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/>
    <p:restoredTop sz="94689"/>
  </p:normalViewPr>
  <p:slideViewPr>
    <p:cSldViewPr snapToGrid="0">
      <p:cViewPr varScale="1">
        <p:scale>
          <a:sx n="147" d="100"/>
          <a:sy n="147" d="100"/>
        </p:scale>
        <p:origin x="1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35-CEBC-EDC3-B14A-68A8BCD65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7249F-E7F5-1501-A69C-F1AFB8ED5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B177-2074-754D-514A-5918F6E4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4D3B5-2FCF-421F-AB88-EF751612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4FD3-EA95-8D2C-E373-68A194A0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641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686F-F5E8-9CD9-6F0C-32338695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A6799-164C-CBA1-3240-B6101B38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79797-7EDC-CD27-9F7B-486E22E2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D37A-DF49-27C6-4FD0-ADE51529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DE26-53B7-3B8B-8126-C0BA90F7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729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141F4-102A-C704-C0FC-CAC4D6931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0005F-5AE2-3C9F-F6C1-A197410E0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D1F3-80A7-3B3D-78D8-5E0444D1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9358-AED3-1376-078F-0F5AED67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59BB2-5A2F-E5DC-B994-BB13E19A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234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2318-F38F-FE62-38DB-BB830EDA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D494-9524-9888-6525-7C51411A9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0FC4-F7AD-F826-ADCB-F7A8D06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2A2A-7399-6375-8CE2-8844CF8B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9ADC-65CF-7889-067E-699FD8D8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94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FB5-539D-3CF6-5D1C-E1BE3517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CA22E-6083-EE4D-D4B5-779F2DE8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C0F1-1143-A5D9-DDDD-9DAEBE1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71C8-0D6F-894E-4F7C-BDEC5E9F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1F5D8-3443-13D7-0603-AA648860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36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593F-5ABB-60CD-56F4-B6C3268C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9F1E-4C9A-80AE-42D5-DF6B014F8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BE2A-F8CB-6D57-C884-7CCBC5439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59CE2-CE8F-9C64-5F2B-21AB39CE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9CA06-9365-127A-F530-21A7B38E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B786-2331-B42B-09C6-FA4C05D7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771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A63A-B735-BE59-F162-255047A1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43C57-754B-A877-E809-376254A4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1569B-6391-73D8-4580-4B20BCBAE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1E1D5-B072-5577-D703-260EC9A58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13C51-218F-D9C6-0D47-BFFEDF859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39210-775A-2725-8D07-66F33CB7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1E442-6CCC-D820-90F7-DD48DB0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F54CB-1BA7-405D-2BA7-60D8D82D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445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054E-B818-C10D-DDA2-FB8ED06E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26B6-7BB0-04BB-4564-F9D58522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37F32-87A0-4E09-ABD3-70975DED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D8A2E-A845-500C-EA5C-B82055AB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324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44DD2-9093-30AA-275F-BCC7F0AE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A6646-CBD9-6398-9C2A-A9DE7C7B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DD205-BE0B-1AEB-3A3B-BC9591C8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31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4A63-6EF1-7714-5BFA-248D4C2F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42F6-2DB2-4212-BED2-E0412896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03175-E557-7126-2496-46BD05029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218F-F407-9AA6-99A8-13550FD4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40ED-C3EC-594A-2F94-970B8127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1BA31-26CE-13E0-9EBE-C5D79702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617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26EC-4A8D-26F7-2EC0-57BBDCF4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E0339-7D21-8EE3-114E-9729515B5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3CBD5-E827-A4CE-E236-1CD1436B7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4CBB-CAB1-FB66-0869-AF232B63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9F764-4A8A-7EA8-6EF6-B5C5476C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2975-99D1-FB63-D7AC-C7DE3F63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254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812C5-FDCB-D535-ADA2-AC024DD8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48CA4-FC09-37D8-A95E-4121EE76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6237-CD3F-FBB1-5AA9-DB3EE2D95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5CA2-795A-184B-A8FA-9570E1C46651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19A6-9BE7-36E3-0974-10CA3A397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840D-4664-2F58-E3A2-61E68E1D2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285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ujoco.readthedocs.io/en/latest/XMLreferenc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2B3F-7770-1357-CEAA-157648EF6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SD P-P Presentation(1)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4DE5C-8A9F-4ACC-1513-5941A80C9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2022311382 </a:t>
            </a:r>
            <a:r>
              <a:rPr lang="ko-KR" altLang="en-US" dirty="0" err="1"/>
              <a:t>김원중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0186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753C-A6E0-ED78-A67A-610FF452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Mujoco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9C57-35B3-FE6D-5053-048B9249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https://mujoco.readthedocs.io/en/latest/XMLreference.html</a:t>
            </a:r>
            <a:endParaRPr lang="en-US" dirty="0"/>
          </a:p>
          <a:p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19AFD-DCDD-AE6A-FA83-B7654B86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76" y="2634752"/>
            <a:ext cx="3330047" cy="35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7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39BB-D102-0C73-F3C1-9A6EE65E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file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C6B5D-272B-7EFB-DA22-E8C9FB2C9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393" y="1825625"/>
            <a:ext cx="3569214" cy="4351338"/>
          </a:xfrm>
        </p:spPr>
      </p:pic>
    </p:spTree>
    <p:extLst>
      <p:ext uri="{BB962C8B-B14F-4D97-AF65-F5344CB8AC3E}">
        <p14:creationId xmlns:p14="http://schemas.microsoft.com/office/powerpoint/2010/main" val="79676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A26A-990D-561D-4737-54EAF5A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KR" dirty="0"/>
              <a:t>n mujoco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7BD1C-71F3-FFCC-911B-C05DE201E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85" y="1825625"/>
            <a:ext cx="7477029" cy="4351338"/>
          </a:xfrm>
        </p:spPr>
      </p:pic>
    </p:spTree>
    <p:extLst>
      <p:ext uri="{BB962C8B-B14F-4D97-AF65-F5344CB8AC3E}">
        <p14:creationId xmlns:p14="http://schemas.microsoft.com/office/powerpoint/2010/main" val="129197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77A5-7249-59E3-B904-4DBF9F82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roadmap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8C1A69-90EB-ACED-8265-D917F0553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67497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>
                  <a:extLst>
                    <a:ext uri="{9D8B030D-6E8A-4147-A177-3AD203B41FA5}">
                      <a16:colId xmlns:a16="http://schemas.microsoft.com/office/drawing/2014/main" val="3206915752"/>
                    </a:ext>
                  </a:extLst>
                </a:gridCol>
                <a:gridCol w="9568543">
                  <a:extLst>
                    <a:ext uri="{9D8B030D-6E8A-4147-A177-3AD203B41FA5}">
                      <a16:colId xmlns:a16="http://schemas.microsoft.com/office/drawing/2014/main" val="25141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KR" dirty="0"/>
                        <a:t>ingle arm model on mujoco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KR"/>
                        <a:t>ulti arm or joint design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54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42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SD P-P Presentation(1)</vt:lpstr>
      <vt:lpstr>Mujoco XML</vt:lpstr>
      <vt:lpstr>CAD file</vt:lpstr>
      <vt:lpstr>On mujoco application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 P-P Presentation(1)</dc:title>
  <dc:creator>김원중</dc:creator>
  <cp:lastModifiedBy>김원중</cp:lastModifiedBy>
  <cp:revision>2</cp:revision>
  <dcterms:created xsi:type="dcterms:W3CDTF">2022-11-08T15:33:54Z</dcterms:created>
  <dcterms:modified xsi:type="dcterms:W3CDTF">2022-11-08T15:39:34Z</dcterms:modified>
</cp:coreProperties>
</file>