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689"/>
  </p:normalViewPr>
  <p:slideViewPr>
    <p:cSldViewPr snapToGrid="0">
      <p:cViewPr varScale="1">
        <p:scale>
          <a:sx n="147" d="100"/>
          <a:sy n="147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35-CEBC-EDC3-B14A-68A8BCD65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7249F-E7F5-1501-A69C-F1AFB8ED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B177-2074-754D-514A-5918F6E4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D3B5-2FCF-421F-AB88-EF751612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4FD3-EA95-8D2C-E373-68A194A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641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686F-F5E8-9CD9-6F0C-32338695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6799-164C-CBA1-3240-B6101B38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9797-7EDC-CD27-9F7B-486E22E2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D37A-DF49-27C6-4FD0-ADE51529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DE26-53B7-3B8B-8126-C0BA90F7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72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141F4-102A-C704-C0FC-CAC4D6931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0005F-5AE2-3C9F-F6C1-A197410E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1F3-80A7-3B3D-78D8-5E0444D1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9358-AED3-1376-078F-0F5AED67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9BB2-5A2F-E5DC-B994-BB13E19A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23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2318-F38F-FE62-38DB-BB830EDA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D494-9524-9888-6525-7C51411A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0FC4-F7AD-F826-ADCB-F7A8D06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2A2A-7399-6375-8CE2-8844CF8B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9ADC-65CF-7889-067E-699FD8D8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94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FB5-539D-3CF6-5D1C-E1BE3517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A22E-6083-EE4D-D4B5-779F2DE8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C0F1-1143-A5D9-DDDD-9DAEBE1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71C8-0D6F-894E-4F7C-BDEC5E9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1F5D8-3443-13D7-0603-AA648860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3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593F-5ABB-60CD-56F4-B6C3268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9F1E-4C9A-80AE-42D5-DF6B014F8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BE2A-F8CB-6D57-C884-7CCBC543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9CE2-CE8F-9C64-5F2B-21AB39CE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CA06-9365-127A-F530-21A7B38E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B786-2331-B42B-09C6-FA4C05D7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771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A63A-B735-BE59-F162-255047A1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3C57-754B-A877-E809-376254A4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1569B-6391-73D8-4580-4B20BCBA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1E1D5-B072-5577-D703-260EC9A58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3C51-218F-D9C6-0D47-BFFEDF85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9210-775A-2725-8D07-66F33CB7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1E442-6CCC-D820-90F7-DD48DB0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F54CB-1BA7-405D-2BA7-60D8D82D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44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054E-B818-C10D-DDA2-FB8ED06E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26B6-7BB0-04BB-4564-F9D58522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7F32-87A0-4E09-ABD3-70975DED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D8A2E-A845-500C-EA5C-B82055AB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324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44DD2-9093-30AA-275F-BCC7F0AE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A6646-CBD9-6398-9C2A-A9DE7C7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D205-BE0B-1AEB-3A3B-BC9591C8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31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4A63-6EF1-7714-5BFA-248D4C2F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42F6-2DB2-4212-BED2-E0412896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3175-E557-7126-2496-46BD0502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218F-F407-9AA6-99A8-13550FD4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40ED-C3EC-594A-2F94-970B8127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BA31-26CE-13E0-9EBE-C5D79702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617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26EC-4A8D-26F7-2EC0-57BBDCF4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E0339-7D21-8EE3-114E-9729515B5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3CBD5-E827-A4CE-E236-1CD1436B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4CBB-CAB1-FB66-0869-AF232B63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9F764-4A8A-7EA8-6EF6-B5C5476C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2975-99D1-FB63-D7AC-C7DE3F63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25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812C5-FDCB-D535-ADA2-AC024DD8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48CA4-FC09-37D8-A95E-4121EE76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6237-CD3F-FBB1-5AA9-DB3EE2D9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5CA2-795A-184B-A8FA-9570E1C46651}" type="datetimeFigureOut">
              <a:rPr lang="en-KR" smtClean="0"/>
              <a:t>2022/11/21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19A6-9BE7-36E3-0974-10CA3A397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840D-4664-2F58-E3A2-61E68E1D2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28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2B3F-7770-1357-CEAA-157648EF6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SD P-P Presentation(2)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4DE5C-8A9F-4ACC-1513-5941A80C9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2022311382 </a:t>
            </a:r>
            <a:r>
              <a:rPr lang="ko-KR" altLang="en-US" dirty="0" err="1"/>
              <a:t>김원중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0186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753C-A6E0-ED78-A67A-610FF452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ONSHAPE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E8AFA-14E9-8F2C-7A94-471FDB41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54" y="838200"/>
            <a:ext cx="7772400" cy="51816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E9E4AD-95D6-ED60-9630-E57031DE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Web-based CAD</a:t>
            </a:r>
          </a:p>
          <a:p>
            <a:r>
              <a:rPr lang="en-KR" dirty="0"/>
              <a:t>PTC-CREO</a:t>
            </a:r>
          </a:p>
          <a:p>
            <a:r>
              <a:rPr lang="en-KR" b="1" u="sng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140187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F705-4CE8-6513-121A-92A0CC96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nshape-to-robot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050B9-8A4C-1C0D-8D06-2BD7019D3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140744"/>
            <a:ext cx="9525000" cy="3721100"/>
          </a:xfrm>
        </p:spPr>
      </p:pic>
    </p:spTree>
    <p:extLst>
      <p:ext uri="{BB962C8B-B14F-4D97-AF65-F5344CB8AC3E}">
        <p14:creationId xmlns:p14="http://schemas.microsoft.com/office/powerpoint/2010/main" val="347164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142-C84E-3B3A-4322-E31AE72D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ACE9-E351-8573-E6DC-FC1ACA0D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at ONSHAPE</a:t>
            </a:r>
          </a:p>
          <a:p>
            <a:r>
              <a:rPr lang="en-US" dirty="0"/>
              <a:t>Using </a:t>
            </a:r>
            <a:r>
              <a:rPr lang="en-US" dirty="0" err="1"/>
              <a:t>onshape</a:t>
            </a:r>
            <a:r>
              <a:rPr lang="en-US" dirty="0"/>
              <a:t>-to-robot to generate </a:t>
            </a:r>
            <a:r>
              <a:rPr lang="en-US" dirty="0" err="1"/>
              <a:t>urdf</a:t>
            </a:r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urdf</a:t>
            </a:r>
            <a:r>
              <a:rPr lang="en-US" dirty="0"/>
              <a:t> file in </a:t>
            </a:r>
            <a:r>
              <a:rPr lang="en-US" b="1" dirty="0" err="1"/>
              <a:t>mujoco.app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232232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CE7F-B7DA-9B1A-471C-855797FF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Design at ONSHAPE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E21C-35CA-1E70-48E5-ADC0813B4388}"/>
              </a:ext>
            </a:extLst>
          </p:cNvPr>
          <p:cNvSpPr txBox="1"/>
          <p:nvPr/>
        </p:nvSpPr>
        <p:spPr>
          <a:xfrm>
            <a:off x="444136" y="4987733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KR" dirty="0"/>
              <a:t>otors </a:t>
            </a:r>
            <a:r>
              <a:rPr lang="en-KR" dirty="0">
                <a:sym typeface="Wingdings" pitchFamily="2" charset="2"/>
              </a:rPr>
              <a:t>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38DAF3-B57E-0170-616B-707A8035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6" y="2442754"/>
            <a:ext cx="7772400" cy="3540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2AB796-D965-482D-B8C9-DD2DB8F4B890}"/>
              </a:ext>
            </a:extLst>
          </p:cNvPr>
          <p:cNvSpPr/>
          <p:nvPr/>
        </p:nvSpPr>
        <p:spPr>
          <a:xfrm>
            <a:off x="2688380" y="4484915"/>
            <a:ext cx="908258" cy="174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94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6BD7-77C8-3CB1-B72D-D508EF34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KR" dirty="0"/>
              <a:t>xport as urdf by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52219-3CF6-9C68-F1AE-1F6DE3A0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601" y="1825625"/>
            <a:ext cx="4854798" cy="4351338"/>
          </a:xfrm>
        </p:spPr>
      </p:pic>
    </p:spTree>
    <p:extLst>
      <p:ext uri="{BB962C8B-B14F-4D97-AF65-F5344CB8AC3E}">
        <p14:creationId xmlns:p14="http://schemas.microsoft.com/office/powerpoint/2010/main" val="268759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3C28-3D27-F769-6467-A9648E07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EF057-42FC-AB98-654C-A758F8688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399" y="1825625"/>
            <a:ext cx="4319201" cy="4351338"/>
          </a:xfrm>
        </p:spPr>
      </p:pic>
    </p:spTree>
    <p:extLst>
      <p:ext uri="{BB962C8B-B14F-4D97-AF65-F5344CB8AC3E}">
        <p14:creationId xmlns:p14="http://schemas.microsoft.com/office/powerpoint/2010/main" val="38383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4B40-052D-852A-5CEC-8D68BFAB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of problem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8F957-88D4-3F4C-950E-2DE143373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269" y="1886585"/>
            <a:ext cx="792438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4E5982-51AE-8F8D-E640-86930DBDCFAB}"/>
              </a:ext>
            </a:extLst>
          </p:cNvPr>
          <p:cNvCxnSpPr/>
          <p:nvPr/>
        </p:nvCxnSpPr>
        <p:spPr>
          <a:xfrm flipV="1">
            <a:off x="2499360" y="2351314"/>
            <a:ext cx="1367246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6AD179-2732-2E24-F6C7-D8165A5D9E82}"/>
              </a:ext>
            </a:extLst>
          </p:cNvPr>
          <p:cNvCxnSpPr>
            <a:cxnSpLocks/>
          </p:cNvCxnSpPr>
          <p:nvPr/>
        </p:nvCxnSpPr>
        <p:spPr>
          <a:xfrm>
            <a:off x="2499360" y="2638697"/>
            <a:ext cx="1323909" cy="11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F033AC-D616-15BF-B075-77D4CA56C419}"/>
              </a:ext>
            </a:extLst>
          </p:cNvPr>
          <p:cNvSpPr txBox="1"/>
          <p:nvPr/>
        </p:nvSpPr>
        <p:spPr>
          <a:xfrm>
            <a:off x="992880" y="2495005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KR" dirty="0"/>
              <a:t>ame name?</a:t>
            </a:r>
          </a:p>
        </p:txBody>
      </p:sp>
    </p:spTree>
    <p:extLst>
      <p:ext uri="{BB962C8B-B14F-4D97-AF65-F5344CB8AC3E}">
        <p14:creationId xmlns:p14="http://schemas.microsoft.com/office/powerpoint/2010/main" val="343595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77A5-7249-59E3-B904-4DBF9F82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roadmap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C1A69-90EB-ACED-8265-D917F0553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102270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3206915752"/>
                    </a:ext>
                  </a:extLst>
                </a:gridCol>
                <a:gridCol w="9568543">
                  <a:extLst>
                    <a:ext uri="{9D8B030D-6E8A-4147-A177-3AD203B41FA5}">
                      <a16:colId xmlns:a16="http://schemas.microsoft.com/office/drawing/2014/main" val="25141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ingle arm model on mujoco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KR" dirty="0"/>
                        <a:t>ulti arm or joint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5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KR" dirty="0"/>
                        <a:t>ug fix and learn how to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4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2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75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SD P-P Presentation(2)</vt:lpstr>
      <vt:lpstr>ONSHAPE</vt:lpstr>
      <vt:lpstr>Onshape-to-robot </vt:lpstr>
      <vt:lpstr>procedures</vt:lpstr>
      <vt:lpstr>Design at ONSHAPE</vt:lpstr>
      <vt:lpstr>Export as urdf by python</vt:lpstr>
      <vt:lpstr>Results</vt:lpstr>
      <vt:lpstr>Reason of problem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P-P Presentation(1)</dc:title>
  <dc:creator>김원중</dc:creator>
  <cp:lastModifiedBy>김원중</cp:lastModifiedBy>
  <cp:revision>4</cp:revision>
  <dcterms:created xsi:type="dcterms:W3CDTF">2022-11-08T15:33:54Z</dcterms:created>
  <dcterms:modified xsi:type="dcterms:W3CDTF">2022-11-20T16:12:12Z</dcterms:modified>
</cp:coreProperties>
</file>