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5" r:id="rId8"/>
    <p:sldId id="264" r:id="rId9"/>
    <p:sldId id="267" r:id="rId10"/>
    <p:sldId id="266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728D8-E2E4-DA43-9F83-D77223A130B5}" v="99" dt="2022-10-26T08:45:3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원중" userId="0fd2874a-5fe2-4da8-a9fe-3d76174e5028" providerId="ADAL" clId="{9BA728D8-E2E4-DA43-9F83-D77223A130B5}"/>
    <pc:docChg chg="undo custSel addSld delSld modSld">
      <pc:chgData name="김원중" userId="0fd2874a-5fe2-4da8-a9fe-3d76174e5028" providerId="ADAL" clId="{9BA728D8-E2E4-DA43-9F83-D77223A130B5}" dt="2022-10-26T08:45:41.254" v="2111" actId="1076"/>
      <pc:docMkLst>
        <pc:docMk/>
      </pc:docMkLst>
      <pc:sldChg chg="modSp mod">
        <pc:chgData name="김원중" userId="0fd2874a-5fe2-4da8-a9fe-3d76174e5028" providerId="ADAL" clId="{9BA728D8-E2E4-DA43-9F83-D77223A130B5}" dt="2022-10-26T08:43:49.636" v="2106" actId="20577"/>
        <pc:sldMkLst>
          <pc:docMk/>
          <pc:sldMk cId="3678400773" sldId="256"/>
        </pc:sldMkLst>
        <pc:spChg chg="mod">
          <ac:chgData name="김원중" userId="0fd2874a-5fe2-4da8-a9fe-3d76174e5028" providerId="ADAL" clId="{9BA728D8-E2E4-DA43-9F83-D77223A130B5}" dt="2022-10-26T08:43:49.636" v="2106" actId="20577"/>
          <ac:spMkLst>
            <pc:docMk/>
            <pc:sldMk cId="3678400773" sldId="256"/>
            <ac:spMk id="2" creationId="{37DBCDC3-8D19-A466-E51E-2ECF4F1D6670}"/>
          </ac:spMkLst>
        </pc:spChg>
      </pc:sldChg>
      <pc:sldChg chg="addSp modSp mod modAnim">
        <pc:chgData name="김원중" userId="0fd2874a-5fe2-4da8-a9fe-3d76174e5028" providerId="ADAL" clId="{9BA728D8-E2E4-DA43-9F83-D77223A130B5}" dt="2022-10-26T08:41:50.853" v="2078"/>
        <pc:sldMkLst>
          <pc:docMk/>
          <pc:sldMk cId="4164013982" sldId="257"/>
        </pc:sldMkLst>
        <pc:spChg chg="add mod">
          <ac:chgData name="김원중" userId="0fd2874a-5fe2-4da8-a9fe-3d76174e5028" providerId="ADAL" clId="{9BA728D8-E2E4-DA43-9F83-D77223A130B5}" dt="2022-10-26T08:41:47.050" v="2077" actId="20577"/>
          <ac:spMkLst>
            <pc:docMk/>
            <pc:sldMk cId="4164013982" sldId="257"/>
            <ac:spMk id="3" creationId="{4C6CF1CC-C641-B666-FD36-F0E9A3F91F81}"/>
          </ac:spMkLst>
        </pc:spChg>
      </pc:sldChg>
      <pc:sldChg chg="addSp delSp modSp mod delAnim modAnim">
        <pc:chgData name="김원중" userId="0fd2874a-5fe2-4da8-a9fe-3d76174e5028" providerId="ADAL" clId="{9BA728D8-E2E4-DA43-9F83-D77223A130B5}" dt="2022-10-26T08:41:23.496" v="2067" actId="21"/>
        <pc:sldMkLst>
          <pc:docMk/>
          <pc:sldMk cId="923609942" sldId="260"/>
        </pc:sldMkLst>
        <pc:spChg chg="mod">
          <ac:chgData name="김원중" userId="0fd2874a-5fe2-4da8-a9fe-3d76174e5028" providerId="ADAL" clId="{9BA728D8-E2E4-DA43-9F83-D77223A130B5}" dt="2022-10-26T08:41:21.385" v="2066" actId="20577"/>
          <ac:spMkLst>
            <pc:docMk/>
            <pc:sldMk cId="923609942" sldId="260"/>
            <ac:spMk id="2" creationId="{60C26D26-64F1-F2A5-EE49-7359AC36B7D4}"/>
          </ac:spMkLst>
        </pc:spChg>
        <pc:spChg chg="add del mod">
          <ac:chgData name="김원중" userId="0fd2874a-5fe2-4da8-a9fe-3d76174e5028" providerId="ADAL" clId="{9BA728D8-E2E4-DA43-9F83-D77223A130B5}" dt="2022-10-26T08:41:23.496" v="2067" actId="21"/>
          <ac:spMkLst>
            <pc:docMk/>
            <pc:sldMk cId="923609942" sldId="260"/>
            <ac:spMk id="3" creationId="{EBDB0E96-56FB-4362-FD8C-5E98494E9813}"/>
          </ac:spMkLst>
        </pc:spChg>
      </pc:sldChg>
      <pc:sldChg chg="modSp del mod">
        <pc:chgData name="김원중" userId="0fd2874a-5fe2-4da8-a9fe-3d76174e5028" providerId="ADAL" clId="{9BA728D8-E2E4-DA43-9F83-D77223A130B5}" dt="2022-10-26T08:42:35.561" v="2080" actId="2696"/>
        <pc:sldMkLst>
          <pc:docMk/>
          <pc:sldMk cId="2904320902" sldId="261"/>
        </pc:sldMkLst>
        <pc:spChg chg="mod">
          <ac:chgData name="김원중" userId="0fd2874a-5fe2-4da8-a9fe-3d76174e5028" providerId="ADAL" clId="{9BA728D8-E2E4-DA43-9F83-D77223A130B5}" dt="2022-10-25T14:43:53.992" v="170" actId="20577"/>
          <ac:spMkLst>
            <pc:docMk/>
            <pc:sldMk cId="2904320902" sldId="261"/>
            <ac:spMk id="3" creationId="{6AB60ADF-73CD-E843-8187-AB9F868A5DCF}"/>
          </ac:spMkLst>
        </pc:spChg>
      </pc:sldChg>
      <pc:sldChg chg="add del">
        <pc:chgData name="김원중" userId="0fd2874a-5fe2-4da8-a9fe-3d76174e5028" providerId="ADAL" clId="{9BA728D8-E2E4-DA43-9F83-D77223A130B5}" dt="2022-10-25T14:43:34.744" v="149" actId="2696"/>
        <pc:sldMkLst>
          <pc:docMk/>
          <pc:sldMk cId="2379603015" sldId="262"/>
        </pc:sldMkLst>
      </pc:sldChg>
      <pc:sldChg chg="addSp delSp modSp new mod">
        <pc:chgData name="김원중" userId="0fd2874a-5fe2-4da8-a9fe-3d76174e5028" providerId="ADAL" clId="{9BA728D8-E2E4-DA43-9F83-D77223A130B5}" dt="2022-10-25T14:42:13.867" v="148" actId="14100"/>
        <pc:sldMkLst>
          <pc:docMk/>
          <pc:sldMk cId="1677723571" sldId="263"/>
        </pc:sldMkLst>
        <pc:spChg chg="mod">
          <ac:chgData name="김원중" userId="0fd2874a-5fe2-4da8-a9fe-3d76174e5028" providerId="ADAL" clId="{9BA728D8-E2E4-DA43-9F83-D77223A130B5}" dt="2022-10-25T14:38:30.841" v="66" actId="20577"/>
          <ac:spMkLst>
            <pc:docMk/>
            <pc:sldMk cId="1677723571" sldId="263"/>
            <ac:spMk id="2" creationId="{39B39141-ABA2-09FE-3571-A43E2BBF26DA}"/>
          </ac:spMkLst>
        </pc:spChg>
        <pc:spChg chg="del">
          <ac:chgData name="김원중" userId="0fd2874a-5fe2-4da8-a9fe-3d76174e5028" providerId="ADAL" clId="{9BA728D8-E2E4-DA43-9F83-D77223A130B5}" dt="2022-10-25T14:38:36.009" v="67" actId="478"/>
          <ac:spMkLst>
            <pc:docMk/>
            <pc:sldMk cId="1677723571" sldId="263"/>
            <ac:spMk id="3" creationId="{18F033FD-E74F-2791-EE4B-58FD74CCD3B1}"/>
          </ac:spMkLst>
        </pc:spChg>
        <pc:spChg chg="add mod">
          <ac:chgData name="김원중" userId="0fd2874a-5fe2-4da8-a9fe-3d76174e5028" providerId="ADAL" clId="{9BA728D8-E2E4-DA43-9F83-D77223A130B5}" dt="2022-10-25T14:38:59.755" v="82" actId="20577"/>
          <ac:spMkLst>
            <pc:docMk/>
            <pc:sldMk cId="1677723571" sldId="263"/>
            <ac:spMk id="4" creationId="{029C9548-5F3E-71BC-1501-5543523C6886}"/>
          </ac:spMkLst>
        </pc:spChg>
        <pc:spChg chg="add del mod">
          <ac:chgData name="김원중" userId="0fd2874a-5fe2-4da8-a9fe-3d76174e5028" providerId="ADAL" clId="{9BA728D8-E2E4-DA43-9F83-D77223A130B5}" dt="2022-10-25T14:41:13.130" v="140"/>
          <ac:spMkLst>
            <pc:docMk/>
            <pc:sldMk cId="1677723571" sldId="263"/>
            <ac:spMk id="5" creationId="{D1B3AA46-A1FA-A1B9-7D77-E8275D7F97B5}"/>
          </ac:spMkLst>
        </pc:spChg>
        <pc:spChg chg="add mod">
          <ac:chgData name="김원중" userId="0fd2874a-5fe2-4da8-a9fe-3d76174e5028" providerId="ADAL" clId="{9BA728D8-E2E4-DA43-9F83-D77223A130B5}" dt="2022-10-25T14:41:07.391" v="136" actId="20577"/>
          <ac:spMkLst>
            <pc:docMk/>
            <pc:sldMk cId="1677723571" sldId="263"/>
            <ac:spMk id="6" creationId="{940D1A7E-7684-EE9E-8783-C5EAF2C6A726}"/>
          </ac:spMkLst>
        </pc:spChg>
        <pc:spChg chg="add mod">
          <ac:chgData name="김원중" userId="0fd2874a-5fe2-4da8-a9fe-3d76174e5028" providerId="ADAL" clId="{9BA728D8-E2E4-DA43-9F83-D77223A130B5}" dt="2022-10-25T14:41:10.273" v="138" actId="20577"/>
          <ac:spMkLst>
            <pc:docMk/>
            <pc:sldMk cId="1677723571" sldId="263"/>
            <ac:spMk id="7" creationId="{741C8469-D043-686E-2386-6308A0300F03}"/>
          </ac:spMkLst>
        </pc:spChg>
        <pc:spChg chg="add mod">
          <ac:chgData name="김원중" userId="0fd2874a-5fe2-4da8-a9fe-3d76174e5028" providerId="ADAL" clId="{9BA728D8-E2E4-DA43-9F83-D77223A130B5}" dt="2022-10-25T14:41:04.392" v="132" actId="20577"/>
          <ac:spMkLst>
            <pc:docMk/>
            <pc:sldMk cId="1677723571" sldId="263"/>
            <ac:spMk id="8" creationId="{8F9B8753-E65A-6F47-01F8-9DB68B49FB1D}"/>
          </ac:spMkLst>
        </pc:spChg>
        <pc:spChg chg="add mod">
          <ac:chgData name="김원중" userId="0fd2874a-5fe2-4da8-a9fe-3d76174e5028" providerId="ADAL" clId="{9BA728D8-E2E4-DA43-9F83-D77223A130B5}" dt="2022-10-25T14:40:55.985" v="128" actId="1076"/>
          <ac:spMkLst>
            <pc:docMk/>
            <pc:sldMk cId="1677723571" sldId="263"/>
            <ac:spMk id="27" creationId="{6C068B34-A170-9B78-5E79-79F7DEFFF53B}"/>
          </ac:spMkLst>
        </pc:spChg>
        <pc:spChg chg="add mod">
          <ac:chgData name="김원중" userId="0fd2874a-5fe2-4da8-a9fe-3d76174e5028" providerId="ADAL" clId="{9BA728D8-E2E4-DA43-9F83-D77223A130B5}" dt="2022-10-25T14:40:57.832" v="129" actId="1076"/>
          <ac:spMkLst>
            <pc:docMk/>
            <pc:sldMk cId="1677723571" sldId="263"/>
            <ac:spMk id="28" creationId="{1C9D9356-7FFA-4242-7482-2204EBC46B0F}"/>
          </ac:spMkLst>
        </pc:spChg>
        <pc:cxnChg chg="add">
          <ac:chgData name="김원중" userId="0fd2874a-5fe2-4da8-a9fe-3d76174e5028" providerId="ADAL" clId="{9BA728D8-E2E4-DA43-9F83-D77223A130B5}" dt="2022-10-25T14:39:32.984" v="95" actId="11529"/>
          <ac:cxnSpMkLst>
            <pc:docMk/>
            <pc:sldMk cId="1677723571" sldId="263"/>
            <ac:cxnSpMk id="10" creationId="{58296665-F36B-3DD6-7453-DB42F9036F42}"/>
          </ac:cxnSpMkLst>
        </pc:cxnChg>
        <pc:cxnChg chg="add mod">
          <ac:chgData name="김원중" userId="0fd2874a-5fe2-4da8-a9fe-3d76174e5028" providerId="ADAL" clId="{9BA728D8-E2E4-DA43-9F83-D77223A130B5}" dt="2022-10-25T14:39:39.530" v="98" actId="14100"/>
          <ac:cxnSpMkLst>
            <pc:docMk/>
            <pc:sldMk cId="1677723571" sldId="263"/>
            <ac:cxnSpMk id="11" creationId="{FE444270-15A1-2942-E174-84B86E189C3F}"/>
          </ac:cxnSpMkLst>
        </pc:cxnChg>
        <pc:cxnChg chg="add mod">
          <ac:chgData name="김원중" userId="0fd2874a-5fe2-4da8-a9fe-3d76174e5028" providerId="ADAL" clId="{9BA728D8-E2E4-DA43-9F83-D77223A130B5}" dt="2022-10-25T14:39:45.600" v="101" actId="14100"/>
          <ac:cxnSpMkLst>
            <pc:docMk/>
            <pc:sldMk cId="1677723571" sldId="263"/>
            <ac:cxnSpMk id="14" creationId="{4257619D-01F9-515E-9AAF-D72F500BFE1D}"/>
          </ac:cxnSpMkLst>
        </pc:cxnChg>
        <pc:cxnChg chg="add mod">
          <ac:chgData name="김원중" userId="0fd2874a-5fe2-4da8-a9fe-3d76174e5028" providerId="ADAL" clId="{9BA728D8-E2E4-DA43-9F83-D77223A130B5}" dt="2022-10-25T14:39:52.053" v="104" actId="14100"/>
          <ac:cxnSpMkLst>
            <pc:docMk/>
            <pc:sldMk cId="1677723571" sldId="263"/>
            <ac:cxnSpMk id="17" creationId="{993F3D4B-946E-A624-F52D-0143ED35A6C1}"/>
          </ac:cxnSpMkLst>
        </pc:cxnChg>
        <pc:cxnChg chg="add mod">
          <ac:chgData name="김원중" userId="0fd2874a-5fe2-4da8-a9fe-3d76174e5028" providerId="ADAL" clId="{9BA728D8-E2E4-DA43-9F83-D77223A130B5}" dt="2022-10-25T14:40:15.369" v="111" actId="14100"/>
          <ac:cxnSpMkLst>
            <pc:docMk/>
            <pc:sldMk cId="1677723571" sldId="263"/>
            <ac:cxnSpMk id="20" creationId="{55F3A3BC-B576-6040-4521-53EB5BA07694}"/>
          </ac:cxnSpMkLst>
        </pc:cxnChg>
        <pc:cxnChg chg="add mod">
          <ac:chgData name="김원중" userId="0fd2874a-5fe2-4da8-a9fe-3d76174e5028" providerId="ADAL" clId="{9BA728D8-E2E4-DA43-9F83-D77223A130B5}" dt="2022-10-25T14:40:12.801" v="110" actId="14100"/>
          <ac:cxnSpMkLst>
            <pc:docMk/>
            <pc:sldMk cId="1677723571" sldId="263"/>
            <ac:cxnSpMk id="23" creationId="{AB593E45-67C8-620D-A3F9-EB1B95F1AE9F}"/>
          </ac:cxnSpMkLst>
        </pc:cxnChg>
        <pc:cxnChg chg="add mod">
          <ac:chgData name="김원중" userId="0fd2874a-5fe2-4da8-a9fe-3d76174e5028" providerId="ADAL" clId="{9BA728D8-E2E4-DA43-9F83-D77223A130B5}" dt="2022-10-25T14:42:00.166" v="142" actId="13822"/>
          <ac:cxnSpMkLst>
            <pc:docMk/>
            <pc:sldMk cId="1677723571" sldId="263"/>
            <ac:cxnSpMk id="30" creationId="{B3D361D4-E5BC-EEDC-3B28-9B15C06AB86C}"/>
          </ac:cxnSpMkLst>
        </pc:cxnChg>
        <pc:cxnChg chg="add mod">
          <ac:chgData name="김원중" userId="0fd2874a-5fe2-4da8-a9fe-3d76174e5028" providerId="ADAL" clId="{9BA728D8-E2E4-DA43-9F83-D77223A130B5}" dt="2022-10-25T14:42:07.286" v="145" actId="14100"/>
          <ac:cxnSpMkLst>
            <pc:docMk/>
            <pc:sldMk cId="1677723571" sldId="263"/>
            <ac:cxnSpMk id="31" creationId="{74531009-29B0-B673-8300-71AEA334F9C5}"/>
          </ac:cxnSpMkLst>
        </pc:cxnChg>
        <pc:cxnChg chg="add mod">
          <ac:chgData name="김원중" userId="0fd2874a-5fe2-4da8-a9fe-3d76174e5028" providerId="ADAL" clId="{9BA728D8-E2E4-DA43-9F83-D77223A130B5}" dt="2022-10-25T14:42:13.867" v="148" actId="14100"/>
          <ac:cxnSpMkLst>
            <pc:docMk/>
            <pc:sldMk cId="1677723571" sldId="263"/>
            <ac:cxnSpMk id="34" creationId="{0E16C904-4FAE-0724-B2A4-7B018F89C58C}"/>
          </ac:cxnSpMkLst>
        </pc:cxnChg>
      </pc:sldChg>
      <pc:sldChg chg="addSp delSp modSp new mod">
        <pc:chgData name="김원중" userId="0fd2874a-5fe2-4da8-a9fe-3d76174e5028" providerId="ADAL" clId="{9BA728D8-E2E4-DA43-9F83-D77223A130B5}" dt="2022-10-26T08:25:50.199" v="1978" actId="20577"/>
        <pc:sldMkLst>
          <pc:docMk/>
          <pc:sldMk cId="956275743" sldId="264"/>
        </pc:sldMkLst>
        <pc:spChg chg="mod">
          <ac:chgData name="김원중" userId="0fd2874a-5fe2-4da8-a9fe-3d76174e5028" providerId="ADAL" clId="{9BA728D8-E2E4-DA43-9F83-D77223A130B5}" dt="2022-10-26T06:47:43.682" v="729" actId="1076"/>
          <ac:spMkLst>
            <pc:docMk/>
            <pc:sldMk cId="956275743" sldId="264"/>
            <ac:spMk id="2" creationId="{4901F4FA-B062-569F-029E-0CDE690D3E13}"/>
          </ac:spMkLst>
        </pc:spChg>
        <pc:spChg chg="add mod">
          <ac:chgData name="김원중" userId="0fd2874a-5fe2-4da8-a9fe-3d76174e5028" providerId="ADAL" clId="{9BA728D8-E2E4-DA43-9F83-D77223A130B5}" dt="2022-10-26T08:02:26.634" v="1302" actId="14100"/>
          <ac:spMkLst>
            <pc:docMk/>
            <pc:sldMk cId="956275743" sldId="264"/>
            <ac:spMk id="3" creationId="{7889FDEE-CEC4-9ED4-861E-467D9BFB06A3}"/>
          </ac:spMkLst>
        </pc:spChg>
        <pc:spChg chg="del">
          <ac:chgData name="김원중" userId="0fd2874a-5fe2-4da8-a9fe-3d76174e5028" providerId="ADAL" clId="{9BA728D8-E2E4-DA43-9F83-D77223A130B5}" dt="2022-10-25T14:45:14.590" v="200" actId="478"/>
          <ac:spMkLst>
            <pc:docMk/>
            <pc:sldMk cId="956275743" sldId="264"/>
            <ac:spMk id="3" creationId="{E2DF3757-1B19-69E5-717B-9689C1050C6A}"/>
          </ac:spMkLst>
        </pc:spChg>
        <pc:spChg chg="add del">
          <ac:chgData name="김원중" userId="0fd2874a-5fe2-4da8-a9fe-3d76174e5028" providerId="ADAL" clId="{9BA728D8-E2E4-DA43-9F83-D77223A130B5}" dt="2022-10-26T06:13:14.277" v="357" actId="11529"/>
          <ac:spMkLst>
            <pc:docMk/>
            <pc:sldMk cId="956275743" sldId="264"/>
            <ac:spMk id="3" creationId="{F0A69F09-C63A-4BCF-31CA-6DAEBE2A3839}"/>
          </ac:spMkLst>
        </pc:spChg>
        <pc:spChg chg="add mod">
          <ac:chgData name="김원중" userId="0fd2874a-5fe2-4da8-a9fe-3d76174e5028" providerId="ADAL" clId="{9BA728D8-E2E4-DA43-9F83-D77223A130B5}" dt="2022-10-26T08:04:04.181" v="1332" actId="14100"/>
          <ac:spMkLst>
            <pc:docMk/>
            <pc:sldMk cId="956275743" sldId="264"/>
            <ac:spMk id="4" creationId="{08E75A7C-F7BC-E850-1303-9A5E52D525B2}"/>
          </ac:spMkLst>
        </pc:spChg>
        <pc:spChg chg="add mod">
          <ac:chgData name="김원중" userId="0fd2874a-5fe2-4da8-a9fe-3d76174e5028" providerId="ADAL" clId="{9BA728D8-E2E4-DA43-9F83-D77223A130B5}" dt="2022-10-26T08:25:34.739" v="1969" actId="20577"/>
          <ac:spMkLst>
            <pc:docMk/>
            <pc:sldMk cId="956275743" sldId="264"/>
            <ac:spMk id="5" creationId="{51A31037-6139-7C88-A7A1-32EF0CB5A469}"/>
          </ac:spMkLst>
        </pc:spChg>
        <pc:spChg chg="add mod">
          <ac:chgData name="김원중" userId="0fd2874a-5fe2-4da8-a9fe-3d76174e5028" providerId="ADAL" clId="{9BA728D8-E2E4-DA43-9F83-D77223A130B5}" dt="2022-10-26T08:18:10.625" v="1579" actId="1076"/>
          <ac:spMkLst>
            <pc:docMk/>
            <pc:sldMk cId="956275743" sldId="264"/>
            <ac:spMk id="6" creationId="{0F2480BD-25A3-A29C-2526-221E804F0114}"/>
          </ac:spMkLst>
        </pc:spChg>
        <pc:spChg chg="add del mod">
          <ac:chgData name="김원중" userId="0fd2874a-5fe2-4da8-a9fe-3d76174e5028" providerId="ADAL" clId="{9BA728D8-E2E4-DA43-9F83-D77223A130B5}" dt="2022-10-25T14:45:50.242" v="215"/>
          <ac:spMkLst>
            <pc:docMk/>
            <pc:sldMk cId="956275743" sldId="264"/>
            <ac:spMk id="6" creationId="{B807664D-8EEE-2C6B-88D6-B66FC1339EBB}"/>
          </ac:spMkLst>
        </pc:spChg>
        <pc:spChg chg="add mod">
          <ac:chgData name="김원중" userId="0fd2874a-5fe2-4da8-a9fe-3d76174e5028" providerId="ADAL" clId="{9BA728D8-E2E4-DA43-9F83-D77223A130B5}" dt="2022-10-26T08:25:35.946" v="1971" actId="20577"/>
          <ac:spMkLst>
            <pc:docMk/>
            <pc:sldMk cId="956275743" sldId="264"/>
            <ac:spMk id="7" creationId="{DE3B8D25-131C-2266-D669-D4E0849EDF58}"/>
          </ac:spMkLst>
        </pc:spChg>
        <pc:spChg chg="add mod">
          <ac:chgData name="김원중" userId="0fd2874a-5fe2-4da8-a9fe-3d76174e5028" providerId="ADAL" clId="{9BA728D8-E2E4-DA43-9F83-D77223A130B5}" dt="2022-10-26T08:02:39.850" v="1307" actId="1076"/>
          <ac:spMkLst>
            <pc:docMk/>
            <pc:sldMk cId="956275743" sldId="264"/>
            <ac:spMk id="8" creationId="{9791D5ED-6CCC-9B8E-960C-E4C3830269D2}"/>
          </ac:spMkLst>
        </pc:spChg>
        <pc:spChg chg="add mod">
          <ac:chgData name="김원중" userId="0fd2874a-5fe2-4da8-a9fe-3d76174e5028" providerId="ADAL" clId="{9BA728D8-E2E4-DA43-9F83-D77223A130B5}" dt="2022-10-26T08:25:50.199" v="1978" actId="20577"/>
          <ac:spMkLst>
            <pc:docMk/>
            <pc:sldMk cId="956275743" sldId="264"/>
            <ac:spMk id="9" creationId="{EE9B1DF1-7A39-9CFA-0F76-F96126B5ABD8}"/>
          </ac:spMkLst>
        </pc:spChg>
        <pc:spChg chg="add mod">
          <ac:chgData name="김원중" userId="0fd2874a-5fe2-4da8-a9fe-3d76174e5028" providerId="ADAL" clId="{9BA728D8-E2E4-DA43-9F83-D77223A130B5}" dt="2022-10-26T08:02:34.120" v="1306" actId="14100"/>
          <ac:spMkLst>
            <pc:docMk/>
            <pc:sldMk cId="956275743" sldId="264"/>
            <ac:spMk id="10" creationId="{3F9AC2C0-EE30-39D7-DAB7-6D156E0F5B5A}"/>
          </ac:spMkLst>
        </pc:spChg>
        <pc:spChg chg="add del mod">
          <ac:chgData name="김원중" userId="0fd2874a-5fe2-4da8-a9fe-3d76174e5028" providerId="ADAL" clId="{9BA728D8-E2E4-DA43-9F83-D77223A130B5}" dt="2022-10-26T06:35:48.971" v="549" actId="478"/>
          <ac:spMkLst>
            <pc:docMk/>
            <pc:sldMk cId="956275743" sldId="264"/>
            <ac:spMk id="11" creationId="{13B65228-E99C-8863-5426-DF4B6E72B5C6}"/>
          </ac:spMkLst>
        </pc:spChg>
        <pc:spChg chg="add mod">
          <ac:chgData name="김원중" userId="0fd2874a-5fe2-4da8-a9fe-3d76174e5028" providerId="ADAL" clId="{9BA728D8-E2E4-DA43-9F83-D77223A130B5}" dt="2022-10-26T08:15:31.449" v="1531" actId="3062"/>
          <ac:spMkLst>
            <pc:docMk/>
            <pc:sldMk cId="956275743" sldId="264"/>
            <ac:spMk id="16" creationId="{2157B4FF-A706-7779-A7CA-381F16FFE792}"/>
          </ac:spMkLst>
        </pc:spChg>
        <pc:spChg chg="add mod">
          <ac:chgData name="김원중" userId="0fd2874a-5fe2-4da8-a9fe-3d76174e5028" providerId="ADAL" clId="{9BA728D8-E2E4-DA43-9F83-D77223A130B5}" dt="2022-10-26T08:02:52.699" v="1312" actId="1076"/>
          <ac:spMkLst>
            <pc:docMk/>
            <pc:sldMk cId="956275743" sldId="264"/>
            <ac:spMk id="18" creationId="{9783A14E-2D92-D0EB-12DE-82ED45AE3E38}"/>
          </ac:spMkLst>
        </pc:spChg>
        <pc:spChg chg="add mod">
          <ac:chgData name="김원중" userId="0fd2874a-5fe2-4da8-a9fe-3d76174e5028" providerId="ADAL" clId="{9BA728D8-E2E4-DA43-9F83-D77223A130B5}" dt="2022-10-26T08:25:28.116" v="1965" actId="20577"/>
          <ac:spMkLst>
            <pc:docMk/>
            <pc:sldMk cId="956275743" sldId="264"/>
            <ac:spMk id="19" creationId="{C4029E89-650F-5967-ADBB-A69313411F2B}"/>
          </ac:spMkLst>
        </pc:spChg>
        <pc:spChg chg="add mod">
          <ac:chgData name="김원중" userId="0fd2874a-5fe2-4da8-a9fe-3d76174e5028" providerId="ADAL" clId="{9BA728D8-E2E4-DA43-9F83-D77223A130B5}" dt="2022-10-26T08:25:29.878" v="1966" actId="20577"/>
          <ac:spMkLst>
            <pc:docMk/>
            <pc:sldMk cId="956275743" sldId="264"/>
            <ac:spMk id="20" creationId="{07B5F7F7-7D27-164A-0980-7BBED4A8DA50}"/>
          </ac:spMkLst>
        </pc:spChg>
        <pc:spChg chg="add mod">
          <ac:chgData name="김원중" userId="0fd2874a-5fe2-4da8-a9fe-3d76174e5028" providerId="ADAL" clId="{9BA728D8-E2E4-DA43-9F83-D77223A130B5}" dt="2022-10-26T08:02:56.417" v="1313" actId="1076"/>
          <ac:spMkLst>
            <pc:docMk/>
            <pc:sldMk cId="956275743" sldId="264"/>
            <ac:spMk id="21" creationId="{467BF7E1-DED0-EF3B-CF94-1A9F596CF505}"/>
          </ac:spMkLst>
        </pc:spChg>
        <pc:spChg chg="add mod">
          <ac:chgData name="김원중" userId="0fd2874a-5fe2-4da8-a9fe-3d76174e5028" providerId="ADAL" clId="{9BA728D8-E2E4-DA43-9F83-D77223A130B5}" dt="2022-10-26T08:02:28.199" v="1303" actId="1076"/>
          <ac:spMkLst>
            <pc:docMk/>
            <pc:sldMk cId="956275743" sldId="264"/>
            <ac:spMk id="22" creationId="{0358EA8D-4B06-C1C3-1D01-2E6FF261DC7C}"/>
          </ac:spMkLst>
        </pc:spChg>
        <pc:spChg chg="add mod">
          <ac:chgData name="김원중" userId="0fd2874a-5fe2-4da8-a9fe-3d76174e5028" providerId="ADAL" clId="{9BA728D8-E2E4-DA43-9F83-D77223A130B5}" dt="2022-10-26T08:25:31.758" v="1967" actId="20577"/>
          <ac:spMkLst>
            <pc:docMk/>
            <pc:sldMk cId="956275743" sldId="264"/>
            <ac:spMk id="23" creationId="{ECC804F7-014C-3252-E72F-2097189D7D06}"/>
          </ac:spMkLst>
        </pc:spChg>
        <pc:spChg chg="add mod">
          <ac:chgData name="김원중" userId="0fd2874a-5fe2-4da8-a9fe-3d76174e5028" providerId="ADAL" clId="{9BA728D8-E2E4-DA43-9F83-D77223A130B5}" dt="2022-10-26T08:02:39.850" v="1307" actId="1076"/>
          <ac:spMkLst>
            <pc:docMk/>
            <pc:sldMk cId="956275743" sldId="264"/>
            <ac:spMk id="24" creationId="{F75195F2-7648-CDC6-3FB1-FE2D05D1B015}"/>
          </ac:spMkLst>
        </pc:spChg>
        <pc:cxnChg chg="add del mod">
          <ac:chgData name="김원중" userId="0fd2874a-5fe2-4da8-a9fe-3d76174e5028" providerId="ADAL" clId="{9BA728D8-E2E4-DA43-9F83-D77223A130B5}" dt="2022-10-25T14:53:24.143" v="303" actId="478"/>
          <ac:cxnSpMkLst>
            <pc:docMk/>
            <pc:sldMk cId="956275743" sldId="264"/>
            <ac:cxnSpMk id="11" creationId="{DD727E53-03F5-A183-7AD7-73A287D15119}"/>
          </ac:cxnSpMkLst>
        </pc:cxnChg>
        <pc:cxnChg chg="add del mod">
          <ac:chgData name="김원중" userId="0fd2874a-5fe2-4da8-a9fe-3d76174e5028" providerId="ADAL" clId="{9BA728D8-E2E4-DA43-9F83-D77223A130B5}" dt="2022-10-25T14:53:24.835" v="304" actId="478"/>
          <ac:cxnSpMkLst>
            <pc:docMk/>
            <pc:sldMk cId="956275743" sldId="264"/>
            <ac:cxnSpMk id="12" creationId="{AD9B3A66-E625-3D7C-C1B1-651FC2BDFF5D}"/>
          </ac:cxnSpMkLst>
        </pc:cxnChg>
        <pc:cxnChg chg="add mod">
          <ac:chgData name="김원중" userId="0fd2874a-5fe2-4da8-a9fe-3d76174e5028" providerId="ADAL" clId="{9BA728D8-E2E4-DA43-9F83-D77223A130B5}" dt="2022-10-26T08:02:21.552" v="1300" actId="1076"/>
          <ac:cxnSpMkLst>
            <pc:docMk/>
            <pc:sldMk cId="956275743" sldId="264"/>
            <ac:cxnSpMk id="13" creationId="{73096FAC-F7F3-8A08-5AD7-AF1B9947DDDB}"/>
          </ac:cxnSpMkLst>
        </pc:cxnChg>
        <pc:cxnChg chg="add mod">
          <ac:chgData name="김원중" userId="0fd2874a-5fe2-4da8-a9fe-3d76174e5028" providerId="ADAL" clId="{9BA728D8-E2E4-DA43-9F83-D77223A130B5}" dt="2022-10-26T08:03:55.132" v="1328" actId="13822"/>
          <ac:cxnSpMkLst>
            <pc:docMk/>
            <pc:sldMk cId="956275743" sldId="264"/>
            <ac:cxnSpMk id="14" creationId="{E6846192-3C3D-844B-7CA1-43ED5CECF086}"/>
          </ac:cxnSpMkLst>
        </pc:cxnChg>
        <pc:cxnChg chg="add del mod">
          <ac:chgData name="김원중" userId="0fd2874a-5fe2-4da8-a9fe-3d76174e5028" providerId="ADAL" clId="{9BA728D8-E2E4-DA43-9F83-D77223A130B5}" dt="2022-10-25T14:53:25.756" v="305" actId="478"/>
          <ac:cxnSpMkLst>
            <pc:docMk/>
            <pc:sldMk cId="956275743" sldId="264"/>
            <ac:cxnSpMk id="15" creationId="{42704DE0-B95E-964F-742B-0DF98A95F37D}"/>
          </ac:cxnSpMkLst>
        </pc:cxnChg>
        <pc:cxnChg chg="add mod">
          <ac:chgData name="김원중" userId="0fd2874a-5fe2-4da8-a9fe-3d76174e5028" providerId="ADAL" clId="{9BA728D8-E2E4-DA43-9F83-D77223A130B5}" dt="2022-10-26T08:03:46.149" v="1324" actId="14100"/>
          <ac:cxnSpMkLst>
            <pc:docMk/>
            <pc:sldMk cId="956275743" sldId="264"/>
            <ac:cxnSpMk id="15" creationId="{46E518CC-B358-CE28-DAE3-2244704526AC}"/>
          </ac:cxnSpMkLst>
        </pc:cxnChg>
        <pc:cxnChg chg="add mod">
          <ac:chgData name="김원중" userId="0fd2874a-5fe2-4da8-a9fe-3d76174e5028" providerId="ADAL" clId="{9BA728D8-E2E4-DA43-9F83-D77223A130B5}" dt="2022-10-26T08:02:32.165" v="1305" actId="14100"/>
          <ac:cxnSpMkLst>
            <pc:docMk/>
            <pc:sldMk cId="956275743" sldId="264"/>
            <ac:cxnSpMk id="17" creationId="{C40AD54D-2FAF-EB0F-61C0-6A0C240C7F5A}"/>
          </ac:cxnSpMkLst>
        </pc:cxnChg>
        <pc:cxnChg chg="add mod">
          <ac:chgData name="김원중" userId="0fd2874a-5fe2-4da8-a9fe-3d76174e5028" providerId="ADAL" clId="{9BA728D8-E2E4-DA43-9F83-D77223A130B5}" dt="2022-10-26T08:03:41.665" v="1322" actId="14100"/>
          <ac:cxnSpMkLst>
            <pc:docMk/>
            <pc:sldMk cId="956275743" sldId="264"/>
            <ac:cxnSpMk id="27" creationId="{9809ADE8-6DBC-5F66-1E7B-749730E6C1F6}"/>
          </ac:cxnSpMkLst>
        </pc:cxnChg>
        <pc:cxnChg chg="add mod">
          <ac:chgData name="김원중" userId="0fd2874a-5fe2-4da8-a9fe-3d76174e5028" providerId="ADAL" clId="{9BA728D8-E2E4-DA43-9F83-D77223A130B5}" dt="2022-10-26T08:04:34.915" v="1350" actId="13822"/>
          <ac:cxnSpMkLst>
            <pc:docMk/>
            <pc:sldMk cId="956275743" sldId="264"/>
            <ac:cxnSpMk id="36" creationId="{1E0C5FB1-F573-98A1-D801-D0E86F20327C}"/>
          </ac:cxnSpMkLst>
        </pc:cxnChg>
        <pc:cxnChg chg="add mod">
          <ac:chgData name="김원중" userId="0fd2874a-5fe2-4da8-a9fe-3d76174e5028" providerId="ADAL" clId="{9BA728D8-E2E4-DA43-9F83-D77223A130B5}" dt="2022-10-26T08:04:10.681" v="1336" actId="14100"/>
          <ac:cxnSpMkLst>
            <pc:docMk/>
            <pc:sldMk cId="956275743" sldId="264"/>
            <ac:cxnSpMk id="40" creationId="{2B82A994-0D44-0AA9-9B21-24CB8BF817FF}"/>
          </ac:cxnSpMkLst>
        </pc:cxnChg>
        <pc:cxnChg chg="add mod">
          <ac:chgData name="김원중" userId="0fd2874a-5fe2-4da8-a9fe-3d76174e5028" providerId="ADAL" clId="{9BA728D8-E2E4-DA43-9F83-D77223A130B5}" dt="2022-10-26T08:04:16.003" v="1339" actId="14100"/>
          <ac:cxnSpMkLst>
            <pc:docMk/>
            <pc:sldMk cId="956275743" sldId="264"/>
            <ac:cxnSpMk id="43" creationId="{77F76B4B-7082-81E7-D974-FDCF25A089DC}"/>
          </ac:cxnSpMkLst>
        </pc:cxnChg>
        <pc:cxnChg chg="add mod">
          <ac:chgData name="김원중" userId="0fd2874a-5fe2-4da8-a9fe-3d76174e5028" providerId="ADAL" clId="{9BA728D8-E2E4-DA43-9F83-D77223A130B5}" dt="2022-10-26T08:04:41.698" v="1351" actId="14100"/>
          <ac:cxnSpMkLst>
            <pc:docMk/>
            <pc:sldMk cId="956275743" sldId="264"/>
            <ac:cxnSpMk id="46" creationId="{0C3E24B8-E77C-2DB8-0A43-A2E351638BCF}"/>
          </ac:cxnSpMkLst>
        </pc:cxnChg>
        <pc:cxnChg chg="add mod">
          <ac:chgData name="김원중" userId="0fd2874a-5fe2-4da8-a9fe-3d76174e5028" providerId="ADAL" clId="{9BA728D8-E2E4-DA43-9F83-D77223A130B5}" dt="2022-10-26T08:04:44.179" v="1352" actId="14100"/>
          <ac:cxnSpMkLst>
            <pc:docMk/>
            <pc:sldMk cId="956275743" sldId="264"/>
            <ac:cxnSpMk id="49" creationId="{4B180BAD-04D3-5AF8-4610-232F4CAFA1CB}"/>
          </ac:cxnSpMkLst>
        </pc:cxnChg>
        <pc:cxnChg chg="add mod">
          <ac:chgData name="김원중" userId="0fd2874a-5fe2-4da8-a9fe-3d76174e5028" providerId="ADAL" clId="{9BA728D8-E2E4-DA43-9F83-D77223A130B5}" dt="2022-10-26T08:04:33.084" v="1349" actId="14100"/>
          <ac:cxnSpMkLst>
            <pc:docMk/>
            <pc:sldMk cId="956275743" sldId="264"/>
            <ac:cxnSpMk id="52" creationId="{4E630D14-7C86-AEC1-3D19-C2C68A9921A5}"/>
          </ac:cxnSpMkLst>
        </pc:cxnChg>
      </pc:sldChg>
      <pc:sldChg chg="addSp delSp modSp new mod delAnim modAnim">
        <pc:chgData name="김원중" userId="0fd2874a-5fe2-4da8-a9fe-3d76174e5028" providerId="ADAL" clId="{9BA728D8-E2E4-DA43-9F83-D77223A130B5}" dt="2022-10-26T08:45:41.254" v="2111" actId="1076"/>
        <pc:sldMkLst>
          <pc:docMk/>
          <pc:sldMk cId="2851472599" sldId="265"/>
        </pc:sldMkLst>
        <pc:spChg chg="mod">
          <ac:chgData name="김원중" userId="0fd2874a-5fe2-4da8-a9fe-3d76174e5028" providerId="ADAL" clId="{9BA728D8-E2E4-DA43-9F83-D77223A130B5}" dt="2022-10-25T14:51:54.488" v="297" actId="20577"/>
          <ac:spMkLst>
            <pc:docMk/>
            <pc:sldMk cId="2851472599" sldId="265"/>
            <ac:spMk id="2" creationId="{A2F3EB4C-3B4F-1B93-F098-FECB22F43B37}"/>
          </ac:spMkLst>
        </pc:spChg>
        <pc:spChg chg="del">
          <ac:chgData name="김원중" userId="0fd2874a-5fe2-4da8-a9fe-3d76174e5028" providerId="ADAL" clId="{9BA728D8-E2E4-DA43-9F83-D77223A130B5}" dt="2022-10-25T14:52:42.217" v="298"/>
          <ac:spMkLst>
            <pc:docMk/>
            <pc:sldMk cId="2851472599" sldId="265"/>
            <ac:spMk id="3" creationId="{5D1E16E2-EC54-F88D-289C-C76CDBD73765}"/>
          </ac:spMkLst>
        </pc:spChg>
        <pc:spChg chg="add mod">
          <ac:chgData name="김원중" userId="0fd2874a-5fe2-4da8-a9fe-3d76174e5028" providerId="ADAL" clId="{9BA728D8-E2E4-DA43-9F83-D77223A130B5}" dt="2022-10-26T06:11:33.315" v="353" actId="1076"/>
          <ac:spMkLst>
            <pc:docMk/>
            <pc:sldMk cId="2851472599" sldId="265"/>
            <ac:spMk id="6" creationId="{BBFEDDDD-235C-922F-55C6-84AB45D36217}"/>
          </ac:spMkLst>
        </pc:spChg>
        <pc:picChg chg="add del mod">
          <ac:chgData name="김원중" userId="0fd2874a-5fe2-4da8-a9fe-3d76174e5028" providerId="ADAL" clId="{9BA728D8-E2E4-DA43-9F83-D77223A130B5}" dt="2022-10-26T08:45:29.149" v="2107" actId="478"/>
          <ac:picMkLst>
            <pc:docMk/>
            <pc:sldMk cId="2851472599" sldId="265"/>
            <ac:picMk id="3" creationId="{E6443F43-E96B-8BED-1CAA-96394EA9DB8D}"/>
          </ac:picMkLst>
        </pc:picChg>
        <pc:picChg chg="add mod">
          <ac:chgData name="김원중" userId="0fd2874a-5fe2-4da8-a9fe-3d76174e5028" providerId="ADAL" clId="{9BA728D8-E2E4-DA43-9F83-D77223A130B5}" dt="2022-10-26T08:45:41.254" v="2111" actId="1076"/>
          <ac:picMkLst>
            <pc:docMk/>
            <pc:sldMk cId="2851472599" sldId="265"/>
            <ac:picMk id="4" creationId="{53C7FCCB-3E5F-0311-9319-7273980AE46A}"/>
          </ac:picMkLst>
        </pc:picChg>
        <pc:picChg chg="add mod">
          <ac:chgData name="김원중" userId="0fd2874a-5fe2-4da8-a9fe-3d76174e5028" providerId="ADAL" clId="{9BA728D8-E2E4-DA43-9F83-D77223A130B5}" dt="2022-10-26T06:11:26.939" v="350" actId="1076"/>
          <ac:picMkLst>
            <pc:docMk/>
            <pc:sldMk cId="2851472599" sldId="265"/>
            <ac:picMk id="5" creationId="{FA72FD06-E257-46A7-1AB0-B43ED9A6CFF0}"/>
          </ac:picMkLst>
        </pc:picChg>
      </pc:sldChg>
      <pc:sldChg chg="addSp delSp modSp new mod">
        <pc:chgData name="김원중" userId="0fd2874a-5fe2-4da8-a9fe-3d76174e5028" providerId="ADAL" clId="{9BA728D8-E2E4-DA43-9F83-D77223A130B5}" dt="2022-10-26T06:54:13.438" v="959" actId="20577"/>
        <pc:sldMkLst>
          <pc:docMk/>
          <pc:sldMk cId="2699966666" sldId="266"/>
        </pc:sldMkLst>
        <pc:spChg chg="mod">
          <ac:chgData name="김원중" userId="0fd2874a-5fe2-4da8-a9fe-3d76174e5028" providerId="ADAL" clId="{9BA728D8-E2E4-DA43-9F83-D77223A130B5}" dt="2022-10-26T06:33:05.573" v="391" actId="20577"/>
          <ac:spMkLst>
            <pc:docMk/>
            <pc:sldMk cId="2699966666" sldId="266"/>
            <ac:spMk id="2" creationId="{97D80EA0-1FC0-C464-AD64-C6BAAA3EF274}"/>
          </ac:spMkLst>
        </pc:spChg>
        <pc:spChg chg="mod">
          <ac:chgData name="김원중" userId="0fd2874a-5fe2-4da8-a9fe-3d76174e5028" providerId="ADAL" clId="{9BA728D8-E2E4-DA43-9F83-D77223A130B5}" dt="2022-10-26T06:54:13.438" v="959" actId="20577"/>
          <ac:spMkLst>
            <pc:docMk/>
            <pc:sldMk cId="2699966666" sldId="266"/>
            <ac:spMk id="3" creationId="{E02F0603-CC59-DBC4-90AA-E1F3575B5D49}"/>
          </ac:spMkLst>
        </pc:spChg>
        <pc:cxnChg chg="add del">
          <ac:chgData name="김원중" userId="0fd2874a-5fe2-4da8-a9fe-3d76174e5028" providerId="ADAL" clId="{9BA728D8-E2E4-DA43-9F83-D77223A130B5}" dt="2022-10-26T06:33:00.245" v="384" actId="11529"/>
          <ac:cxnSpMkLst>
            <pc:docMk/>
            <pc:sldMk cId="2699966666" sldId="266"/>
            <ac:cxnSpMk id="5" creationId="{7665CD59-7E55-B8C0-DCEA-595DDAE82C71}"/>
          </ac:cxnSpMkLst>
        </pc:cxnChg>
      </pc:sldChg>
      <pc:sldChg chg="addSp delSp modSp new mod modAnim">
        <pc:chgData name="김원중" userId="0fd2874a-5fe2-4da8-a9fe-3d76174e5028" providerId="ADAL" clId="{9BA728D8-E2E4-DA43-9F83-D77223A130B5}" dt="2022-10-26T08:17:34.343" v="1546"/>
        <pc:sldMkLst>
          <pc:docMk/>
          <pc:sldMk cId="528009763" sldId="267"/>
        </pc:sldMkLst>
        <pc:spChg chg="add del mod">
          <ac:chgData name="김원중" userId="0fd2874a-5fe2-4da8-a9fe-3d76174e5028" providerId="ADAL" clId="{9BA728D8-E2E4-DA43-9F83-D77223A130B5}" dt="2022-10-26T06:52:14.044" v="881" actId="1076"/>
          <ac:spMkLst>
            <pc:docMk/>
            <pc:sldMk cId="528009763" sldId="267"/>
            <ac:spMk id="2" creationId="{9178D615-7B43-4E3E-E74A-3AD969CB43C6}"/>
          </ac:spMkLst>
        </pc:spChg>
        <pc:spChg chg="add del">
          <ac:chgData name="김원중" userId="0fd2874a-5fe2-4da8-a9fe-3d76174e5028" providerId="ADAL" clId="{9BA728D8-E2E4-DA43-9F83-D77223A130B5}" dt="2022-10-26T06:36:07.835" v="583" actId="478"/>
          <ac:spMkLst>
            <pc:docMk/>
            <pc:sldMk cId="528009763" sldId="267"/>
            <ac:spMk id="3" creationId="{2F344361-6680-A61A-3CCC-28DAB95E7EAB}"/>
          </ac:spMkLst>
        </pc:spChg>
        <pc:spChg chg="add del mod">
          <ac:chgData name="김원중" userId="0fd2874a-5fe2-4da8-a9fe-3d76174e5028" providerId="ADAL" clId="{9BA728D8-E2E4-DA43-9F83-D77223A130B5}" dt="2022-10-26T08:06:06.802" v="1399" actId="14100"/>
          <ac:spMkLst>
            <pc:docMk/>
            <pc:sldMk cId="528009763" sldId="267"/>
            <ac:spMk id="4" creationId="{DE9E3464-4742-A3C3-7CB4-2FEDB2DD8BE5}"/>
          </ac:spMkLst>
        </pc:spChg>
        <pc:spChg chg="add mod">
          <ac:chgData name="김원중" userId="0fd2874a-5fe2-4da8-a9fe-3d76174e5028" providerId="ADAL" clId="{9BA728D8-E2E4-DA43-9F83-D77223A130B5}" dt="2022-10-26T08:05:51.053" v="1389" actId="6549"/>
          <ac:spMkLst>
            <pc:docMk/>
            <pc:sldMk cId="528009763" sldId="267"/>
            <ac:spMk id="5" creationId="{45412477-FDED-3FBF-6E5C-1DFE20DC3D37}"/>
          </ac:spMkLst>
        </pc:spChg>
        <pc:spChg chg="add del mod">
          <ac:chgData name="김원중" userId="0fd2874a-5fe2-4da8-a9fe-3d76174e5028" providerId="ADAL" clId="{9BA728D8-E2E4-DA43-9F83-D77223A130B5}" dt="2022-10-26T08:01:40.559" v="1291" actId="478"/>
          <ac:spMkLst>
            <pc:docMk/>
            <pc:sldMk cId="528009763" sldId="267"/>
            <ac:spMk id="7" creationId="{2070ABFA-D822-8B47-C2A7-BE68140F3370}"/>
          </ac:spMkLst>
        </pc:spChg>
        <pc:spChg chg="add mod">
          <ac:chgData name="김원중" userId="0fd2874a-5fe2-4da8-a9fe-3d76174e5028" providerId="ADAL" clId="{9BA728D8-E2E4-DA43-9F83-D77223A130B5}" dt="2022-10-26T08:06:11.299" v="1400" actId="20577"/>
          <ac:spMkLst>
            <pc:docMk/>
            <pc:sldMk cId="528009763" sldId="267"/>
            <ac:spMk id="8" creationId="{8843C431-5BCF-6AE3-2A4C-73E9EC83F06F}"/>
          </ac:spMkLst>
        </pc:spChg>
        <pc:spChg chg="add mod">
          <ac:chgData name="김원중" userId="0fd2874a-5fe2-4da8-a9fe-3d76174e5028" providerId="ADAL" clId="{9BA728D8-E2E4-DA43-9F83-D77223A130B5}" dt="2022-10-26T08:06:00.145" v="1394" actId="14100"/>
          <ac:spMkLst>
            <pc:docMk/>
            <pc:sldMk cId="528009763" sldId="267"/>
            <ac:spMk id="9" creationId="{97BC457A-B9C2-7E90-0094-1002A119E1B0}"/>
          </ac:spMkLst>
        </pc:spChg>
        <pc:spChg chg="add mod">
          <ac:chgData name="김원중" userId="0fd2874a-5fe2-4da8-a9fe-3d76174e5028" providerId="ADAL" clId="{9BA728D8-E2E4-DA43-9F83-D77223A130B5}" dt="2022-10-26T08:06:30.718" v="1403" actId="14100"/>
          <ac:spMkLst>
            <pc:docMk/>
            <pc:sldMk cId="528009763" sldId="267"/>
            <ac:spMk id="11" creationId="{B44E991A-96A7-65D3-356A-0C92C44202E7}"/>
          </ac:spMkLst>
        </pc:spChg>
        <pc:spChg chg="add del mod">
          <ac:chgData name="김원중" userId="0fd2874a-5fe2-4da8-a9fe-3d76174e5028" providerId="ADAL" clId="{9BA728D8-E2E4-DA43-9F83-D77223A130B5}" dt="2022-10-26T08:01:40.559" v="1291" actId="478"/>
          <ac:spMkLst>
            <pc:docMk/>
            <pc:sldMk cId="528009763" sldId="267"/>
            <ac:spMk id="12" creationId="{3DF300A9-D228-4D19-74FF-A9EFCF87D24F}"/>
          </ac:spMkLst>
        </pc:spChg>
        <pc:spChg chg="add del mod">
          <ac:chgData name="김원중" userId="0fd2874a-5fe2-4da8-a9fe-3d76174e5028" providerId="ADAL" clId="{9BA728D8-E2E4-DA43-9F83-D77223A130B5}" dt="2022-10-26T08:01:40.559" v="1291" actId="478"/>
          <ac:spMkLst>
            <pc:docMk/>
            <pc:sldMk cId="528009763" sldId="267"/>
            <ac:spMk id="14" creationId="{8B12EAAD-B645-5C37-1C4E-4CDAB4E95DEC}"/>
          </ac:spMkLst>
        </pc:spChg>
        <pc:spChg chg="add del mod">
          <ac:chgData name="김원중" userId="0fd2874a-5fe2-4da8-a9fe-3d76174e5028" providerId="ADAL" clId="{9BA728D8-E2E4-DA43-9F83-D77223A130B5}" dt="2022-10-26T06:45:04.954" v="699"/>
          <ac:spMkLst>
            <pc:docMk/>
            <pc:sldMk cId="528009763" sldId="267"/>
            <ac:spMk id="18" creationId="{1B3D4771-C6A0-C827-C2AF-926C88118C66}"/>
          </ac:spMkLst>
        </pc:spChg>
        <pc:spChg chg="add del mod">
          <ac:chgData name="김원중" userId="0fd2874a-5fe2-4da8-a9fe-3d76174e5028" providerId="ADAL" clId="{9BA728D8-E2E4-DA43-9F83-D77223A130B5}" dt="2022-10-26T08:01:40.559" v="1291" actId="478"/>
          <ac:spMkLst>
            <pc:docMk/>
            <pc:sldMk cId="528009763" sldId="267"/>
            <ac:spMk id="19" creationId="{44174303-8525-B141-3E87-D1BC32DE5260}"/>
          </ac:spMkLst>
        </pc:spChg>
        <pc:spChg chg="add del mod">
          <ac:chgData name="김원중" userId="0fd2874a-5fe2-4da8-a9fe-3d76174e5028" providerId="ADAL" clId="{9BA728D8-E2E4-DA43-9F83-D77223A130B5}" dt="2022-10-26T08:01:40.559" v="1291" actId="478"/>
          <ac:spMkLst>
            <pc:docMk/>
            <pc:sldMk cId="528009763" sldId="267"/>
            <ac:spMk id="23" creationId="{F3816499-08B5-8BE6-4814-8B2A52C05654}"/>
          </ac:spMkLst>
        </pc:spChg>
        <pc:spChg chg="add del mod">
          <ac:chgData name="김원중" userId="0fd2874a-5fe2-4da8-a9fe-3d76174e5028" providerId="ADAL" clId="{9BA728D8-E2E4-DA43-9F83-D77223A130B5}" dt="2022-10-26T08:01:40.559" v="1291" actId="478"/>
          <ac:spMkLst>
            <pc:docMk/>
            <pc:sldMk cId="528009763" sldId="267"/>
            <ac:spMk id="28" creationId="{A6520EF8-CA4D-9747-2719-FE75C82940B8}"/>
          </ac:spMkLst>
        </pc:spChg>
        <pc:spChg chg="add mod">
          <ac:chgData name="김원중" userId="0fd2874a-5fe2-4da8-a9fe-3d76174e5028" providerId="ADAL" clId="{9BA728D8-E2E4-DA43-9F83-D77223A130B5}" dt="2022-10-26T08:07:25.054" v="1432" actId="20577"/>
          <ac:spMkLst>
            <pc:docMk/>
            <pc:sldMk cId="528009763" sldId="267"/>
            <ac:spMk id="31" creationId="{9C17E596-3C49-2AC9-41A9-60CBF5FB518B}"/>
          </ac:spMkLst>
        </pc:spChg>
        <pc:spChg chg="add del mod">
          <ac:chgData name="김원중" userId="0fd2874a-5fe2-4da8-a9fe-3d76174e5028" providerId="ADAL" clId="{9BA728D8-E2E4-DA43-9F83-D77223A130B5}" dt="2022-10-26T08:07:34.198" v="1434" actId="767"/>
          <ac:spMkLst>
            <pc:docMk/>
            <pc:sldMk cId="528009763" sldId="267"/>
            <ac:spMk id="32" creationId="{3AE12F1C-1F41-16D1-453C-DF3527B74FFA}"/>
          </ac:spMkLst>
        </pc:spChg>
        <pc:spChg chg="add del mod">
          <ac:chgData name="김원중" userId="0fd2874a-5fe2-4da8-a9fe-3d76174e5028" providerId="ADAL" clId="{9BA728D8-E2E4-DA43-9F83-D77223A130B5}" dt="2022-10-26T08:01:40.559" v="1291" actId="478"/>
          <ac:spMkLst>
            <pc:docMk/>
            <pc:sldMk cId="528009763" sldId="267"/>
            <ac:spMk id="33" creationId="{1F7D87DD-FF4F-F05D-DC60-5764086A1B39}"/>
          </ac:spMkLst>
        </pc:spChg>
        <pc:spChg chg="add mod">
          <ac:chgData name="김원중" userId="0fd2874a-5fe2-4da8-a9fe-3d76174e5028" providerId="ADAL" clId="{9BA728D8-E2E4-DA43-9F83-D77223A130B5}" dt="2022-10-26T08:13:45.203" v="1479" actId="3062"/>
          <ac:spMkLst>
            <pc:docMk/>
            <pc:sldMk cId="528009763" sldId="267"/>
            <ac:spMk id="38" creationId="{B6E729EB-C9BC-B1E8-E28E-1AAAFD570A7D}"/>
          </ac:spMkLst>
        </pc:spChg>
        <pc:spChg chg="add del mod">
          <ac:chgData name="김원중" userId="0fd2874a-5fe2-4da8-a9fe-3d76174e5028" providerId="ADAL" clId="{9BA728D8-E2E4-DA43-9F83-D77223A130B5}" dt="2022-10-26T08:14:16.565" v="1500" actId="478"/>
          <ac:spMkLst>
            <pc:docMk/>
            <pc:sldMk cId="528009763" sldId="267"/>
            <ac:spMk id="39" creationId="{260AD2BB-F7F7-4E2C-7BCA-D482BEC8E2BB}"/>
          </ac:spMkLst>
        </pc:spChg>
        <pc:spChg chg="add del mod">
          <ac:chgData name="김원중" userId="0fd2874a-5fe2-4da8-a9fe-3d76174e5028" providerId="ADAL" clId="{9BA728D8-E2E4-DA43-9F83-D77223A130B5}" dt="2022-10-26T08:01:40.559" v="1291" actId="478"/>
          <ac:spMkLst>
            <pc:docMk/>
            <pc:sldMk cId="528009763" sldId="267"/>
            <ac:spMk id="40" creationId="{A73959CF-96A4-AE87-77EB-97DA2BED4E91}"/>
          </ac:spMkLst>
        </pc:spChg>
        <pc:spChg chg="add mod">
          <ac:chgData name="김원중" userId="0fd2874a-5fe2-4da8-a9fe-3d76174e5028" providerId="ADAL" clId="{9BA728D8-E2E4-DA43-9F83-D77223A130B5}" dt="2022-10-26T08:14:24.531" v="1509" actId="1076"/>
          <ac:spMkLst>
            <pc:docMk/>
            <pc:sldMk cId="528009763" sldId="267"/>
            <ac:spMk id="41" creationId="{C8937F9D-C774-1185-D6BC-658CB69B3515}"/>
          </ac:spMkLst>
        </pc:spChg>
        <pc:spChg chg="add mod">
          <ac:chgData name="김원중" userId="0fd2874a-5fe2-4da8-a9fe-3d76174e5028" providerId="ADAL" clId="{9BA728D8-E2E4-DA43-9F83-D77223A130B5}" dt="2022-10-26T08:14:11.877" v="1498" actId="20577"/>
          <ac:spMkLst>
            <pc:docMk/>
            <pc:sldMk cId="528009763" sldId="267"/>
            <ac:spMk id="42" creationId="{FC6EB102-7115-C389-D348-0D486B1EF6F4}"/>
          </ac:spMkLst>
        </pc:spChg>
        <pc:spChg chg="add mod">
          <ac:chgData name="김원중" userId="0fd2874a-5fe2-4da8-a9fe-3d76174e5028" providerId="ADAL" clId="{9BA728D8-E2E4-DA43-9F83-D77223A130B5}" dt="2022-10-26T08:14:06.456" v="1494" actId="20577"/>
          <ac:spMkLst>
            <pc:docMk/>
            <pc:sldMk cId="528009763" sldId="267"/>
            <ac:spMk id="43" creationId="{85CF720D-663F-DDAD-574F-690927C773C3}"/>
          </ac:spMkLst>
        </pc:spChg>
        <pc:spChg chg="add mod">
          <ac:chgData name="김원중" userId="0fd2874a-5fe2-4da8-a9fe-3d76174e5028" providerId="ADAL" clId="{9BA728D8-E2E4-DA43-9F83-D77223A130B5}" dt="2022-10-26T08:16:29.047" v="1535" actId="1076"/>
          <ac:spMkLst>
            <pc:docMk/>
            <pc:sldMk cId="528009763" sldId="267"/>
            <ac:spMk id="44" creationId="{C0DF0E11-BF83-12C4-C7DD-C9DBACBF3734}"/>
          </ac:spMkLst>
        </pc:spChg>
        <pc:cxnChg chg="add del mod">
          <ac:chgData name="김원중" userId="0fd2874a-5fe2-4da8-a9fe-3d76174e5028" providerId="ADAL" clId="{9BA728D8-E2E4-DA43-9F83-D77223A130B5}" dt="2022-10-26T08:05:20.287" v="1365"/>
          <ac:cxnSpMkLst>
            <pc:docMk/>
            <pc:sldMk cId="528009763" sldId="267"/>
            <ac:cxnSpMk id="3" creationId="{5DB0641E-82A9-6E76-F291-8916508A5B47}"/>
          </ac:cxnSpMkLst>
        </pc:cxnChg>
        <pc:cxnChg chg="add del mod">
          <ac:chgData name="김원중" userId="0fd2874a-5fe2-4da8-a9fe-3d76174e5028" providerId="ADAL" clId="{9BA728D8-E2E4-DA43-9F83-D77223A130B5}" dt="2022-10-26T08:04:59.956" v="1353" actId="478"/>
          <ac:cxnSpMkLst>
            <pc:docMk/>
            <pc:sldMk cId="528009763" sldId="267"/>
            <ac:cxnSpMk id="6" creationId="{0B8BA2D0-ECFD-AE60-6C0A-0A3C7D6244CE}"/>
          </ac:cxnSpMkLst>
        </pc:cxnChg>
        <pc:cxnChg chg="add del">
          <ac:chgData name="김원중" userId="0fd2874a-5fe2-4da8-a9fe-3d76174e5028" providerId="ADAL" clId="{9BA728D8-E2E4-DA43-9F83-D77223A130B5}" dt="2022-10-26T06:43:09.102" v="660" actId="11529"/>
          <ac:cxnSpMkLst>
            <pc:docMk/>
            <pc:sldMk cId="528009763" sldId="267"/>
            <ac:cxnSpMk id="9" creationId="{85A9D7AA-F44A-16F9-8B86-87882909DE00}"/>
          </ac:cxnSpMkLst>
        </pc:cxnChg>
        <pc:cxnChg chg="add del mod">
          <ac:chgData name="김원중" userId="0fd2874a-5fe2-4da8-a9fe-3d76174e5028" providerId="ADAL" clId="{9BA728D8-E2E4-DA43-9F83-D77223A130B5}" dt="2022-10-26T08:04:59.956" v="1353" actId="478"/>
          <ac:cxnSpMkLst>
            <pc:docMk/>
            <pc:sldMk cId="528009763" sldId="267"/>
            <ac:cxnSpMk id="10" creationId="{EE34C653-E45F-45B8-A04E-3D4A0D63CB7B}"/>
          </ac:cxnSpMkLst>
        </pc:cxnChg>
        <pc:cxnChg chg="add del mod">
          <ac:chgData name="김원중" userId="0fd2874a-5fe2-4da8-a9fe-3d76174e5028" providerId="ADAL" clId="{9BA728D8-E2E4-DA43-9F83-D77223A130B5}" dt="2022-10-26T08:04:59.956" v="1353" actId="478"/>
          <ac:cxnSpMkLst>
            <pc:docMk/>
            <pc:sldMk cId="528009763" sldId="267"/>
            <ac:cxnSpMk id="15" creationId="{C4D0B8DD-9546-0D0E-6C21-C3817A782BCD}"/>
          </ac:cxnSpMkLst>
        </pc:cxnChg>
        <pc:cxnChg chg="add">
          <ac:chgData name="김원중" userId="0fd2874a-5fe2-4da8-a9fe-3d76174e5028" providerId="ADAL" clId="{9BA728D8-E2E4-DA43-9F83-D77223A130B5}" dt="2022-10-26T08:06:34.402" v="1404" actId="11529"/>
          <ac:cxnSpMkLst>
            <pc:docMk/>
            <pc:sldMk cId="528009763" sldId="267"/>
            <ac:cxnSpMk id="16" creationId="{628C9258-F933-F66F-CA74-B9B4F98F2D09}"/>
          </ac:cxnSpMkLst>
        </pc:cxnChg>
        <pc:cxnChg chg="add mod">
          <ac:chgData name="김원중" userId="0fd2874a-5fe2-4da8-a9fe-3d76174e5028" providerId="ADAL" clId="{9BA728D8-E2E4-DA43-9F83-D77223A130B5}" dt="2022-10-26T08:06:41.414" v="1407" actId="14100"/>
          <ac:cxnSpMkLst>
            <pc:docMk/>
            <pc:sldMk cId="528009763" sldId="267"/>
            <ac:cxnSpMk id="17" creationId="{2CFEE811-DDBD-7612-F491-45440196A473}"/>
          </ac:cxnSpMkLst>
        </pc:cxnChg>
        <pc:cxnChg chg="add del mod">
          <ac:chgData name="김원중" userId="0fd2874a-5fe2-4da8-a9fe-3d76174e5028" providerId="ADAL" clId="{9BA728D8-E2E4-DA43-9F83-D77223A130B5}" dt="2022-10-26T08:01:40.559" v="1291" actId="478"/>
          <ac:cxnSpMkLst>
            <pc:docMk/>
            <pc:sldMk cId="528009763" sldId="267"/>
            <ac:cxnSpMk id="20" creationId="{284B602F-22FE-F563-E99A-5CD1F9395C3D}"/>
          </ac:cxnSpMkLst>
        </pc:cxnChg>
        <pc:cxnChg chg="add mod">
          <ac:chgData name="김원중" userId="0fd2874a-5fe2-4da8-a9fe-3d76174e5028" providerId="ADAL" clId="{9BA728D8-E2E4-DA43-9F83-D77223A130B5}" dt="2022-10-26T08:07:02.324" v="1412" actId="13822"/>
          <ac:cxnSpMkLst>
            <pc:docMk/>
            <pc:sldMk cId="528009763" sldId="267"/>
            <ac:cxnSpMk id="22" creationId="{ED009310-1F15-2D72-5C25-4EF36E638D5B}"/>
          </ac:cxnSpMkLst>
        </pc:cxnChg>
        <pc:cxnChg chg="add del mod">
          <ac:chgData name="김원중" userId="0fd2874a-5fe2-4da8-a9fe-3d76174e5028" providerId="ADAL" clId="{9BA728D8-E2E4-DA43-9F83-D77223A130B5}" dt="2022-10-26T08:01:40.559" v="1291" actId="478"/>
          <ac:cxnSpMkLst>
            <pc:docMk/>
            <pc:sldMk cId="528009763" sldId="267"/>
            <ac:cxnSpMk id="24" creationId="{D0D8611B-130F-7767-9BAD-542933AC7A0C}"/>
          </ac:cxnSpMkLst>
        </pc:cxnChg>
        <pc:cxnChg chg="add del mod">
          <ac:chgData name="김원중" userId="0fd2874a-5fe2-4da8-a9fe-3d76174e5028" providerId="ADAL" clId="{9BA728D8-E2E4-DA43-9F83-D77223A130B5}" dt="2022-10-26T08:01:40.559" v="1291" actId="478"/>
          <ac:cxnSpMkLst>
            <pc:docMk/>
            <pc:sldMk cId="528009763" sldId="267"/>
            <ac:cxnSpMk id="29" creationId="{AD579355-A30B-FF82-F4A1-843EA4DBD0A3}"/>
          </ac:cxnSpMkLst>
        </pc:cxnChg>
        <pc:cxnChg chg="add mod">
          <ac:chgData name="김원중" userId="0fd2874a-5fe2-4da8-a9fe-3d76174e5028" providerId="ADAL" clId="{9BA728D8-E2E4-DA43-9F83-D77223A130B5}" dt="2022-10-26T08:07:13.547" v="1414" actId="13822"/>
          <ac:cxnSpMkLst>
            <pc:docMk/>
            <pc:sldMk cId="528009763" sldId="267"/>
            <ac:cxnSpMk id="30" creationId="{E2E10761-9954-D21A-A205-2CF655BDA808}"/>
          </ac:cxnSpMkLst>
        </pc:cxnChg>
        <pc:cxnChg chg="add del mod">
          <ac:chgData name="김원중" userId="0fd2874a-5fe2-4da8-a9fe-3d76174e5028" providerId="ADAL" clId="{9BA728D8-E2E4-DA43-9F83-D77223A130B5}" dt="2022-10-26T08:01:40.559" v="1291" actId="478"/>
          <ac:cxnSpMkLst>
            <pc:docMk/>
            <pc:sldMk cId="528009763" sldId="267"/>
            <ac:cxnSpMk id="34" creationId="{4ECD24F7-E31E-9EC6-FAAD-555FF9ED5F67}"/>
          </ac:cxnSpMkLst>
        </pc:cxnChg>
        <pc:cxnChg chg="add">
          <ac:chgData name="김원중" userId="0fd2874a-5fe2-4da8-a9fe-3d76174e5028" providerId="ADAL" clId="{9BA728D8-E2E4-DA43-9F83-D77223A130B5}" dt="2022-10-26T08:12:34.959" v="1435" actId="11529"/>
          <ac:cxnSpMkLst>
            <pc:docMk/>
            <pc:sldMk cId="528009763" sldId="267"/>
            <ac:cxnSpMk id="36" creationId="{638C9151-A856-DEE6-21B7-91615E91A738}"/>
          </ac:cxnSpMkLst>
        </pc:cxnChg>
        <pc:cxnChg chg="add del mod">
          <ac:chgData name="김원중" userId="0fd2874a-5fe2-4da8-a9fe-3d76174e5028" providerId="ADAL" clId="{9BA728D8-E2E4-DA43-9F83-D77223A130B5}" dt="2022-10-26T08:01:40.559" v="1291" actId="478"/>
          <ac:cxnSpMkLst>
            <pc:docMk/>
            <pc:sldMk cId="528009763" sldId="267"/>
            <ac:cxnSpMk id="37" creationId="{9AF5494D-6EDF-2B77-97D3-81FA2F7148BD}"/>
          </ac:cxnSpMkLst>
        </pc:cxnChg>
        <pc:cxnChg chg="add del mod">
          <ac:chgData name="김원중" userId="0fd2874a-5fe2-4da8-a9fe-3d76174e5028" providerId="ADAL" clId="{9BA728D8-E2E4-DA43-9F83-D77223A130B5}" dt="2022-10-26T06:55:47.204" v="994" actId="11529"/>
          <ac:cxnSpMkLst>
            <pc:docMk/>
            <pc:sldMk cId="528009763" sldId="267"/>
            <ac:cxnSpMk id="42" creationId="{173E5694-AFF4-09CB-5955-F2A16762004C}"/>
          </ac:cxnSpMkLst>
        </pc:cxnChg>
        <pc:cxnChg chg="add mod">
          <ac:chgData name="김원중" userId="0fd2874a-5fe2-4da8-a9fe-3d76174e5028" providerId="ADAL" clId="{9BA728D8-E2E4-DA43-9F83-D77223A130B5}" dt="2022-10-26T08:17:28.927" v="1545" actId="14100"/>
          <ac:cxnSpMkLst>
            <pc:docMk/>
            <pc:sldMk cId="528009763" sldId="267"/>
            <ac:cxnSpMk id="45" creationId="{BC41CC95-DA61-CF4B-B251-DA4936EE4AB6}"/>
          </ac:cxnSpMkLst>
        </pc:cxnChg>
        <pc:cxnChg chg="add del mod">
          <ac:chgData name="김원중" userId="0fd2874a-5fe2-4da8-a9fe-3d76174e5028" providerId="ADAL" clId="{9BA728D8-E2E4-DA43-9F83-D77223A130B5}" dt="2022-10-26T08:01:40.559" v="1291" actId="478"/>
          <ac:cxnSpMkLst>
            <pc:docMk/>
            <pc:sldMk cId="528009763" sldId="267"/>
            <ac:cxnSpMk id="46" creationId="{1EBAAA0B-34FA-A18A-E964-E43DD45DFEBD}"/>
          </ac:cxnSpMkLst>
        </pc:cxnChg>
      </pc:sldChg>
      <pc:sldChg chg="modSp new mod">
        <pc:chgData name="김원중" userId="0fd2874a-5fe2-4da8-a9fe-3d76174e5028" providerId="ADAL" clId="{9BA728D8-E2E4-DA43-9F83-D77223A130B5}" dt="2022-10-26T08:23:50.885" v="1964" actId="20577"/>
        <pc:sldMkLst>
          <pc:docMk/>
          <pc:sldMk cId="2049199609" sldId="268"/>
        </pc:sldMkLst>
        <pc:spChg chg="mod">
          <ac:chgData name="김원중" userId="0fd2874a-5fe2-4da8-a9fe-3d76174e5028" providerId="ADAL" clId="{9BA728D8-E2E4-DA43-9F83-D77223A130B5}" dt="2022-10-26T06:57:17.247" v="1048" actId="20577"/>
          <ac:spMkLst>
            <pc:docMk/>
            <pc:sldMk cId="2049199609" sldId="268"/>
            <ac:spMk id="2" creationId="{224CAF79-C7A4-B53B-E758-D0A06925B27B}"/>
          </ac:spMkLst>
        </pc:spChg>
        <pc:spChg chg="mod">
          <ac:chgData name="김원중" userId="0fd2874a-5fe2-4da8-a9fe-3d76174e5028" providerId="ADAL" clId="{9BA728D8-E2E4-DA43-9F83-D77223A130B5}" dt="2022-10-26T08:23:50.885" v="1964" actId="20577"/>
          <ac:spMkLst>
            <pc:docMk/>
            <pc:sldMk cId="2049199609" sldId="268"/>
            <ac:spMk id="3" creationId="{24A7BFAD-FCCA-F23F-04E0-C42841788013}"/>
          </ac:spMkLst>
        </pc:spChg>
      </pc:sldChg>
      <pc:sldChg chg="modSp new del mod">
        <pc:chgData name="김원중" userId="0fd2874a-5fe2-4da8-a9fe-3d76174e5028" providerId="ADAL" clId="{9BA728D8-E2E4-DA43-9F83-D77223A130B5}" dt="2022-10-26T08:42:01.952" v="2079" actId="2696"/>
        <pc:sldMkLst>
          <pc:docMk/>
          <pc:sldMk cId="3045587909" sldId="269"/>
        </pc:sldMkLst>
        <pc:spChg chg="mod">
          <ac:chgData name="김원중" userId="0fd2874a-5fe2-4da8-a9fe-3d76174e5028" providerId="ADAL" clId="{9BA728D8-E2E4-DA43-9F83-D77223A130B5}" dt="2022-10-26T06:58:56.638" v="1195" actId="20577"/>
          <ac:spMkLst>
            <pc:docMk/>
            <pc:sldMk cId="3045587909" sldId="269"/>
            <ac:spMk id="2" creationId="{94EAA346-FBDA-3A11-8462-CF60A0C317DD}"/>
          </ac:spMkLst>
        </pc:spChg>
        <pc:spChg chg="mod">
          <ac:chgData name="김원중" userId="0fd2874a-5fe2-4da8-a9fe-3d76174e5028" providerId="ADAL" clId="{9BA728D8-E2E4-DA43-9F83-D77223A130B5}" dt="2022-10-26T06:59:15.245" v="1244" actId="20577"/>
          <ac:spMkLst>
            <pc:docMk/>
            <pc:sldMk cId="3045587909" sldId="269"/>
            <ac:spMk id="3" creationId="{9DD2C6C2-1A47-2045-14BD-9E7B5E1BFCD9}"/>
          </ac:spMkLst>
        </pc:spChg>
      </pc:sldChg>
      <pc:sldChg chg="modSp new mod modAnim">
        <pc:chgData name="김원중" userId="0fd2874a-5fe2-4da8-a9fe-3d76174e5028" providerId="ADAL" clId="{9BA728D8-E2E4-DA43-9F83-D77223A130B5}" dt="2022-10-26T08:21:08.656" v="1711"/>
        <pc:sldMkLst>
          <pc:docMk/>
          <pc:sldMk cId="4104760930" sldId="270"/>
        </pc:sldMkLst>
        <pc:spChg chg="mod">
          <ac:chgData name="김원중" userId="0fd2874a-5fe2-4da8-a9fe-3d76174e5028" providerId="ADAL" clId="{9BA728D8-E2E4-DA43-9F83-D77223A130B5}" dt="2022-10-26T08:20:29.590" v="1618" actId="20577"/>
          <ac:spMkLst>
            <pc:docMk/>
            <pc:sldMk cId="4104760930" sldId="270"/>
            <ac:spMk id="2" creationId="{4E9BCA37-1E67-37FC-BBDA-299B8BB58435}"/>
          </ac:spMkLst>
        </pc:spChg>
        <pc:spChg chg="mod">
          <ac:chgData name="김원중" userId="0fd2874a-5fe2-4da8-a9fe-3d76174e5028" providerId="ADAL" clId="{9BA728D8-E2E4-DA43-9F83-D77223A130B5}" dt="2022-10-26T08:21:02.864" v="1710" actId="5793"/>
          <ac:spMkLst>
            <pc:docMk/>
            <pc:sldMk cId="4104760930" sldId="270"/>
            <ac:spMk id="3" creationId="{19C8167E-9529-DEC8-A87A-1F27119C3329}"/>
          </ac:spMkLst>
        </pc:spChg>
      </pc:sldChg>
    </pc:docChg>
  </pc:docChgLst>
  <pc:docChgLst>
    <pc:chgData name="김원중" userId="0fd2874a-5fe2-4da8-a9fe-3d76174e5028" providerId="ADAL" clId="{31559E46-586D-4C81-80EE-D6FA85B6A08E}"/>
    <pc:docChg chg="custSel addSld modSld sldOrd">
      <pc:chgData name="김원중" userId="0fd2874a-5fe2-4da8-a9fe-3d76174e5028" providerId="ADAL" clId="{31559E46-586D-4C81-80EE-D6FA85B6A08E}" dt="2022-10-22T18:51:48.505" v="897" actId="20577"/>
      <pc:docMkLst>
        <pc:docMk/>
      </pc:docMkLst>
      <pc:sldChg chg="modSp mod">
        <pc:chgData name="김원중" userId="0fd2874a-5fe2-4da8-a9fe-3d76174e5028" providerId="ADAL" clId="{31559E46-586D-4C81-80EE-D6FA85B6A08E}" dt="2022-10-22T18:37:42.169" v="394" actId="20577"/>
        <pc:sldMkLst>
          <pc:docMk/>
          <pc:sldMk cId="3678400773" sldId="256"/>
        </pc:sldMkLst>
        <pc:spChg chg="mod">
          <ac:chgData name="김원중" userId="0fd2874a-5fe2-4da8-a9fe-3d76174e5028" providerId="ADAL" clId="{31559E46-586D-4C81-80EE-D6FA85B6A08E}" dt="2022-10-22T18:37:42.169" v="394" actId="20577"/>
          <ac:spMkLst>
            <pc:docMk/>
            <pc:sldMk cId="3678400773" sldId="256"/>
            <ac:spMk id="2" creationId="{37DBCDC3-8D19-A466-E51E-2ECF4F1D6670}"/>
          </ac:spMkLst>
        </pc:spChg>
      </pc:sldChg>
      <pc:sldChg chg="addSp delSp modSp mod">
        <pc:chgData name="김원중" userId="0fd2874a-5fe2-4da8-a9fe-3d76174e5028" providerId="ADAL" clId="{31559E46-586D-4C81-80EE-D6FA85B6A08E}" dt="2022-10-22T18:33:37.027" v="345" actId="20577"/>
        <pc:sldMkLst>
          <pc:docMk/>
          <pc:sldMk cId="4164013982" sldId="257"/>
        </pc:sldMkLst>
        <pc:spChg chg="mod">
          <ac:chgData name="김원중" userId="0fd2874a-5fe2-4da8-a9fe-3d76174e5028" providerId="ADAL" clId="{31559E46-586D-4C81-80EE-D6FA85B6A08E}" dt="2022-10-22T18:33:37.027" v="345" actId="20577"/>
          <ac:spMkLst>
            <pc:docMk/>
            <pc:sldMk cId="4164013982" sldId="257"/>
            <ac:spMk id="2" creationId="{33B22084-FD31-38D7-11AC-44169633C49D}"/>
          </ac:spMkLst>
        </pc:spChg>
        <pc:spChg chg="del">
          <ac:chgData name="김원중" userId="0fd2874a-5fe2-4da8-a9fe-3d76174e5028" providerId="ADAL" clId="{31559E46-586D-4C81-80EE-D6FA85B6A08E}" dt="2022-10-22T18:29:44.817" v="145" actId="22"/>
          <ac:spMkLst>
            <pc:docMk/>
            <pc:sldMk cId="4164013982" sldId="257"/>
            <ac:spMk id="3" creationId="{4180B651-D7FD-024E-F0AD-78EB112E1C0D}"/>
          </ac:spMkLst>
        </pc:spChg>
        <pc:spChg chg="add mod">
          <ac:chgData name="김원중" userId="0fd2874a-5fe2-4da8-a9fe-3d76174e5028" providerId="ADAL" clId="{31559E46-586D-4C81-80EE-D6FA85B6A08E}" dt="2022-10-22T18:31:52.444" v="332" actId="20577"/>
          <ac:spMkLst>
            <pc:docMk/>
            <pc:sldMk cId="4164013982" sldId="257"/>
            <ac:spMk id="6" creationId="{4B1809E3-61E8-C37A-62D1-7BB8F788220F}"/>
          </ac:spMkLst>
        </pc:spChg>
        <pc:picChg chg="add mod ord">
          <ac:chgData name="김원중" userId="0fd2874a-5fe2-4da8-a9fe-3d76174e5028" providerId="ADAL" clId="{31559E46-586D-4C81-80EE-D6FA85B6A08E}" dt="2022-10-22T18:29:49.254" v="146" actId="1076"/>
          <ac:picMkLst>
            <pc:docMk/>
            <pc:sldMk cId="4164013982" sldId="257"/>
            <ac:picMk id="5" creationId="{1BE21D27-A122-82BC-CCE7-1BAC69B897F0}"/>
          </ac:picMkLst>
        </pc:picChg>
      </pc:sldChg>
      <pc:sldChg chg="addSp delSp modSp mod ord modAnim">
        <pc:chgData name="김원중" userId="0fd2874a-5fe2-4da8-a9fe-3d76174e5028" providerId="ADAL" clId="{31559E46-586D-4C81-80EE-D6FA85B6A08E}" dt="2022-10-22T17:36:35.412" v="63"/>
        <pc:sldMkLst>
          <pc:docMk/>
          <pc:sldMk cId="473433529" sldId="258"/>
        </pc:sldMkLst>
        <pc:spChg chg="del">
          <ac:chgData name="김원중" userId="0fd2874a-5fe2-4da8-a9fe-3d76174e5028" providerId="ADAL" clId="{31559E46-586D-4C81-80EE-D6FA85B6A08E}" dt="2022-10-22T17:25:43.444" v="4" actId="478"/>
          <ac:spMkLst>
            <pc:docMk/>
            <pc:sldMk cId="473433529" sldId="258"/>
            <ac:spMk id="5" creationId="{99EF945B-434E-64D0-C352-DBB07B296CAA}"/>
          </ac:spMkLst>
        </pc:spChg>
        <pc:spChg chg="del mod">
          <ac:chgData name="김원중" userId="0fd2874a-5fe2-4da8-a9fe-3d76174e5028" providerId="ADAL" clId="{31559E46-586D-4C81-80EE-D6FA85B6A08E}" dt="2022-10-22T17:25:42.378" v="3" actId="478"/>
          <ac:spMkLst>
            <pc:docMk/>
            <pc:sldMk cId="473433529" sldId="258"/>
            <ac:spMk id="6" creationId="{E797A731-2DEB-7B9C-E809-063DE960016F}"/>
          </ac:spMkLst>
        </pc:spChg>
        <pc:spChg chg="add mod">
          <ac:chgData name="김원중" userId="0fd2874a-5fe2-4da8-a9fe-3d76174e5028" providerId="ADAL" clId="{31559E46-586D-4C81-80EE-D6FA85B6A08E}" dt="2022-10-22T17:36:30.630" v="61" actId="1076"/>
          <ac:spMkLst>
            <pc:docMk/>
            <pc:sldMk cId="473433529" sldId="258"/>
            <ac:spMk id="7" creationId="{722B7C41-6AEC-C6BF-4B6F-2060B42FB482}"/>
          </ac:spMkLst>
        </pc:spChg>
        <pc:spChg chg="add mod">
          <ac:chgData name="김원중" userId="0fd2874a-5fe2-4da8-a9fe-3d76174e5028" providerId="ADAL" clId="{31559E46-586D-4C81-80EE-D6FA85B6A08E}" dt="2022-10-22T17:36:27.571" v="60" actId="20577"/>
          <ac:spMkLst>
            <pc:docMk/>
            <pc:sldMk cId="473433529" sldId="258"/>
            <ac:spMk id="8" creationId="{ED695D90-AED5-6DA9-EC43-0730B242E489}"/>
          </ac:spMkLst>
        </pc:spChg>
        <pc:picChg chg="mod">
          <ac:chgData name="김원중" userId="0fd2874a-5fe2-4da8-a9fe-3d76174e5028" providerId="ADAL" clId="{31559E46-586D-4C81-80EE-D6FA85B6A08E}" dt="2022-10-22T17:35:08.246" v="6" actId="1076"/>
          <ac:picMkLst>
            <pc:docMk/>
            <pc:sldMk cId="473433529" sldId="258"/>
            <ac:picMk id="1026" creationId="{CDAEBECE-83F9-77CC-711D-C57F1C5FE26C}"/>
          </ac:picMkLst>
        </pc:picChg>
        <pc:picChg chg="del mod">
          <ac:chgData name="김원중" userId="0fd2874a-5fe2-4da8-a9fe-3d76174e5028" providerId="ADAL" clId="{31559E46-586D-4C81-80EE-D6FA85B6A08E}" dt="2022-10-22T17:25:42.378" v="3" actId="478"/>
          <ac:picMkLst>
            <pc:docMk/>
            <pc:sldMk cId="473433529" sldId="258"/>
            <ac:picMk id="1028" creationId="{56052A0B-C22F-FB75-DC5C-2119C81AAB6C}"/>
          </ac:picMkLst>
        </pc:picChg>
      </pc:sldChg>
      <pc:sldChg chg="modSp mod modAnim">
        <pc:chgData name="김원중" userId="0fd2874a-5fe2-4da8-a9fe-3d76174e5028" providerId="ADAL" clId="{31559E46-586D-4C81-80EE-D6FA85B6A08E}" dt="2022-10-22T17:41:25.825" v="144"/>
        <pc:sldMkLst>
          <pc:docMk/>
          <pc:sldMk cId="1179224332" sldId="259"/>
        </pc:sldMkLst>
        <pc:spChg chg="mod">
          <ac:chgData name="김원중" userId="0fd2874a-5fe2-4da8-a9fe-3d76174e5028" providerId="ADAL" clId="{31559E46-586D-4C81-80EE-D6FA85B6A08E}" dt="2022-10-22T17:41:24.860" v="143" actId="1076"/>
          <ac:spMkLst>
            <pc:docMk/>
            <pc:sldMk cId="1179224332" sldId="259"/>
            <ac:spMk id="3" creationId="{08FE7B7E-D373-96F6-7066-EEFB1D6C4059}"/>
          </ac:spMkLst>
        </pc:spChg>
      </pc:sldChg>
      <pc:sldChg chg="addSp delSp modSp new mod modAnim">
        <pc:chgData name="김원중" userId="0fd2874a-5fe2-4da8-a9fe-3d76174e5028" providerId="ADAL" clId="{31559E46-586D-4C81-80EE-D6FA85B6A08E}" dt="2022-10-22T18:38:24.287" v="395" actId="13822"/>
        <pc:sldMkLst>
          <pc:docMk/>
          <pc:sldMk cId="923609942" sldId="260"/>
        </pc:sldMkLst>
        <pc:spChg chg="mod">
          <ac:chgData name="김원중" userId="0fd2874a-5fe2-4da8-a9fe-3d76174e5028" providerId="ADAL" clId="{31559E46-586D-4C81-80EE-D6FA85B6A08E}" dt="2022-10-22T18:33:51.539" v="363" actId="20577"/>
          <ac:spMkLst>
            <pc:docMk/>
            <pc:sldMk cId="923609942" sldId="260"/>
            <ac:spMk id="2" creationId="{60C26D26-64F1-F2A5-EE49-7359AC36B7D4}"/>
          </ac:spMkLst>
        </pc:spChg>
        <pc:spChg chg="del">
          <ac:chgData name="김원중" userId="0fd2874a-5fe2-4da8-a9fe-3d76174e5028" providerId="ADAL" clId="{31559E46-586D-4C81-80EE-D6FA85B6A08E}" dt="2022-10-22T18:34:05.764" v="364" actId="478"/>
          <ac:spMkLst>
            <pc:docMk/>
            <pc:sldMk cId="923609942" sldId="260"/>
            <ac:spMk id="3" creationId="{D586988A-4372-C938-86DB-37DE5427BB2C}"/>
          </ac:spMkLst>
        </pc:spChg>
        <pc:spChg chg="add mod">
          <ac:chgData name="김원중" userId="0fd2874a-5fe2-4da8-a9fe-3d76174e5028" providerId="ADAL" clId="{31559E46-586D-4C81-80EE-D6FA85B6A08E}" dt="2022-10-22T18:34:53.880" v="373" actId="14100"/>
          <ac:spMkLst>
            <pc:docMk/>
            <pc:sldMk cId="923609942" sldId="260"/>
            <ac:spMk id="6" creationId="{CC14C0C1-A8D9-7301-98D7-CA4BE001AFEC}"/>
          </ac:spMkLst>
        </pc:spChg>
        <pc:spChg chg="add mod">
          <ac:chgData name="김원중" userId="0fd2874a-5fe2-4da8-a9fe-3d76174e5028" providerId="ADAL" clId="{31559E46-586D-4C81-80EE-D6FA85B6A08E}" dt="2022-10-22T18:34:44.546" v="371" actId="1076"/>
          <ac:spMkLst>
            <pc:docMk/>
            <pc:sldMk cId="923609942" sldId="260"/>
            <ac:spMk id="7" creationId="{29A6B3C5-AFB7-ED14-F2A7-569B38274D68}"/>
          </ac:spMkLst>
        </pc:spChg>
        <pc:spChg chg="add mod">
          <ac:chgData name="김원중" userId="0fd2874a-5fe2-4da8-a9fe-3d76174e5028" providerId="ADAL" clId="{31559E46-586D-4C81-80EE-D6FA85B6A08E}" dt="2022-10-22T18:34:59.343" v="375" actId="1076"/>
          <ac:spMkLst>
            <pc:docMk/>
            <pc:sldMk cId="923609942" sldId="260"/>
            <ac:spMk id="8" creationId="{74233005-09D8-C004-5D2D-D1A3DCAF0319}"/>
          </ac:spMkLst>
        </pc:spChg>
        <pc:spChg chg="add mod">
          <ac:chgData name="김원중" userId="0fd2874a-5fe2-4da8-a9fe-3d76174e5028" providerId="ADAL" clId="{31559E46-586D-4C81-80EE-D6FA85B6A08E}" dt="2022-10-22T18:35:18.072" v="386" actId="207"/>
          <ac:spMkLst>
            <pc:docMk/>
            <pc:sldMk cId="923609942" sldId="260"/>
            <ac:spMk id="9" creationId="{502E1007-9A7C-0727-37A9-45B29CFD166C}"/>
          </ac:spMkLst>
        </pc:spChg>
        <pc:picChg chg="add mod">
          <ac:chgData name="김원중" userId="0fd2874a-5fe2-4da8-a9fe-3d76174e5028" providerId="ADAL" clId="{31559E46-586D-4C81-80EE-D6FA85B6A08E}" dt="2022-10-22T18:34:14.332" v="366" actId="1076"/>
          <ac:picMkLst>
            <pc:docMk/>
            <pc:sldMk cId="923609942" sldId="260"/>
            <ac:picMk id="5" creationId="{A2B3588B-B4A0-4E32-B940-30FB1D50A98A}"/>
          </ac:picMkLst>
        </pc:picChg>
        <pc:cxnChg chg="add mod">
          <ac:chgData name="김원중" userId="0fd2874a-5fe2-4da8-a9fe-3d76174e5028" providerId="ADAL" clId="{31559E46-586D-4C81-80EE-D6FA85B6A08E}" dt="2022-10-22T18:38:24.287" v="395" actId="13822"/>
          <ac:cxnSpMkLst>
            <pc:docMk/>
            <pc:sldMk cId="923609942" sldId="260"/>
            <ac:cxnSpMk id="11" creationId="{2C370F95-BB1F-0476-7A62-B94BE6A58495}"/>
          </ac:cxnSpMkLst>
        </pc:cxnChg>
        <pc:cxnChg chg="add mod">
          <ac:chgData name="김원중" userId="0fd2874a-5fe2-4da8-a9fe-3d76174e5028" providerId="ADAL" clId="{31559E46-586D-4C81-80EE-D6FA85B6A08E}" dt="2022-10-22T18:38:24.287" v="395" actId="13822"/>
          <ac:cxnSpMkLst>
            <pc:docMk/>
            <pc:sldMk cId="923609942" sldId="260"/>
            <ac:cxnSpMk id="12" creationId="{0A97F5E3-E117-0333-531E-804B1705E8AA}"/>
          </ac:cxnSpMkLst>
        </pc:cxnChg>
      </pc:sldChg>
      <pc:sldChg chg="modSp new modAnim">
        <pc:chgData name="김원중" userId="0fd2874a-5fe2-4da8-a9fe-3d76174e5028" providerId="ADAL" clId="{31559E46-586D-4C81-80EE-D6FA85B6A08E}" dt="2022-10-22T18:51:48.505" v="897" actId="20577"/>
        <pc:sldMkLst>
          <pc:docMk/>
          <pc:sldMk cId="2904320902" sldId="261"/>
        </pc:sldMkLst>
        <pc:spChg chg="mod">
          <ac:chgData name="김원중" userId="0fd2874a-5fe2-4da8-a9fe-3d76174e5028" providerId="ADAL" clId="{31559E46-586D-4C81-80EE-D6FA85B6A08E}" dt="2022-10-22T18:39:20.768" v="433" actId="20577"/>
          <ac:spMkLst>
            <pc:docMk/>
            <pc:sldMk cId="2904320902" sldId="261"/>
            <ac:spMk id="2" creationId="{7CEDC8DF-1147-0B7A-446B-D540434E0CC3}"/>
          </ac:spMkLst>
        </pc:spChg>
        <pc:spChg chg="mod">
          <ac:chgData name="김원중" userId="0fd2874a-5fe2-4da8-a9fe-3d76174e5028" providerId="ADAL" clId="{31559E46-586D-4C81-80EE-D6FA85B6A08E}" dt="2022-10-22T18:51:48.505" v="897" actId="20577"/>
          <ac:spMkLst>
            <pc:docMk/>
            <pc:sldMk cId="2904320902" sldId="261"/>
            <ac:spMk id="3" creationId="{6AB60ADF-73CD-E843-8187-AB9F868A5D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D0973-699D-95EC-00BE-ABCCC554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6B16D-D097-CE7C-B160-206ED0368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FE99-31D9-ACA6-0984-9BD1026D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A4C57-73D9-FA96-4D1C-D1547A40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C6417-88F9-B607-6B74-2CD20A26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9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E680D-5E6C-4E57-DED2-74677CD7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A1FDC-5027-148B-CD07-2073F30C7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F38D-7120-EF3A-473D-C3273658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366D7-FAAA-F8AA-22D0-99FEE17D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F2302-9B25-C0BB-C9FE-457E68DA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3378E1-8E48-9D5F-3122-21F9DCDD5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B635FF-C12A-06D7-32A9-9FC7A770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1F6C4-6E42-4AA5-6E24-DE7CADED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CE066-9440-9126-F321-D682B540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4EAEE-87BF-5E34-E044-D2BED6EF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9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71B46-595B-E82D-33FD-C36D15CD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E0FE6-1761-40B2-45AC-23001678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06378-3523-7513-9864-DFEFAA8A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CDEB5-E209-D1F0-5BA4-E5D1E111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B47F4-952F-428E-2752-B527A3BD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F53D-86C8-545F-6566-2A3316FE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A8BC2-86BE-D48B-2912-A1BB3DD1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7BE5-596D-28C4-BAE7-DDDB3FD6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FBC7-2E64-836E-BF29-70314ABC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06B7F-2D96-2FE9-B98B-E9A2D648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02E2-8440-9E34-E923-69CB6BA2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91F41-1C90-66FB-F558-D98A419C4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E69B0-D4CA-FA98-8160-88A2880D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0F0C5-D6AF-C5E9-D76D-8B1C1C0E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7BBB6-8F31-87EE-EFAE-875E134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55A15-E0DD-EFFB-80BC-7751A071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6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F6C6-EEE6-8CBD-0632-2E953266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B7E01-E337-CDBE-BE74-FAFB76F1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6C723-FD5B-3D8E-DDDB-424AB719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3DF45C-57DB-DFF0-576F-C05DF9643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DE751E-805E-F308-27A6-96AB9E649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60928E-0722-FDA9-2B88-DEFBB005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E3DB0-12A0-0980-962A-761880A0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05FCBF-D32E-E7D1-E243-B7298DCC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472DC-3562-2035-8E46-CC598102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117B79-FDB4-2489-0281-BB7E6450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A25492-6C34-6908-06C4-70D86702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A4F5B0-4FE5-7F90-8FF5-A4573465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4F3ACC-F7B7-BD93-3AFA-2799B2C4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2BBA7C-35F3-065C-1F0E-727A1708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1F550-3F8F-FB6E-1F77-7A77207C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9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029F1-469C-6258-54D5-687BF303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AD037-7F22-0357-E592-4A98A77F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E74C2-E3D2-0787-2237-2B7FF77E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98812E-F240-5CFC-63E3-59A4760B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3DF94-780B-CF6C-AE7B-20B49CF9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BA71A-E97C-3D9C-DA40-5F29327E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2B0BF-7178-05B2-569C-C73F5671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9D5894-B158-2FDA-CBC4-6EAB71A84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3EF42-87AC-0F14-91C7-0989B223B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44FC3-789C-0688-0DCB-4C306C7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7D0BF-FB7A-5EAF-2FF6-F1C28C82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BC893-CDBD-02C2-E49E-F198BE09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EF31EE-BD66-0581-94A4-EC894E93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3A57D-9D89-9F80-34F0-79A631B3F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F6C2D-40A8-4AB3-1659-3850FCB85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6624-21AF-4A32-A172-D3B5787942D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F7500-CC95-A442-37A3-E9CB39A2C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4478B-645D-9E9A-A10D-8019CB87B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B2BD-553F-4FE8-8A74-90588297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A621UofTUA?start=775&amp;feature=oembed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BCDC3-8D19-A466-E51E-2ECF4F1D6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GNN needs attention too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D3AB2-7BF7-F710-B466-4DE94638C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2022311382 </a:t>
            </a:r>
            <a:r>
              <a:rPr lang="ko-KR" altLang="en-US" dirty="0"/>
              <a:t>김원중</a:t>
            </a:r>
            <a:endParaRPr lang="en-US" altLang="ko-KR" dirty="0"/>
          </a:p>
          <a:p>
            <a:r>
              <a:rPr lang="ko-KR" altLang="en-US" dirty="0"/>
              <a:t>기계학습소개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0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0EA0-1FC0-C464-AD64-C6BAAA3E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0603-CC59-DBC4-90AA-E1F3575B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Why GNN?</a:t>
            </a:r>
          </a:p>
          <a:p>
            <a:pPr lvl="1"/>
            <a:r>
              <a:rPr lang="en-KR" dirty="0"/>
              <a:t>Baduk is not one-way calculation. </a:t>
            </a:r>
            <a:r>
              <a:rPr lang="en-US" dirty="0"/>
              <a:t>But MCTS is.</a:t>
            </a:r>
          </a:p>
          <a:p>
            <a:pPr lvl="1"/>
            <a:r>
              <a:rPr lang="en-US" dirty="0"/>
              <a:t>GNN can make bi-direction calculation</a:t>
            </a:r>
          </a:p>
          <a:p>
            <a:r>
              <a:rPr lang="en-US" dirty="0"/>
              <a:t>Why transformer?</a:t>
            </a:r>
          </a:p>
          <a:p>
            <a:pPr lvl="1"/>
            <a:r>
              <a:rPr lang="en-US" dirty="0"/>
              <a:t>At S(t), it is helpful to know  if previous calculation is passed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9996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CA37-1E67-37FC-BBDA-299B8BB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167E-9529-DEC8-A87A-1F27119C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Good at Reinforcement learning?</a:t>
            </a:r>
          </a:p>
          <a:p>
            <a:pPr lvl="1"/>
            <a:r>
              <a:rPr lang="en-US" dirty="0"/>
              <a:t>N</a:t>
            </a:r>
            <a:r>
              <a:rPr lang="en-KR" dirty="0"/>
              <a:t>o</a:t>
            </a:r>
          </a:p>
          <a:p>
            <a:r>
              <a:rPr lang="en-KR" dirty="0"/>
              <a:t>Good at GNN?</a:t>
            </a:r>
          </a:p>
          <a:p>
            <a:pPr lvl="1"/>
            <a:r>
              <a:rPr lang="en-US" dirty="0"/>
              <a:t>N</a:t>
            </a:r>
            <a:r>
              <a:rPr lang="en-KR" dirty="0"/>
              <a:t>o</a:t>
            </a:r>
          </a:p>
          <a:p>
            <a:r>
              <a:rPr lang="en-KR" dirty="0"/>
              <a:t>Good at transformer?</a:t>
            </a:r>
          </a:p>
          <a:p>
            <a:pPr lvl="1"/>
            <a:r>
              <a:rPr lang="en-US" dirty="0"/>
              <a:t>N</a:t>
            </a:r>
            <a:r>
              <a:rPr lang="en-KR" dirty="0"/>
              <a:t>o…</a:t>
            </a:r>
          </a:p>
        </p:txBody>
      </p:sp>
    </p:spTree>
    <p:extLst>
      <p:ext uri="{BB962C8B-B14F-4D97-AF65-F5344CB8AC3E}">
        <p14:creationId xmlns:p14="http://schemas.microsoft.com/office/powerpoint/2010/main" val="41047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AF79-C7A4-B53B-E758-D0A0692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R" dirty="0"/>
              <a:t>lan to 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BFAD-FCCA-F23F-04E0-C4284178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</a:t>
            </a:r>
            <a:r>
              <a:rPr lang="en-KR" dirty="0"/>
              <a:t>ake system for baduk</a:t>
            </a:r>
          </a:p>
          <a:p>
            <a:pPr marL="971550" lvl="1" indent="-514350">
              <a:buAutoNum type="arabicPeriod"/>
            </a:pPr>
            <a:r>
              <a:rPr lang="en-US" dirty="0"/>
              <a:t>I</a:t>
            </a:r>
            <a:r>
              <a:rPr lang="en-KR" dirty="0"/>
              <a:t>t can count the stone(for reward)</a:t>
            </a:r>
          </a:p>
          <a:p>
            <a:pPr marL="971550" lvl="1" indent="-514350">
              <a:buAutoNum type="arabicPeriod"/>
            </a:pPr>
            <a:r>
              <a:rPr lang="en-US" dirty="0"/>
              <a:t>K</a:t>
            </a:r>
            <a:r>
              <a:rPr lang="en-KR" dirty="0"/>
              <a:t>now basic rule for baduk(kill it when surrounded)</a:t>
            </a:r>
          </a:p>
          <a:p>
            <a:pPr marL="514350" indent="-514350">
              <a:buAutoNum type="arabicPeriod"/>
            </a:pPr>
            <a:r>
              <a:rPr lang="en-US" dirty="0"/>
              <a:t>A</a:t>
            </a:r>
            <a:r>
              <a:rPr lang="en-KR" dirty="0"/>
              <a:t>pply DQN algorithm</a:t>
            </a:r>
          </a:p>
          <a:p>
            <a:pPr marL="971550" lvl="1" indent="-514350">
              <a:buAutoNum type="arabicPeriod"/>
            </a:pPr>
            <a:r>
              <a:rPr lang="en-US" dirty="0"/>
              <a:t>B</a:t>
            </a:r>
            <a:r>
              <a:rPr lang="en-KR" dirty="0"/>
              <a:t>y solely CNN and DQN algorithm, make it playable</a:t>
            </a:r>
          </a:p>
        </p:txBody>
      </p:sp>
    </p:spTree>
    <p:extLst>
      <p:ext uri="{BB962C8B-B14F-4D97-AF65-F5344CB8AC3E}">
        <p14:creationId xmlns:p14="http://schemas.microsoft.com/office/powerpoint/2010/main" val="204919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761F-AFDA-E12A-6E62-6EDDFB2B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Baduk</a:t>
            </a:r>
            <a:r>
              <a:rPr lang="en-US" dirty="0"/>
              <a:t>(game of go)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AEBECE-83F9-77CC-711D-C57F1C5FE2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08" y="2109285"/>
            <a:ext cx="2857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B7C41-6AEC-C6BF-4B6F-2060B42FB482}"/>
              </a:ext>
            </a:extLst>
          </p:cNvPr>
          <p:cNvSpPr txBox="1"/>
          <p:nvPr/>
        </p:nvSpPr>
        <p:spPr>
          <a:xfrm>
            <a:off x="7252034" y="2484111"/>
            <a:ext cx="2812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361!/200!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95D90-AED5-6DA9-EC43-0730B242E489}"/>
              </a:ext>
            </a:extLst>
          </p:cNvPr>
          <p:cNvSpPr txBox="1"/>
          <p:nvPr/>
        </p:nvSpPr>
        <p:spPr>
          <a:xfrm>
            <a:off x="7972426" y="3958390"/>
            <a:ext cx="120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1.54E+610</a:t>
            </a:r>
          </a:p>
        </p:txBody>
      </p:sp>
    </p:spTree>
    <p:extLst>
      <p:ext uri="{BB962C8B-B14F-4D97-AF65-F5344CB8AC3E}">
        <p14:creationId xmlns:p14="http://schemas.microsoft.com/office/powerpoint/2010/main" val="4734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5A671-555D-83EB-9F49-33273A65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44" y="365125"/>
            <a:ext cx="11201912" cy="1325563"/>
          </a:xfrm>
        </p:spPr>
        <p:txBody>
          <a:bodyPr/>
          <a:lstStyle/>
          <a:p>
            <a:r>
              <a:rPr lang="en-US" dirty="0"/>
              <a:t>Multi Armed Bandit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B7E-D373-96F6-7066-EEFB1D6C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570" y="2760639"/>
            <a:ext cx="7148723" cy="2043837"/>
          </a:xfrm>
        </p:spPr>
        <p:txBody>
          <a:bodyPr/>
          <a:lstStyle/>
          <a:p>
            <a:r>
              <a:rPr lang="en-US" dirty="0"/>
              <a:t>Upper Confidence Bound(UCB)</a:t>
            </a:r>
          </a:p>
          <a:p>
            <a:pPr lvl="1"/>
            <a:r>
              <a:rPr lang="en-US" dirty="0"/>
              <a:t>Not solely random</a:t>
            </a:r>
          </a:p>
          <a:p>
            <a:pPr lvl="1"/>
            <a:r>
              <a:rPr lang="en-US" dirty="0"/>
              <a:t>Highly depends on 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Exploitation</a:t>
            </a:r>
          </a:p>
          <a:p>
            <a:pPr lvl="2"/>
            <a:r>
              <a:rPr lang="en-US" dirty="0">
                <a:solidFill>
                  <a:srgbClr val="292929"/>
                </a:solidFill>
                <a:latin typeface="source-serif-pro"/>
              </a:rPr>
              <a:t>See before move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8F83A8-FE61-5C29-27DF-81A3BD92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2" y="2113784"/>
            <a:ext cx="3067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22084-FD31-38D7-11AC-44169633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Alphago</a:t>
            </a:r>
            <a:r>
              <a:rPr lang="en-US" dirty="0"/>
              <a:t> zero, Mechanism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E21D27-A122-82BC-CCE7-1BAC69B89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88" y="1852129"/>
            <a:ext cx="856291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809E3-61E8-C37A-62D1-7BB8F788220F}"/>
              </a:ext>
            </a:extLst>
          </p:cNvPr>
          <p:cNvSpPr txBox="1"/>
          <p:nvPr/>
        </p:nvSpPr>
        <p:spPr>
          <a:xfrm>
            <a:off x="7858539" y="1948070"/>
            <a:ext cx="414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 State</a:t>
            </a:r>
          </a:p>
          <a:p>
            <a:r>
              <a:rPr lang="en-US" dirty="0"/>
              <a:t>V: Winning possibility when s</a:t>
            </a:r>
          </a:p>
          <a:p>
            <a:r>
              <a:rPr lang="en-US" dirty="0"/>
              <a:t>P: Probability distribution over moves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CF1CC-C641-B666-FD36-F0E9A3F91F81}"/>
              </a:ext>
            </a:extLst>
          </p:cNvPr>
          <p:cNvSpPr txBox="1"/>
          <p:nvPr/>
        </p:nvSpPr>
        <p:spPr>
          <a:xfrm>
            <a:off x="8076254" y="4568151"/>
            <a:ext cx="393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DQN</a:t>
            </a:r>
          </a:p>
          <a:p>
            <a:r>
              <a:rPr lang="en-US" dirty="0"/>
              <a:t>Reward: number of rocks on the board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401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26D26-64F1-F2A5-EE49-7359AC3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models’ problem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B3588B-B4A0-4E32-B940-30FB1D50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7" y="1751107"/>
            <a:ext cx="11446026" cy="321183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C14C0C1-A8D9-7301-98D7-CA4BE001AFEC}"/>
              </a:ext>
            </a:extLst>
          </p:cNvPr>
          <p:cNvSpPr/>
          <p:nvPr/>
        </p:nvSpPr>
        <p:spPr>
          <a:xfrm>
            <a:off x="742732" y="3248873"/>
            <a:ext cx="851452" cy="847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9A6B3C5-AFB7-ED14-F2A7-569B38274D68}"/>
              </a:ext>
            </a:extLst>
          </p:cNvPr>
          <p:cNvSpPr/>
          <p:nvPr/>
        </p:nvSpPr>
        <p:spPr>
          <a:xfrm>
            <a:off x="3638332" y="3248874"/>
            <a:ext cx="808382" cy="728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233005-09D8-C004-5D2D-D1A3DCAF0319}"/>
              </a:ext>
            </a:extLst>
          </p:cNvPr>
          <p:cNvSpPr/>
          <p:nvPr/>
        </p:nvSpPr>
        <p:spPr>
          <a:xfrm>
            <a:off x="6668284" y="3248874"/>
            <a:ext cx="808382" cy="728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E1007-9A7C-0727-37A9-45B29CFD166C}"/>
              </a:ext>
            </a:extLst>
          </p:cNvPr>
          <p:cNvSpPr txBox="1"/>
          <p:nvPr/>
        </p:nvSpPr>
        <p:spPr>
          <a:xfrm>
            <a:off x="5209674" y="2701089"/>
            <a:ext cx="18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Wasted?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370F95-BB1F-0476-7A62-B94BE6A58495}"/>
              </a:ext>
            </a:extLst>
          </p:cNvPr>
          <p:cNvCxnSpPr/>
          <p:nvPr/>
        </p:nvCxnSpPr>
        <p:spPr>
          <a:xfrm>
            <a:off x="1167063" y="3795963"/>
            <a:ext cx="192505" cy="397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97F5E3-E117-0333-531E-804B1705E8AA}"/>
              </a:ext>
            </a:extLst>
          </p:cNvPr>
          <p:cNvCxnSpPr>
            <a:cxnSpLocks/>
          </p:cNvCxnSpPr>
          <p:nvPr/>
        </p:nvCxnSpPr>
        <p:spPr>
          <a:xfrm>
            <a:off x="1167063" y="3795963"/>
            <a:ext cx="714650" cy="3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9141-ABA2-09FE-3571-A43E2BBF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KR" dirty="0"/>
              <a:t>aduk is more like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9C9548-5F3E-71BC-1501-5543523C6886}"/>
              </a:ext>
            </a:extLst>
          </p:cNvPr>
          <p:cNvSpPr/>
          <p:nvPr/>
        </p:nvSpPr>
        <p:spPr>
          <a:xfrm>
            <a:off x="4196443" y="2139043"/>
            <a:ext cx="1899557" cy="65314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S(1)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D1A7E-7684-EE9E-8783-C5EAF2C6A726}"/>
              </a:ext>
            </a:extLst>
          </p:cNvPr>
          <p:cNvSpPr/>
          <p:nvPr/>
        </p:nvSpPr>
        <p:spPr>
          <a:xfrm>
            <a:off x="2871108" y="3328307"/>
            <a:ext cx="1899557" cy="65314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S(2,1)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1C8469-D043-686E-2386-6308A0300F03}"/>
              </a:ext>
            </a:extLst>
          </p:cNvPr>
          <p:cNvSpPr/>
          <p:nvPr/>
        </p:nvSpPr>
        <p:spPr>
          <a:xfrm>
            <a:off x="5769429" y="3328306"/>
            <a:ext cx="1899557" cy="65314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S(2,2)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9B8753-E65A-6F47-01F8-9DB68B49FB1D}"/>
              </a:ext>
            </a:extLst>
          </p:cNvPr>
          <p:cNvSpPr/>
          <p:nvPr/>
        </p:nvSpPr>
        <p:spPr>
          <a:xfrm>
            <a:off x="4196443" y="4871357"/>
            <a:ext cx="1899557" cy="65314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S(3)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296665-F36B-3DD6-7453-DB42F9036F42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3820887" y="2696535"/>
            <a:ext cx="653740" cy="6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44270-15A1-2942-E174-84B86E189C3F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5817816" y="2696535"/>
            <a:ext cx="901392" cy="63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57619D-01F9-515E-9AAF-D72F500BFE1D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3820887" y="3981450"/>
            <a:ext cx="653740" cy="98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F3D4B-946E-A624-F52D-0143ED35A6C1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5817816" y="3981449"/>
            <a:ext cx="901392" cy="98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F3A3BC-B576-6040-4521-53EB5BA07694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199514" y="3885799"/>
            <a:ext cx="949778" cy="98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93E45-67C8-620D-A3F9-EB1B95F1AE9F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7390802" y="3885798"/>
            <a:ext cx="1116384" cy="98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068B34-A170-9B78-5E79-79F7DEFFF53B}"/>
              </a:ext>
            </a:extLst>
          </p:cNvPr>
          <p:cNvSpPr txBox="1"/>
          <p:nvPr/>
        </p:nvSpPr>
        <p:spPr>
          <a:xfrm>
            <a:off x="922265" y="4720962"/>
            <a:ext cx="246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KR" sz="40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D9356-7FFA-4242-7482-2204EBC46B0F}"/>
              </a:ext>
            </a:extLst>
          </p:cNvPr>
          <p:cNvSpPr txBox="1"/>
          <p:nvPr/>
        </p:nvSpPr>
        <p:spPr>
          <a:xfrm>
            <a:off x="7717373" y="4843985"/>
            <a:ext cx="246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KR" sz="4000" dirty="0"/>
              <a:t>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D361D4-E5BC-EEDC-3B28-9B15C06AB86C}"/>
              </a:ext>
            </a:extLst>
          </p:cNvPr>
          <p:cNvCxnSpPr>
            <a:stCxn id="8" idx="2"/>
            <a:endCxn id="6" idx="4"/>
          </p:cNvCxnSpPr>
          <p:nvPr/>
        </p:nvCxnSpPr>
        <p:spPr>
          <a:xfrm flipH="1" flipV="1">
            <a:off x="3820887" y="3981450"/>
            <a:ext cx="375556" cy="1216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531009-29B0-B673-8300-71AEA334F9C5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V="1">
            <a:off x="5146222" y="2792186"/>
            <a:ext cx="0" cy="2079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16C904-4FAE-0724-B2A4-7B018F89C58C}"/>
              </a:ext>
            </a:extLst>
          </p:cNvPr>
          <p:cNvCxnSpPr>
            <a:cxnSpLocks/>
            <a:stCxn id="8" idx="6"/>
            <a:endCxn id="7" idx="4"/>
          </p:cNvCxnSpPr>
          <p:nvPr/>
        </p:nvCxnSpPr>
        <p:spPr>
          <a:xfrm flipV="1">
            <a:off x="6096000" y="3981449"/>
            <a:ext cx="623208" cy="121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2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EB4C-3B4F-1B93-F098-FECB22F4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Attention mechanism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2FD06-E257-46A7-1AB0-B43ED9A6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95" y="1621518"/>
            <a:ext cx="345160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EDDDD-235C-922F-55C6-84AB45D36217}"/>
              </a:ext>
            </a:extLst>
          </p:cNvPr>
          <p:cNvSpPr/>
          <p:nvPr/>
        </p:nvSpPr>
        <p:spPr>
          <a:xfrm>
            <a:off x="3100197" y="1690688"/>
            <a:ext cx="896911" cy="38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53C7FCCB-3E5F-0311-9319-7273980AE46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362195" y="2050823"/>
            <a:ext cx="5532768" cy="31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F4FA-B062-569F-029E-0CDE690D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87"/>
            <a:ext cx="10515600" cy="1325563"/>
          </a:xfrm>
        </p:spPr>
        <p:txBody>
          <a:bodyPr/>
          <a:lstStyle/>
          <a:p>
            <a:r>
              <a:rPr lang="en-US" dirty="0"/>
              <a:t>GNN[CNN] Block</a:t>
            </a:r>
            <a:endParaRPr lang="en-K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E75A7C-F7BC-E850-1303-9A5E52D525B2}"/>
              </a:ext>
            </a:extLst>
          </p:cNvPr>
          <p:cNvSpPr/>
          <p:nvPr/>
        </p:nvSpPr>
        <p:spPr>
          <a:xfrm>
            <a:off x="2418600" y="2900522"/>
            <a:ext cx="907564" cy="88067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S(t)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A31037-6139-7C88-A7A1-32EF0CB5A469}"/>
              </a:ext>
            </a:extLst>
          </p:cNvPr>
          <p:cNvSpPr/>
          <p:nvPr/>
        </p:nvSpPr>
        <p:spPr>
          <a:xfrm>
            <a:off x="6694960" y="2049266"/>
            <a:ext cx="1633928" cy="644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N(64,1)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3B8D25-131C-2266-D669-D4E0849EDF58}"/>
              </a:ext>
            </a:extLst>
          </p:cNvPr>
          <p:cNvSpPr/>
          <p:nvPr/>
        </p:nvSpPr>
        <p:spPr>
          <a:xfrm>
            <a:off x="6694960" y="2905578"/>
            <a:ext cx="1633928" cy="644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N(64,2)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1D5ED-6CCC-9B8E-960C-E4C3830269D2}"/>
              </a:ext>
            </a:extLst>
          </p:cNvPr>
          <p:cNvSpPr txBox="1"/>
          <p:nvPr/>
        </p:nvSpPr>
        <p:spPr>
          <a:xfrm>
            <a:off x="7172892" y="3683194"/>
            <a:ext cx="646331" cy="10643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KR" sz="3000" dirty="0"/>
              <a:t>……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9B1DF1-7A39-9CFA-0F76-F96126B5ABD8}"/>
              </a:ext>
            </a:extLst>
          </p:cNvPr>
          <p:cNvSpPr/>
          <p:nvPr/>
        </p:nvSpPr>
        <p:spPr>
          <a:xfrm>
            <a:off x="6436156" y="4347132"/>
            <a:ext cx="2151535" cy="644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N(64, possible place)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3A14E-2D92-D0EB-12DE-82ED45AE3E38}"/>
              </a:ext>
            </a:extLst>
          </p:cNvPr>
          <p:cNvSpPr txBox="1"/>
          <p:nvPr/>
        </p:nvSpPr>
        <p:spPr>
          <a:xfrm>
            <a:off x="5368731" y="3129195"/>
            <a:ext cx="1267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000" dirty="0"/>
              <a:t>… 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029E89-650F-5967-ADBB-A69313411F2B}"/>
              </a:ext>
            </a:extLst>
          </p:cNvPr>
          <p:cNvSpPr/>
          <p:nvPr/>
        </p:nvSpPr>
        <p:spPr>
          <a:xfrm>
            <a:off x="3833824" y="2049266"/>
            <a:ext cx="1633928" cy="644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N(1,1)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5F7F7-7D27-164A-0980-7BBED4A8DA50}"/>
              </a:ext>
            </a:extLst>
          </p:cNvPr>
          <p:cNvSpPr/>
          <p:nvPr/>
        </p:nvSpPr>
        <p:spPr>
          <a:xfrm>
            <a:off x="3833824" y="2775392"/>
            <a:ext cx="1633928" cy="644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N(1,2)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BF7E1-DED0-EF3B-CF94-1A9F596CF505}"/>
              </a:ext>
            </a:extLst>
          </p:cNvPr>
          <p:cNvSpPr txBox="1"/>
          <p:nvPr/>
        </p:nvSpPr>
        <p:spPr>
          <a:xfrm>
            <a:off x="4411690" y="3592980"/>
            <a:ext cx="646331" cy="10643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KR" sz="3000" dirty="0"/>
              <a:t>……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58EA8D-4B06-C1C3-1D01-2E6FF261DC7C}"/>
              </a:ext>
            </a:extLst>
          </p:cNvPr>
          <p:cNvSpPr/>
          <p:nvPr/>
        </p:nvSpPr>
        <p:spPr>
          <a:xfrm>
            <a:off x="9964614" y="2256439"/>
            <a:ext cx="2020861" cy="97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Information</a:t>
            </a:r>
            <a:endParaRPr lang="en-K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C804F7-014C-3252-E72F-2097189D7D06}"/>
              </a:ext>
            </a:extLst>
          </p:cNvPr>
          <p:cNvSpPr/>
          <p:nvPr/>
        </p:nvSpPr>
        <p:spPr>
          <a:xfrm>
            <a:off x="3833824" y="4274395"/>
            <a:ext cx="1633928" cy="644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N(1,32)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5195F2-7648-CDC6-3FB1-FE2D05D1B015}"/>
              </a:ext>
            </a:extLst>
          </p:cNvPr>
          <p:cNvSpPr/>
          <p:nvPr/>
        </p:nvSpPr>
        <p:spPr>
          <a:xfrm>
            <a:off x="6335196" y="1749463"/>
            <a:ext cx="2458387" cy="36051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480BD-25A3-A29C-2526-221E804F0114}"/>
              </a:ext>
            </a:extLst>
          </p:cNvPr>
          <p:cNvSpPr txBox="1"/>
          <p:nvPr/>
        </p:nvSpPr>
        <p:spPr>
          <a:xfrm>
            <a:off x="6751241" y="1333417"/>
            <a:ext cx="16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, S(t+1)</a:t>
            </a:r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AC2C0-EE30-39D7-DAB7-6D156E0F5B5A}"/>
              </a:ext>
            </a:extLst>
          </p:cNvPr>
          <p:cNvSpPr/>
          <p:nvPr/>
        </p:nvSpPr>
        <p:spPr>
          <a:xfrm>
            <a:off x="2269671" y="1213497"/>
            <a:ext cx="6909793" cy="493939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096FAC-F7F3-8A08-5AD7-AF1B9947DDDB}"/>
              </a:ext>
            </a:extLst>
          </p:cNvPr>
          <p:cNvCxnSpPr>
            <a:cxnSpLocks/>
          </p:cNvCxnSpPr>
          <p:nvPr/>
        </p:nvCxnSpPr>
        <p:spPr>
          <a:xfrm>
            <a:off x="9186158" y="3437198"/>
            <a:ext cx="63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157B4FF-A706-7779-A7CA-381F16FFE792}"/>
              </a:ext>
            </a:extLst>
          </p:cNvPr>
          <p:cNvSpPr/>
          <p:nvPr/>
        </p:nvSpPr>
        <p:spPr>
          <a:xfrm>
            <a:off x="84399" y="2905578"/>
            <a:ext cx="1677611" cy="7211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Attention Value</a:t>
            </a:r>
            <a:endParaRPr lang="en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0AD54D-2FAF-EB0F-61C0-6A0C240C7F5A}"/>
              </a:ext>
            </a:extLst>
          </p:cNvPr>
          <p:cNvCxnSpPr>
            <a:cxnSpLocks/>
          </p:cNvCxnSpPr>
          <p:nvPr/>
        </p:nvCxnSpPr>
        <p:spPr>
          <a:xfrm>
            <a:off x="1762010" y="3251793"/>
            <a:ext cx="507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889FDEE-CEC4-9ED4-861E-467D9BFB06A3}"/>
              </a:ext>
            </a:extLst>
          </p:cNvPr>
          <p:cNvSpPr/>
          <p:nvPr/>
        </p:nvSpPr>
        <p:spPr>
          <a:xfrm>
            <a:off x="10295164" y="3632171"/>
            <a:ext cx="1495400" cy="815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KR" dirty="0"/>
              <a:t>idden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846192-3C3D-844B-7CA1-43ED5CECF086}"/>
              </a:ext>
            </a:extLst>
          </p:cNvPr>
          <p:cNvCxnSpPr>
            <a:cxnSpLocks/>
            <a:stCxn id="19" idx="6"/>
            <a:endCxn id="5" idx="2"/>
          </p:cNvCxnSpPr>
          <p:nvPr/>
        </p:nvCxnSpPr>
        <p:spPr>
          <a:xfrm>
            <a:off x="5467752" y="2371555"/>
            <a:ext cx="12272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518CC-B358-CE28-DAE3-2244704526AC}"/>
              </a:ext>
            </a:extLst>
          </p:cNvPr>
          <p:cNvCxnSpPr>
            <a:cxnSpLocks/>
            <a:stCxn id="20" idx="6"/>
            <a:endCxn id="7" idx="2"/>
          </p:cNvCxnSpPr>
          <p:nvPr/>
        </p:nvCxnSpPr>
        <p:spPr>
          <a:xfrm>
            <a:off x="5467752" y="3097681"/>
            <a:ext cx="1227208" cy="130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09ADE8-6DBC-5F66-1E7B-749730E6C1F6}"/>
              </a:ext>
            </a:extLst>
          </p:cNvPr>
          <p:cNvCxnSpPr>
            <a:cxnSpLocks/>
            <a:stCxn id="9" idx="2"/>
            <a:endCxn id="23" idx="6"/>
          </p:cNvCxnSpPr>
          <p:nvPr/>
        </p:nvCxnSpPr>
        <p:spPr>
          <a:xfrm flipH="1" flipV="1">
            <a:off x="5467752" y="4596684"/>
            <a:ext cx="968404" cy="72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0C5FB1-F573-98A1-D801-D0E86F20327C}"/>
              </a:ext>
            </a:extLst>
          </p:cNvPr>
          <p:cNvCxnSpPr>
            <a:cxnSpLocks/>
            <a:stCxn id="4" idx="7"/>
            <a:endCxn id="19" idx="2"/>
          </p:cNvCxnSpPr>
          <p:nvPr/>
        </p:nvCxnSpPr>
        <p:spPr>
          <a:xfrm flipV="1">
            <a:off x="3193254" y="2371555"/>
            <a:ext cx="640570" cy="65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82A994-0D44-0AA9-9B21-24CB8BF817FF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 flipV="1">
            <a:off x="3326164" y="3097681"/>
            <a:ext cx="507660" cy="24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F76B4B-7082-81E7-D974-FDCF25A089DC}"/>
              </a:ext>
            </a:extLst>
          </p:cNvPr>
          <p:cNvCxnSpPr>
            <a:cxnSpLocks/>
            <a:stCxn id="4" idx="5"/>
            <a:endCxn id="23" idx="2"/>
          </p:cNvCxnSpPr>
          <p:nvPr/>
        </p:nvCxnSpPr>
        <p:spPr>
          <a:xfrm>
            <a:off x="3193254" y="3652223"/>
            <a:ext cx="640570" cy="94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3E24B8-E77C-2DB8-0A43-A2E351638BCF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3193254" y="2599448"/>
            <a:ext cx="3740989" cy="4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180BAD-04D3-5AF8-4610-232F4CAFA1CB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>
            <a:off x="3326164" y="3340858"/>
            <a:ext cx="3608079" cy="1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630D14-7C86-AEC1-3D19-C2C68A9921A5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193254" y="3652223"/>
            <a:ext cx="3557987" cy="78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7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D615-7B43-4E3E-E74A-3AD969CB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GNN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E3464-4742-A3C3-7CB4-2FEDB2DD8BE5}"/>
              </a:ext>
            </a:extLst>
          </p:cNvPr>
          <p:cNvSpPr/>
          <p:nvPr/>
        </p:nvSpPr>
        <p:spPr>
          <a:xfrm>
            <a:off x="1409701" y="3024867"/>
            <a:ext cx="1447799" cy="808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GNN Blocks S(t)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12477-FDED-3FBF-6E5C-1DFE20DC3D37}"/>
              </a:ext>
            </a:extLst>
          </p:cNvPr>
          <p:cNvSpPr/>
          <p:nvPr/>
        </p:nvSpPr>
        <p:spPr>
          <a:xfrm>
            <a:off x="7701642" y="1651226"/>
            <a:ext cx="1638301" cy="808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GNN Blocks S(t+1,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3C431-5BCF-6AE3-2A4C-73E9EC83F06F}"/>
              </a:ext>
            </a:extLst>
          </p:cNvPr>
          <p:cNvSpPr/>
          <p:nvPr/>
        </p:nvSpPr>
        <p:spPr>
          <a:xfrm>
            <a:off x="6338208" y="2809874"/>
            <a:ext cx="1638302" cy="808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GNN Blocks S(t+2,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C457A-B9C2-7E90-0094-1002A119E1B0}"/>
              </a:ext>
            </a:extLst>
          </p:cNvPr>
          <p:cNvSpPr/>
          <p:nvPr/>
        </p:nvSpPr>
        <p:spPr>
          <a:xfrm>
            <a:off x="8218714" y="3968522"/>
            <a:ext cx="1638301" cy="808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GNN Blocks S(t+1, 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E991A-96A7-65D3-356A-0C92C44202E7}"/>
              </a:ext>
            </a:extLst>
          </p:cNvPr>
          <p:cNvSpPr/>
          <p:nvPr/>
        </p:nvSpPr>
        <p:spPr>
          <a:xfrm>
            <a:off x="5682343" y="1355270"/>
            <a:ext cx="5984421" cy="4808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8C9258-F933-F66F-CA74-B9B4F98F2D09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7157359" y="2459491"/>
            <a:ext cx="1363434" cy="350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FEE811-DDBD-7612-F491-45440196A473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7157359" y="3618139"/>
            <a:ext cx="1061355" cy="754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09310-1F15-2D72-5C25-4EF36E638D5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8520793" y="2459491"/>
            <a:ext cx="517072" cy="1509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E10761-9954-D21A-A205-2CF655BDA80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857500" y="3429000"/>
            <a:ext cx="2824843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17E596-3C49-2AC9-41A9-60CBF5FB518B}"/>
              </a:ext>
            </a:extLst>
          </p:cNvPr>
          <p:cNvSpPr txBox="1"/>
          <p:nvPr/>
        </p:nvSpPr>
        <p:spPr>
          <a:xfrm>
            <a:off x="3363686" y="3747407"/>
            <a:ext cx="167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Position vector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8C9151-A856-DEE6-21B7-91615E91A738}"/>
              </a:ext>
            </a:extLst>
          </p:cNvPr>
          <p:cNvCxnSpPr>
            <a:endCxn id="4" idx="3"/>
          </p:cNvCxnSpPr>
          <p:nvPr/>
        </p:nvCxnSpPr>
        <p:spPr>
          <a:xfrm flipH="1">
            <a:off x="2857500" y="2530929"/>
            <a:ext cx="2824843" cy="89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E729EB-C9BC-B1E8-E28E-1AAAFD570A7D}"/>
              </a:ext>
            </a:extLst>
          </p:cNvPr>
          <p:cNvSpPr txBox="1"/>
          <p:nvPr/>
        </p:nvSpPr>
        <p:spPr>
          <a:xfrm>
            <a:off x="3189517" y="2136325"/>
            <a:ext cx="133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Attention Value</a:t>
            </a:r>
            <a:endParaRPr lang="en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37F9D-C774-1185-D6BC-658CB69B3515}"/>
              </a:ext>
            </a:extLst>
          </p:cNvPr>
          <p:cNvSpPr txBox="1"/>
          <p:nvPr/>
        </p:nvSpPr>
        <p:spPr>
          <a:xfrm>
            <a:off x="9489622" y="1884598"/>
            <a:ext cx="133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0.05</a:t>
            </a:r>
          </a:p>
          <a:p>
            <a:endParaRPr lang="en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EB102-7115-C389-D348-0D486B1EF6F4}"/>
              </a:ext>
            </a:extLst>
          </p:cNvPr>
          <p:cNvSpPr txBox="1"/>
          <p:nvPr/>
        </p:nvSpPr>
        <p:spPr>
          <a:xfrm>
            <a:off x="6245679" y="3599101"/>
            <a:ext cx="13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0.2</a:t>
            </a:r>
            <a:endParaRPr lang="en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CF720D-663F-DDAD-574F-690927C773C3}"/>
              </a:ext>
            </a:extLst>
          </p:cNvPr>
          <p:cNvSpPr txBox="1"/>
          <p:nvPr/>
        </p:nvSpPr>
        <p:spPr>
          <a:xfrm>
            <a:off x="10085613" y="4130456"/>
            <a:ext cx="13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0.75</a:t>
            </a:r>
            <a:endParaRPr lang="en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DF0E11-BF83-12C4-C7DD-C9DBACBF3734}"/>
              </a:ext>
            </a:extLst>
          </p:cNvPr>
          <p:cNvSpPr/>
          <p:nvPr/>
        </p:nvSpPr>
        <p:spPr>
          <a:xfrm>
            <a:off x="9674676" y="2800007"/>
            <a:ext cx="1638302" cy="808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GNN Blocks S(t+2, 2)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41CC95-DA61-CF4B-B251-DA4936EE4AB6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flipH="1">
            <a:off x="7976510" y="3204140"/>
            <a:ext cx="1698166" cy="9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31" grpId="0"/>
      <p:bldP spid="38" grpId="0"/>
      <p:bldP spid="41" grpId="0"/>
      <p:bldP spid="42" grpId="0"/>
      <p:bldP spid="43" grpId="0"/>
      <p:bldP spid="4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314</Words>
  <Application>Microsoft Macintosh PowerPoint</Application>
  <PresentationFormat>Widescreen</PresentationFormat>
  <Paragraphs>72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source-serif-pro</vt:lpstr>
      <vt:lpstr>Arial</vt:lpstr>
      <vt:lpstr>Calibri</vt:lpstr>
      <vt:lpstr>Calibri Light</vt:lpstr>
      <vt:lpstr>Office 테마</vt:lpstr>
      <vt:lpstr>GNN needs attention too</vt:lpstr>
      <vt:lpstr>Baduk(game of go)</vt:lpstr>
      <vt:lpstr>Multi Armed Bandit</vt:lpstr>
      <vt:lpstr>2017 Alphago zero, Mechanism</vt:lpstr>
      <vt:lpstr>Previous models’ problem</vt:lpstr>
      <vt:lpstr>Baduk is more like graph</vt:lpstr>
      <vt:lpstr>Attention mechanism</vt:lpstr>
      <vt:lpstr>GNN[CNN] Block</vt:lpstr>
      <vt:lpstr>GNN networks</vt:lpstr>
      <vt:lpstr>Summary</vt:lpstr>
      <vt:lpstr>Limitations</vt:lpstr>
      <vt:lpstr>Plan to mid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GCN needs attention too</dc:title>
  <dc:creator>김 원중</dc:creator>
  <cp:lastModifiedBy>김원중</cp:lastModifiedBy>
  <cp:revision>1</cp:revision>
  <dcterms:created xsi:type="dcterms:W3CDTF">2022-10-22T12:18:38Z</dcterms:created>
  <dcterms:modified xsi:type="dcterms:W3CDTF">2022-10-26T08:45:49Z</dcterms:modified>
</cp:coreProperties>
</file>