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58" r:id="rId10"/>
    <p:sldId id="266" r:id="rId11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82E8FF-7E22-8743-AB02-DBADC7B4B99C}" v="12" dt="2022-10-17T15:08:46.6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23"/>
    <p:restoredTop sz="94673"/>
  </p:normalViewPr>
  <p:slideViewPr>
    <p:cSldViewPr snapToGrid="0">
      <p:cViewPr varScale="1">
        <p:scale>
          <a:sx n="107" d="100"/>
          <a:sy n="107" d="100"/>
        </p:scale>
        <p:origin x="200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원중" userId="0fd2874a-5fe2-4da8-a9fe-3d76174e5028" providerId="ADAL" clId="{5D82E8FF-7E22-8743-AB02-DBADC7B4B99C}"/>
    <pc:docChg chg="undo custSel modSld">
      <pc:chgData name="김원중" userId="0fd2874a-5fe2-4da8-a9fe-3d76174e5028" providerId="ADAL" clId="{5D82E8FF-7E22-8743-AB02-DBADC7B4B99C}" dt="2022-10-17T15:08:46.643" v="453" actId="20577"/>
      <pc:docMkLst>
        <pc:docMk/>
      </pc:docMkLst>
      <pc:sldChg chg="modSp mod">
        <pc:chgData name="김원중" userId="0fd2874a-5fe2-4da8-a9fe-3d76174e5028" providerId="ADAL" clId="{5D82E8FF-7E22-8743-AB02-DBADC7B4B99C}" dt="2022-10-17T15:08:46.643" v="453" actId="20577"/>
        <pc:sldMkLst>
          <pc:docMk/>
          <pc:sldMk cId="3061231711" sldId="258"/>
        </pc:sldMkLst>
        <pc:spChg chg="mod">
          <ac:chgData name="김원중" userId="0fd2874a-5fe2-4da8-a9fe-3d76174e5028" providerId="ADAL" clId="{5D82E8FF-7E22-8743-AB02-DBADC7B4B99C}" dt="2022-10-17T15:08:46.643" v="453" actId="20577"/>
          <ac:spMkLst>
            <pc:docMk/>
            <pc:sldMk cId="3061231711" sldId="258"/>
            <ac:spMk id="3" creationId="{D42151F3-97BE-534A-DBFF-B6A9E5978BD5}"/>
          </ac:spMkLst>
        </pc:spChg>
      </pc:sldChg>
      <pc:sldChg chg="addSp delSp modSp mod">
        <pc:chgData name="김원중" userId="0fd2874a-5fe2-4da8-a9fe-3d76174e5028" providerId="ADAL" clId="{5D82E8FF-7E22-8743-AB02-DBADC7B4B99C}" dt="2022-10-17T14:49:50.848" v="153" actId="20577"/>
        <pc:sldMkLst>
          <pc:docMk/>
          <pc:sldMk cId="4254529961" sldId="262"/>
        </pc:sldMkLst>
        <pc:spChg chg="add del mod">
          <ac:chgData name="김원중" userId="0fd2874a-5fe2-4da8-a9fe-3d76174e5028" providerId="ADAL" clId="{5D82E8FF-7E22-8743-AB02-DBADC7B4B99C}" dt="2022-10-17T14:37:28.307" v="3"/>
          <ac:spMkLst>
            <pc:docMk/>
            <pc:sldMk cId="4254529961" sldId="262"/>
            <ac:spMk id="3" creationId="{E54DB7E0-5DA0-68A7-06CA-0C4B3BA7FA08}"/>
          </ac:spMkLst>
        </pc:spChg>
        <pc:spChg chg="add del mod">
          <ac:chgData name="김원중" userId="0fd2874a-5fe2-4da8-a9fe-3d76174e5028" providerId="ADAL" clId="{5D82E8FF-7E22-8743-AB02-DBADC7B4B99C}" dt="2022-10-17T14:38:06.397" v="27" actId="478"/>
          <ac:spMkLst>
            <pc:docMk/>
            <pc:sldMk cId="4254529961" sldId="262"/>
            <ac:spMk id="7" creationId="{AF1476A6-8CFD-0624-81DD-B78AD9F9D29F}"/>
          </ac:spMkLst>
        </pc:spChg>
        <pc:graphicFrameChg chg="add mod modGraphic">
          <ac:chgData name="김원중" userId="0fd2874a-5fe2-4da8-a9fe-3d76174e5028" providerId="ADAL" clId="{5D82E8FF-7E22-8743-AB02-DBADC7B4B99C}" dt="2022-10-17T14:49:50.848" v="153" actId="20577"/>
          <ac:graphicFrameMkLst>
            <pc:docMk/>
            <pc:sldMk cId="4254529961" sldId="262"/>
            <ac:graphicFrameMk id="8" creationId="{781B501A-6A76-22C9-75FA-30060D504FFD}"/>
          </ac:graphicFrameMkLst>
        </pc:graphicFrameChg>
        <pc:picChg chg="add mod">
          <ac:chgData name="김원중" userId="0fd2874a-5fe2-4da8-a9fe-3d76174e5028" providerId="ADAL" clId="{5D82E8FF-7E22-8743-AB02-DBADC7B4B99C}" dt="2022-10-17T14:37:32.087" v="7" actId="1076"/>
          <ac:picMkLst>
            <pc:docMk/>
            <pc:sldMk cId="4254529961" sldId="262"/>
            <ac:picMk id="6" creationId="{688DD063-AB15-A49C-9A41-63F4BE42EC6C}"/>
          </ac:picMkLst>
        </pc:picChg>
        <pc:picChg chg="del">
          <ac:chgData name="김원중" userId="0fd2874a-5fe2-4da8-a9fe-3d76174e5028" providerId="ADAL" clId="{5D82E8FF-7E22-8743-AB02-DBADC7B4B99C}" dt="2022-10-17T14:35:44.536" v="0" actId="478"/>
          <ac:picMkLst>
            <pc:docMk/>
            <pc:sldMk cId="4254529961" sldId="262"/>
            <ac:picMk id="1033" creationId="{27709338-9623-E97E-9569-AA3710A9F402}"/>
          </ac:picMkLst>
        </pc:picChg>
      </pc:sldChg>
      <pc:sldChg chg="addSp delSp modSp mod">
        <pc:chgData name="김원중" userId="0fd2874a-5fe2-4da8-a9fe-3d76174e5028" providerId="ADAL" clId="{5D82E8FF-7E22-8743-AB02-DBADC7B4B99C}" dt="2022-10-17T14:51:17.857" v="198" actId="20577"/>
        <pc:sldMkLst>
          <pc:docMk/>
          <pc:sldMk cId="585850876" sldId="263"/>
        </pc:sldMkLst>
        <pc:spChg chg="add del mod">
          <ac:chgData name="김원중" userId="0fd2874a-5fe2-4da8-a9fe-3d76174e5028" providerId="ADAL" clId="{5D82E8FF-7E22-8743-AB02-DBADC7B4B99C}" dt="2022-10-17T14:50:34.920" v="154"/>
          <ac:spMkLst>
            <pc:docMk/>
            <pc:sldMk cId="585850876" sldId="263"/>
            <ac:spMk id="3" creationId="{D6FFB62C-E7F4-5225-EE7A-CCDB8123E219}"/>
          </ac:spMkLst>
        </pc:spChg>
        <pc:spChg chg="add mod">
          <ac:chgData name="김원중" userId="0fd2874a-5fe2-4da8-a9fe-3d76174e5028" providerId="ADAL" clId="{5D82E8FF-7E22-8743-AB02-DBADC7B4B99C}" dt="2022-10-17T14:51:17.857" v="198" actId="20577"/>
          <ac:spMkLst>
            <pc:docMk/>
            <pc:sldMk cId="585850876" sldId="263"/>
            <ac:spMk id="7" creationId="{FD7CB307-29F1-EC10-8F7A-F3EB15934D92}"/>
          </ac:spMkLst>
        </pc:spChg>
        <pc:picChg chg="add mod">
          <ac:chgData name="김원중" userId="0fd2874a-5fe2-4da8-a9fe-3d76174e5028" providerId="ADAL" clId="{5D82E8FF-7E22-8743-AB02-DBADC7B4B99C}" dt="2022-10-17T14:50:38.407" v="157" actId="1076"/>
          <ac:picMkLst>
            <pc:docMk/>
            <pc:sldMk cId="585850876" sldId="263"/>
            <ac:picMk id="6" creationId="{5ABE35DE-A0D7-DB70-3FAF-4A3E08421E77}"/>
          </ac:picMkLst>
        </pc:picChg>
        <pc:picChg chg="del">
          <ac:chgData name="김원중" userId="0fd2874a-5fe2-4da8-a9fe-3d76174e5028" providerId="ADAL" clId="{5D82E8FF-7E22-8743-AB02-DBADC7B4B99C}" dt="2022-10-17T14:49:05.381" v="140" actId="478"/>
          <ac:picMkLst>
            <pc:docMk/>
            <pc:sldMk cId="585850876" sldId="263"/>
            <ac:picMk id="1033" creationId="{27709338-9623-E97E-9569-AA3710A9F402}"/>
          </ac:picMkLst>
        </pc:picChg>
      </pc:sldChg>
      <pc:sldChg chg="addSp delSp modSp mod">
        <pc:chgData name="김원중" userId="0fd2874a-5fe2-4da8-a9fe-3d76174e5028" providerId="ADAL" clId="{5D82E8FF-7E22-8743-AB02-DBADC7B4B99C}" dt="2022-10-17T15:04:13.020" v="285" actId="20577"/>
        <pc:sldMkLst>
          <pc:docMk/>
          <pc:sldMk cId="1721137968" sldId="264"/>
        </pc:sldMkLst>
        <pc:spChg chg="mod">
          <ac:chgData name="김원중" userId="0fd2874a-5fe2-4da8-a9fe-3d76174e5028" providerId="ADAL" clId="{5D82E8FF-7E22-8743-AB02-DBADC7B4B99C}" dt="2022-10-17T14:54:57.611" v="246" actId="20577"/>
          <ac:spMkLst>
            <pc:docMk/>
            <pc:sldMk cId="1721137968" sldId="264"/>
            <ac:spMk id="2" creationId="{744FD170-680A-10DC-9DC4-DDC8300DBF91}"/>
          </ac:spMkLst>
        </pc:spChg>
        <pc:spChg chg="add mod">
          <ac:chgData name="김원중" userId="0fd2874a-5fe2-4da8-a9fe-3d76174e5028" providerId="ADAL" clId="{5D82E8FF-7E22-8743-AB02-DBADC7B4B99C}" dt="2022-10-17T15:04:13.020" v="285" actId="20577"/>
          <ac:spMkLst>
            <pc:docMk/>
            <pc:sldMk cId="1721137968" sldId="264"/>
            <ac:spMk id="3" creationId="{8E60C3F2-F769-4914-0D08-D61D06AC4413}"/>
          </ac:spMkLst>
        </pc:spChg>
        <pc:picChg chg="del">
          <ac:chgData name="김원중" userId="0fd2874a-5fe2-4da8-a9fe-3d76174e5028" providerId="ADAL" clId="{5D82E8FF-7E22-8743-AB02-DBADC7B4B99C}" dt="2022-10-17T14:51:47.931" v="199" actId="478"/>
          <ac:picMkLst>
            <pc:docMk/>
            <pc:sldMk cId="1721137968" sldId="264"/>
            <ac:picMk id="1033" creationId="{27709338-9623-E97E-9569-AA3710A9F402}"/>
          </ac:picMkLst>
        </pc:picChg>
      </pc:sldChg>
      <pc:sldChg chg="addSp delSp modSp mod delAnim modAnim">
        <pc:chgData name="김원중" userId="0fd2874a-5fe2-4da8-a9fe-3d76174e5028" providerId="ADAL" clId="{5D82E8FF-7E22-8743-AB02-DBADC7B4B99C}" dt="2022-10-17T15:03:32.003" v="259"/>
        <pc:sldMkLst>
          <pc:docMk/>
          <pc:sldMk cId="122580858" sldId="265"/>
        </pc:sldMkLst>
        <pc:spChg chg="add del mod">
          <ac:chgData name="김원중" userId="0fd2874a-5fe2-4da8-a9fe-3d76174e5028" providerId="ADAL" clId="{5D82E8FF-7E22-8743-AB02-DBADC7B4B99C}" dt="2022-10-17T15:02:39.179" v="257"/>
          <ac:spMkLst>
            <pc:docMk/>
            <pc:sldMk cId="122580858" sldId="265"/>
            <ac:spMk id="3" creationId="{CF2274AC-7B5C-331F-3ECE-74B4E2CEA4DF}"/>
          </ac:spMkLst>
        </pc:spChg>
        <pc:spChg chg="add del mod">
          <ac:chgData name="김원중" userId="0fd2874a-5fe2-4da8-a9fe-3d76174e5028" providerId="ADAL" clId="{5D82E8FF-7E22-8743-AB02-DBADC7B4B99C}" dt="2022-10-17T15:03:32.003" v="259"/>
          <ac:spMkLst>
            <pc:docMk/>
            <pc:sldMk cId="122580858" sldId="265"/>
            <ac:spMk id="7" creationId="{E561311E-D210-537B-0968-8CF104849D10}"/>
          </ac:spMkLst>
        </pc:spChg>
        <pc:picChg chg="add del mod">
          <ac:chgData name="김원중" userId="0fd2874a-5fe2-4da8-a9fe-3d76174e5028" providerId="ADAL" clId="{5D82E8FF-7E22-8743-AB02-DBADC7B4B99C}" dt="2022-10-17T15:03:25.235" v="258" actId="478"/>
          <ac:picMkLst>
            <pc:docMk/>
            <pc:sldMk cId="122580858" sldId="265"/>
            <ac:picMk id="4" creationId="{37D314D7-AABF-4496-D055-BF7781B2FA1B}"/>
          </ac:picMkLst>
        </pc:picChg>
        <pc:picChg chg="add mod">
          <ac:chgData name="김원중" userId="0fd2874a-5fe2-4da8-a9fe-3d76174e5028" providerId="ADAL" clId="{5D82E8FF-7E22-8743-AB02-DBADC7B4B99C}" dt="2022-10-17T15:03:32.003" v="259"/>
          <ac:picMkLst>
            <pc:docMk/>
            <pc:sldMk cId="122580858" sldId="265"/>
            <ac:picMk id="8" creationId="{10CDA90C-0C08-AEA2-695E-DCF908B76F09}"/>
          </ac:picMkLst>
        </pc:picChg>
        <pc:picChg chg="del">
          <ac:chgData name="김원중" userId="0fd2874a-5fe2-4da8-a9fe-3d76174e5028" providerId="ADAL" clId="{5D82E8FF-7E22-8743-AB02-DBADC7B4B99C}" dt="2022-10-17T15:00:08.051" v="256" actId="478"/>
          <ac:picMkLst>
            <pc:docMk/>
            <pc:sldMk cId="122580858" sldId="265"/>
            <ac:picMk id="1033" creationId="{27709338-9623-E97E-9569-AA3710A9F40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81748-6091-FBDF-67F1-2F590C0340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3769F1-9371-1276-C095-11B1C15501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911B40-FBD5-842A-09B2-69CF6E875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A405B-5852-1344-BC08-E26572A1E20F}" type="datetimeFigureOut">
              <a:rPr lang="en-KR" smtClean="0"/>
              <a:t>2022/10/30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82FFB6-9089-F5A6-3415-3E9A6CF41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6C647-515F-FE08-0C26-3A9F3E3FE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6B07C-06D3-244F-AA40-0E68AF84367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116900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F76D6-3A89-457E-6BF2-DBEB91BBC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CE6B4D-FA98-CDF9-7C46-5345298A6C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C6919C-8344-E440-CE61-432923564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A405B-5852-1344-BC08-E26572A1E20F}" type="datetimeFigureOut">
              <a:rPr lang="en-KR" smtClean="0"/>
              <a:t>2022/10/30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F5745-C974-6F4A-F474-069EE2F77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278EB-7896-27F6-4C92-96F15A633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6B07C-06D3-244F-AA40-0E68AF84367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052922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1C9F3C-6DF8-C3C2-D3DA-304E8363D0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2540AC-BA53-8871-87EB-7AB728047D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A6FC1-1EAC-E8E5-B1A5-50E0F5F5A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A405B-5852-1344-BC08-E26572A1E20F}" type="datetimeFigureOut">
              <a:rPr lang="en-KR" smtClean="0"/>
              <a:t>2022/10/30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24B304-5AA3-C4CB-D3B9-BD8AC618A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51A87D-833D-7BCA-3DFF-333F380C8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6B07C-06D3-244F-AA40-0E68AF84367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246672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ABF3B-3CBA-453E-4D05-AACC8227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58F5C-46D8-C70C-2AEB-EED6A1830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26E095-9EC4-9A90-F72A-77AE3C43B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A405B-5852-1344-BC08-E26572A1E20F}" type="datetimeFigureOut">
              <a:rPr lang="en-KR" smtClean="0"/>
              <a:t>2022/10/30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70C728-13C3-EA31-7EAD-60E314FDF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C359CC-B2B3-B780-F517-B466D3A12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6B07C-06D3-244F-AA40-0E68AF84367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663484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952F5-2FE6-4BAC-CB0D-894443F21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E33CEF-3EA8-5494-0788-99CDE3C0CD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AAE647-5051-B28A-CA6D-47086D69A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A405B-5852-1344-BC08-E26572A1E20F}" type="datetimeFigureOut">
              <a:rPr lang="en-KR" smtClean="0"/>
              <a:t>2022/10/30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E59A7E-AEDE-EE25-525B-B9654748D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E5D556-81AA-78A1-1C26-C39E176E5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6B07C-06D3-244F-AA40-0E68AF84367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691049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DE7DA-3A9F-9B82-0E08-4AFDD0108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E924F-89EE-54A7-CF8D-1BA2C5FE8D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A63B5F-AFC2-6682-5D75-D68131DDAE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CB5EB9-5A8A-6CF6-E8A1-527DFEBE3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A405B-5852-1344-BC08-E26572A1E20F}" type="datetimeFigureOut">
              <a:rPr lang="en-KR" smtClean="0"/>
              <a:t>2022/10/30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CBB85F-9CE1-B9F3-62BF-35D22A971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B8FA77-079F-AE89-4CB4-E2AEF6BAC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6B07C-06D3-244F-AA40-0E68AF84367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678930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36937-AA3E-06ED-2CB9-9C8DA458D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DAC4F3-EC23-C6B5-B760-08C5C24A5E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3B302B-EA64-6FB8-9C65-EEE770D1E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17762F-B293-509B-57C3-4F3015D167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7431F1-6715-885D-8DD8-06E4E86613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15368D-1704-F4D6-E773-C4E903BE5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A405B-5852-1344-BC08-E26572A1E20F}" type="datetimeFigureOut">
              <a:rPr lang="en-KR" smtClean="0"/>
              <a:t>2022/10/30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18B7F7-6F41-1AB6-F670-EB500BABD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C20BD9-4DC4-C1F3-1C9C-E8A9BB7F9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6B07C-06D3-244F-AA40-0E68AF84367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811657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0751-6496-79DE-9D46-CB90D711B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4D3B86-3148-4B24-4605-7346EB51E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A405B-5852-1344-BC08-E26572A1E20F}" type="datetimeFigureOut">
              <a:rPr lang="en-KR" smtClean="0"/>
              <a:t>2022/10/30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0793E5-37CB-4141-A433-8090259E4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4EC679-9923-BC53-5B27-BA3EFFCD3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6B07C-06D3-244F-AA40-0E68AF84367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594030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4C1CF8-49A8-241B-7EF2-1A7CA144D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A405B-5852-1344-BC08-E26572A1E20F}" type="datetimeFigureOut">
              <a:rPr lang="en-KR" smtClean="0"/>
              <a:t>2022/10/30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7C3FD8-646A-3BCE-1716-70E6A005D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BC8730-1336-CC8E-89AB-9976F8DB7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6B07C-06D3-244F-AA40-0E68AF84367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224615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BDE8B-C58B-5190-E175-69495CB63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52904-A05D-6396-7140-4B51AB7D87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1BD9D4-004A-751F-DEE9-C1B8390664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D68C33-3EE1-0951-C015-43C9BE0AF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A405B-5852-1344-BC08-E26572A1E20F}" type="datetimeFigureOut">
              <a:rPr lang="en-KR" smtClean="0"/>
              <a:t>2022/10/30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BF2C50-3982-4E96-F76D-D39FF38EA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BCFFFA-DF3A-B0BF-1175-37913F9AC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6B07C-06D3-244F-AA40-0E68AF84367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426441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2CAB7-7270-A433-C26A-F277DE803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230449-B83B-B360-9681-1DF67D9929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8F8A41-9C7A-F038-B536-EDBD7AEB13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4B044F-3CC7-E422-BF0B-0275965E8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A405B-5852-1344-BC08-E26572A1E20F}" type="datetimeFigureOut">
              <a:rPr lang="en-KR" smtClean="0"/>
              <a:t>2022/10/30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207A21-58FF-AAA5-5E6F-CE6B54689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97E08C-9391-F53B-8FC4-EE23E8F15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6B07C-06D3-244F-AA40-0E68AF84367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653092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58AB24-C7F3-EAB6-6496-4F79BC377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500099-7920-0A72-3A1A-2EE6FD942F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738D36-857B-E622-B5FA-F5F11E5803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3A405B-5852-1344-BC08-E26572A1E20F}" type="datetimeFigureOut">
              <a:rPr lang="en-KR" smtClean="0"/>
              <a:t>2022/10/30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A65EF2-5350-7749-C2EC-629F2662AE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FEDE6E-F68A-93D7-70BD-5804EB8664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D6B07C-06D3-244F-AA40-0E68AF84367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824444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-BqNl3AtPVw?t=10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youtu.be/G6fMV1UPzkg?t=8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Lu56xVlZ40M?start=239&amp;feature=oembed" TargetMode="External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ymlibrary.dev/environments/mujoco/" TargetMode="External"/><Relationship Id="rId2" Type="http://schemas.openxmlformats.org/officeDocument/2006/relationships/hyperlink" Target="https://pidexplained.com/pid-controller-explained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D7D9D-7E35-A671-26C3-1983788C9D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KR" dirty="0"/>
              <a:t>Robotic system design evaluation with open-ai gym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02DED4-CEE7-1E72-7F93-2E78533CB8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System Design Project Proposal</a:t>
            </a:r>
            <a:endParaRPr lang="en-KR" dirty="0"/>
          </a:p>
          <a:p>
            <a:r>
              <a:rPr lang="en-KR" dirty="0"/>
              <a:t>2022311382</a:t>
            </a:r>
          </a:p>
        </p:txBody>
      </p:sp>
    </p:spTree>
    <p:extLst>
      <p:ext uri="{BB962C8B-B14F-4D97-AF65-F5344CB8AC3E}">
        <p14:creationId xmlns:p14="http://schemas.microsoft.com/office/powerpoint/2010/main" val="2887504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E14E8-DF52-D6DD-0F83-7A69F7524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2nd Proposal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Crowd Simulation by </a:t>
            </a:r>
            <a:r>
              <a:rPr lang="en-US" altLang="ko-KR" dirty="0" err="1"/>
              <a:t>GNNc</a:t>
            </a:r>
            <a:endParaRPr lang="en-KR" dirty="0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A5D7BC11-580D-7D80-A782-9804C08ECE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51985" y="1825625"/>
            <a:ext cx="4888030" cy="4351338"/>
          </a:xfrm>
        </p:spPr>
      </p:pic>
    </p:spTree>
    <p:extLst>
      <p:ext uri="{BB962C8B-B14F-4D97-AF65-F5344CB8AC3E}">
        <p14:creationId xmlns:p14="http://schemas.microsoft.com/office/powerpoint/2010/main" val="951165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FD170-680A-10DC-9DC4-DDC8300DB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Problem Statement</a:t>
            </a:r>
          </a:p>
        </p:txBody>
      </p:sp>
      <p:pic>
        <p:nvPicPr>
          <p:cNvPr id="1027" name="Picture 3" descr="page69image13980336">
            <a:extLst>
              <a:ext uri="{FF2B5EF4-FFF2-40B4-BE49-F238E27FC236}">
                <a16:creationId xmlns:a16="http://schemas.microsoft.com/office/drawing/2014/main" id="{7915F534-A02F-669C-47C4-C9A5A226F7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09700" cy="54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7">
            <a:extLst>
              <a:ext uri="{FF2B5EF4-FFF2-40B4-BE49-F238E27FC236}">
                <a16:creationId xmlns:a16="http://schemas.microsoft.com/office/drawing/2014/main" id="{3DFB6D54-DE11-5A37-2B46-83D84E8756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8256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KR"/>
          </a:p>
        </p:txBody>
      </p:sp>
      <p:pic>
        <p:nvPicPr>
          <p:cNvPr id="4" name="Picture 3" descr="A picture containing linedrawing&#10;&#10;Description automatically generated">
            <a:extLst>
              <a:ext uri="{FF2B5EF4-FFF2-40B4-BE49-F238E27FC236}">
                <a16:creationId xmlns:a16="http://schemas.microsoft.com/office/drawing/2014/main" id="{755E2426-9172-ACED-8F0A-109E1C2472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2054225"/>
            <a:ext cx="7772400" cy="2396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919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FD170-680A-10DC-9DC4-DDC8300DB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Problem Statement</a:t>
            </a:r>
          </a:p>
        </p:txBody>
      </p:sp>
      <p:pic>
        <p:nvPicPr>
          <p:cNvPr id="1027" name="Picture 3" descr="page69image13980336">
            <a:extLst>
              <a:ext uri="{FF2B5EF4-FFF2-40B4-BE49-F238E27FC236}">
                <a16:creationId xmlns:a16="http://schemas.microsoft.com/office/drawing/2014/main" id="{7915F534-A02F-669C-47C4-C9A5A226F7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09700" cy="54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7">
            <a:extLst>
              <a:ext uri="{FF2B5EF4-FFF2-40B4-BE49-F238E27FC236}">
                <a16:creationId xmlns:a16="http://schemas.microsoft.com/office/drawing/2014/main" id="{3DFB6D54-DE11-5A37-2B46-83D84E8756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5743" y="189687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32824-9B9C-3EEA-C03B-1667EB5F3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5743" y="1896877"/>
            <a:ext cx="10515600" cy="4351338"/>
          </a:xfrm>
        </p:spPr>
        <p:txBody>
          <a:bodyPr/>
          <a:lstStyle/>
          <a:p>
            <a:r>
              <a:rPr lang="en-KR" dirty="0"/>
              <a:t>      x 3 x 4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CA3E09D-1C12-844F-E115-88DA2F8D14CA}"/>
              </a:ext>
            </a:extLst>
          </p:cNvPr>
          <p:cNvGrpSpPr/>
          <p:nvPr/>
        </p:nvGrpSpPr>
        <p:grpSpPr>
          <a:xfrm>
            <a:off x="2977243" y="3036714"/>
            <a:ext cx="4583254" cy="2146300"/>
            <a:chOff x="4624246" y="2928144"/>
            <a:chExt cx="4583254" cy="2146300"/>
          </a:xfrm>
        </p:grpSpPr>
        <p:pic>
          <p:nvPicPr>
            <p:cNvPr id="3073" name="Picture 1" descr="page74image14110784">
              <a:extLst>
                <a:ext uri="{FF2B5EF4-FFF2-40B4-BE49-F238E27FC236}">
                  <a16:creationId xmlns:a16="http://schemas.microsoft.com/office/drawing/2014/main" id="{0A0F1123-F3A6-3072-4F09-4CA437C161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60900" y="2928144"/>
              <a:ext cx="4546600" cy="2146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0BAEA7F-B152-D9F1-ECDB-3C6BBDCD93B3}"/>
                </a:ext>
              </a:extLst>
            </p:cNvPr>
            <p:cNvSpPr/>
            <p:nvPr/>
          </p:nvSpPr>
          <p:spPr>
            <a:xfrm>
              <a:off x="4781004" y="3065417"/>
              <a:ext cx="418011" cy="363583"/>
            </a:xfrm>
            <a:prstGeom prst="ellipse">
              <a:avLst/>
            </a:prstGeom>
            <a:noFill/>
            <a:ln w="57150">
              <a:solidFill>
                <a:srgbClr val="00B05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A3861FF-0C7B-49C2-E344-A6A4DF50F5FC}"/>
                </a:ext>
              </a:extLst>
            </p:cNvPr>
            <p:cNvSpPr/>
            <p:nvPr/>
          </p:nvSpPr>
          <p:spPr>
            <a:xfrm>
              <a:off x="4822729" y="3616676"/>
              <a:ext cx="418011" cy="363583"/>
            </a:xfrm>
            <a:prstGeom prst="ellipse">
              <a:avLst/>
            </a:prstGeom>
            <a:noFill/>
            <a:ln w="57150">
              <a:solidFill>
                <a:srgbClr val="00B05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CC57E3D-BFA9-9E86-045B-AB41E3A1170B}"/>
                </a:ext>
              </a:extLst>
            </p:cNvPr>
            <p:cNvSpPr/>
            <p:nvPr/>
          </p:nvSpPr>
          <p:spPr>
            <a:xfrm>
              <a:off x="4624246" y="4115196"/>
              <a:ext cx="418011" cy="363583"/>
            </a:xfrm>
            <a:prstGeom prst="ellipse">
              <a:avLst/>
            </a:prstGeom>
            <a:noFill/>
            <a:ln w="57150">
              <a:solidFill>
                <a:srgbClr val="00B05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</p:grpSp>
      <p:sp>
        <p:nvSpPr>
          <p:cNvPr id="10" name="Oval 9">
            <a:extLst>
              <a:ext uri="{FF2B5EF4-FFF2-40B4-BE49-F238E27FC236}">
                <a16:creationId xmlns:a16="http://schemas.microsoft.com/office/drawing/2014/main" id="{F6B9AE97-E051-C686-F5D1-B8295F170739}"/>
              </a:ext>
            </a:extLst>
          </p:cNvPr>
          <p:cNvSpPr/>
          <p:nvPr/>
        </p:nvSpPr>
        <p:spPr>
          <a:xfrm>
            <a:off x="2692582" y="1974596"/>
            <a:ext cx="418011" cy="363583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4A435E3F-10AD-3F67-A34A-272FC876E3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263055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FD170-680A-10DC-9DC4-DDC8300DB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Problem Statement</a:t>
            </a:r>
          </a:p>
        </p:txBody>
      </p:sp>
      <p:pic>
        <p:nvPicPr>
          <p:cNvPr id="1027" name="Picture 3" descr="page69image13980336">
            <a:extLst>
              <a:ext uri="{FF2B5EF4-FFF2-40B4-BE49-F238E27FC236}">
                <a16:creationId xmlns:a16="http://schemas.microsoft.com/office/drawing/2014/main" id="{7915F534-A02F-669C-47C4-C9A5A226F7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09700" cy="54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7">
            <a:extLst>
              <a:ext uri="{FF2B5EF4-FFF2-40B4-BE49-F238E27FC236}">
                <a16:creationId xmlns:a16="http://schemas.microsoft.com/office/drawing/2014/main" id="{3DFB6D54-DE11-5A37-2B46-83D84E8756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8256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0BF6F-0276-8503-1F41-F23B6C2FA9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KR" dirty="0"/>
              <a:t>ith reinforcement learning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7EB9DC-7FD9-A7D3-9A37-FAEC71DC187B}"/>
              </a:ext>
            </a:extLst>
          </p:cNvPr>
          <p:cNvSpPr txBox="1"/>
          <p:nvPr/>
        </p:nvSpPr>
        <p:spPr>
          <a:xfrm>
            <a:off x="7220527" y="3612892"/>
            <a:ext cx="37615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KR" dirty="0">
                <a:hlinkClick r:id="rId3"/>
              </a:rPr>
              <a:t>https://youtu.be/-BqNl3AtPVw?t=10</a:t>
            </a:r>
            <a:endParaRPr lang="en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540030-5440-5FF4-3A28-8E7861F303CE}"/>
              </a:ext>
            </a:extLst>
          </p:cNvPr>
          <p:cNvSpPr txBox="1"/>
          <p:nvPr/>
        </p:nvSpPr>
        <p:spPr>
          <a:xfrm>
            <a:off x="1022927" y="3612892"/>
            <a:ext cx="36137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KR" dirty="0">
                <a:hlinkClick r:id="rId4"/>
              </a:rPr>
              <a:t>https://youtu.be/G6fMV1UPzkg?t=8</a:t>
            </a:r>
            <a:endParaRPr lang="en-KR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6C526EC-2126-6623-6ADE-9EAD88778CF1}"/>
              </a:ext>
            </a:extLst>
          </p:cNvPr>
          <p:cNvCxnSpPr>
            <a:cxnSpLocks/>
            <a:stCxn id="8" idx="3"/>
            <a:endCxn id="6" idx="1"/>
          </p:cNvCxnSpPr>
          <p:nvPr/>
        </p:nvCxnSpPr>
        <p:spPr>
          <a:xfrm>
            <a:off x="4636655" y="3797558"/>
            <a:ext cx="2628000" cy="0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5399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FD170-680A-10DC-9DC4-DDC8300DB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Simulator</a:t>
            </a:r>
          </a:p>
        </p:txBody>
      </p:sp>
      <p:pic>
        <p:nvPicPr>
          <p:cNvPr id="1027" name="Picture 3" descr="page69image13980336">
            <a:extLst>
              <a:ext uri="{FF2B5EF4-FFF2-40B4-BE49-F238E27FC236}">
                <a16:creationId xmlns:a16="http://schemas.microsoft.com/office/drawing/2014/main" id="{7915F534-A02F-669C-47C4-C9A5A226F7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09700" cy="54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7">
            <a:extLst>
              <a:ext uri="{FF2B5EF4-FFF2-40B4-BE49-F238E27FC236}">
                <a16:creationId xmlns:a16="http://schemas.microsoft.com/office/drawing/2014/main" id="{3DFB6D54-DE11-5A37-2B46-83D84E8756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8256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KR"/>
          </a:p>
        </p:txBody>
      </p:sp>
      <p:pic>
        <p:nvPicPr>
          <p:cNvPr id="6" name="Content Placeholder 5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688DD063-AB15-A49C-9A41-63F4BE42EC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690688"/>
            <a:ext cx="10515600" cy="1868317"/>
          </a:xfrm>
        </p:spPr>
      </p:pic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781B501A-6A76-22C9-75FA-30060D504F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6559945"/>
              </p:ext>
            </p:extLst>
          </p:nvPr>
        </p:nvGraphicFramePr>
        <p:xfrm>
          <a:off x="2100942" y="4224455"/>
          <a:ext cx="8948058" cy="23413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1343">
                  <a:extLst>
                    <a:ext uri="{9D8B030D-6E8A-4147-A177-3AD203B41FA5}">
                      <a16:colId xmlns:a16="http://schemas.microsoft.com/office/drawing/2014/main" val="4087680873"/>
                    </a:ext>
                  </a:extLst>
                </a:gridCol>
                <a:gridCol w="1491343">
                  <a:extLst>
                    <a:ext uri="{9D8B030D-6E8A-4147-A177-3AD203B41FA5}">
                      <a16:colId xmlns:a16="http://schemas.microsoft.com/office/drawing/2014/main" val="2393615487"/>
                    </a:ext>
                  </a:extLst>
                </a:gridCol>
                <a:gridCol w="1491343">
                  <a:extLst>
                    <a:ext uri="{9D8B030D-6E8A-4147-A177-3AD203B41FA5}">
                      <a16:colId xmlns:a16="http://schemas.microsoft.com/office/drawing/2014/main" val="3001024354"/>
                    </a:ext>
                  </a:extLst>
                </a:gridCol>
                <a:gridCol w="1491343">
                  <a:extLst>
                    <a:ext uri="{9D8B030D-6E8A-4147-A177-3AD203B41FA5}">
                      <a16:colId xmlns:a16="http://schemas.microsoft.com/office/drawing/2014/main" val="2738116358"/>
                    </a:ext>
                  </a:extLst>
                </a:gridCol>
                <a:gridCol w="1491343">
                  <a:extLst>
                    <a:ext uri="{9D8B030D-6E8A-4147-A177-3AD203B41FA5}">
                      <a16:colId xmlns:a16="http://schemas.microsoft.com/office/drawing/2014/main" val="1245846513"/>
                    </a:ext>
                  </a:extLst>
                </a:gridCol>
                <a:gridCol w="1491343">
                  <a:extLst>
                    <a:ext uri="{9D8B030D-6E8A-4147-A177-3AD203B41FA5}">
                      <a16:colId xmlns:a16="http://schemas.microsoft.com/office/drawing/2014/main" val="1974209687"/>
                    </a:ext>
                  </a:extLst>
                </a:gridCol>
              </a:tblGrid>
              <a:tr h="567105"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R" dirty="0"/>
                        <a:t>Python app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R" dirty="0"/>
                        <a:t>RL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R" dirty="0"/>
                        <a:t>famous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  <a:r>
                        <a:rPr lang="en-KR" dirty="0"/>
                        <a:t>asy to build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166711"/>
                  </a:ext>
                </a:extLst>
              </a:tr>
              <a:tr h="567105">
                <a:tc>
                  <a:txBody>
                    <a:bodyPr/>
                    <a:lstStyle/>
                    <a:p>
                      <a:r>
                        <a:rPr lang="en-KR" dirty="0"/>
                        <a:t>CoppeliaSim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R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R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0622855"/>
                  </a:ext>
                </a:extLst>
              </a:tr>
              <a:tr h="567105">
                <a:tc>
                  <a:txBody>
                    <a:bodyPr/>
                    <a:lstStyle/>
                    <a:p>
                      <a:r>
                        <a:rPr lang="en-KR" dirty="0"/>
                        <a:t>OpenAI GYM</a:t>
                      </a:r>
                    </a:p>
                    <a:p>
                      <a:r>
                        <a:rPr lang="en-KR" dirty="0"/>
                        <a:t>(MuJoCo)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R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R" dirty="0"/>
                        <a:t>oo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R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R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</a:t>
                      </a:r>
                      <a:r>
                        <a:rPr lang="en-KR" dirty="0"/>
                        <a:t>se this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400902"/>
                  </a:ext>
                </a:extLst>
              </a:tr>
              <a:tr h="567105">
                <a:tc>
                  <a:txBody>
                    <a:bodyPr/>
                    <a:lstStyle/>
                    <a:p>
                      <a:r>
                        <a:rPr lang="en-KR" dirty="0"/>
                        <a:t>Brax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R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R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R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30793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4529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FD170-680A-10DC-9DC4-DDC8300DB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Methods</a:t>
            </a:r>
          </a:p>
        </p:txBody>
      </p:sp>
      <p:pic>
        <p:nvPicPr>
          <p:cNvPr id="1027" name="Picture 3" descr="page69image13980336">
            <a:extLst>
              <a:ext uri="{FF2B5EF4-FFF2-40B4-BE49-F238E27FC236}">
                <a16:creationId xmlns:a16="http://schemas.microsoft.com/office/drawing/2014/main" id="{7915F534-A02F-669C-47C4-C9A5A226F7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09700" cy="54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7">
            <a:extLst>
              <a:ext uri="{FF2B5EF4-FFF2-40B4-BE49-F238E27FC236}">
                <a16:creationId xmlns:a16="http://schemas.microsoft.com/office/drawing/2014/main" id="{3DFB6D54-DE11-5A37-2B46-83D84E8756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8256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KR"/>
          </a:p>
        </p:txBody>
      </p:sp>
      <p:pic>
        <p:nvPicPr>
          <p:cNvPr id="6" name="Content Placeholder 5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5ABE35DE-A0D7-DB70-3FAF-4A3E08421E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825625"/>
            <a:ext cx="5658690" cy="435133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D7CB307-29F1-EC10-8F7A-F3EB15934D92}"/>
              </a:ext>
            </a:extLst>
          </p:cNvPr>
          <p:cNvSpPr txBox="1"/>
          <p:nvPr/>
        </p:nvSpPr>
        <p:spPr>
          <a:xfrm>
            <a:off x="6577148" y="3306564"/>
            <a:ext cx="48633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dirty="0"/>
              <a:t>Make Environment</a:t>
            </a:r>
          </a:p>
          <a:p>
            <a:pPr algn="ctr"/>
            <a:r>
              <a:rPr lang="en-KR" dirty="0"/>
              <a:t>&amp;</a:t>
            </a:r>
          </a:p>
          <a:p>
            <a:pPr algn="ctr"/>
            <a:r>
              <a:rPr lang="en-KR" dirty="0"/>
              <a:t>DQN</a:t>
            </a:r>
          </a:p>
        </p:txBody>
      </p:sp>
    </p:spTree>
    <p:extLst>
      <p:ext uri="{BB962C8B-B14F-4D97-AF65-F5344CB8AC3E}">
        <p14:creationId xmlns:p14="http://schemas.microsoft.com/office/powerpoint/2010/main" val="585850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FD170-680A-10DC-9DC4-DDC8300DB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Discussion/Conclusion</a:t>
            </a:r>
          </a:p>
        </p:txBody>
      </p:sp>
      <p:pic>
        <p:nvPicPr>
          <p:cNvPr id="1027" name="Picture 3" descr="page69image13980336">
            <a:extLst>
              <a:ext uri="{FF2B5EF4-FFF2-40B4-BE49-F238E27FC236}">
                <a16:creationId xmlns:a16="http://schemas.microsoft.com/office/drawing/2014/main" id="{7915F534-A02F-669C-47C4-C9A5A226F7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09700" cy="54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7">
            <a:extLst>
              <a:ext uri="{FF2B5EF4-FFF2-40B4-BE49-F238E27FC236}">
                <a16:creationId xmlns:a16="http://schemas.microsoft.com/office/drawing/2014/main" id="{3DFB6D54-DE11-5A37-2B46-83D84E8756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8256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0C3F2-F769-4914-0D08-D61D06AC4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KR" dirty="0"/>
              <a:t>Python based S/W </a:t>
            </a:r>
            <a:r>
              <a:rPr lang="en-KR" dirty="0">
                <a:sym typeface="Wingdings" pitchFamily="2" charset="2"/>
              </a:rPr>
              <a:t> worth it?</a:t>
            </a:r>
          </a:p>
          <a:p>
            <a:endParaRPr lang="en-KR" dirty="0">
              <a:sym typeface="Wingdings" pitchFamily="2" charset="2"/>
            </a:endParaRPr>
          </a:p>
          <a:p>
            <a:r>
              <a:rPr lang="en-KR" dirty="0">
                <a:sym typeface="Wingdings" pitchFamily="2" charset="2"/>
              </a:rPr>
              <a:t>How to simulate real world?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1721137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FD170-680A-10DC-9DC4-DDC8300DB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Results</a:t>
            </a:r>
          </a:p>
        </p:txBody>
      </p:sp>
      <p:pic>
        <p:nvPicPr>
          <p:cNvPr id="1027" name="Picture 3" descr="page69image13980336">
            <a:extLst>
              <a:ext uri="{FF2B5EF4-FFF2-40B4-BE49-F238E27FC236}">
                <a16:creationId xmlns:a16="http://schemas.microsoft.com/office/drawing/2014/main" id="{7915F534-A02F-669C-47C4-C9A5A226F7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09700" cy="54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7">
            <a:extLst>
              <a:ext uri="{FF2B5EF4-FFF2-40B4-BE49-F238E27FC236}">
                <a16:creationId xmlns:a16="http://schemas.microsoft.com/office/drawing/2014/main" id="{3DFB6D54-DE11-5A37-2B46-83D84E8756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8256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KR"/>
          </a:p>
        </p:txBody>
      </p:sp>
      <p:pic>
        <p:nvPicPr>
          <p:cNvPr id="8" name="Online Media 7">
            <a:hlinkClick r:id="" action="ppaction://media"/>
            <a:extLst>
              <a:ext uri="{FF2B5EF4-FFF2-40B4-BE49-F238E27FC236}">
                <a16:creationId xmlns:a16="http://schemas.microsoft.com/office/drawing/2014/main" id="{10CDA90C-0C08-AEA2-695E-DCF908B76F09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2246313" y="1825625"/>
            <a:ext cx="770096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80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6DEF4-F08F-1A08-4164-1D6C12F02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151F3-97BE-534A-DBFF-B6A9E5978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hlinkClick r:id="rId2"/>
              </a:rPr>
              <a:t>https://pidexplained.com/pid-controller-explained/</a:t>
            </a:r>
            <a:endParaRPr lang="en-US" sz="2000" dirty="0"/>
          </a:p>
          <a:p>
            <a:r>
              <a:rPr lang="ko-KR" altLang="en-US" sz="2000" dirty="0"/>
              <a:t>지능형 제어 멀티 모드 로봇 기구 설계 및 작동 타당성 분석에 관한 연구</a:t>
            </a:r>
            <a:r>
              <a:rPr lang="en-US" altLang="ko-KR" sz="2000" dirty="0"/>
              <a:t>(sun </a:t>
            </a:r>
            <a:r>
              <a:rPr lang="en-US" altLang="ko-KR" sz="2000" dirty="0" err="1"/>
              <a:t>xiaotian</a:t>
            </a:r>
            <a:r>
              <a:rPr lang="en-US" altLang="ko-KR" sz="2000" dirty="0"/>
              <a:t>)</a:t>
            </a:r>
          </a:p>
          <a:p>
            <a:r>
              <a:rPr lang="en-US" sz="2000" dirty="0"/>
              <a:t>Comparing Popular Simulation Environments in the Scope of Robotics and Reinforcement Learning(Marian </a:t>
            </a:r>
            <a:r>
              <a:rPr lang="en-US" sz="2000" dirty="0" err="1"/>
              <a:t>Körber</a:t>
            </a:r>
            <a:r>
              <a:rPr lang="en-US" sz="2000" dirty="0"/>
              <a:t>)</a:t>
            </a:r>
          </a:p>
          <a:p>
            <a:r>
              <a:rPr lang="en-US" sz="2000" dirty="0">
                <a:hlinkClick r:id="rId3"/>
              </a:rPr>
              <a:t>https://www.gymlibrary.dev/environments/mujoco</a:t>
            </a:r>
            <a:r>
              <a:rPr lang="en-US" sz="2000">
                <a:hlinkClick r:id="rId3"/>
              </a:rPr>
              <a:t>/</a:t>
            </a:r>
            <a:endParaRPr lang="en-US" sz="2000"/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61231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</TotalTime>
  <Words>166</Words>
  <Application>Microsoft Macintosh PowerPoint</Application>
  <PresentationFormat>Widescreen</PresentationFormat>
  <Paragraphs>47</Paragraphs>
  <Slides>10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Robotic system design evaluation with open-ai gym</vt:lpstr>
      <vt:lpstr>Problem Statement</vt:lpstr>
      <vt:lpstr>Problem Statement</vt:lpstr>
      <vt:lpstr>Problem Statement</vt:lpstr>
      <vt:lpstr>Simulator</vt:lpstr>
      <vt:lpstr>Methods</vt:lpstr>
      <vt:lpstr>Discussion/Conclusion</vt:lpstr>
      <vt:lpstr>Results</vt:lpstr>
      <vt:lpstr>reference</vt:lpstr>
      <vt:lpstr>2nd Proposal, Crowd Simulation by GNNc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Mid-Presentation</dc:title>
  <dc:creator>김원중</dc:creator>
  <cp:lastModifiedBy>김원중</cp:lastModifiedBy>
  <cp:revision>2</cp:revision>
  <dcterms:created xsi:type="dcterms:W3CDTF">2022-10-17T08:08:37Z</dcterms:created>
  <dcterms:modified xsi:type="dcterms:W3CDTF">2022-10-30T15:38:24Z</dcterms:modified>
</cp:coreProperties>
</file>