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 varScale="1">
        <p:scale>
          <a:sx n="138" d="100"/>
          <a:sy n="138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7302-FE4E-3045-979A-B46A05BFE0A5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6BFA-D78F-4543-BC86-5343B0E3AA1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08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존재에 관한 추상적인 모든 것들을 다루는 개념</a:t>
            </a:r>
            <a:r>
              <a:rPr lang="en-KR" altLang="ko-KR" dirty="0"/>
              <a:t>. </a:t>
            </a:r>
            <a:r>
              <a:rPr lang="ko-KR" altLang="en-US" dirty="0"/>
              <a:t>디자인에서는 개념을 좀 더 알아보기 쉽게 수치나 도표로 나타내는 과정을 말함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6BFA-D78F-4543-BC86-5343B0E3AA1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275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제품과 디자인 사이에 논리 관계를 서술하는 것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6BFA-D78F-4543-BC86-5343B0E3AA16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362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데이터에 대한 데이터</a:t>
            </a:r>
            <a:r>
              <a:rPr lang="en-US" altLang="ko-KR" dirty="0"/>
              <a:t>.</a:t>
            </a:r>
            <a:r>
              <a:rPr lang="ko-KR" altLang="en-US" dirty="0"/>
              <a:t> 내용에 대한 것을 담기보다는 데이터 자체에 대한 정의를 위해 사용됨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6BFA-D78F-4543-BC86-5343B0E3AA1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25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/>
              <a:t>eb-based 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6BFA-D78F-4543-BC86-5343B0E3AA16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186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27E2-5D8C-87B6-8C4F-55F87BEF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F1681-87F6-2E6A-54FF-65F72C884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B7D5-9A86-6F90-6376-CC0B1D4C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58BB-3CB6-F5A0-AA24-DC1DD11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4F65-922F-BD40-1E1F-413DF023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1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7D02-48A4-0B04-DD54-E1554D4D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7477A-9A49-A5FC-D217-3CD92E4DE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5295-DE82-9317-2815-C25D143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E7C8-C379-5589-990C-EA8C8F8C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7153-61C2-FA04-19B9-4324626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775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C819A-11B8-2BCC-65C9-BB8CFA0BA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9A68E-49A7-D2FD-5944-2A5D73D3F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18F1-BBA2-33E6-609D-27B78B0B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B986-6029-2721-C9DA-E2593DB7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161A-0CBB-21F0-CE24-9A513EDA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403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43DF-6B62-45E1-45BA-F88BB942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ABF8-5946-83CA-F204-1C32A360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43AD-FACB-B53C-4D4E-83856C09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AAA4-D2F2-A69A-C797-D47A7154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215E-2640-9551-02DA-0A6D27DD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974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52AA-3D45-0F7B-E882-93CF49A6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C1DA-FD77-1112-F0F5-73FB0EBC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76D0-849E-5B8F-384F-8F93D4C9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60B9-C0E0-5832-927E-84801EBB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44E7-D401-2C4F-B7BE-5DDC41FF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665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B67-17C2-9B80-9D01-E321174D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87BE-175B-5847-E8B6-3794A41C6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0C3A-BD42-25BD-3353-1F61F26C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12B0-0AA6-7C31-3DEB-0FA16025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C2A5-5755-25E9-B2E2-71464EC0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CD0B-FA70-E192-AFC4-8B8C23FE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43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42F4-A245-C6E5-953C-C13E6ACD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006D-2B31-DD50-321A-7338DE9B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D9B5-E967-3D19-A427-75C9A5A7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6D1AE-6F9B-1E60-41A7-18B25C3D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2887D-3643-7ACC-29DC-B3B9F2B83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E7EC8-C404-AF5E-380A-807714F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76F8-45FF-B308-D6C3-09A58152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68E47-4042-BF42-BFD4-73A2933B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84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299-1F82-B976-B9A0-195DA61F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2B6F9-EB05-8F1B-EA62-C35EC92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17E64-F4A3-FC71-4BDB-700E08C2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4F8D1-7D54-B5E3-2CE5-E72046C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836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26AE-E19A-324A-FA5F-E6987DBE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39EED-00BD-C4B8-8350-EAE2D4D1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40839-02C2-2C95-357C-7AD0FC4C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7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3F6F-5E7A-5E49-54B6-17DF4187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642C-48A0-CA85-69E9-A5F48070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645AA-3E38-5C41-FD69-68172BA0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F6F9A-A84B-E98B-D897-546BA248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A2E8-681E-805A-2F3E-BBB78603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6E27-0918-FEEF-9BC2-2E6FABE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387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FD4-5BD7-410C-46DB-1C0D40D3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2A27B-0559-91FA-4939-22E33348C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5530-02A7-056E-0F0F-14D5E1B00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A093E-BD6B-293B-6891-582356A1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773A-715B-4337-8896-E45B9B73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B5D46-3B5B-8588-B72B-529182C2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69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6BDD2-0058-5F64-3AB8-E0139426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8274-20FA-B666-E5D0-8E87FF0A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70F0-7AC6-8D8D-7676-4EB288691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BD72-B426-844F-801D-33C8FE078DD8}" type="datetimeFigureOut">
              <a:rPr lang="en-KR" smtClean="0"/>
              <a:t>2022/09/14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7FFF-FFE2-0CAC-0C82-84C648161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8050-69E8-15E9-71DE-4DF67930B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A11-AB22-D44E-9B95-7552E225970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988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topics/computer-science/design-ontolog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BE1-C79F-AA2C-5201-87C1ADF00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1</a:t>
            </a:r>
            <a:r>
              <a:rPr lang="ko-KR" altLang="en-US" dirty="0"/>
              <a:t>발표 보충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C570D-A5E8-F59B-FCB2-AA0F3CD36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2022311382</a:t>
            </a:r>
            <a:r>
              <a:rPr lang="ko-KR" altLang="en-US" dirty="0"/>
              <a:t> </a:t>
            </a:r>
            <a:r>
              <a:rPr lang="ko-KR" altLang="en-US" dirty="0" err="1"/>
              <a:t>김원중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5426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054-5B43-C5F6-3243-26C007B5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Ontology </a:t>
            </a:r>
            <a:r>
              <a:rPr lang="ko-KR" altLang="en-US" dirty="0"/>
              <a:t>존재론</a:t>
            </a:r>
            <a:endParaRPr lang="en-KR" dirty="0"/>
          </a:p>
        </p:txBody>
      </p:sp>
      <p:pic>
        <p:nvPicPr>
          <p:cNvPr id="1026" name="Picture 2" descr="Ontology, Meaning and Knowledge Management">
            <a:extLst>
              <a:ext uri="{FF2B5EF4-FFF2-40B4-BE49-F238E27FC236}">
                <a16:creationId xmlns:a16="http://schemas.microsoft.com/office/drawing/2014/main" id="{90E78BBD-2D8C-8C1E-2B22-29E6346F7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23386-4E0F-911C-682F-24EB7EDCA3E3}"/>
              </a:ext>
            </a:extLst>
          </p:cNvPr>
          <p:cNvSpPr txBox="1"/>
          <p:nvPr/>
        </p:nvSpPr>
        <p:spPr>
          <a:xfrm>
            <a:off x="6322423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Design Ontology - an overview | ScienceDirect Topics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3989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24BD-26B7-54DA-7085-2C4A3649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Design Rationale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07085F-CA1A-C343-5657-8264B33F51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60" y="1825625"/>
            <a:ext cx="60604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3FAA-1BC8-6DC1-AC7D-C4977079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Meta-data</a:t>
            </a:r>
            <a:endParaRPr lang="en-KR" dirty="0"/>
          </a:p>
        </p:txBody>
      </p:sp>
      <p:pic>
        <p:nvPicPr>
          <p:cNvPr id="3074" name="Picture 2" descr="What is Metadata? - Privacy Proficient">
            <a:extLst>
              <a:ext uri="{FF2B5EF4-FFF2-40B4-BE49-F238E27FC236}">
                <a16:creationId xmlns:a16="http://schemas.microsoft.com/office/drawing/2014/main" id="{78D0D0EC-D4DB-180A-4FC4-F28675D9FC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153444"/>
            <a:ext cx="7797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7294-6E09-39FC-58A1-A997AE40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Alta vista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2096C-3B4B-5022-DD7E-343B33DA9B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318544"/>
            <a:ext cx="47752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5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Macintosh PowerPoint</Application>
  <PresentationFormat>Widescreen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1발표 보충</vt:lpstr>
      <vt:lpstr>Ontology 존재론</vt:lpstr>
      <vt:lpstr>Design Rationale</vt:lpstr>
      <vt:lpstr>Meta-data</vt:lpstr>
      <vt:lpstr>Alta vista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1발표 보충</dc:title>
  <dc:creator>김원중</dc:creator>
  <cp:lastModifiedBy>김원중</cp:lastModifiedBy>
  <cp:revision>1</cp:revision>
  <dcterms:created xsi:type="dcterms:W3CDTF">2022-09-14T03:58:34Z</dcterms:created>
  <dcterms:modified xsi:type="dcterms:W3CDTF">2022-09-14T04:22:41Z</dcterms:modified>
</cp:coreProperties>
</file>