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19717" y="816025"/>
            <a:ext cx="13446281" cy="9052456"/>
            <a:chOff x="2419717" y="816025"/>
            <a:chExt cx="13446281" cy="9052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17" y="816025"/>
              <a:ext cx="13446281" cy="9052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2023-03-22T15:36:03Z</dcterms:created>
  <dcterms:modified xsi:type="dcterms:W3CDTF">2023-03-22T15:36:03Z</dcterms:modified>
</cp:coreProperties>
</file>