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2DGP </a:t>
            </a:r>
            <a:r>
              <a:rPr lang="ko-KR" altLang="en-US"/>
              <a:t>프로젝트 </a:t>
            </a:r>
            <a:r>
              <a:rPr lang="en-US" altLang="ko-KR"/>
              <a:t>3</a:t>
            </a:r>
            <a:r>
              <a:rPr lang="ko-KR" altLang="en-US"/>
              <a:t>차 발표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2018180022</a:t>
            </a:r>
            <a:r>
              <a:rPr lang="ko-KR" altLang="en-US"/>
              <a:t> 방영규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개발 진행 상황 </a:t>
            </a:r>
            <a:endParaRPr lang="en-US" altLang="ko-KR"/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609599" y="1417638"/>
          <a:ext cx="10381011" cy="51300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73373"/>
                <a:gridCol w="796826"/>
                <a:gridCol w="5545455"/>
                <a:gridCol w="1965357"/>
              </a:tblGrid>
              <a:tr h="42190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진행률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183832"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계획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차량 이동 및 배경 움직임 구현</a:t>
                      </a:r>
                      <a:endParaRPr lang="ko-KR" altLang="en-US"/>
                    </a:p>
                  </a:txBody>
                  <a:tcPr marL="91440" marR="91440"/>
                </a:tc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100%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183832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결과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차량 이동 및 배경 움직임 구현</a:t>
                      </a: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83832"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계획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무작위 장애물 등장 및 충돌 구현</a:t>
                      </a:r>
                      <a:endParaRPr lang="ko-KR" altLang="en-US"/>
                    </a:p>
                  </a:txBody>
                  <a:tcPr marL="91440" marR="91440"/>
                </a:tc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100%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183832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결과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무작위 장애물 등장 및 충돌 구현</a:t>
                      </a: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83832"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계획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특수 효과 아이템과 추가 점수 아이템 구현</a:t>
                      </a:r>
                      <a:endParaRPr lang="ko-KR" altLang="en-US"/>
                    </a:p>
                  </a:txBody>
                  <a:tcPr marL="91440" marR="91440"/>
                </a:tc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100%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183832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결과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특수 효과 아이템과 추가 점수 아이템 구현</a:t>
                      </a: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41711"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계획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게임 진행도 표기 및 점수 계산 구현	</a:t>
                      </a:r>
                      <a:endParaRPr lang="ko-KR" altLang="en-US"/>
                    </a:p>
                  </a:txBody>
                  <a:tcPr marL="91440" marR="91440"/>
                </a:tc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100%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116840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결과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게임 진행도 표기 및 점수 계산 구현</a:t>
                      </a: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41711"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계획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속도 조절 시스템 구현	</a:t>
                      </a:r>
                      <a:endParaRPr lang="ko-KR" altLang="en-US"/>
                    </a:p>
                  </a:txBody>
                  <a:tcPr marL="91440" marR="91440"/>
                </a:tc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90%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116840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결과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속도 조절 시스템 구현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속도 상승 방식 개선 필요</a:t>
                      </a: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41711"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주차 이후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계획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부족한 부분 마무리 혹은 추가 구현</a:t>
                      </a:r>
                      <a:endParaRPr lang="ko-KR" altLang="en-US"/>
                    </a:p>
                  </a:txBody>
                  <a:tcPr marL="91440" marR="91440"/>
                </a:tc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41711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결과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아이템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장애물 원근감 구현</a:t>
                      </a: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3051928" y="159075"/>
            <a:ext cx="6088144" cy="54485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3000"/>
              <a:t>Github </a:t>
            </a:r>
            <a:r>
              <a:rPr lang="ko-KR" altLang="en-US" sz="3000"/>
              <a:t>커밋 통계</a:t>
            </a:r>
            <a:r>
              <a:rPr lang="en-US" altLang="ko-KR" sz="3000"/>
              <a:t> </a:t>
            </a:r>
            <a:endParaRPr lang="en-US" altLang="ko-KR" sz="3000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03926"/>
            <a:ext cx="9140071" cy="3863267"/>
          </a:xfrm>
          <a:prstGeom prst="rect">
            <a:avLst/>
          </a:prstGeom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274638"/>
            <a:ext cx="10972798" cy="720757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ko-KR"/>
              <a:t>Github </a:t>
            </a:r>
            <a:r>
              <a:rPr lang="ko-KR" altLang="en-US"/>
              <a:t>커밋 통계</a:t>
            </a:r>
            <a:r>
              <a:rPr lang="en-US" altLang="ko-KR"/>
              <a:t> </a:t>
            </a:r>
            <a:endParaRPr lang="en-US" altLang="ko-KR"/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3352799" y="1753451"/>
          <a:ext cx="5486401" cy="335109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58185"/>
                <a:gridCol w="3328215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커밋 횟수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10/15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10/22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10/29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11/5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16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11/12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11/19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11/26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10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0977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12/3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7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" name="제목 1"/>
          <p:cNvSpPr/>
          <p:nvPr/>
        </p:nvSpPr>
        <p:spPr>
          <a:xfrm>
            <a:off x="609601" y="995396"/>
            <a:ext cx="10972798" cy="360379"/>
          </a:xfrm>
          <a:prstGeom prst="rect">
            <a:avLst/>
          </a:prstGeom>
        </p:spPr>
        <p:txBody>
          <a:bodyPr vert="horz" lIns="91440" tIns="45720" rIns="91440" bIns="45720" anchor="ctr">
            <a:normAutofit fontScale="47500" lnSpcReduction="20000"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주별 커밋 횟수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143</ep:Words>
  <ep:PresentationFormat>화면 슬라이드 쇼(4:3)</ep:PresentationFormat>
  <ep:Paragraphs>6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한컴오피스</vt:lpstr>
      <vt:lpstr>2DGP 프로젝트 3차 발표</vt:lpstr>
      <vt:lpstr>개발 진행 상황</vt:lpstr>
      <vt:lpstr>슬라이드 3</vt:lpstr>
      <vt:lpstr>Github 커밋 통계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2023-11-14T10:24:07.815</dcterms:created>
  <dc:creator>Admin</dc:creator>
  <cp:lastModifiedBy>Admin</cp:lastModifiedBy>
  <dcterms:modified xsi:type="dcterms:W3CDTF">2023-12-06T08:56:12.724</dcterms:modified>
  <cp:revision>13</cp:revision>
  <dc:title>2DGP 프로젝트 1차 발표</dc:title>
  <cp:version>1000.0100.01</cp:version>
</cp:coreProperties>
</file>