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2DGP </a:t>
            </a:r>
            <a:r>
              <a:rPr lang="ko-KR" altLang="en-US"/>
              <a:t>프로젝트 </a:t>
            </a:r>
            <a:r>
              <a:rPr lang="en-US" altLang="ko-KR"/>
              <a:t>2</a:t>
            </a:r>
            <a:r>
              <a:rPr lang="ko-KR" altLang="en-US"/>
              <a:t>차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2018180022</a:t>
            </a:r>
            <a:r>
              <a:rPr lang="ko-KR" altLang="en-US"/>
              <a:t> 방영규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진행 상황 </a:t>
            </a:r>
            <a:r>
              <a:rPr lang="en-US" altLang="ko-KR"/>
              <a:t>-</a:t>
            </a:r>
            <a:r>
              <a:rPr lang="ko-KR" altLang="en-US"/>
              <a:t> 평균 </a:t>
            </a:r>
            <a:r>
              <a:rPr lang="en-US" altLang="ko-KR"/>
              <a:t>88%</a:t>
            </a:r>
            <a:endParaRPr lang="en-US" altLang="ko-KR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09599" y="1417638"/>
          <a:ext cx="10381011" cy="51300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73373"/>
                <a:gridCol w="796826"/>
                <a:gridCol w="5545455"/>
                <a:gridCol w="1965357"/>
              </a:tblGrid>
              <a:tr h="42190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진행률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차량 이동 및 배경 움직임 구현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8383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차량 이동 및 배경 움직임 구현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무작위 장애물 등장 및 충돌 구현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8383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무작위 장애물 등장 및 충돌 구현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생성 방식 개선 필요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특수 효과 아이템과 추가 점수 아이템 구현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8383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추가 점수 아이템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특수 효과 아이템 미구현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171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 진행도 표기 및 점수 계산 구현	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1684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 진행도 표기 및 점수 계산 구현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171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속도 조절 시스템 구현	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1684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속도 조절 시스템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속도 상승 방식 개선 필요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171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 이후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부족한 부분 마무리 혹은 추가 구현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1711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3060" t="8160" r="16270" b="31930"/>
          <a:stretch>
            <a:fillRect/>
          </a:stretch>
        </p:blipFill>
        <p:spPr>
          <a:xfrm>
            <a:off x="1178350" y="1374742"/>
            <a:ext cx="9835299" cy="410851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051928" y="443844"/>
            <a:ext cx="6088143" cy="54485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/>
              <a:t>Github </a:t>
            </a:r>
            <a:r>
              <a:rPr lang="ko-KR" altLang="en-US" sz="3000"/>
              <a:t>커밋 통계</a:t>
            </a:r>
            <a:r>
              <a:rPr lang="en-US" altLang="ko-KR" sz="3000"/>
              <a:t> 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</ep:Words>
  <ep:PresentationFormat>화면 슬라이드 쇼(4:3)</ep:PresentationFormat>
  <ep:Paragraphs>4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2DGP 프로젝트 2차 발표</vt:lpstr>
      <vt:lpstr>개발 진행 상황 - 평균 88%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2023-11-14T10:24:07.815</dcterms:created>
  <dc:creator>Admin</dc:creator>
  <cp:lastModifiedBy>Admin</cp:lastModifiedBy>
  <dcterms:modified xsi:type="dcterms:W3CDTF">2023-11-14T10:47:36.804</dcterms:modified>
  <cp:revision>8</cp:revision>
  <dc:title>2DGP 프로젝트 1차 발표</dc:title>
  <cp:version>1000.0100.01</cp:version>
</cp:coreProperties>
</file>