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2DGP </a:t>
            </a:r>
            <a:r>
              <a:rPr lang="ko-KR" altLang="en-US"/>
              <a:t>프로젝트 </a:t>
            </a:r>
            <a:r>
              <a:rPr lang="en-US" altLang="ko-KR"/>
              <a:t>1</a:t>
            </a:r>
            <a:r>
              <a:rPr lang="ko-KR" altLang="en-US"/>
              <a:t>차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2018180022</a:t>
            </a:r>
            <a:r>
              <a:rPr lang="ko-KR" altLang="en-US"/>
              <a:t> 방영규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595249" y="254998"/>
            <a:ext cx="763413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레이싱 게임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939543"/>
            <a:ext cx="2959971" cy="497891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475766" y="1602556"/>
            <a:ext cx="6579124" cy="3672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좌우로 장애물을 피하며  최대한 빠르게 목표에 도달하는 게임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475766" y="2142633"/>
            <a:ext cx="6363096" cy="361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속도를 빠르게 유지할수록 더 높은 점수를 획득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4475766" y="2723991"/>
            <a:ext cx="6363096" cy="3647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장애물에 부딪힐경우 속도가 내려가고 점수를 잃는다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4475765" y="3246640"/>
            <a:ext cx="6363097" cy="6376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안정적인 속도로 무난한 점수를 얻을지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빠른 속도로 어려운 고득점에 도전할지 선택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939543"/>
            <a:ext cx="2959971" cy="4978912"/>
          </a:xfrm>
          <a:prstGeom prst="rect">
            <a:avLst/>
          </a:prstGeom>
        </p:spPr>
      </p:pic>
      <p:cxnSp>
        <p:nvCxnSpPr>
          <p:cNvPr id="7" name=""/>
          <p:cNvCxnSpPr/>
          <p:nvPr/>
        </p:nvCxnSpPr>
        <p:spPr>
          <a:xfrm>
            <a:off x="1240190" y="5648228"/>
            <a:ext cx="180071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4205729" y="939543"/>
            <a:ext cx="4762501" cy="3634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좌우로 움직이며 장애물을 피한다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913101" y="3978895"/>
            <a:ext cx="1227448" cy="4418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822858" y="1641833"/>
            <a:ext cx="834664" cy="4418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4205729" y="1641833"/>
            <a:ext cx="7001368" cy="3660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장애물에 부딪히면 일정시간 속도가 줄어들고 점수를 잃는다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4205728" y="2378302"/>
            <a:ext cx="7551266" cy="3629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부딪히면 추가 점수를 획득하거나 특수한 효과를 얻는 아이템이 등장한다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1183040" y="2437219"/>
            <a:ext cx="475660" cy="4553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2714896" y="4813559"/>
            <a:ext cx="475660" cy="4553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1025927" y="4332399"/>
            <a:ext cx="475660" cy="4553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939543"/>
            <a:ext cx="2959971" cy="497891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857250" y="939544"/>
            <a:ext cx="746288" cy="36025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진행도</a:t>
            </a:r>
            <a:endParaRPr lang="ko-KR" altLang="en-US" sz="1200"/>
          </a:p>
        </p:txBody>
      </p:sp>
      <p:sp>
        <p:nvSpPr>
          <p:cNvPr id="6" name=""/>
          <p:cNvSpPr/>
          <p:nvPr/>
        </p:nvSpPr>
        <p:spPr>
          <a:xfrm>
            <a:off x="2614956" y="939543"/>
            <a:ext cx="746288" cy="36025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진행 시간</a:t>
            </a:r>
            <a:endParaRPr lang="ko-KR" altLang="en-US" sz="1000"/>
          </a:p>
        </p:txBody>
      </p:sp>
      <p:sp>
        <p:nvSpPr>
          <p:cNvPr id="7" name=""/>
          <p:cNvSpPr txBox="1"/>
          <p:nvPr/>
        </p:nvSpPr>
        <p:spPr>
          <a:xfrm>
            <a:off x="4284286" y="939544"/>
            <a:ext cx="5754278" cy="3634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진행도가 </a:t>
            </a:r>
            <a:r>
              <a:rPr lang="en-US" altLang="ko-KR"/>
              <a:t>100%</a:t>
            </a:r>
            <a:r>
              <a:rPr lang="ko-KR" altLang="en-US"/>
              <a:t>가 되면 게임이 끝난다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4284286" y="1646553"/>
            <a:ext cx="6196159" cy="3667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게임이 끝나면 진행시간에 반비례한 점수를 추가로 얻는다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939543"/>
            <a:ext cx="2959971" cy="497891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2823282" y="5558197"/>
            <a:ext cx="746288" cy="360258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속도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637792" y="939543"/>
            <a:ext cx="4978530" cy="3634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플레이어는 속도를 높이거나 줄일 수 있다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4637791" y="1695651"/>
            <a:ext cx="4978531" cy="3670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637792" y="1695651"/>
            <a:ext cx="5685540" cy="3598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속도의 상한은 없지만 증가 속도는 점점 느려진다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11759" y="1181826"/>
            <a:ext cx="4575929" cy="3628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	차량 이동 및 배경 움직임 구현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611759" y="1820099"/>
            <a:ext cx="4575929" cy="3638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	무작위 장애물 등장 및 충돌 구현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611759" y="2428914"/>
            <a:ext cx="7040645" cy="3619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주차	특수 효과 아이템과 추가 점수 아이템 구현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11759" y="3067187"/>
            <a:ext cx="6726419" cy="3618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주차	게임 진행도 표기 및 점수 계산 구현	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611758" y="3715712"/>
            <a:ext cx="6029228" cy="3609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5</a:t>
            </a:r>
            <a:r>
              <a:rPr lang="ko-KR" altLang="en-US"/>
              <a:t>주차	속도 조절 시스템 구현	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611759" y="4353985"/>
            <a:ext cx="7364692" cy="3638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6</a:t>
            </a:r>
            <a:r>
              <a:rPr lang="ko-KR" altLang="en-US"/>
              <a:t>주차	</a:t>
            </a:r>
            <a:r>
              <a:rPr lang="en-US" altLang="ko-KR"/>
              <a:t>1~4</a:t>
            </a:r>
            <a:r>
              <a:rPr lang="ko-KR" altLang="en-US"/>
              <a:t>주차에서 부족한 부분 마무리 혹은 추가 구현	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611758" y="4962799"/>
            <a:ext cx="7836034" cy="3616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7</a:t>
            </a:r>
            <a:r>
              <a:rPr lang="ko-KR" altLang="en-US"/>
              <a:t>주차	</a:t>
            </a:r>
            <a:r>
              <a:rPr lang="en-US" altLang="ko-KR"/>
              <a:t>1~4</a:t>
            </a:r>
            <a:r>
              <a:rPr lang="ko-KR" altLang="en-US"/>
              <a:t>주차에서 부족한 부분 마무리 혹은 추가 구현	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611758" y="5601072"/>
            <a:ext cx="4575929" cy="3638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8</a:t>
            </a:r>
            <a:r>
              <a:rPr lang="ko-KR" altLang="en-US"/>
              <a:t>주차	미완성 부분 마무리 및 안정화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611758" y="327521"/>
            <a:ext cx="6726420" cy="47067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/>
              <a:t>개발 일정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화면 슬라이드 쇼(4:3)</ep:PresentationFormat>
  <ep:Paragraphs>27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2DGP 프로젝트 1차 발표</vt:lpstr>
      <vt:lpstr>레이싱 게임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2023-10-16T08:47:08.374</dcterms:created>
  <dc:creator>Admin</dc:creator>
  <cp:lastModifiedBy>Admin</cp:lastModifiedBy>
  <dcterms:modified xsi:type="dcterms:W3CDTF">2023-10-16T16:15:09.304</dcterms:modified>
  <cp:revision>18</cp:revision>
  <dc:title>2DGP 프로젝트 1차 발표</dc:title>
  <cp:version>1000.0100.01</cp:version>
</cp:coreProperties>
</file>