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notesSlides/notesSlide11.xml" ContentType="application/vnd.openxmlformats-officedocument.presentationml.notesSlide+xml"/>
  <Override PartName="/ppt/tags/tag20.xml" ContentType="application/vnd.openxmlformats-officedocument.presentationml.tags+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1.xml" ContentType="application/vnd.openxmlformats-officedocument.presentationml.tags+xml"/>
  <Override PartName="/ppt/notesSlides/notesSlide13.xml" ContentType="application/vnd.openxmlformats-officedocument.presentationml.notesSlide+xml"/>
  <Override PartName="/ppt/tags/tag22.xml" ContentType="application/vnd.openxmlformats-officedocument.presentationml.tags+xml"/>
  <Override PartName="/ppt/notesSlides/notesSlide14.xml" ContentType="application/vnd.openxmlformats-officedocument.presentationml.notesSlide+xml"/>
  <Override PartName="/ppt/tags/tag23.xml" ContentType="application/vnd.openxmlformats-officedocument.presentationml.tags+xml"/>
  <Override PartName="/ppt/notesSlides/notesSlide15.xml" ContentType="application/vnd.openxmlformats-officedocument.presentationml.notesSlide+xml"/>
  <Override PartName="/ppt/tags/tag24.xml" ContentType="application/vnd.openxmlformats-officedocument.presentationml.tags+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7.xml" ContentType="application/vnd.openxmlformats-officedocument.presentationml.notesSlide+xml"/>
  <Override PartName="/ppt/tags/tag39.xml" ContentType="application/vnd.openxmlformats-officedocument.presentationml.tags+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40.xml" ContentType="application/vnd.openxmlformats-officedocument.presentationml.tags+xml"/>
  <Override PartName="/ppt/notesSlides/notesSlide19.xml" ContentType="application/vnd.openxmlformats-officedocument.presentationml.notesSlide+xml"/>
  <Override PartName="/ppt/tags/tag41.xml" ContentType="application/vnd.openxmlformats-officedocument.presentationml.tags+xml"/>
  <Override PartName="/ppt/notesSlides/notesSlide20.xml" ContentType="application/vnd.openxmlformats-officedocument.presentationml.notesSlide+xml"/>
  <Override PartName="/ppt/tags/tag42.xml" ContentType="application/vnd.openxmlformats-officedocument.presentationml.tags+xml"/>
  <Override PartName="/ppt/notesSlides/notesSlide21.xml" ContentType="application/vnd.openxmlformats-officedocument.presentationml.notesSlide+xml"/>
  <Override PartName="/ppt/tags/tag43.xml" ContentType="application/vnd.openxmlformats-officedocument.presentationml.tags+xml"/>
  <Override PartName="/ppt/notesSlides/notesSlide22.xml" ContentType="application/vnd.openxmlformats-officedocument.presentationml.notesSlide+xml"/>
  <Override PartName="/ppt/tags/tag44.xml" ContentType="application/vnd.openxmlformats-officedocument.presentationml.tags+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45.xml" ContentType="application/vnd.openxmlformats-officedocument.presentationml.tags+xml"/>
  <Override PartName="/ppt/notesSlides/notesSlide24.xml" ContentType="application/vnd.openxmlformats-officedocument.presentationml.notesSlide+xml"/>
  <Override PartName="/ppt/tags/tag46.xml" ContentType="application/vnd.openxmlformats-officedocument.presentationml.tags+xml"/>
  <Override PartName="/ppt/notesSlides/notesSlide25.xml" ContentType="application/vnd.openxmlformats-officedocument.presentationml.notesSlide+xml"/>
  <Override PartName="/ppt/tags/tag47.xml" ContentType="application/vnd.openxmlformats-officedocument.presentationml.tags+xml"/>
  <Override PartName="/ppt/notesSlides/notesSlide26.xml" ContentType="application/vnd.openxmlformats-officedocument.presentationml.notesSlide+xml"/>
  <Override PartName="/ppt/tags/tag48.xml" ContentType="application/vnd.openxmlformats-officedocument.presentationml.tags+xml"/>
  <Override PartName="/ppt/notesSlides/notesSlide2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49.xml" ContentType="application/vnd.openxmlformats-officedocument.presentationml.tags+xml"/>
  <Override PartName="/ppt/notesSlides/notesSlide28.xml" ContentType="application/vnd.openxmlformats-officedocument.presentationml.notesSlide+xml"/>
  <Override PartName="/ppt/tags/tag50.xml" ContentType="application/vnd.openxmlformats-officedocument.presentationml.tags+xml"/>
  <Override PartName="/ppt/notesSlides/notesSlide29.xml" ContentType="application/vnd.openxmlformats-officedocument.presentationml.notesSlide+xml"/>
  <Override PartName="/ppt/tags/tag51.xml" ContentType="application/vnd.openxmlformats-officedocument.presentationml.tags+xml"/>
  <Override PartName="/ppt/notesSlides/notesSlide30.xml" ContentType="application/vnd.openxmlformats-officedocument.presentationml.notesSlide+xml"/>
  <Override PartName="/ppt/tags/tag52.xml" ContentType="application/vnd.openxmlformats-officedocument.presentationml.tags+xml"/>
  <Override PartName="/ppt/notesSlides/notesSlide31.xml" ContentType="application/vnd.openxmlformats-officedocument.presentationml.notesSlide+xml"/>
  <Override PartName="/ppt/tags/tag53.xml" ContentType="application/vnd.openxmlformats-officedocument.presentationml.tags+xml"/>
  <Override PartName="/ppt/notesSlides/notesSlide32.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33.xml" ContentType="application/vnd.openxmlformats-officedocument.presentationml.notesSlide+xml"/>
  <Override PartName="/ppt/tags/tag79.xml" ContentType="application/vnd.openxmlformats-officedocument.presentationml.tags+xml"/>
  <Override PartName="/ppt/notesSlides/notesSlide34.xml" ContentType="application/vnd.openxmlformats-officedocument.presentationml.notesSlide+xml"/>
  <Override PartName="/ppt/tags/tag80.xml" ContentType="application/vnd.openxmlformats-officedocument.presentationml.tags+xml"/>
  <Override PartName="/ppt/notesSlides/notesSlide35.xml" ContentType="application/vnd.openxmlformats-officedocument.presentationml.notesSlide+xml"/>
  <Override PartName="/ppt/tags/tag81.xml" ContentType="application/vnd.openxmlformats-officedocument.presentationml.tags+xml"/>
  <Override PartName="/ppt/notesSlides/notesSlide36.xml" ContentType="application/vnd.openxmlformats-officedocument.presentationml.notesSlide+xml"/>
  <Override PartName="/ppt/tags/tag8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63" r:id="rId4"/>
    <p:sldId id="260" r:id="rId5"/>
    <p:sldId id="289" r:id="rId6"/>
    <p:sldId id="288" r:id="rId7"/>
    <p:sldId id="291" r:id="rId8"/>
    <p:sldId id="290" r:id="rId9"/>
    <p:sldId id="293" r:id="rId10"/>
    <p:sldId id="294" r:id="rId11"/>
    <p:sldId id="295" r:id="rId12"/>
    <p:sldId id="296" r:id="rId13"/>
    <p:sldId id="298" r:id="rId14"/>
    <p:sldId id="292" r:id="rId15"/>
    <p:sldId id="299" r:id="rId16"/>
    <p:sldId id="315" r:id="rId17"/>
    <p:sldId id="316" r:id="rId18"/>
    <p:sldId id="300" r:id="rId19"/>
    <p:sldId id="304" r:id="rId20"/>
    <p:sldId id="302" r:id="rId21"/>
    <p:sldId id="297" r:id="rId22"/>
    <p:sldId id="305" r:id="rId23"/>
    <p:sldId id="306" r:id="rId24"/>
    <p:sldId id="308" r:id="rId25"/>
    <p:sldId id="307" r:id="rId26"/>
    <p:sldId id="309" r:id="rId27"/>
    <p:sldId id="310" r:id="rId28"/>
    <p:sldId id="311" r:id="rId29"/>
    <p:sldId id="312" r:id="rId30"/>
    <p:sldId id="313" r:id="rId31"/>
    <p:sldId id="317" r:id="rId32"/>
    <p:sldId id="314" r:id="rId33"/>
    <p:sldId id="318" r:id="rId34"/>
    <p:sldId id="320" r:id="rId35"/>
    <p:sldId id="319" r:id="rId36"/>
    <p:sldId id="322" r:id="rId37"/>
    <p:sldId id="323" r:id="rId38"/>
    <p:sldId id="324" r:id="rId39"/>
    <p:sldId id="325" r:id="rId40"/>
    <p:sldId id="326" r:id="rId41"/>
    <p:sldId id="258" r:id="rId42"/>
  </p:sldIdLst>
  <p:sldSz cx="11522075" cy="6480175"/>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2">
          <p15:clr>
            <a:srgbClr val="A4A3A4"/>
          </p15:clr>
        </p15:guide>
        <p15:guide id="2" pos="362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373" autoAdjust="0"/>
  </p:normalViewPr>
  <p:slideViewPr>
    <p:cSldViewPr>
      <p:cViewPr varScale="1">
        <p:scale>
          <a:sx n="91" d="100"/>
          <a:sy n="91" d="100"/>
        </p:scale>
        <p:origin x="1428" y="84"/>
      </p:cViewPr>
      <p:guideLst>
        <p:guide orient="horz" pos="2042"/>
        <p:guide pos="3629"/>
      </p:guideLst>
    </p:cSldViewPr>
  </p:slideViewPr>
  <p:notesTextViewPr>
    <p:cViewPr>
      <p:scale>
        <a:sx n="100" d="100"/>
        <a:sy n="100" d="100"/>
      </p:scale>
      <p:origin x="0" y="0"/>
    </p:cViewPr>
  </p:notesTextViewPr>
  <p:notesViewPr>
    <p:cSldViewPr>
      <p:cViewPr varScale="1">
        <p:scale>
          <a:sx n="66" d="100"/>
          <a:sy n="66" d="100"/>
        </p:scale>
        <p:origin x="180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04AA2B-07AE-41EE-AB9A-EE5B715E0E5F}" type="doc">
      <dgm:prSet loTypeId="urn:microsoft.com/office/officeart/2005/8/layout/hProcess9" loCatId="process" qsTypeId="urn:microsoft.com/office/officeart/2005/8/quickstyle/simple1" qsCatId="simple" csTypeId="urn:microsoft.com/office/officeart/2005/8/colors/accent1_2" csCatId="accent1" phldr="1"/>
      <dgm:spPr/>
    </dgm:pt>
    <dgm:pt modelId="{3144293E-4D7E-45F5-8C36-BC5CCC3CCFE1}">
      <dgm:prSet phldrT="[文本]" custT="1"/>
      <dgm:spPr/>
      <dgm:t>
        <a:bodyPr/>
        <a:lstStyle/>
        <a:p>
          <a:r>
            <a:rPr lang="zh-CN" altLang="en-US" sz="3200" dirty="0">
              <a:solidFill>
                <a:schemeClr val="tx1"/>
              </a:solidFill>
              <a:latin typeface="微软雅黑" panose="020B0503020204020204" pitchFamily="34" charset="-122"/>
              <a:ea typeface="微软雅黑" panose="020B0503020204020204" pitchFamily="34" charset="-122"/>
            </a:rPr>
            <a:t>客户价值分析</a:t>
          </a:r>
        </a:p>
      </dgm:t>
    </dgm:pt>
    <dgm:pt modelId="{301F54E4-1DCE-4844-8F27-32AB1E2403C4}" type="parTrans" cxnId="{C15612F7-5A18-4C70-8D77-92E2BE230F3D}">
      <dgm:prSet/>
      <dgm:spPr/>
      <dgm:t>
        <a:bodyPr/>
        <a:lstStyle/>
        <a:p>
          <a:endParaRPr lang="zh-CN" altLang="en-US"/>
        </a:p>
      </dgm:t>
    </dgm:pt>
    <dgm:pt modelId="{5470B213-27DB-4094-8310-C03BFB348AE7}" type="sibTrans" cxnId="{C15612F7-5A18-4C70-8D77-92E2BE230F3D}">
      <dgm:prSet/>
      <dgm:spPr/>
      <dgm:t>
        <a:bodyPr/>
        <a:lstStyle/>
        <a:p>
          <a:endParaRPr lang="zh-CN" altLang="en-US"/>
        </a:p>
      </dgm:t>
    </dgm:pt>
    <dgm:pt modelId="{6BC6ECE8-B999-4F04-8A35-3D0F24739650}">
      <dgm:prSet phldrT="[文本]" custT="1"/>
      <dgm:spPr/>
      <dgm:t>
        <a:bodyPr/>
        <a:lstStyle/>
        <a:p>
          <a:r>
            <a:rPr lang="zh-CN" altLang="en-US" sz="3200" dirty="0">
              <a:solidFill>
                <a:schemeClr val="tx1"/>
              </a:solidFill>
              <a:latin typeface="微软雅黑" panose="020B0503020204020204" pitchFamily="34" charset="-122"/>
              <a:ea typeface="微软雅黑" panose="020B0503020204020204" pitchFamily="34" charset="-122"/>
            </a:rPr>
            <a:t>测试方法构建</a:t>
          </a:r>
          <a:endParaRPr lang="zh-CN" altLang="en-US" sz="3200" dirty="0"/>
        </a:p>
      </dgm:t>
    </dgm:pt>
    <dgm:pt modelId="{3D755529-079D-4EED-BDFF-AEE8AF9E53EB}" type="parTrans" cxnId="{AC12A4D5-62F6-4FE8-A216-02612B61C012}">
      <dgm:prSet/>
      <dgm:spPr/>
      <dgm:t>
        <a:bodyPr/>
        <a:lstStyle/>
        <a:p>
          <a:endParaRPr lang="zh-CN" altLang="en-US"/>
        </a:p>
      </dgm:t>
    </dgm:pt>
    <dgm:pt modelId="{05460269-A3B7-46A9-AD21-52B5A9661918}" type="sibTrans" cxnId="{AC12A4D5-62F6-4FE8-A216-02612B61C012}">
      <dgm:prSet/>
      <dgm:spPr/>
      <dgm:t>
        <a:bodyPr/>
        <a:lstStyle/>
        <a:p>
          <a:endParaRPr lang="zh-CN" altLang="en-US"/>
        </a:p>
      </dgm:t>
    </dgm:pt>
    <dgm:pt modelId="{88D27BCA-51D2-411A-B275-AA43760AC8B7}">
      <dgm:prSet phldrT="[文本]" custT="1"/>
      <dgm:spPr/>
      <dgm:t>
        <a:bodyPr/>
        <a:lstStyle/>
        <a:p>
          <a:r>
            <a:rPr lang="zh-CN" altLang="en-US" sz="3200" dirty="0">
              <a:solidFill>
                <a:schemeClr val="tx1"/>
              </a:solidFill>
              <a:latin typeface="微软雅黑" panose="020B0503020204020204" pitchFamily="34" charset="-122"/>
              <a:ea typeface="微软雅黑" panose="020B0503020204020204" pitchFamily="34" charset="-122"/>
            </a:rPr>
            <a:t>验收标准制定</a:t>
          </a:r>
          <a:endParaRPr lang="zh-CN" altLang="en-US" sz="3200" dirty="0">
            <a:solidFill>
              <a:schemeClr val="tx1"/>
            </a:solidFill>
          </a:endParaRPr>
        </a:p>
      </dgm:t>
    </dgm:pt>
    <dgm:pt modelId="{73AD49FB-D832-48FC-B093-F5699ADD0F03}" type="parTrans" cxnId="{B379191D-001E-4BF0-A9B3-B8180B5044CD}">
      <dgm:prSet/>
      <dgm:spPr/>
      <dgm:t>
        <a:bodyPr/>
        <a:lstStyle/>
        <a:p>
          <a:endParaRPr lang="zh-CN" altLang="en-US"/>
        </a:p>
      </dgm:t>
    </dgm:pt>
    <dgm:pt modelId="{F2AA4BE6-36E5-4437-B864-11C0B599B566}" type="sibTrans" cxnId="{B379191D-001E-4BF0-A9B3-B8180B5044CD}">
      <dgm:prSet/>
      <dgm:spPr/>
      <dgm:t>
        <a:bodyPr/>
        <a:lstStyle/>
        <a:p>
          <a:endParaRPr lang="zh-CN" altLang="en-US"/>
        </a:p>
      </dgm:t>
    </dgm:pt>
    <dgm:pt modelId="{8E866367-FD18-41E2-B96A-B604078C0C6A}">
      <dgm:prSet custT="1"/>
      <dgm:spPr/>
      <dgm:t>
        <a:bodyPr/>
        <a:lstStyle/>
        <a:p>
          <a:r>
            <a:rPr lang="zh-CN" altLang="en-US" sz="3200" dirty="0">
              <a:solidFill>
                <a:schemeClr val="tx1"/>
              </a:solidFill>
              <a:latin typeface="微软雅黑" panose="020B0503020204020204" pitchFamily="34" charset="-122"/>
              <a:ea typeface="微软雅黑" panose="020B0503020204020204" pitchFamily="34" charset="-122"/>
            </a:rPr>
            <a:t>测试场景分析</a:t>
          </a:r>
        </a:p>
      </dgm:t>
    </dgm:pt>
    <dgm:pt modelId="{8429C802-15A8-461F-8E53-03C9E4A20B1D}" type="parTrans" cxnId="{228CAD84-7E80-4C62-AFDE-CE17CDDCAA21}">
      <dgm:prSet/>
      <dgm:spPr/>
      <dgm:t>
        <a:bodyPr/>
        <a:lstStyle/>
        <a:p>
          <a:endParaRPr lang="zh-CN" altLang="en-US"/>
        </a:p>
      </dgm:t>
    </dgm:pt>
    <dgm:pt modelId="{F36BB997-1B4F-46BA-B7D6-C9E08F85C078}" type="sibTrans" cxnId="{228CAD84-7E80-4C62-AFDE-CE17CDDCAA21}">
      <dgm:prSet/>
      <dgm:spPr/>
      <dgm:t>
        <a:bodyPr/>
        <a:lstStyle/>
        <a:p>
          <a:endParaRPr lang="zh-CN" altLang="en-US"/>
        </a:p>
      </dgm:t>
    </dgm:pt>
    <dgm:pt modelId="{4D49E776-61A0-41BE-8677-86DEC3002A27}">
      <dgm:prSet phldrT="[文本]" custT="1"/>
      <dgm:spPr/>
      <dgm:t>
        <a:bodyPr/>
        <a:lstStyle/>
        <a:p>
          <a:r>
            <a:rPr lang="zh-CN" altLang="en-US" sz="3200" dirty="0">
              <a:solidFill>
                <a:schemeClr val="tx1"/>
              </a:solidFill>
              <a:latin typeface="微软雅黑" panose="020B0503020204020204" pitchFamily="34" charset="-122"/>
              <a:ea typeface="微软雅黑" panose="020B0503020204020204" pitchFamily="34" charset="-122"/>
            </a:rPr>
            <a:t>环境组网分析</a:t>
          </a:r>
          <a:endParaRPr lang="zh-CN" altLang="en-US" sz="3200" dirty="0">
            <a:solidFill>
              <a:schemeClr val="tx1"/>
            </a:solidFill>
          </a:endParaRPr>
        </a:p>
      </dgm:t>
    </dgm:pt>
    <dgm:pt modelId="{1F86815B-AE09-476E-8680-998D4FB125D3}" type="parTrans" cxnId="{673B46F6-3EEB-47F4-83F5-F93302DFA96B}">
      <dgm:prSet/>
      <dgm:spPr/>
      <dgm:t>
        <a:bodyPr/>
        <a:lstStyle/>
        <a:p>
          <a:endParaRPr lang="zh-CN" altLang="en-US"/>
        </a:p>
      </dgm:t>
    </dgm:pt>
    <dgm:pt modelId="{009862BD-41F1-4737-9C79-6F93C602A1AA}" type="sibTrans" cxnId="{673B46F6-3EEB-47F4-83F5-F93302DFA96B}">
      <dgm:prSet/>
      <dgm:spPr/>
      <dgm:t>
        <a:bodyPr/>
        <a:lstStyle/>
        <a:p>
          <a:endParaRPr lang="zh-CN" altLang="en-US"/>
        </a:p>
      </dgm:t>
    </dgm:pt>
    <dgm:pt modelId="{1CE13F2B-19C2-40CA-9E2C-13C504C0AC96}" type="pres">
      <dgm:prSet presAssocID="{4104AA2B-07AE-41EE-AB9A-EE5B715E0E5F}" presName="CompostProcess" presStyleCnt="0">
        <dgm:presLayoutVars>
          <dgm:dir/>
          <dgm:resizeHandles val="exact"/>
        </dgm:presLayoutVars>
      </dgm:prSet>
      <dgm:spPr/>
    </dgm:pt>
    <dgm:pt modelId="{BCD906A8-64D7-4FB3-AA3A-AF0DC6ED37F2}" type="pres">
      <dgm:prSet presAssocID="{4104AA2B-07AE-41EE-AB9A-EE5B715E0E5F}" presName="arrow" presStyleLbl="bgShp" presStyleIdx="0" presStyleCnt="1"/>
      <dgm:spPr/>
    </dgm:pt>
    <dgm:pt modelId="{CF6BACE1-73E6-4CDC-B18A-A82F5501DBB6}" type="pres">
      <dgm:prSet presAssocID="{4104AA2B-07AE-41EE-AB9A-EE5B715E0E5F}" presName="linearProcess" presStyleCnt="0"/>
      <dgm:spPr/>
    </dgm:pt>
    <dgm:pt modelId="{8579F72F-4EE7-4D68-91E7-C9B97D25DCD8}" type="pres">
      <dgm:prSet presAssocID="{3144293E-4D7E-45F5-8C36-BC5CCC3CCFE1}" presName="textNode" presStyleLbl="node1" presStyleIdx="0" presStyleCnt="5">
        <dgm:presLayoutVars>
          <dgm:bulletEnabled val="1"/>
        </dgm:presLayoutVars>
      </dgm:prSet>
      <dgm:spPr/>
    </dgm:pt>
    <dgm:pt modelId="{894DBC7B-3294-478D-B183-087F2329FBDD}" type="pres">
      <dgm:prSet presAssocID="{5470B213-27DB-4094-8310-C03BFB348AE7}" presName="sibTrans" presStyleCnt="0"/>
      <dgm:spPr/>
    </dgm:pt>
    <dgm:pt modelId="{A36780B3-AED2-4D44-AC19-4FA343C0E817}" type="pres">
      <dgm:prSet presAssocID="{8E866367-FD18-41E2-B96A-B604078C0C6A}" presName="textNode" presStyleLbl="node1" presStyleIdx="1" presStyleCnt="5">
        <dgm:presLayoutVars>
          <dgm:bulletEnabled val="1"/>
        </dgm:presLayoutVars>
      </dgm:prSet>
      <dgm:spPr/>
    </dgm:pt>
    <dgm:pt modelId="{BC09F7A9-181B-4D57-8871-71DF3562AA1D}" type="pres">
      <dgm:prSet presAssocID="{F36BB997-1B4F-46BA-B7D6-C9E08F85C078}" presName="sibTrans" presStyleCnt="0"/>
      <dgm:spPr/>
    </dgm:pt>
    <dgm:pt modelId="{AFDE2C46-07F8-4A57-A0BF-87541447A376}" type="pres">
      <dgm:prSet presAssocID="{6BC6ECE8-B999-4F04-8A35-3D0F24739650}" presName="textNode" presStyleLbl="node1" presStyleIdx="2" presStyleCnt="5">
        <dgm:presLayoutVars>
          <dgm:bulletEnabled val="1"/>
        </dgm:presLayoutVars>
      </dgm:prSet>
      <dgm:spPr/>
    </dgm:pt>
    <dgm:pt modelId="{5794658F-D646-430C-B7F1-18070D1573EA}" type="pres">
      <dgm:prSet presAssocID="{05460269-A3B7-46A9-AD21-52B5A9661918}" presName="sibTrans" presStyleCnt="0"/>
      <dgm:spPr/>
    </dgm:pt>
    <dgm:pt modelId="{9F34640D-7559-4892-9644-2958B4892517}" type="pres">
      <dgm:prSet presAssocID="{88D27BCA-51D2-411A-B275-AA43760AC8B7}" presName="textNode" presStyleLbl="node1" presStyleIdx="3" presStyleCnt="5">
        <dgm:presLayoutVars>
          <dgm:bulletEnabled val="1"/>
        </dgm:presLayoutVars>
      </dgm:prSet>
      <dgm:spPr/>
    </dgm:pt>
    <dgm:pt modelId="{87BF32C1-5C2B-4848-AD00-F895870CFC32}" type="pres">
      <dgm:prSet presAssocID="{F2AA4BE6-36E5-4437-B864-11C0B599B566}" presName="sibTrans" presStyleCnt="0"/>
      <dgm:spPr/>
    </dgm:pt>
    <dgm:pt modelId="{AFADF65A-D0F2-4969-8E73-F985B7B0F7FA}" type="pres">
      <dgm:prSet presAssocID="{4D49E776-61A0-41BE-8677-86DEC3002A27}" presName="textNode" presStyleLbl="node1" presStyleIdx="4" presStyleCnt="5">
        <dgm:presLayoutVars>
          <dgm:bulletEnabled val="1"/>
        </dgm:presLayoutVars>
      </dgm:prSet>
      <dgm:spPr/>
    </dgm:pt>
  </dgm:ptLst>
  <dgm:cxnLst>
    <dgm:cxn modelId="{B379191D-001E-4BF0-A9B3-B8180B5044CD}" srcId="{4104AA2B-07AE-41EE-AB9A-EE5B715E0E5F}" destId="{88D27BCA-51D2-411A-B275-AA43760AC8B7}" srcOrd="3" destOrd="0" parTransId="{73AD49FB-D832-48FC-B093-F5699ADD0F03}" sibTransId="{F2AA4BE6-36E5-4437-B864-11C0B599B566}"/>
    <dgm:cxn modelId="{DD4E5D54-93F7-4679-B843-EF59F86D7CFE}" type="presOf" srcId="{88D27BCA-51D2-411A-B275-AA43760AC8B7}" destId="{9F34640D-7559-4892-9644-2958B4892517}" srcOrd="0" destOrd="0" presId="urn:microsoft.com/office/officeart/2005/8/layout/hProcess9"/>
    <dgm:cxn modelId="{22F0B077-C18B-4FC5-97B6-6F83FEC8C393}" type="presOf" srcId="{6BC6ECE8-B999-4F04-8A35-3D0F24739650}" destId="{AFDE2C46-07F8-4A57-A0BF-87541447A376}" srcOrd="0" destOrd="0" presId="urn:microsoft.com/office/officeart/2005/8/layout/hProcess9"/>
    <dgm:cxn modelId="{545D465A-6ECE-460E-A8CA-44AD19D56346}" type="presOf" srcId="{4D49E776-61A0-41BE-8677-86DEC3002A27}" destId="{AFADF65A-D0F2-4969-8E73-F985B7B0F7FA}" srcOrd="0" destOrd="0" presId="urn:microsoft.com/office/officeart/2005/8/layout/hProcess9"/>
    <dgm:cxn modelId="{228CAD84-7E80-4C62-AFDE-CE17CDDCAA21}" srcId="{4104AA2B-07AE-41EE-AB9A-EE5B715E0E5F}" destId="{8E866367-FD18-41E2-B96A-B604078C0C6A}" srcOrd="1" destOrd="0" parTransId="{8429C802-15A8-461F-8E53-03C9E4A20B1D}" sibTransId="{F36BB997-1B4F-46BA-B7D6-C9E08F85C078}"/>
    <dgm:cxn modelId="{990BF794-FCC1-4B6F-BB9A-61EC93D7CE95}" type="presOf" srcId="{4104AA2B-07AE-41EE-AB9A-EE5B715E0E5F}" destId="{1CE13F2B-19C2-40CA-9E2C-13C504C0AC96}" srcOrd="0" destOrd="0" presId="urn:microsoft.com/office/officeart/2005/8/layout/hProcess9"/>
    <dgm:cxn modelId="{1102E898-A6F6-4980-85AD-A2E0C62D3BED}" type="presOf" srcId="{8E866367-FD18-41E2-B96A-B604078C0C6A}" destId="{A36780B3-AED2-4D44-AC19-4FA343C0E817}" srcOrd="0" destOrd="0" presId="urn:microsoft.com/office/officeart/2005/8/layout/hProcess9"/>
    <dgm:cxn modelId="{AC12A4D5-62F6-4FE8-A216-02612B61C012}" srcId="{4104AA2B-07AE-41EE-AB9A-EE5B715E0E5F}" destId="{6BC6ECE8-B999-4F04-8A35-3D0F24739650}" srcOrd="2" destOrd="0" parTransId="{3D755529-079D-4EED-BDFF-AEE8AF9E53EB}" sibTransId="{05460269-A3B7-46A9-AD21-52B5A9661918}"/>
    <dgm:cxn modelId="{7AEB9EF5-301E-4B41-8938-BDF40F5C0B76}" type="presOf" srcId="{3144293E-4D7E-45F5-8C36-BC5CCC3CCFE1}" destId="{8579F72F-4EE7-4D68-91E7-C9B97D25DCD8}" srcOrd="0" destOrd="0" presId="urn:microsoft.com/office/officeart/2005/8/layout/hProcess9"/>
    <dgm:cxn modelId="{673B46F6-3EEB-47F4-83F5-F93302DFA96B}" srcId="{4104AA2B-07AE-41EE-AB9A-EE5B715E0E5F}" destId="{4D49E776-61A0-41BE-8677-86DEC3002A27}" srcOrd="4" destOrd="0" parTransId="{1F86815B-AE09-476E-8680-998D4FB125D3}" sibTransId="{009862BD-41F1-4737-9C79-6F93C602A1AA}"/>
    <dgm:cxn modelId="{C15612F7-5A18-4C70-8D77-92E2BE230F3D}" srcId="{4104AA2B-07AE-41EE-AB9A-EE5B715E0E5F}" destId="{3144293E-4D7E-45F5-8C36-BC5CCC3CCFE1}" srcOrd="0" destOrd="0" parTransId="{301F54E4-1DCE-4844-8F27-32AB1E2403C4}" sibTransId="{5470B213-27DB-4094-8310-C03BFB348AE7}"/>
    <dgm:cxn modelId="{B726010A-849C-4862-A941-07DAA911F41B}" type="presParOf" srcId="{1CE13F2B-19C2-40CA-9E2C-13C504C0AC96}" destId="{BCD906A8-64D7-4FB3-AA3A-AF0DC6ED37F2}" srcOrd="0" destOrd="0" presId="urn:microsoft.com/office/officeart/2005/8/layout/hProcess9"/>
    <dgm:cxn modelId="{87DDDA7B-A7B1-437C-A1D2-133D121A92B7}" type="presParOf" srcId="{1CE13F2B-19C2-40CA-9E2C-13C504C0AC96}" destId="{CF6BACE1-73E6-4CDC-B18A-A82F5501DBB6}" srcOrd="1" destOrd="0" presId="urn:microsoft.com/office/officeart/2005/8/layout/hProcess9"/>
    <dgm:cxn modelId="{B5C21683-1C42-4E32-867A-2BC447A968BF}" type="presParOf" srcId="{CF6BACE1-73E6-4CDC-B18A-A82F5501DBB6}" destId="{8579F72F-4EE7-4D68-91E7-C9B97D25DCD8}" srcOrd="0" destOrd="0" presId="urn:microsoft.com/office/officeart/2005/8/layout/hProcess9"/>
    <dgm:cxn modelId="{1D210ABF-812E-4DAC-A8C5-611FDFEBCE30}" type="presParOf" srcId="{CF6BACE1-73E6-4CDC-B18A-A82F5501DBB6}" destId="{894DBC7B-3294-478D-B183-087F2329FBDD}" srcOrd="1" destOrd="0" presId="urn:microsoft.com/office/officeart/2005/8/layout/hProcess9"/>
    <dgm:cxn modelId="{0AA554B3-99AF-41CE-B32D-3BC0B55E4D42}" type="presParOf" srcId="{CF6BACE1-73E6-4CDC-B18A-A82F5501DBB6}" destId="{A36780B3-AED2-4D44-AC19-4FA343C0E817}" srcOrd="2" destOrd="0" presId="urn:microsoft.com/office/officeart/2005/8/layout/hProcess9"/>
    <dgm:cxn modelId="{EC3D3698-0C07-452B-8B1B-4CE31F886BED}" type="presParOf" srcId="{CF6BACE1-73E6-4CDC-B18A-A82F5501DBB6}" destId="{BC09F7A9-181B-4D57-8871-71DF3562AA1D}" srcOrd="3" destOrd="0" presId="urn:microsoft.com/office/officeart/2005/8/layout/hProcess9"/>
    <dgm:cxn modelId="{88821911-1605-4F0B-8738-CE5E11077E76}" type="presParOf" srcId="{CF6BACE1-73E6-4CDC-B18A-A82F5501DBB6}" destId="{AFDE2C46-07F8-4A57-A0BF-87541447A376}" srcOrd="4" destOrd="0" presId="urn:microsoft.com/office/officeart/2005/8/layout/hProcess9"/>
    <dgm:cxn modelId="{D32F4D05-FF0B-4A42-8C77-5A6F239FE2CE}" type="presParOf" srcId="{CF6BACE1-73E6-4CDC-B18A-A82F5501DBB6}" destId="{5794658F-D646-430C-B7F1-18070D1573EA}" srcOrd="5" destOrd="0" presId="urn:microsoft.com/office/officeart/2005/8/layout/hProcess9"/>
    <dgm:cxn modelId="{D9EA4326-F452-4431-9893-F5D877EE5FF3}" type="presParOf" srcId="{CF6BACE1-73E6-4CDC-B18A-A82F5501DBB6}" destId="{9F34640D-7559-4892-9644-2958B4892517}" srcOrd="6" destOrd="0" presId="urn:microsoft.com/office/officeart/2005/8/layout/hProcess9"/>
    <dgm:cxn modelId="{AE642539-247B-4543-97A4-B0B6E7951BD2}" type="presParOf" srcId="{CF6BACE1-73E6-4CDC-B18A-A82F5501DBB6}" destId="{87BF32C1-5C2B-4848-AD00-F895870CFC32}" srcOrd="7" destOrd="0" presId="urn:microsoft.com/office/officeart/2005/8/layout/hProcess9"/>
    <dgm:cxn modelId="{5E18A6AF-85D7-4F66-A952-085759C191BF}" type="presParOf" srcId="{CF6BACE1-73E6-4CDC-B18A-A82F5501DBB6}" destId="{AFADF65A-D0F2-4969-8E73-F985B7B0F7FA}"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04AA2B-07AE-41EE-AB9A-EE5B715E0E5F}" type="doc">
      <dgm:prSet loTypeId="urn:microsoft.com/office/officeart/2005/8/layout/hProcess9" loCatId="process" qsTypeId="urn:microsoft.com/office/officeart/2005/8/quickstyle/simple1" qsCatId="simple" csTypeId="urn:microsoft.com/office/officeart/2005/8/colors/accent1_2" csCatId="accent1" phldr="1"/>
      <dgm:spPr/>
    </dgm:pt>
    <dgm:pt modelId="{3144293E-4D7E-45F5-8C36-BC5CCC3CCFE1}">
      <dgm:prSet phldrT="[文本]"/>
      <dgm:spPr/>
      <dgm:t>
        <a:bodyPr/>
        <a:lstStyle/>
        <a:p>
          <a:r>
            <a:rPr lang="zh-CN" altLang="en-US" dirty="0">
              <a:solidFill>
                <a:schemeClr val="tx1"/>
              </a:solidFill>
              <a:latin typeface="微软雅黑" panose="020B0503020204020204" pitchFamily="34" charset="-122"/>
              <a:ea typeface="微软雅黑" panose="020B0503020204020204" pitchFamily="34" charset="-122"/>
            </a:rPr>
            <a:t>业务流程分析</a:t>
          </a:r>
          <a:endParaRPr lang="zh-CN" altLang="en-US" dirty="0"/>
        </a:p>
      </dgm:t>
    </dgm:pt>
    <dgm:pt modelId="{301F54E4-1DCE-4844-8F27-32AB1E2403C4}" type="parTrans" cxnId="{C15612F7-5A18-4C70-8D77-92E2BE230F3D}">
      <dgm:prSet/>
      <dgm:spPr/>
      <dgm:t>
        <a:bodyPr/>
        <a:lstStyle/>
        <a:p>
          <a:endParaRPr lang="zh-CN" altLang="en-US"/>
        </a:p>
      </dgm:t>
    </dgm:pt>
    <dgm:pt modelId="{5470B213-27DB-4094-8310-C03BFB348AE7}" type="sibTrans" cxnId="{C15612F7-5A18-4C70-8D77-92E2BE230F3D}">
      <dgm:prSet/>
      <dgm:spPr/>
      <dgm:t>
        <a:bodyPr/>
        <a:lstStyle/>
        <a:p>
          <a:endParaRPr lang="zh-CN" altLang="en-US"/>
        </a:p>
      </dgm:t>
    </dgm:pt>
    <dgm:pt modelId="{6BC6ECE8-B999-4F04-8A35-3D0F24739650}">
      <dgm:prSet phldrT="[文本]"/>
      <dgm:spPr/>
      <dgm:t>
        <a:bodyPr/>
        <a:lstStyle/>
        <a:p>
          <a:r>
            <a:rPr lang="zh-CN" altLang="en-US" dirty="0">
              <a:solidFill>
                <a:schemeClr val="tx1"/>
              </a:solidFill>
              <a:latin typeface="微软雅黑" panose="020B0503020204020204" pitchFamily="34" charset="-122"/>
              <a:ea typeface="微软雅黑" panose="020B0503020204020204" pitchFamily="34" charset="-122"/>
            </a:rPr>
            <a:t>故障场景分析</a:t>
          </a:r>
          <a:endParaRPr lang="zh-CN" altLang="en-US" dirty="0"/>
        </a:p>
      </dgm:t>
    </dgm:pt>
    <dgm:pt modelId="{3D755529-079D-4EED-BDFF-AEE8AF9E53EB}" type="parTrans" cxnId="{AC12A4D5-62F6-4FE8-A216-02612B61C012}">
      <dgm:prSet/>
      <dgm:spPr/>
      <dgm:t>
        <a:bodyPr/>
        <a:lstStyle/>
        <a:p>
          <a:endParaRPr lang="zh-CN" altLang="en-US"/>
        </a:p>
      </dgm:t>
    </dgm:pt>
    <dgm:pt modelId="{05460269-A3B7-46A9-AD21-52B5A9661918}" type="sibTrans" cxnId="{AC12A4D5-62F6-4FE8-A216-02612B61C012}">
      <dgm:prSet/>
      <dgm:spPr/>
      <dgm:t>
        <a:bodyPr/>
        <a:lstStyle/>
        <a:p>
          <a:endParaRPr lang="zh-CN" altLang="en-US"/>
        </a:p>
      </dgm:t>
    </dgm:pt>
    <dgm:pt modelId="{8E866367-FD18-41E2-B96A-B604078C0C6A}">
      <dgm:prSet/>
      <dgm:spPr/>
      <dgm:t>
        <a:bodyPr/>
        <a:lstStyle/>
        <a:p>
          <a:r>
            <a:rPr lang="zh-CN" altLang="en-US" dirty="0">
              <a:solidFill>
                <a:schemeClr val="tx1"/>
              </a:solidFill>
              <a:latin typeface="微软雅黑" panose="020B0503020204020204" pitchFamily="34" charset="-122"/>
              <a:ea typeface="微软雅黑" panose="020B0503020204020204" pitchFamily="34" charset="-122"/>
            </a:rPr>
            <a:t>业务交互分析</a:t>
          </a:r>
        </a:p>
      </dgm:t>
    </dgm:pt>
    <dgm:pt modelId="{8429C802-15A8-461F-8E53-03C9E4A20B1D}" type="parTrans" cxnId="{228CAD84-7E80-4C62-AFDE-CE17CDDCAA21}">
      <dgm:prSet/>
      <dgm:spPr/>
      <dgm:t>
        <a:bodyPr/>
        <a:lstStyle/>
        <a:p>
          <a:endParaRPr lang="zh-CN" altLang="en-US"/>
        </a:p>
      </dgm:t>
    </dgm:pt>
    <dgm:pt modelId="{F36BB997-1B4F-46BA-B7D6-C9E08F85C078}" type="sibTrans" cxnId="{228CAD84-7E80-4C62-AFDE-CE17CDDCAA21}">
      <dgm:prSet/>
      <dgm:spPr/>
      <dgm:t>
        <a:bodyPr/>
        <a:lstStyle/>
        <a:p>
          <a:endParaRPr lang="zh-CN" altLang="en-US"/>
        </a:p>
      </dgm:t>
    </dgm:pt>
    <dgm:pt modelId="{1CE13F2B-19C2-40CA-9E2C-13C504C0AC96}" type="pres">
      <dgm:prSet presAssocID="{4104AA2B-07AE-41EE-AB9A-EE5B715E0E5F}" presName="CompostProcess" presStyleCnt="0">
        <dgm:presLayoutVars>
          <dgm:dir/>
          <dgm:resizeHandles val="exact"/>
        </dgm:presLayoutVars>
      </dgm:prSet>
      <dgm:spPr/>
    </dgm:pt>
    <dgm:pt modelId="{BCD906A8-64D7-4FB3-AA3A-AF0DC6ED37F2}" type="pres">
      <dgm:prSet presAssocID="{4104AA2B-07AE-41EE-AB9A-EE5B715E0E5F}" presName="arrow" presStyleLbl="bgShp" presStyleIdx="0" presStyleCnt="1"/>
      <dgm:spPr/>
    </dgm:pt>
    <dgm:pt modelId="{CF6BACE1-73E6-4CDC-B18A-A82F5501DBB6}" type="pres">
      <dgm:prSet presAssocID="{4104AA2B-07AE-41EE-AB9A-EE5B715E0E5F}" presName="linearProcess" presStyleCnt="0"/>
      <dgm:spPr/>
    </dgm:pt>
    <dgm:pt modelId="{8579F72F-4EE7-4D68-91E7-C9B97D25DCD8}" type="pres">
      <dgm:prSet presAssocID="{3144293E-4D7E-45F5-8C36-BC5CCC3CCFE1}" presName="textNode" presStyleLbl="node1" presStyleIdx="0" presStyleCnt="3" custLinFactNeighborX="-121" custLinFactNeighborY="-190">
        <dgm:presLayoutVars>
          <dgm:bulletEnabled val="1"/>
        </dgm:presLayoutVars>
      </dgm:prSet>
      <dgm:spPr/>
    </dgm:pt>
    <dgm:pt modelId="{894DBC7B-3294-478D-B183-087F2329FBDD}" type="pres">
      <dgm:prSet presAssocID="{5470B213-27DB-4094-8310-C03BFB348AE7}" presName="sibTrans" presStyleCnt="0"/>
      <dgm:spPr/>
    </dgm:pt>
    <dgm:pt modelId="{A36780B3-AED2-4D44-AC19-4FA343C0E817}" type="pres">
      <dgm:prSet presAssocID="{8E866367-FD18-41E2-B96A-B604078C0C6A}" presName="textNode" presStyleLbl="node1" presStyleIdx="1" presStyleCnt="3">
        <dgm:presLayoutVars>
          <dgm:bulletEnabled val="1"/>
        </dgm:presLayoutVars>
      </dgm:prSet>
      <dgm:spPr/>
    </dgm:pt>
    <dgm:pt modelId="{BC09F7A9-181B-4D57-8871-71DF3562AA1D}" type="pres">
      <dgm:prSet presAssocID="{F36BB997-1B4F-46BA-B7D6-C9E08F85C078}" presName="sibTrans" presStyleCnt="0"/>
      <dgm:spPr/>
    </dgm:pt>
    <dgm:pt modelId="{AFDE2C46-07F8-4A57-A0BF-87541447A376}" type="pres">
      <dgm:prSet presAssocID="{6BC6ECE8-B999-4F04-8A35-3D0F24739650}" presName="textNode" presStyleLbl="node1" presStyleIdx="2" presStyleCnt="3">
        <dgm:presLayoutVars>
          <dgm:bulletEnabled val="1"/>
        </dgm:presLayoutVars>
      </dgm:prSet>
      <dgm:spPr/>
    </dgm:pt>
  </dgm:ptLst>
  <dgm:cxnLst>
    <dgm:cxn modelId="{22F0B077-C18B-4FC5-97B6-6F83FEC8C393}" type="presOf" srcId="{6BC6ECE8-B999-4F04-8A35-3D0F24739650}" destId="{AFDE2C46-07F8-4A57-A0BF-87541447A376}" srcOrd="0" destOrd="0" presId="urn:microsoft.com/office/officeart/2005/8/layout/hProcess9"/>
    <dgm:cxn modelId="{228CAD84-7E80-4C62-AFDE-CE17CDDCAA21}" srcId="{4104AA2B-07AE-41EE-AB9A-EE5B715E0E5F}" destId="{8E866367-FD18-41E2-B96A-B604078C0C6A}" srcOrd="1" destOrd="0" parTransId="{8429C802-15A8-461F-8E53-03C9E4A20B1D}" sibTransId="{F36BB997-1B4F-46BA-B7D6-C9E08F85C078}"/>
    <dgm:cxn modelId="{990BF794-FCC1-4B6F-BB9A-61EC93D7CE95}" type="presOf" srcId="{4104AA2B-07AE-41EE-AB9A-EE5B715E0E5F}" destId="{1CE13F2B-19C2-40CA-9E2C-13C504C0AC96}" srcOrd="0" destOrd="0" presId="urn:microsoft.com/office/officeart/2005/8/layout/hProcess9"/>
    <dgm:cxn modelId="{1102E898-A6F6-4980-85AD-A2E0C62D3BED}" type="presOf" srcId="{8E866367-FD18-41E2-B96A-B604078C0C6A}" destId="{A36780B3-AED2-4D44-AC19-4FA343C0E817}" srcOrd="0" destOrd="0" presId="urn:microsoft.com/office/officeart/2005/8/layout/hProcess9"/>
    <dgm:cxn modelId="{AC12A4D5-62F6-4FE8-A216-02612B61C012}" srcId="{4104AA2B-07AE-41EE-AB9A-EE5B715E0E5F}" destId="{6BC6ECE8-B999-4F04-8A35-3D0F24739650}" srcOrd="2" destOrd="0" parTransId="{3D755529-079D-4EED-BDFF-AEE8AF9E53EB}" sibTransId="{05460269-A3B7-46A9-AD21-52B5A9661918}"/>
    <dgm:cxn modelId="{7AEB9EF5-301E-4B41-8938-BDF40F5C0B76}" type="presOf" srcId="{3144293E-4D7E-45F5-8C36-BC5CCC3CCFE1}" destId="{8579F72F-4EE7-4D68-91E7-C9B97D25DCD8}" srcOrd="0" destOrd="0" presId="urn:microsoft.com/office/officeart/2005/8/layout/hProcess9"/>
    <dgm:cxn modelId="{C15612F7-5A18-4C70-8D77-92E2BE230F3D}" srcId="{4104AA2B-07AE-41EE-AB9A-EE5B715E0E5F}" destId="{3144293E-4D7E-45F5-8C36-BC5CCC3CCFE1}" srcOrd="0" destOrd="0" parTransId="{301F54E4-1DCE-4844-8F27-32AB1E2403C4}" sibTransId="{5470B213-27DB-4094-8310-C03BFB348AE7}"/>
    <dgm:cxn modelId="{B726010A-849C-4862-A941-07DAA911F41B}" type="presParOf" srcId="{1CE13F2B-19C2-40CA-9E2C-13C504C0AC96}" destId="{BCD906A8-64D7-4FB3-AA3A-AF0DC6ED37F2}" srcOrd="0" destOrd="0" presId="urn:microsoft.com/office/officeart/2005/8/layout/hProcess9"/>
    <dgm:cxn modelId="{87DDDA7B-A7B1-437C-A1D2-133D121A92B7}" type="presParOf" srcId="{1CE13F2B-19C2-40CA-9E2C-13C504C0AC96}" destId="{CF6BACE1-73E6-4CDC-B18A-A82F5501DBB6}" srcOrd="1" destOrd="0" presId="urn:microsoft.com/office/officeart/2005/8/layout/hProcess9"/>
    <dgm:cxn modelId="{B5C21683-1C42-4E32-867A-2BC447A968BF}" type="presParOf" srcId="{CF6BACE1-73E6-4CDC-B18A-A82F5501DBB6}" destId="{8579F72F-4EE7-4D68-91E7-C9B97D25DCD8}" srcOrd="0" destOrd="0" presId="urn:microsoft.com/office/officeart/2005/8/layout/hProcess9"/>
    <dgm:cxn modelId="{1D210ABF-812E-4DAC-A8C5-611FDFEBCE30}" type="presParOf" srcId="{CF6BACE1-73E6-4CDC-B18A-A82F5501DBB6}" destId="{894DBC7B-3294-478D-B183-087F2329FBDD}" srcOrd="1" destOrd="0" presId="urn:microsoft.com/office/officeart/2005/8/layout/hProcess9"/>
    <dgm:cxn modelId="{0AA554B3-99AF-41CE-B32D-3BC0B55E4D42}" type="presParOf" srcId="{CF6BACE1-73E6-4CDC-B18A-A82F5501DBB6}" destId="{A36780B3-AED2-4D44-AC19-4FA343C0E817}" srcOrd="2" destOrd="0" presId="urn:microsoft.com/office/officeart/2005/8/layout/hProcess9"/>
    <dgm:cxn modelId="{EC3D3698-0C07-452B-8B1B-4CE31F886BED}" type="presParOf" srcId="{CF6BACE1-73E6-4CDC-B18A-A82F5501DBB6}" destId="{BC09F7A9-181B-4D57-8871-71DF3562AA1D}" srcOrd="3" destOrd="0" presId="urn:microsoft.com/office/officeart/2005/8/layout/hProcess9"/>
    <dgm:cxn modelId="{88821911-1605-4F0B-8738-CE5E11077E76}" type="presParOf" srcId="{CF6BACE1-73E6-4CDC-B18A-A82F5501DBB6}" destId="{AFDE2C46-07F8-4A57-A0BF-87541447A376}"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40E559-FD6A-4564-831E-D557BC2F25E2}"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zh-CN" altLang="en-US"/>
        </a:p>
      </dgm:t>
    </dgm:pt>
    <dgm:pt modelId="{CD11D3A3-865D-4AA4-BCF0-D0DBEEEB5B8D}">
      <dgm:prSet phldrT="[文本]" custT="1"/>
      <dgm:spPr>
        <a:solidFill>
          <a:schemeClr val="bg1"/>
        </a:solidFill>
        <a:ln>
          <a:solidFill>
            <a:srgbClr val="FFC000"/>
          </a:solidFill>
        </a:ln>
      </dgm:spPr>
      <dgm:t>
        <a:bodyPr/>
        <a:lstStyle/>
        <a:p>
          <a:pPr>
            <a:lnSpc>
              <a:spcPct val="100000"/>
            </a:lnSpc>
          </a:pPr>
          <a:r>
            <a:rPr lang="zh-CN" altLang="en-US" sz="2400" dirty="0">
              <a:solidFill>
                <a:schemeClr val="tx1"/>
              </a:solidFill>
              <a:latin typeface="微软雅黑" panose="020B0503020204020204" pitchFamily="34" charset="-122"/>
              <a:ea typeface="微软雅黑" panose="020B0503020204020204" pitchFamily="34" charset="-122"/>
            </a:rPr>
            <a:t>画出业务流实现图</a:t>
          </a:r>
        </a:p>
      </dgm:t>
    </dgm:pt>
    <dgm:pt modelId="{F41C9CD8-15AA-455B-AE89-B46698B8F676}" type="parTrans" cxnId="{4A6F3294-6E46-40B2-8EFE-926523871406}">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CB4FC3B9-4CD1-464B-8F3A-5531636FFA28}" type="sibTrans" cxnId="{4A6F3294-6E46-40B2-8EFE-926523871406}">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BAE7BFE2-8695-4A97-9D61-27E533318054}">
      <dgm:prSet phldrT="[文本]" custT="1"/>
      <dgm:spPr>
        <a:solidFill>
          <a:schemeClr val="bg1"/>
        </a:solidFill>
        <a:ln>
          <a:solidFill>
            <a:srgbClr val="FFC000"/>
          </a:solidFill>
        </a:ln>
      </dgm:spPr>
      <dgm:t>
        <a:bodyPr/>
        <a:lstStyle/>
        <a:p>
          <a:pPr>
            <a:lnSpc>
              <a:spcPct val="100000"/>
            </a:lnSpc>
          </a:pPr>
          <a:r>
            <a:rPr lang="zh-CN" altLang="en-US" sz="2400" kern="1200" dirty="0">
              <a:solidFill>
                <a:prstClr val="black"/>
              </a:solidFill>
              <a:latin typeface="微软雅黑" panose="020B0503020204020204" pitchFamily="34" charset="-122"/>
              <a:ea typeface="微软雅黑" panose="020B0503020204020204" pitchFamily="34" charset="-122"/>
              <a:cs typeface="+mn-cs"/>
            </a:rPr>
            <a:t>提取分析测试因子</a:t>
          </a:r>
          <a:endParaRPr lang="en-US" altLang="zh-CN" sz="2400" kern="1200" dirty="0">
            <a:solidFill>
              <a:prstClr val="black"/>
            </a:solidFill>
            <a:latin typeface="微软雅黑" panose="020B0503020204020204" pitchFamily="34" charset="-122"/>
            <a:ea typeface="微软雅黑" panose="020B0503020204020204" pitchFamily="34" charset="-122"/>
            <a:cs typeface="+mn-cs"/>
          </a:endParaRPr>
        </a:p>
      </dgm:t>
    </dgm:pt>
    <dgm:pt modelId="{FC20625B-096F-4FBE-9240-D6B1E5089435}" type="parTrans" cxnId="{490CC640-721A-4E1E-A1A1-2F93062D87F1}">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9032859D-58A1-42C2-A2E5-A92425D15EB7}" type="sibTrans" cxnId="{490CC640-721A-4E1E-A1A1-2F93062D87F1}">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3AEA78B9-E732-426F-977B-483554FBA445}">
      <dgm:prSet phldrT="[文本]" custT="1"/>
      <dgm:spPr>
        <a:solidFill>
          <a:schemeClr val="bg1"/>
        </a:solidFill>
        <a:ln>
          <a:solidFill>
            <a:srgbClr val="FFC000"/>
          </a:solidFill>
        </a:ln>
      </dgm:spPr>
      <dgm:t>
        <a:bodyPr/>
        <a:lstStyle/>
        <a:p>
          <a:r>
            <a:rPr lang="zh-CN" altLang="en-US" sz="2400" dirty="0">
              <a:solidFill>
                <a:schemeClr val="tx1"/>
              </a:solidFill>
              <a:latin typeface="微软雅黑" panose="020B0503020204020204" pitchFamily="34" charset="-122"/>
              <a:ea typeface="微软雅黑" panose="020B0503020204020204" pitchFamily="34" charset="-122"/>
            </a:rPr>
            <a:t>正交组合测试因子</a:t>
          </a:r>
          <a:endParaRPr lang="en-US" altLang="zh-CN" sz="2400" dirty="0">
            <a:solidFill>
              <a:schemeClr val="tx1"/>
            </a:solidFill>
            <a:latin typeface="微软雅黑" panose="020B0503020204020204" pitchFamily="34" charset="-122"/>
            <a:ea typeface="微软雅黑" panose="020B0503020204020204" pitchFamily="34" charset="-122"/>
          </a:endParaRPr>
        </a:p>
      </dgm:t>
    </dgm:pt>
    <dgm:pt modelId="{92C2F23F-4A06-4C34-AA0A-2C3A67095102}" type="parTrans" cxnId="{B1DFAF2B-4D64-44B5-9EBC-722FA8127922}">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6C2C4D90-5BA2-4360-A697-A8AA74231A11}" type="sibTrans" cxnId="{B1DFAF2B-4D64-44B5-9EBC-722FA8127922}">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35886C15-A37A-43D0-A007-BF93C87FE7CC}" type="pres">
      <dgm:prSet presAssocID="{0840E559-FD6A-4564-831E-D557BC2F25E2}" presName="rootnode" presStyleCnt="0">
        <dgm:presLayoutVars>
          <dgm:chMax/>
          <dgm:chPref/>
          <dgm:dir/>
          <dgm:animLvl val="lvl"/>
        </dgm:presLayoutVars>
      </dgm:prSet>
      <dgm:spPr/>
    </dgm:pt>
    <dgm:pt modelId="{A1F2523B-9C5C-4C2D-A599-729C585578E8}" type="pres">
      <dgm:prSet presAssocID="{CD11D3A3-865D-4AA4-BCF0-D0DBEEEB5B8D}" presName="composite" presStyleCnt="0"/>
      <dgm:spPr/>
    </dgm:pt>
    <dgm:pt modelId="{9652857A-2FB3-4A4F-A27B-5141D2F8B1B2}" type="pres">
      <dgm:prSet presAssocID="{CD11D3A3-865D-4AA4-BCF0-D0DBEEEB5B8D}" presName="bentUpArrow1" presStyleLbl="alignImgPlace1" presStyleIdx="0" presStyleCnt="2" custScaleX="69446" custScaleY="76500" custLinFactNeighborX="24185" custLinFactNeighborY="-21783"/>
      <dgm:spPr/>
    </dgm:pt>
    <dgm:pt modelId="{8589FFAE-00AD-4D85-8C0D-653C4E666A0A}" type="pres">
      <dgm:prSet presAssocID="{CD11D3A3-865D-4AA4-BCF0-D0DBEEEB5B8D}" presName="ParentText" presStyleLbl="node1" presStyleIdx="0" presStyleCnt="3" custScaleX="67537" custScaleY="65363" custLinFactNeighborX="-7893" custLinFactNeighborY="8755">
        <dgm:presLayoutVars>
          <dgm:chMax val="1"/>
          <dgm:chPref val="1"/>
          <dgm:bulletEnabled val="1"/>
        </dgm:presLayoutVars>
      </dgm:prSet>
      <dgm:spPr/>
    </dgm:pt>
    <dgm:pt modelId="{46E0D1CF-25E4-41BF-8D78-A004C96A59D9}" type="pres">
      <dgm:prSet presAssocID="{CD11D3A3-865D-4AA4-BCF0-D0DBEEEB5B8D}" presName="ChildText" presStyleLbl="revTx" presStyleIdx="0" presStyleCnt="2">
        <dgm:presLayoutVars>
          <dgm:chMax val="0"/>
          <dgm:chPref val="0"/>
          <dgm:bulletEnabled val="1"/>
        </dgm:presLayoutVars>
      </dgm:prSet>
      <dgm:spPr/>
    </dgm:pt>
    <dgm:pt modelId="{D0134BC8-26ED-404B-B626-B85EEC288519}" type="pres">
      <dgm:prSet presAssocID="{CB4FC3B9-4CD1-464B-8F3A-5531636FFA28}" presName="sibTrans" presStyleCnt="0"/>
      <dgm:spPr/>
    </dgm:pt>
    <dgm:pt modelId="{405F2566-6A56-46CA-B70F-39773C82EE5B}" type="pres">
      <dgm:prSet presAssocID="{BAE7BFE2-8695-4A97-9D61-27E533318054}" presName="composite" presStyleCnt="0"/>
      <dgm:spPr/>
    </dgm:pt>
    <dgm:pt modelId="{3BBD50DA-D0E8-4CB8-A508-A5E7F5B82E52}" type="pres">
      <dgm:prSet presAssocID="{BAE7BFE2-8695-4A97-9D61-27E533318054}" presName="bentUpArrow1" presStyleLbl="alignImgPlace1" presStyleIdx="1" presStyleCnt="2" custScaleX="80904" custScaleY="79200" custLinFactNeighborX="21170" custLinFactNeighborY="-33153"/>
      <dgm:spPr/>
    </dgm:pt>
    <dgm:pt modelId="{F0AC9A22-18FB-4581-8369-0D63DC2716CC}" type="pres">
      <dgm:prSet presAssocID="{BAE7BFE2-8695-4A97-9D61-27E533318054}" presName="ParentText" presStyleLbl="node1" presStyleIdx="1" presStyleCnt="3" custScaleX="66939" custScaleY="62683" custLinFactNeighborX="-9080" custLinFactNeighborY="-152">
        <dgm:presLayoutVars>
          <dgm:chMax val="1"/>
          <dgm:chPref val="1"/>
          <dgm:bulletEnabled val="1"/>
        </dgm:presLayoutVars>
      </dgm:prSet>
      <dgm:spPr/>
    </dgm:pt>
    <dgm:pt modelId="{2540C0CF-E184-4224-AE22-4D9F7702C7D6}" type="pres">
      <dgm:prSet presAssocID="{BAE7BFE2-8695-4A97-9D61-27E533318054}" presName="ChildText" presStyleLbl="revTx" presStyleIdx="1" presStyleCnt="2">
        <dgm:presLayoutVars>
          <dgm:chMax val="0"/>
          <dgm:chPref val="0"/>
          <dgm:bulletEnabled val="1"/>
        </dgm:presLayoutVars>
      </dgm:prSet>
      <dgm:spPr/>
    </dgm:pt>
    <dgm:pt modelId="{0AE570F2-0CFC-4ABF-8DA3-781032E920E5}" type="pres">
      <dgm:prSet presAssocID="{9032859D-58A1-42C2-A2E5-A92425D15EB7}" presName="sibTrans" presStyleCnt="0"/>
      <dgm:spPr/>
    </dgm:pt>
    <dgm:pt modelId="{8CD7E75D-EBE0-4332-B7ED-5AE3F43C5EC9}" type="pres">
      <dgm:prSet presAssocID="{3AEA78B9-E732-426F-977B-483554FBA445}" presName="composite" presStyleCnt="0"/>
      <dgm:spPr/>
    </dgm:pt>
    <dgm:pt modelId="{F9EC1A3D-7AF2-4D64-B484-D5B439BEEA82}" type="pres">
      <dgm:prSet presAssocID="{3AEA78B9-E732-426F-977B-483554FBA445}" presName="ParentText" presStyleLbl="node1" presStyleIdx="2" presStyleCnt="3" custScaleX="66505" custScaleY="65303" custLinFactNeighborX="-4921" custLinFactNeighborY="-6346">
        <dgm:presLayoutVars>
          <dgm:chMax val="1"/>
          <dgm:chPref val="1"/>
          <dgm:bulletEnabled val="1"/>
        </dgm:presLayoutVars>
      </dgm:prSet>
      <dgm:spPr/>
    </dgm:pt>
  </dgm:ptLst>
  <dgm:cxnLst>
    <dgm:cxn modelId="{32E3D116-1F48-471B-871D-44DE069BD177}" type="presOf" srcId="{0840E559-FD6A-4564-831E-D557BC2F25E2}" destId="{35886C15-A37A-43D0-A007-BF93C87FE7CC}" srcOrd="0" destOrd="0" presId="urn:microsoft.com/office/officeart/2005/8/layout/StepDownProcess"/>
    <dgm:cxn modelId="{B1DFAF2B-4D64-44B5-9EBC-722FA8127922}" srcId="{0840E559-FD6A-4564-831E-D557BC2F25E2}" destId="{3AEA78B9-E732-426F-977B-483554FBA445}" srcOrd="2" destOrd="0" parTransId="{92C2F23F-4A06-4C34-AA0A-2C3A67095102}" sibTransId="{6C2C4D90-5BA2-4360-A697-A8AA74231A11}"/>
    <dgm:cxn modelId="{F210302D-427F-4AA6-8D22-5E631C1BF900}" type="presOf" srcId="{CD11D3A3-865D-4AA4-BCF0-D0DBEEEB5B8D}" destId="{8589FFAE-00AD-4D85-8C0D-653C4E666A0A}" srcOrd="0" destOrd="0" presId="urn:microsoft.com/office/officeart/2005/8/layout/StepDownProcess"/>
    <dgm:cxn modelId="{490CC640-721A-4E1E-A1A1-2F93062D87F1}" srcId="{0840E559-FD6A-4564-831E-D557BC2F25E2}" destId="{BAE7BFE2-8695-4A97-9D61-27E533318054}" srcOrd="1" destOrd="0" parTransId="{FC20625B-096F-4FBE-9240-D6B1E5089435}" sibTransId="{9032859D-58A1-42C2-A2E5-A92425D15EB7}"/>
    <dgm:cxn modelId="{56B38141-5EF2-4DF3-B862-9283337983F7}" type="presOf" srcId="{3AEA78B9-E732-426F-977B-483554FBA445}" destId="{F9EC1A3D-7AF2-4D64-B484-D5B439BEEA82}" srcOrd="0" destOrd="0" presId="urn:microsoft.com/office/officeart/2005/8/layout/StepDownProcess"/>
    <dgm:cxn modelId="{4A6F3294-6E46-40B2-8EFE-926523871406}" srcId="{0840E559-FD6A-4564-831E-D557BC2F25E2}" destId="{CD11D3A3-865D-4AA4-BCF0-D0DBEEEB5B8D}" srcOrd="0" destOrd="0" parTransId="{F41C9CD8-15AA-455B-AE89-B46698B8F676}" sibTransId="{CB4FC3B9-4CD1-464B-8F3A-5531636FFA28}"/>
    <dgm:cxn modelId="{27FE16D0-C7B2-4FAF-AE06-721D8DBEFEA0}" type="presOf" srcId="{BAE7BFE2-8695-4A97-9D61-27E533318054}" destId="{F0AC9A22-18FB-4581-8369-0D63DC2716CC}" srcOrd="0" destOrd="0" presId="urn:microsoft.com/office/officeart/2005/8/layout/StepDownProcess"/>
    <dgm:cxn modelId="{109485EC-0E2D-47CB-BFDA-80A91CBD1C1E}" type="presParOf" srcId="{35886C15-A37A-43D0-A007-BF93C87FE7CC}" destId="{A1F2523B-9C5C-4C2D-A599-729C585578E8}" srcOrd="0" destOrd="0" presId="urn:microsoft.com/office/officeart/2005/8/layout/StepDownProcess"/>
    <dgm:cxn modelId="{3708C63C-6996-460A-BD65-0CF652BA559E}" type="presParOf" srcId="{A1F2523B-9C5C-4C2D-A599-729C585578E8}" destId="{9652857A-2FB3-4A4F-A27B-5141D2F8B1B2}" srcOrd="0" destOrd="0" presId="urn:microsoft.com/office/officeart/2005/8/layout/StepDownProcess"/>
    <dgm:cxn modelId="{31A63908-3535-40A6-B34C-A396FB38E66F}" type="presParOf" srcId="{A1F2523B-9C5C-4C2D-A599-729C585578E8}" destId="{8589FFAE-00AD-4D85-8C0D-653C4E666A0A}" srcOrd="1" destOrd="0" presId="urn:microsoft.com/office/officeart/2005/8/layout/StepDownProcess"/>
    <dgm:cxn modelId="{51E59D2E-FFE2-4702-9FE1-5B65CBC7A8DE}" type="presParOf" srcId="{A1F2523B-9C5C-4C2D-A599-729C585578E8}" destId="{46E0D1CF-25E4-41BF-8D78-A004C96A59D9}" srcOrd="2" destOrd="0" presId="urn:microsoft.com/office/officeart/2005/8/layout/StepDownProcess"/>
    <dgm:cxn modelId="{A32FE5BB-4A55-45C0-89A6-49BE0FF04895}" type="presParOf" srcId="{35886C15-A37A-43D0-A007-BF93C87FE7CC}" destId="{D0134BC8-26ED-404B-B626-B85EEC288519}" srcOrd="1" destOrd="0" presId="urn:microsoft.com/office/officeart/2005/8/layout/StepDownProcess"/>
    <dgm:cxn modelId="{9E37BDD1-E172-4040-89FD-DE01767C0909}" type="presParOf" srcId="{35886C15-A37A-43D0-A007-BF93C87FE7CC}" destId="{405F2566-6A56-46CA-B70F-39773C82EE5B}" srcOrd="2" destOrd="0" presId="urn:microsoft.com/office/officeart/2005/8/layout/StepDownProcess"/>
    <dgm:cxn modelId="{F7E3741F-5B5D-4906-8912-BCA2104B0CA6}" type="presParOf" srcId="{405F2566-6A56-46CA-B70F-39773C82EE5B}" destId="{3BBD50DA-D0E8-4CB8-A508-A5E7F5B82E52}" srcOrd="0" destOrd="0" presId="urn:microsoft.com/office/officeart/2005/8/layout/StepDownProcess"/>
    <dgm:cxn modelId="{8B8DA41F-5123-4811-B136-DAA79CD54CED}" type="presParOf" srcId="{405F2566-6A56-46CA-B70F-39773C82EE5B}" destId="{F0AC9A22-18FB-4581-8369-0D63DC2716CC}" srcOrd="1" destOrd="0" presId="urn:microsoft.com/office/officeart/2005/8/layout/StepDownProcess"/>
    <dgm:cxn modelId="{5536B87B-B1DC-4C6E-B4B5-9A918BF2E51D}" type="presParOf" srcId="{405F2566-6A56-46CA-B70F-39773C82EE5B}" destId="{2540C0CF-E184-4224-AE22-4D9F7702C7D6}" srcOrd="2" destOrd="0" presId="urn:microsoft.com/office/officeart/2005/8/layout/StepDownProcess"/>
    <dgm:cxn modelId="{F7532800-A1E4-4990-97AE-E271099B183F}" type="presParOf" srcId="{35886C15-A37A-43D0-A007-BF93C87FE7CC}" destId="{0AE570F2-0CFC-4ABF-8DA3-781032E920E5}" srcOrd="3" destOrd="0" presId="urn:microsoft.com/office/officeart/2005/8/layout/StepDownProcess"/>
    <dgm:cxn modelId="{84482E1D-40D2-44F5-B4A4-664931F440FE}" type="presParOf" srcId="{35886C15-A37A-43D0-A007-BF93C87FE7CC}" destId="{8CD7E75D-EBE0-4332-B7ED-5AE3F43C5EC9}" srcOrd="4" destOrd="0" presId="urn:microsoft.com/office/officeart/2005/8/layout/StepDownProcess"/>
    <dgm:cxn modelId="{0F50CDB0-5144-4EA9-8BDD-16EAE813F2A7}" type="presParOf" srcId="{8CD7E75D-EBE0-4332-B7ED-5AE3F43C5EC9}" destId="{F9EC1A3D-7AF2-4D64-B484-D5B439BEEA82}" srcOrd="0" destOrd="0" presId="urn:microsoft.com/office/officeart/2005/8/layout/StepDown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40E559-FD6A-4564-831E-D557BC2F25E2}"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zh-CN" altLang="en-US"/>
        </a:p>
      </dgm:t>
    </dgm:pt>
    <dgm:pt modelId="{CD11D3A3-865D-4AA4-BCF0-D0DBEEEB5B8D}">
      <dgm:prSet phldrT="[文本]" custT="1"/>
      <dgm:spPr>
        <a:solidFill>
          <a:schemeClr val="bg1"/>
        </a:solidFill>
        <a:ln>
          <a:solidFill>
            <a:srgbClr val="FFC000"/>
          </a:solidFill>
        </a:ln>
      </dgm:spPr>
      <dgm:t>
        <a:bodyPr/>
        <a:lstStyle/>
        <a:p>
          <a:r>
            <a:rPr lang="zh-CN" altLang="en-US" sz="2400" dirty="0">
              <a:solidFill>
                <a:schemeClr val="tx1"/>
              </a:solidFill>
              <a:latin typeface="微软雅黑" panose="020B0503020204020204" pitchFamily="34" charset="-122"/>
              <a:ea typeface="微软雅黑" panose="020B0503020204020204" pitchFamily="34" charset="-122"/>
            </a:rPr>
            <a:t>预置条件</a:t>
          </a:r>
        </a:p>
      </dgm:t>
    </dgm:pt>
    <dgm:pt modelId="{F41C9CD8-15AA-455B-AE89-B46698B8F676}" type="parTrans" cxnId="{4A6F3294-6E46-40B2-8EFE-926523871406}">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CB4FC3B9-4CD1-464B-8F3A-5531636FFA28}" type="sibTrans" cxnId="{4A6F3294-6E46-40B2-8EFE-926523871406}">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BAE7BFE2-8695-4A97-9D61-27E533318054}">
      <dgm:prSet phldrT="[文本]" custT="1"/>
      <dgm:spPr>
        <a:solidFill>
          <a:schemeClr val="bg1"/>
        </a:solidFill>
        <a:ln>
          <a:solidFill>
            <a:srgbClr val="FFC000"/>
          </a:solidFill>
        </a:ln>
      </dgm:spPr>
      <dgm:t>
        <a:bodyPr/>
        <a:lstStyle/>
        <a:p>
          <a:r>
            <a:rPr lang="zh-CN" altLang="en-US" sz="2400" dirty="0">
              <a:solidFill>
                <a:schemeClr val="tx1"/>
              </a:solidFill>
              <a:latin typeface="微软雅黑" panose="020B0503020204020204" pitchFamily="34" charset="-122"/>
              <a:ea typeface="微软雅黑" panose="020B0503020204020204" pitchFamily="34" charset="-122"/>
            </a:rPr>
            <a:t>测试步骤</a:t>
          </a:r>
        </a:p>
      </dgm:t>
    </dgm:pt>
    <dgm:pt modelId="{FC20625B-096F-4FBE-9240-D6B1E5089435}" type="parTrans" cxnId="{490CC640-721A-4E1E-A1A1-2F93062D87F1}">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9032859D-58A1-42C2-A2E5-A92425D15EB7}" type="sibTrans" cxnId="{490CC640-721A-4E1E-A1A1-2F93062D87F1}">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3AEA78B9-E732-426F-977B-483554FBA445}">
      <dgm:prSet phldrT="[文本]" custT="1"/>
      <dgm:spPr>
        <a:solidFill>
          <a:schemeClr val="bg1"/>
        </a:solidFill>
        <a:ln>
          <a:solidFill>
            <a:srgbClr val="FFC000"/>
          </a:solidFill>
        </a:ln>
      </dgm:spPr>
      <dgm:t>
        <a:bodyPr/>
        <a:lstStyle/>
        <a:p>
          <a:r>
            <a:rPr lang="zh-CN" altLang="en-US" sz="2400" dirty="0">
              <a:solidFill>
                <a:schemeClr val="tx1"/>
              </a:solidFill>
              <a:latin typeface="微软雅黑" panose="020B0503020204020204" pitchFamily="34" charset="-122"/>
              <a:ea typeface="微软雅黑" panose="020B0503020204020204" pitchFamily="34" charset="-122"/>
            </a:rPr>
            <a:t>预期结果</a:t>
          </a:r>
        </a:p>
      </dgm:t>
    </dgm:pt>
    <dgm:pt modelId="{92C2F23F-4A06-4C34-AA0A-2C3A67095102}" type="parTrans" cxnId="{B1DFAF2B-4D64-44B5-9EBC-722FA8127922}">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6C2C4D90-5BA2-4360-A697-A8AA74231A11}" type="sibTrans" cxnId="{B1DFAF2B-4D64-44B5-9EBC-722FA8127922}">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35886C15-A37A-43D0-A007-BF93C87FE7CC}" type="pres">
      <dgm:prSet presAssocID="{0840E559-FD6A-4564-831E-D557BC2F25E2}" presName="rootnode" presStyleCnt="0">
        <dgm:presLayoutVars>
          <dgm:chMax/>
          <dgm:chPref/>
          <dgm:dir/>
          <dgm:animLvl val="lvl"/>
        </dgm:presLayoutVars>
      </dgm:prSet>
      <dgm:spPr/>
    </dgm:pt>
    <dgm:pt modelId="{A1F2523B-9C5C-4C2D-A599-729C585578E8}" type="pres">
      <dgm:prSet presAssocID="{CD11D3A3-865D-4AA4-BCF0-D0DBEEEB5B8D}" presName="composite" presStyleCnt="0"/>
      <dgm:spPr/>
    </dgm:pt>
    <dgm:pt modelId="{9652857A-2FB3-4A4F-A27B-5141D2F8B1B2}" type="pres">
      <dgm:prSet presAssocID="{CD11D3A3-865D-4AA4-BCF0-D0DBEEEB5B8D}" presName="bentUpArrow1" presStyleLbl="alignImgPlace1" presStyleIdx="0" presStyleCnt="2"/>
      <dgm:spPr/>
    </dgm:pt>
    <dgm:pt modelId="{8589FFAE-00AD-4D85-8C0D-653C4E666A0A}" type="pres">
      <dgm:prSet presAssocID="{CD11D3A3-865D-4AA4-BCF0-D0DBEEEB5B8D}" presName="ParentText" presStyleLbl="node1" presStyleIdx="0" presStyleCnt="3" custScaleX="65272" custLinFactNeighborX="-27452" custLinFactNeighborY="-535">
        <dgm:presLayoutVars>
          <dgm:chMax val="1"/>
          <dgm:chPref val="1"/>
          <dgm:bulletEnabled val="1"/>
        </dgm:presLayoutVars>
      </dgm:prSet>
      <dgm:spPr/>
    </dgm:pt>
    <dgm:pt modelId="{46E0D1CF-25E4-41BF-8D78-A004C96A59D9}" type="pres">
      <dgm:prSet presAssocID="{CD11D3A3-865D-4AA4-BCF0-D0DBEEEB5B8D}" presName="ChildText" presStyleLbl="revTx" presStyleIdx="0" presStyleCnt="2">
        <dgm:presLayoutVars>
          <dgm:chMax val="0"/>
          <dgm:chPref val="0"/>
          <dgm:bulletEnabled val="1"/>
        </dgm:presLayoutVars>
      </dgm:prSet>
      <dgm:spPr/>
    </dgm:pt>
    <dgm:pt modelId="{D0134BC8-26ED-404B-B626-B85EEC288519}" type="pres">
      <dgm:prSet presAssocID="{CB4FC3B9-4CD1-464B-8F3A-5531636FFA28}" presName="sibTrans" presStyleCnt="0"/>
      <dgm:spPr/>
    </dgm:pt>
    <dgm:pt modelId="{405F2566-6A56-46CA-B70F-39773C82EE5B}" type="pres">
      <dgm:prSet presAssocID="{BAE7BFE2-8695-4A97-9D61-27E533318054}" presName="composite" presStyleCnt="0"/>
      <dgm:spPr/>
    </dgm:pt>
    <dgm:pt modelId="{3BBD50DA-D0E8-4CB8-A508-A5E7F5B82E52}" type="pres">
      <dgm:prSet presAssocID="{BAE7BFE2-8695-4A97-9D61-27E533318054}" presName="bentUpArrow1" presStyleLbl="alignImgPlace1" presStyleIdx="1" presStyleCnt="2" custLinFactNeighborX="15178" custLinFactNeighborY="7229"/>
      <dgm:spPr/>
    </dgm:pt>
    <dgm:pt modelId="{F0AC9A22-18FB-4581-8369-0D63DC2716CC}" type="pres">
      <dgm:prSet presAssocID="{BAE7BFE2-8695-4A97-9D61-27E533318054}" presName="ParentText" presStyleLbl="node1" presStyleIdx="1" presStyleCnt="3" custScaleX="69580" custLinFactNeighborX="-15859" custLinFactNeighborY="3907">
        <dgm:presLayoutVars>
          <dgm:chMax val="1"/>
          <dgm:chPref val="1"/>
          <dgm:bulletEnabled val="1"/>
        </dgm:presLayoutVars>
      </dgm:prSet>
      <dgm:spPr/>
    </dgm:pt>
    <dgm:pt modelId="{2540C0CF-E184-4224-AE22-4D9F7702C7D6}" type="pres">
      <dgm:prSet presAssocID="{BAE7BFE2-8695-4A97-9D61-27E533318054}" presName="ChildText" presStyleLbl="revTx" presStyleIdx="1" presStyleCnt="2">
        <dgm:presLayoutVars>
          <dgm:chMax val="0"/>
          <dgm:chPref val="0"/>
          <dgm:bulletEnabled val="1"/>
        </dgm:presLayoutVars>
      </dgm:prSet>
      <dgm:spPr/>
    </dgm:pt>
    <dgm:pt modelId="{0AE570F2-0CFC-4ABF-8DA3-781032E920E5}" type="pres">
      <dgm:prSet presAssocID="{9032859D-58A1-42C2-A2E5-A92425D15EB7}" presName="sibTrans" presStyleCnt="0"/>
      <dgm:spPr/>
    </dgm:pt>
    <dgm:pt modelId="{8CD7E75D-EBE0-4332-B7ED-5AE3F43C5EC9}" type="pres">
      <dgm:prSet presAssocID="{3AEA78B9-E732-426F-977B-483554FBA445}" presName="composite" presStyleCnt="0"/>
      <dgm:spPr/>
    </dgm:pt>
    <dgm:pt modelId="{F9EC1A3D-7AF2-4D64-B484-D5B439BEEA82}" type="pres">
      <dgm:prSet presAssocID="{3AEA78B9-E732-426F-977B-483554FBA445}" presName="ParentText" presStyleLbl="node1" presStyleIdx="2" presStyleCnt="3" custScaleX="68180" custLinFactNeighborY="3229">
        <dgm:presLayoutVars>
          <dgm:chMax val="1"/>
          <dgm:chPref val="1"/>
          <dgm:bulletEnabled val="1"/>
        </dgm:presLayoutVars>
      </dgm:prSet>
      <dgm:spPr/>
    </dgm:pt>
  </dgm:ptLst>
  <dgm:cxnLst>
    <dgm:cxn modelId="{32E3D116-1F48-471B-871D-44DE069BD177}" type="presOf" srcId="{0840E559-FD6A-4564-831E-D557BC2F25E2}" destId="{35886C15-A37A-43D0-A007-BF93C87FE7CC}" srcOrd="0" destOrd="0" presId="urn:microsoft.com/office/officeart/2005/8/layout/StepDownProcess"/>
    <dgm:cxn modelId="{B1DFAF2B-4D64-44B5-9EBC-722FA8127922}" srcId="{0840E559-FD6A-4564-831E-D557BC2F25E2}" destId="{3AEA78B9-E732-426F-977B-483554FBA445}" srcOrd="2" destOrd="0" parTransId="{92C2F23F-4A06-4C34-AA0A-2C3A67095102}" sibTransId="{6C2C4D90-5BA2-4360-A697-A8AA74231A11}"/>
    <dgm:cxn modelId="{F210302D-427F-4AA6-8D22-5E631C1BF900}" type="presOf" srcId="{CD11D3A3-865D-4AA4-BCF0-D0DBEEEB5B8D}" destId="{8589FFAE-00AD-4D85-8C0D-653C4E666A0A}" srcOrd="0" destOrd="0" presId="urn:microsoft.com/office/officeart/2005/8/layout/StepDownProcess"/>
    <dgm:cxn modelId="{490CC640-721A-4E1E-A1A1-2F93062D87F1}" srcId="{0840E559-FD6A-4564-831E-D557BC2F25E2}" destId="{BAE7BFE2-8695-4A97-9D61-27E533318054}" srcOrd="1" destOrd="0" parTransId="{FC20625B-096F-4FBE-9240-D6B1E5089435}" sibTransId="{9032859D-58A1-42C2-A2E5-A92425D15EB7}"/>
    <dgm:cxn modelId="{56B38141-5EF2-4DF3-B862-9283337983F7}" type="presOf" srcId="{3AEA78B9-E732-426F-977B-483554FBA445}" destId="{F9EC1A3D-7AF2-4D64-B484-D5B439BEEA82}" srcOrd="0" destOrd="0" presId="urn:microsoft.com/office/officeart/2005/8/layout/StepDownProcess"/>
    <dgm:cxn modelId="{4A6F3294-6E46-40B2-8EFE-926523871406}" srcId="{0840E559-FD6A-4564-831E-D557BC2F25E2}" destId="{CD11D3A3-865D-4AA4-BCF0-D0DBEEEB5B8D}" srcOrd="0" destOrd="0" parTransId="{F41C9CD8-15AA-455B-AE89-B46698B8F676}" sibTransId="{CB4FC3B9-4CD1-464B-8F3A-5531636FFA28}"/>
    <dgm:cxn modelId="{27FE16D0-C7B2-4FAF-AE06-721D8DBEFEA0}" type="presOf" srcId="{BAE7BFE2-8695-4A97-9D61-27E533318054}" destId="{F0AC9A22-18FB-4581-8369-0D63DC2716CC}" srcOrd="0" destOrd="0" presId="urn:microsoft.com/office/officeart/2005/8/layout/StepDownProcess"/>
    <dgm:cxn modelId="{109485EC-0E2D-47CB-BFDA-80A91CBD1C1E}" type="presParOf" srcId="{35886C15-A37A-43D0-A007-BF93C87FE7CC}" destId="{A1F2523B-9C5C-4C2D-A599-729C585578E8}" srcOrd="0" destOrd="0" presId="urn:microsoft.com/office/officeart/2005/8/layout/StepDownProcess"/>
    <dgm:cxn modelId="{3708C63C-6996-460A-BD65-0CF652BA559E}" type="presParOf" srcId="{A1F2523B-9C5C-4C2D-A599-729C585578E8}" destId="{9652857A-2FB3-4A4F-A27B-5141D2F8B1B2}" srcOrd="0" destOrd="0" presId="urn:microsoft.com/office/officeart/2005/8/layout/StepDownProcess"/>
    <dgm:cxn modelId="{31A63908-3535-40A6-B34C-A396FB38E66F}" type="presParOf" srcId="{A1F2523B-9C5C-4C2D-A599-729C585578E8}" destId="{8589FFAE-00AD-4D85-8C0D-653C4E666A0A}" srcOrd="1" destOrd="0" presId="urn:microsoft.com/office/officeart/2005/8/layout/StepDownProcess"/>
    <dgm:cxn modelId="{51E59D2E-FFE2-4702-9FE1-5B65CBC7A8DE}" type="presParOf" srcId="{A1F2523B-9C5C-4C2D-A599-729C585578E8}" destId="{46E0D1CF-25E4-41BF-8D78-A004C96A59D9}" srcOrd="2" destOrd="0" presId="urn:microsoft.com/office/officeart/2005/8/layout/StepDownProcess"/>
    <dgm:cxn modelId="{A32FE5BB-4A55-45C0-89A6-49BE0FF04895}" type="presParOf" srcId="{35886C15-A37A-43D0-A007-BF93C87FE7CC}" destId="{D0134BC8-26ED-404B-B626-B85EEC288519}" srcOrd="1" destOrd="0" presId="urn:microsoft.com/office/officeart/2005/8/layout/StepDownProcess"/>
    <dgm:cxn modelId="{9E37BDD1-E172-4040-89FD-DE01767C0909}" type="presParOf" srcId="{35886C15-A37A-43D0-A007-BF93C87FE7CC}" destId="{405F2566-6A56-46CA-B70F-39773C82EE5B}" srcOrd="2" destOrd="0" presId="urn:microsoft.com/office/officeart/2005/8/layout/StepDownProcess"/>
    <dgm:cxn modelId="{F7E3741F-5B5D-4906-8912-BCA2104B0CA6}" type="presParOf" srcId="{405F2566-6A56-46CA-B70F-39773C82EE5B}" destId="{3BBD50DA-D0E8-4CB8-A508-A5E7F5B82E52}" srcOrd="0" destOrd="0" presId="urn:microsoft.com/office/officeart/2005/8/layout/StepDownProcess"/>
    <dgm:cxn modelId="{8B8DA41F-5123-4811-B136-DAA79CD54CED}" type="presParOf" srcId="{405F2566-6A56-46CA-B70F-39773C82EE5B}" destId="{F0AC9A22-18FB-4581-8369-0D63DC2716CC}" srcOrd="1" destOrd="0" presId="urn:microsoft.com/office/officeart/2005/8/layout/StepDownProcess"/>
    <dgm:cxn modelId="{5536B87B-B1DC-4C6E-B4B5-9A918BF2E51D}" type="presParOf" srcId="{405F2566-6A56-46CA-B70F-39773C82EE5B}" destId="{2540C0CF-E184-4224-AE22-4D9F7702C7D6}" srcOrd="2" destOrd="0" presId="urn:microsoft.com/office/officeart/2005/8/layout/StepDownProcess"/>
    <dgm:cxn modelId="{F7532800-A1E4-4990-97AE-E271099B183F}" type="presParOf" srcId="{35886C15-A37A-43D0-A007-BF93C87FE7CC}" destId="{0AE570F2-0CFC-4ABF-8DA3-781032E920E5}" srcOrd="3" destOrd="0" presId="urn:microsoft.com/office/officeart/2005/8/layout/StepDownProcess"/>
    <dgm:cxn modelId="{84482E1D-40D2-44F5-B4A4-664931F440FE}" type="presParOf" srcId="{35886C15-A37A-43D0-A007-BF93C87FE7CC}" destId="{8CD7E75D-EBE0-4332-B7ED-5AE3F43C5EC9}" srcOrd="4" destOrd="0" presId="urn:microsoft.com/office/officeart/2005/8/layout/StepDownProcess"/>
    <dgm:cxn modelId="{0F50CDB0-5144-4EA9-8BDD-16EAE813F2A7}" type="presParOf" srcId="{8CD7E75D-EBE0-4332-B7ED-5AE3F43C5EC9}" destId="{F9EC1A3D-7AF2-4D64-B484-D5B439BEEA82}" srcOrd="0" destOrd="0" presId="urn:microsoft.com/office/officeart/2005/8/layout/StepDown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104AA2B-07AE-41EE-AB9A-EE5B715E0E5F}" type="doc">
      <dgm:prSet loTypeId="urn:microsoft.com/office/officeart/2005/8/layout/hProcess9" loCatId="process" qsTypeId="urn:microsoft.com/office/officeart/2005/8/quickstyle/simple1" qsCatId="simple" csTypeId="urn:microsoft.com/office/officeart/2005/8/colors/accent1_2" csCatId="accent1" phldr="1"/>
      <dgm:spPr/>
    </dgm:pt>
    <dgm:pt modelId="{3144293E-4D7E-45F5-8C36-BC5CCC3CCFE1}">
      <dgm:prSet phldrT="[文本]" custT="1"/>
      <dgm:spPr/>
      <dgm:t>
        <a:bodyPr/>
        <a:lstStyle/>
        <a:p>
          <a:r>
            <a:rPr lang="zh-CN" altLang="en-US" sz="3200" dirty="0">
              <a:solidFill>
                <a:schemeClr val="tx1"/>
              </a:solidFill>
              <a:latin typeface="微软雅黑" panose="020B0503020204020204" pitchFamily="34" charset="-122"/>
              <a:ea typeface="微软雅黑" panose="020B0503020204020204" pitchFamily="34" charset="-122"/>
            </a:rPr>
            <a:t>测试方案设计</a:t>
          </a:r>
        </a:p>
      </dgm:t>
    </dgm:pt>
    <dgm:pt modelId="{301F54E4-1DCE-4844-8F27-32AB1E2403C4}" type="parTrans" cxnId="{C15612F7-5A18-4C70-8D77-92E2BE230F3D}">
      <dgm:prSet/>
      <dgm:spPr/>
      <dgm:t>
        <a:bodyPr/>
        <a:lstStyle/>
        <a:p>
          <a:endParaRPr lang="zh-CN" altLang="en-US"/>
        </a:p>
      </dgm:t>
    </dgm:pt>
    <dgm:pt modelId="{5470B213-27DB-4094-8310-C03BFB348AE7}" type="sibTrans" cxnId="{C15612F7-5A18-4C70-8D77-92E2BE230F3D}">
      <dgm:prSet/>
      <dgm:spPr/>
      <dgm:t>
        <a:bodyPr/>
        <a:lstStyle/>
        <a:p>
          <a:endParaRPr lang="zh-CN" altLang="en-US"/>
        </a:p>
      </dgm:t>
    </dgm:pt>
    <dgm:pt modelId="{6BC6ECE8-B999-4F04-8A35-3D0F24739650}">
      <dgm:prSet phldrT="[文本]" custT="1"/>
      <dgm:spPr/>
      <dgm:t>
        <a:bodyPr/>
        <a:lstStyle/>
        <a:p>
          <a:r>
            <a:rPr lang="zh-CN" altLang="en-US" sz="3200" dirty="0">
              <a:solidFill>
                <a:schemeClr val="tx1"/>
              </a:solidFill>
              <a:latin typeface="微软雅黑" panose="020B0503020204020204" pitchFamily="34" charset="-122"/>
              <a:ea typeface="微软雅黑" panose="020B0503020204020204" pitchFamily="34" charset="-122"/>
            </a:rPr>
            <a:t>自动化设计</a:t>
          </a:r>
        </a:p>
      </dgm:t>
    </dgm:pt>
    <dgm:pt modelId="{3D755529-079D-4EED-BDFF-AEE8AF9E53EB}" type="parTrans" cxnId="{AC12A4D5-62F6-4FE8-A216-02612B61C012}">
      <dgm:prSet/>
      <dgm:spPr/>
      <dgm:t>
        <a:bodyPr/>
        <a:lstStyle/>
        <a:p>
          <a:endParaRPr lang="zh-CN" altLang="en-US"/>
        </a:p>
      </dgm:t>
    </dgm:pt>
    <dgm:pt modelId="{05460269-A3B7-46A9-AD21-52B5A9661918}" type="sibTrans" cxnId="{AC12A4D5-62F6-4FE8-A216-02612B61C012}">
      <dgm:prSet/>
      <dgm:spPr/>
      <dgm:t>
        <a:bodyPr/>
        <a:lstStyle/>
        <a:p>
          <a:endParaRPr lang="zh-CN" altLang="en-US"/>
        </a:p>
      </dgm:t>
    </dgm:pt>
    <dgm:pt modelId="{8E866367-FD18-41E2-B96A-B604078C0C6A}">
      <dgm:prSet custT="1"/>
      <dgm:spPr/>
      <dgm:t>
        <a:bodyPr/>
        <a:lstStyle/>
        <a:p>
          <a:r>
            <a:rPr lang="zh-CN" altLang="en-US" sz="3200" dirty="0">
              <a:solidFill>
                <a:schemeClr val="tx1"/>
              </a:solidFill>
              <a:latin typeface="微软雅黑" panose="020B0503020204020204" pitchFamily="34" charset="-122"/>
              <a:ea typeface="微软雅黑" panose="020B0503020204020204" pitchFamily="34" charset="-122"/>
            </a:rPr>
            <a:t>测试用例实现</a:t>
          </a:r>
        </a:p>
      </dgm:t>
    </dgm:pt>
    <dgm:pt modelId="{8429C802-15A8-461F-8E53-03C9E4A20B1D}" type="parTrans" cxnId="{228CAD84-7E80-4C62-AFDE-CE17CDDCAA21}">
      <dgm:prSet/>
      <dgm:spPr/>
      <dgm:t>
        <a:bodyPr/>
        <a:lstStyle/>
        <a:p>
          <a:endParaRPr lang="zh-CN" altLang="en-US"/>
        </a:p>
      </dgm:t>
    </dgm:pt>
    <dgm:pt modelId="{F36BB997-1B4F-46BA-B7D6-C9E08F85C078}" type="sibTrans" cxnId="{228CAD84-7E80-4C62-AFDE-CE17CDDCAA21}">
      <dgm:prSet/>
      <dgm:spPr/>
      <dgm:t>
        <a:bodyPr/>
        <a:lstStyle/>
        <a:p>
          <a:endParaRPr lang="zh-CN" altLang="en-US"/>
        </a:p>
      </dgm:t>
    </dgm:pt>
    <dgm:pt modelId="{599F81A4-39EB-4C13-8F68-11C916892FBC}">
      <dgm:prSet phldrT="[文本]" custT="1"/>
      <dgm:spPr/>
      <dgm:t>
        <a:bodyPr/>
        <a:lstStyle/>
        <a:p>
          <a:r>
            <a:rPr lang="zh-CN" altLang="en-US" sz="3200" dirty="0">
              <a:solidFill>
                <a:schemeClr val="tx1"/>
              </a:solidFill>
              <a:latin typeface="微软雅黑" panose="020B0503020204020204" pitchFamily="34" charset="-122"/>
              <a:ea typeface="微软雅黑" panose="020B0503020204020204" pitchFamily="34" charset="-122"/>
            </a:rPr>
            <a:t>特性分解分配</a:t>
          </a:r>
        </a:p>
      </dgm:t>
    </dgm:pt>
    <dgm:pt modelId="{49B0C9DB-748B-47BC-A2BF-F22884048DBC}" type="parTrans" cxnId="{EE87AC27-4239-473C-88A1-E906C663D661}">
      <dgm:prSet/>
      <dgm:spPr/>
      <dgm:t>
        <a:bodyPr/>
        <a:lstStyle/>
        <a:p>
          <a:endParaRPr lang="zh-CN" altLang="en-US"/>
        </a:p>
      </dgm:t>
    </dgm:pt>
    <dgm:pt modelId="{1D1C2535-8B91-4CAE-898E-256D6035B84C}" type="sibTrans" cxnId="{EE87AC27-4239-473C-88A1-E906C663D661}">
      <dgm:prSet/>
      <dgm:spPr/>
      <dgm:t>
        <a:bodyPr/>
        <a:lstStyle/>
        <a:p>
          <a:endParaRPr lang="zh-CN" altLang="en-US"/>
        </a:p>
      </dgm:t>
    </dgm:pt>
    <dgm:pt modelId="{1CE13F2B-19C2-40CA-9E2C-13C504C0AC96}" type="pres">
      <dgm:prSet presAssocID="{4104AA2B-07AE-41EE-AB9A-EE5B715E0E5F}" presName="CompostProcess" presStyleCnt="0">
        <dgm:presLayoutVars>
          <dgm:dir/>
          <dgm:resizeHandles val="exact"/>
        </dgm:presLayoutVars>
      </dgm:prSet>
      <dgm:spPr/>
    </dgm:pt>
    <dgm:pt modelId="{BCD906A8-64D7-4FB3-AA3A-AF0DC6ED37F2}" type="pres">
      <dgm:prSet presAssocID="{4104AA2B-07AE-41EE-AB9A-EE5B715E0E5F}" presName="arrow" presStyleLbl="bgShp" presStyleIdx="0" presStyleCnt="1"/>
      <dgm:spPr/>
    </dgm:pt>
    <dgm:pt modelId="{CF6BACE1-73E6-4CDC-B18A-A82F5501DBB6}" type="pres">
      <dgm:prSet presAssocID="{4104AA2B-07AE-41EE-AB9A-EE5B715E0E5F}" presName="linearProcess" presStyleCnt="0"/>
      <dgm:spPr/>
    </dgm:pt>
    <dgm:pt modelId="{80D0A53E-3F61-484E-A811-81DD175C4906}" type="pres">
      <dgm:prSet presAssocID="{599F81A4-39EB-4C13-8F68-11C916892FBC}" presName="textNode" presStyleLbl="node1" presStyleIdx="0" presStyleCnt="4">
        <dgm:presLayoutVars>
          <dgm:bulletEnabled val="1"/>
        </dgm:presLayoutVars>
      </dgm:prSet>
      <dgm:spPr/>
    </dgm:pt>
    <dgm:pt modelId="{CC9CB443-4B17-4ADA-999B-AE67F4E3A48F}" type="pres">
      <dgm:prSet presAssocID="{1D1C2535-8B91-4CAE-898E-256D6035B84C}" presName="sibTrans" presStyleCnt="0"/>
      <dgm:spPr/>
    </dgm:pt>
    <dgm:pt modelId="{8579F72F-4EE7-4D68-91E7-C9B97D25DCD8}" type="pres">
      <dgm:prSet presAssocID="{3144293E-4D7E-45F5-8C36-BC5CCC3CCFE1}" presName="textNode" presStyleLbl="node1" presStyleIdx="1" presStyleCnt="4">
        <dgm:presLayoutVars>
          <dgm:bulletEnabled val="1"/>
        </dgm:presLayoutVars>
      </dgm:prSet>
      <dgm:spPr/>
    </dgm:pt>
    <dgm:pt modelId="{894DBC7B-3294-478D-B183-087F2329FBDD}" type="pres">
      <dgm:prSet presAssocID="{5470B213-27DB-4094-8310-C03BFB348AE7}" presName="sibTrans" presStyleCnt="0"/>
      <dgm:spPr/>
    </dgm:pt>
    <dgm:pt modelId="{A36780B3-AED2-4D44-AC19-4FA343C0E817}" type="pres">
      <dgm:prSet presAssocID="{8E866367-FD18-41E2-B96A-B604078C0C6A}" presName="textNode" presStyleLbl="node1" presStyleIdx="2" presStyleCnt="4">
        <dgm:presLayoutVars>
          <dgm:bulletEnabled val="1"/>
        </dgm:presLayoutVars>
      </dgm:prSet>
      <dgm:spPr/>
    </dgm:pt>
    <dgm:pt modelId="{BC09F7A9-181B-4D57-8871-71DF3562AA1D}" type="pres">
      <dgm:prSet presAssocID="{F36BB997-1B4F-46BA-B7D6-C9E08F85C078}" presName="sibTrans" presStyleCnt="0"/>
      <dgm:spPr/>
    </dgm:pt>
    <dgm:pt modelId="{AFDE2C46-07F8-4A57-A0BF-87541447A376}" type="pres">
      <dgm:prSet presAssocID="{6BC6ECE8-B999-4F04-8A35-3D0F24739650}" presName="textNode" presStyleLbl="node1" presStyleIdx="3" presStyleCnt="4">
        <dgm:presLayoutVars>
          <dgm:bulletEnabled val="1"/>
        </dgm:presLayoutVars>
      </dgm:prSet>
      <dgm:spPr/>
    </dgm:pt>
  </dgm:ptLst>
  <dgm:cxnLst>
    <dgm:cxn modelId="{EE87AC27-4239-473C-88A1-E906C663D661}" srcId="{4104AA2B-07AE-41EE-AB9A-EE5B715E0E5F}" destId="{599F81A4-39EB-4C13-8F68-11C916892FBC}" srcOrd="0" destOrd="0" parTransId="{49B0C9DB-748B-47BC-A2BF-F22884048DBC}" sibTransId="{1D1C2535-8B91-4CAE-898E-256D6035B84C}"/>
    <dgm:cxn modelId="{22F0B077-C18B-4FC5-97B6-6F83FEC8C393}" type="presOf" srcId="{6BC6ECE8-B999-4F04-8A35-3D0F24739650}" destId="{AFDE2C46-07F8-4A57-A0BF-87541447A376}" srcOrd="0" destOrd="0" presId="urn:microsoft.com/office/officeart/2005/8/layout/hProcess9"/>
    <dgm:cxn modelId="{6F5FF683-E87D-4356-8ADA-AB25E7000C73}" type="presOf" srcId="{599F81A4-39EB-4C13-8F68-11C916892FBC}" destId="{80D0A53E-3F61-484E-A811-81DD175C4906}" srcOrd="0" destOrd="0" presId="urn:microsoft.com/office/officeart/2005/8/layout/hProcess9"/>
    <dgm:cxn modelId="{228CAD84-7E80-4C62-AFDE-CE17CDDCAA21}" srcId="{4104AA2B-07AE-41EE-AB9A-EE5B715E0E5F}" destId="{8E866367-FD18-41E2-B96A-B604078C0C6A}" srcOrd="2" destOrd="0" parTransId="{8429C802-15A8-461F-8E53-03C9E4A20B1D}" sibTransId="{F36BB997-1B4F-46BA-B7D6-C9E08F85C078}"/>
    <dgm:cxn modelId="{990BF794-FCC1-4B6F-BB9A-61EC93D7CE95}" type="presOf" srcId="{4104AA2B-07AE-41EE-AB9A-EE5B715E0E5F}" destId="{1CE13F2B-19C2-40CA-9E2C-13C504C0AC96}" srcOrd="0" destOrd="0" presId="urn:microsoft.com/office/officeart/2005/8/layout/hProcess9"/>
    <dgm:cxn modelId="{1102E898-A6F6-4980-85AD-A2E0C62D3BED}" type="presOf" srcId="{8E866367-FD18-41E2-B96A-B604078C0C6A}" destId="{A36780B3-AED2-4D44-AC19-4FA343C0E817}" srcOrd="0" destOrd="0" presId="urn:microsoft.com/office/officeart/2005/8/layout/hProcess9"/>
    <dgm:cxn modelId="{AC12A4D5-62F6-4FE8-A216-02612B61C012}" srcId="{4104AA2B-07AE-41EE-AB9A-EE5B715E0E5F}" destId="{6BC6ECE8-B999-4F04-8A35-3D0F24739650}" srcOrd="3" destOrd="0" parTransId="{3D755529-079D-4EED-BDFF-AEE8AF9E53EB}" sibTransId="{05460269-A3B7-46A9-AD21-52B5A9661918}"/>
    <dgm:cxn modelId="{7AEB9EF5-301E-4B41-8938-BDF40F5C0B76}" type="presOf" srcId="{3144293E-4D7E-45F5-8C36-BC5CCC3CCFE1}" destId="{8579F72F-4EE7-4D68-91E7-C9B97D25DCD8}" srcOrd="0" destOrd="0" presId="urn:microsoft.com/office/officeart/2005/8/layout/hProcess9"/>
    <dgm:cxn modelId="{C15612F7-5A18-4C70-8D77-92E2BE230F3D}" srcId="{4104AA2B-07AE-41EE-AB9A-EE5B715E0E5F}" destId="{3144293E-4D7E-45F5-8C36-BC5CCC3CCFE1}" srcOrd="1" destOrd="0" parTransId="{301F54E4-1DCE-4844-8F27-32AB1E2403C4}" sibTransId="{5470B213-27DB-4094-8310-C03BFB348AE7}"/>
    <dgm:cxn modelId="{B726010A-849C-4862-A941-07DAA911F41B}" type="presParOf" srcId="{1CE13F2B-19C2-40CA-9E2C-13C504C0AC96}" destId="{BCD906A8-64D7-4FB3-AA3A-AF0DC6ED37F2}" srcOrd="0" destOrd="0" presId="urn:microsoft.com/office/officeart/2005/8/layout/hProcess9"/>
    <dgm:cxn modelId="{87DDDA7B-A7B1-437C-A1D2-133D121A92B7}" type="presParOf" srcId="{1CE13F2B-19C2-40CA-9E2C-13C504C0AC96}" destId="{CF6BACE1-73E6-4CDC-B18A-A82F5501DBB6}" srcOrd="1" destOrd="0" presId="urn:microsoft.com/office/officeart/2005/8/layout/hProcess9"/>
    <dgm:cxn modelId="{AC53601D-2D3D-4C2F-9DE5-D45BBE84ED7C}" type="presParOf" srcId="{CF6BACE1-73E6-4CDC-B18A-A82F5501DBB6}" destId="{80D0A53E-3F61-484E-A811-81DD175C4906}" srcOrd="0" destOrd="0" presId="urn:microsoft.com/office/officeart/2005/8/layout/hProcess9"/>
    <dgm:cxn modelId="{B1C26825-A934-4758-A4DB-2FE6506251A2}" type="presParOf" srcId="{CF6BACE1-73E6-4CDC-B18A-A82F5501DBB6}" destId="{CC9CB443-4B17-4ADA-999B-AE67F4E3A48F}" srcOrd="1" destOrd="0" presId="urn:microsoft.com/office/officeart/2005/8/layout/hProcess9"/>
    <dgm:cxn modelId="{B5C21683-1C42-4E32-867A-2BC447A968BF}" type="presParOf" srcId="{CF6BACE1-73E6-4CDC-B18A-A82F5501DBB6}" destId="{8579F72F-4EE7-4D68-91E7-C9B97D25DCD8}" srcOrd="2" destOrd="0" presId="urn:microsoft.com/office/officeart/2005/8/layout/hProcess9"/>
    <dgm:cxn modelId="{1D210ABF-812E-4DAC-A8C5-611FDFEBCE30}" type="presParOf" srcId="{CF6BACE1-73E6-4CDC-B18A-A82F5501DBB6}" destId="{894DBC7B-3294-478D-B183-087F2329FBDD}" srcOrd="3" destOrd="0" presId="urn:microsoft.com/office/officeart/2005/8/layout/hProcess9"/>
    <dgm:cxn modelId="{0AA554B3-99AF-41CE-B32D-3BC0B55E4D42}" type="presParOf" srcId="{CF6BACE1-73E6-4CDC-B18A-A82F5501DBB6}" destId="{A36780B3-AED2-4D44-AC19-4FA343C0E817}" srcOrd="4" destOrd="0" presId="urn:microsoft.com/office/officeart/2005/8/layout/hProcess9"/>
    <dgm:cxn modelId="{EC3D3698-0C07-452B-8B1B-4CE31F886BED}" type="presParOf" srcId="{CF6BACE1-73E6-4CDC-B18A-A82F5501DBB6}" destId="{BC09F7A9-181B-4D57-8871-71DF3562AA1D}" srcOrd="5" destOrd="0" presId="urn:microsoft.com/office/officeart/2005/8/layout/hProcess9"/>
    <dgm:cxn modelId="{88821911-1605-4F0B-8738-CE5E11077E76}" type="presParOf" srcId="{CF6BACE1-73E6-4CDC-B18A-A82F5501DBB6}" destId="{AFDE2C46-07F8-4A57-A0BF-87541447A376}" srcOrd="6"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D906A8-64D7-4FB3-AA3A-AF0DC6ED37F2}">
      <dsp:nvSpPr>
        <dsp:cNvPr id="0" name=""/>
        <dsp:cNvSpPr/>
      </dsp:nvSpPr>
      <dsp:spPr>
        <a:xfrm>
          <a:off x="766885" y="0"/>
          <a:ext cx="8691365" cy="295232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79F72F-4EE7-4D68-91E7-C9B97D25DCD8}">
      <dsp:nvSpPr>
        <dsp:cNvPr id="0" name=""/>
        <dsp:cNvSpPr/>
      </dsp:nvSpPr>
      <dsp:spPr>
        <a:xfrm>
          <a:off x="2995" y="885698"/>
          <a:ext cx="1803378" cy="11809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solidFill>
                <a:schemeClr val="tx1"/>
              </a:solidFill>
              <a:latin typeface="微软雅黑" panose="020B0503020204020204" pitchFamily="34" charset="-122"/>
              <a:ea typeface="微软雅黑" panose="020B0503020204020204" pitchFamily="34" charset="-122"/>
            </a:rPr>
            <a:t>客户价值分析</a:t>
          </a:r>
        </a:p>
      </dsp:txBody>
      <dsp:txXfrm>
        <a:off x="60643" y="943346"/>
        <a:ext cx="1688082" cy="1065635"/>
      </dsp:txXfrm>
    </dsp:sp>
    <dsp:sp modelId="{A36780B3-AED2-4D44-AC19-4FA343C0E817}">
      <dsp:nvSpPr>
        <dsp:cNvPr id="0" name=""/>
        <dsp:cNvSpPr/>
      </dsp:nvSpPr>
      <dsp:spPr>
        <a:xfrm>
          <a:off x="2106937" y="885698"/>
          <a:ext cx="1803378" cy="11809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solidFill>
                <a:schemeClr val="tx1"/>
              </a:solidFill>
              <a:latin typeface="微软雅黑" panose="020B0503020204020204" pitchFamily="34" charset="-122"/>
              <a:ea typeface="微软雅黑" panose="020B0503020204020204" pitchFamily="34" charset="-122"/>
            </a:rPr>
            <a:t>测试场景分析</a:t>
          </a:r>
        </a:p>
      </dsp:txBody>
      <dsp:txXfrm>
        <a:off x="2164585" y="943346"/>
        <a:ext cx="1688082" cy="1065635"/>
      </dsp:txXfrm>
    </dsp:sp>
    <dsp:sp modelId="{AFDE2C46-07F8-4A57-A0BF-87541447A376}">
      <dsp:nvSpPr>
        <dsp:cNvPr id="0" name=""/>
        <dsp:cNvSpPr/>
      </dsp:nvSpPr>
      <dsp:spPr>
        <a:xfrm>
          <a:off x="4210878" y="885698"/>
          <a:ext cx="1803378" cy="11809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solidFill>
                <a:schemeClr val="tx1"/>
              </a:solidFill>
              <a:latin typeface="微软雅黑" panose="020B0503020204020204" pitchFamily="34" charset="-122"/>
              <a:ea typeface="微软雅黑" panose="020B0503020204020204" pitchFamily="34" charset="-122"/>
            </a:rPr>
            <a:t>测试方法构建</a:t>
          </a:r>
          <a:endParaRPr lang="zh-CN" altLang="en-US" sz="3200" kern="1200" dirty="0"/>
        </a:p>
      </dsp:txBody>
      <dsp:txXfrm>
        <a:off x="4268526" y="943346"/>
        <a:ext cx="1688082" cy="1065635"/>
      </dsp:txXfrm>
    </dsp:sp>
    <dsp:sp modelId="{9F34640D-7559-4892-9644-2958B4892517}">
      <dsp:nvSpPr>
        <dsp:cNvPr id="0" name=""/>
        <dsp:cNvSpPr/>
      </dsp:nvSpPr>
      <dsp:spPr>
        <a:xfrm>
          <a:off x="6314820" y="885698"/>
          <a:ext cx="1803378" cy="11809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solidFill>
                <a:schemeClr val="tx1"/>
              </a:solidFill>
              <a:latin typeface="微软雅黑" panose="020B0503020204020204" pitchFamily="34" charset="-122"/>
              <a:ea typeface="微软雅黑" panose="020B0503020204020204" pitchFamily="34" charset="-122"/>
            </a:rPr>
            <a:t>验收标准制定</a:t>
          </a:r>
          <a:endParaRPr lang="zh-CN" altLang="en-US" sz="3200" kern="1200" dirty="0">
            <a:solidFill>
              <a:schemeClr val="tx1"/>
            </a:solidFill>
          </a:endParaRPr>
        </a:p>
      </dsp:txBody>
      <dsp:txXfrm>
        <a:off x="6372468" y="943346"/>
        <a:ext cx="1688082" cy="1065635"/>
      </dsp:txXfrm>
    </dsp:sp>
    <dsp:sp modelId="{AFADF65A-D0F2-4969-8E73-F985B7B0F7FA}">
      <dsp:nvSpPr>
        <dsp:cNvPr id="0" name=""/>
        <dsp:cNvSpPr/>
      </dsp:nvSpPr>
      <dsp:spPr>
        <a:xfrm>
          <a:off x="8418761" y="885698"/>
          <a:ext cx="1803378" cy="11809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solidFill>
                <a:schemeClr val="tx1"/>
              </a:solidFill>
              <a:latin typeface="微软雅黑" panose="020B0503020204020204" pitchFamily="34" charset="-122"/>
              <a:ea typeface="微软雅黑" panose="020B0503020204020204" pitchFamily="34" charset="-122"/>
            </a:rPr>
            <a:t>环境组网分析</a:t>
          </a:r>
          <a:endParaRPr lang="zh-CN" altLang="en-US" sz="3200" kern="1200" dirty="0">
            <a:solidFill>
              <a:schemeClr val="tx1"/>
            </a:solidFill>
          </a:endParaRPr>
        </a:p>
      </dsp:txBody>
      <dsp:txXfrm>
        <a:off x="8476409" y="943346"/>
        <a:ext cx="1688082" cy="10656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D906A8-64D7-4FB3-AA3A-AF0DC6ED37F2}">
      <dsp:nvSpPr>
        <dsp:cNvPr id="0" name=""/>
        <dsp:cNvSpPr/>
      </dsp:nvSpPr>
      <dsp:spPr>
        <a:xfrm>
          <a:off x="810089" y="0"/>
          <a:ext cx="9181020" cy="264698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79F72F-4EE7-4D68-91E7-C9B97D25DCD8}">
      <dsp:nvSpPr>
        <dsp:cNvPr id="0" name=""/>
        <dsp:cNvSpPr/>
      </dsp:nvSpPr>
      <dsp:spPr>
        <a:xfrm>
          <a:off x="213730" y="792084"/>
          <a:ext cx="3240360" cy="10587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solidFill>
                <a:schemeClr val="tx1"/>
              </a:solidFill>
              <a:latin typeface="微软雅黑" panose="020B0503020204020204" pitchFamily="34" charset="-122"/>
              <a:ea typeface="微软雅黑" panose="020B0503020204020204" pitchFamily="34" charset="-122"/>
            </a:rPr>
            <a:t>业务流程分析</a:t>
          </a:r>
          <a:endParaRPr lang="zh-CN" altLang="en-US" sz="3400" kern="1200" dirty="0"/>
        </a:p>
      </dsp:txBody>
      <dsp:txXfrm>
        <a:off x="265416" y="843770"/>
        <a:ext cx="3136988" cy="955423"/>
      </dsp:txXfrm>
    </dsp:sp>
    <dsp:sp modelId="{A36780B3-AED2-4D44-AC19-4FA343C0E817}">
      <dsp:nvSpPr>
        <dsp:cNvPr id="0" name=""/>
        <dsp:cNvSpPr/>
      </dsp:nvSpPr>
      <dsp:spPr>
        <a:xfrm>
          <a:off x="3780420" y="794096"/>
          <a:ext cx="3240360" cy="10587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solidFill>
                <a:schemeClr val="tx1"/>
              </a:solidFill>
              <a:latin typeface="微软雅黑" panose="020B0503020204020204" pitchFamily="34" charset="-122"/>
              <a:ea typeface="微软雅黑" panose="020B0503020204020204" pitchFamily="34" charset="-122"/>
            </a:rPr>
            <a:t>业务交互分析</a:t>
          </a:r>
        </a:p>
      </dsp:txBody>
      <dsp:txXfrm>
        <a:off x="3832106" y="845782"/>
        <a:ext cx="3136988" cy="955423"/>
      </dsp:txXfrm>
    </dsp:sp>
    <dsp:sp modelId="{AFDE2C46-07F8-4A57-A0BF-87541447A376}">
      <dsp:nvSpPr>
        <dsp:cNvPr id="0" name=""/>
        <dsp:cNvSpPr/>
      </dsp:nvSpPr>
      <dsp:spPr>
        <a:xfrm>
          <a:off x="7346714" y="794096"/>
          <a:ext cx="3240360" cy="10587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zh-CN" altLang="en-US" sz="3400" kern="1200" dirty="0">
              <a:solidFill>
                <a:schemeClr val="tx1"/>
              </a:solidFill>
              <a:latin typeface="微软雅黑" panose="020B0503020204020204" pitchFamily="34" charset="-122"/>
              <a:ea typeface="微软雅黑" panose="020B0503020204020204" pitchFamily="34" charset="-122"/>
            </a:rPr>
            <a:t>故障场景分析</a:t>
          </a:r>
          <a:endParaRPr lang="zh-CN" altLang="en-US" sz="3400" kern="1200" dirty="0"/>
        </a:p>
      </dsp:txBody>
      <dsp:txXfrm>
        <a:off x="7398400" y="845782"/>
        <a:ext cx="3136988" cy="9554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2857A-2FB3-4A4F-A27B-5141D2F8B1B2}">
      <dsp:nvSpPr>
        <dsp:cNvPr id="0" name=""/>
        <dsp:cNvSpPr/>
      </dsp:nvSpPr>
      <dsp:spPr>
        <a:xfrm rot="5400000">
          <a:off x="528427" y="1484772"/>
          <a:ext cx="1045724" cy="1080743"/>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89FFAE-00AD-4D85-8C0D-653C4E666A0A}">
      <dsp:nvSpPr>
        <dsp:cNvPr id="0" name=""/>
        <dsp:cNvSpPr/>
      </dsp:nvSpPr>
      <dsp:spPr>
        <a:xfrm>
          <a:off x="0" y="449462"/>
          <a:ext cx="1554132" cy="1052824"/>
        </a:xfrm>
        <a:prstGeom prst="roundRect">
          <a:avLst>
            <a:gd name="adj" fmla="val 16670"/>
          </a:avLst>
        </a:prstGeom>
        <a:solidFill>
          <a:schemeClr val="bg1"/>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zh-CN" altLang="en-US" sz="2400" kern="1200" dirty="0">
              <a:solidFill>
                <a:schemeClr val="tx1"/>
              </a:solidFill>
              <a:latin typeface="微软雅黑" panose="020B0503020204020204" pitchFamily="34" charset="-122"/>
              <a:ea typeface="微软雅黑" panose="020B0503020204020204" pitchFamily="34" charset="-122"/>
            </a:rPr>
            <a:t>画出业务流实现图</a:t>
          </a:r>
        </a:p>
      </dsp:txBody>
      <dsp:txXfrm>
        <a:off x="51404" y="500866"/>
        <a:ext cx="1451324" cy="950016"/>
      </dsp:txXfrm>
    </dsp:sp>
    <dsp:sp modelId="{46E0D1CF-25E4-41BF-8D78-A004C96A59D9}">
      <dsp:nvSpPr>
        <dsp:cNvPr id="0" name=""/>
        <dsp:cNvSpPr/>
      </dsp:nvSpPr>
      <dsp:spPr>
        <a:xfrm>
          <a:off x="1930428" y="183108"/>
          <a:ext cx="1673642" cy="1301867"/>
        </a:xfrm>
        <a:prstGeom prst="rect">
          <a:avLst/>
        </a:prstGeom>
        <a:noFill/>
        <a:ln>
          <a:noFill/>
        </a:ln>
        <a:effectLst/>
      </dsp:spPr>
      <dsp:style>
        <a:lnRef idx="0">
          <a:scrgbClr r="0" g="0" b="0"/>
        </a:lnRef>
        <a:fillRef idx="0">
          <a:scrgbClr r="0" g="0" b="0"/>
        </a:fillRef>
        <a:effectRef idx="0">
          <a:scrgbClr r="0" g="0" b="0"/>
        </a:effectRef>
        <a:fontRef idx="minor"/>
      </dsp:style>
    </dsp:sp>
    <dsp:sp modelId="{3BBD50DA-D0E8-4CB8-A508-A5E7F5B82E52}">
      <dsp:nvSpPr>
        <dsp:cNvPr id="0" name=""/>
        <dsp:cNvSpPr/>
      </dsp:nvSpPr>
      <dsp:spPr>
        <a:xfrm rot="5400000">
          <a:off x="2184789" y="2735340"/>
          <a:ext cx="1082632" cy="1259057"/>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AC9A22-18FB-4581-8369-0D63DC2716CC}">
      <dsp:nvSpPr>
        <dsp:cNvPr id="0" name=""/>
        <dsp:cNvSpPr/>
      </dsp:nvSpPr>
      <dsp:spPr>
        <a:xfrm>
          <a:off x="1522456" y="1822727"/>
          <a:ext cx="1540371" cy="1009657"/>
        </a:xfrm>
        <a:prstGeom prst="roundRect">
          <a:avLst>
            <a:gd name="adj" fmla="val 16670"/>
          </a:avLst>
        </a:prstGeom>
        <a:solidFill>
          <a:schemeClr val="bg1"/>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zh-CN" altLang="en-US" sz="2400" kern="1200" dirty="0">
              <a:solidFill>
                <a:prstClr val="black"/>
              </a:solidFill>
              <a:latin typeface="微软雅黑" panose="020B0503020204020204" pitchFamily="34" charset="-122"/>
              <a:ea typeface="微软雅黑" panose="020B0503020204020204" pitchFamily="34" charset="-122"/>
              <a:cs typeface="+mn-cs"/>
            </a:rPr>
            <a:t>提取分析测试因子</a:t>
          </a:r>
          <a:endParaRPr lang="en-US" altLang="zh-CN" sz="2400" kern="1200" dirty="0">
            <a:solidFill>
              <a:prstClr val="black"/>
            </a:solidFill>
            <a:latin typeface="微软雅黑" panose="020B0503020204020204" pitchFamily="34" charset="-122"/>
            <a:ea typeface="微软雅黑" panose="020B0503020204020204" pitchFamily="34" charset="-122"/>
            <a:cs typeface="+mn-cs"/>
          </a:endParaRPr>
        </a:p>
      </dsp:txBody>
      <dsp:txXfrm>
        <a:off x="1571752" y="1872023"/>
        <a:ext cx="1441779" cy="911065"/>
      </dsp:txXfrm>
    </dsp:sp>
    <dsp:sp modelId="{2540C0CF-E184-4224-AE22-4D9F7702C7D6}">
      <dsp:nvSpPr>
        <dsp:cNvPr id="0" name=""/>
        <dsp:cNvSpPr/>
      </dsp:nvSpPr>
      <dsp:spPr>
        <a:xfrm>
          <a:off x="3652165" y="1678256"/>
          <a:ext cx="1673642" cy="1301867"/>
        </a:xfrm>
        <a:prstGeom prst="rect">
          <a:avLst/>
        </a:prstGeom>
        <a:noFill/>
        <a:ln>
          <a:noFill/>
        </a:ln>
        <a:effectLst/>
      </dsp:spPr>
      <dsp:style>
        <a:lnRef idx="0">
          <a:scrgbClr r="0" g="0" b="0"/>
        </a:lnRef>
        <a:fillRef idx="0">
          <a:scrgbClr r="0" g="0" b="0"/>
        </a:fillRef>
        <a:effectRef idx="0">
          <a:scrgbClr r="0" g="0" b="0"/>
        </a:effectRef>
        <a:fontRef idx="minor"/>
      </dsp:style>
    </dsp:sp>
    <dsp:sp modelId="{F9EC1A3D-7AF2-4D64-B484-D5B439BEEA82}">
      <dsp:nvSpPr>
        <dsp:cNvPr id="0" name=""/>
        <dsp:cNvSpPr/>
      </dsp:nvSpPr>
      <dsp:spPr>
        <a:xfrm>
          <a:off x="3346779" y="3089642"/>
          <a:ext cx="1530384" cy="1051858"/>
        </a:xfrm>
        <a:prstGeom prst="roundRect">
          <a:avLst>
            <a:gd name="adj" fmla="val 16670"/>
          </a:avLst>
        </a:prstGeom>
        <a:solidFill>
          <a:schemeClr val="bg1"/>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latin typeface="微软雅黑" panose="020B0503020204020204" pitchFamily="34" charset="-122"/>
              <a:ea typeface="微软雅黑" panose="020B0503020204020204" pitchFamily="34" charset="-122"/>
            </a:rPr>
            <a:t>正交组合测试因子</a:t>
          </a:r>
          <a:endParaRPr lang="en-US" altLang="zh-CN" sz="2400" kern="1200" dirty="0">
            <a:solidFill>
              <a:schemeClr val="tx1"/>
            </a:solidFill>
            <a:latin typeface="微软雅黑" panose="020B0503020204020204" pitchFamily="34" charset="-122"/>
            <a:ea typeface="微软雅黑" panose="020B0503020204020204" pitchFamily="34" charset="-122"/>
          </a:endParaRPr>
        </a:p>
      </dsp:txBody>
      <dsp:txXfrm>
        <a:off x="3398136" y="3140999"/>
        <a:ext cx="1427670" cy="9491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2857A-2FB3-4A4F-A27B-5141D2F8B1B2}">
      <dsp:nvSpPr>
        <dsp:cNvPr id="0" name=""/>
        <dsp:cNvSpPr/>
      </dsp:nvSpPr>
      <dsp:spPr>
        <a:xfrm rot="5400000">
          <a:off x="1748260" y="946733"/>
          <a:ext cx="837303" cy="953240"/>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89FFAE-00AD-4D85-8C0D-653C4E666A0A}">
      <dsp:nvSpPr>
        <dsp:cNvPr id="0" name=""/>
        <dsp:cNvSpPr/>
      </dsp:nvSpPr>
      <dsp:spPr>
        <a:xfrm>
          <a:off x="1384232" y="13286"/>
          <a:ext cx="920026" cy="986623"/>
        </a:xfrm>
        <a:prstGeom prst="roundRect">
          <a:avLst>
            <a:gd name="adj" fmla="val 16670"/>
          </a:avLst>
        </a:prstGeom>
        <a:solidFill>
          <a:schemeClr val="bg1"/>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latin typeface="微软雅黑" panose="020B0503020204020204" pitchFamily="34" charset="-122"/>
              <a:ea typeface="微软雅黑" panose="020B0503020204020204" pitchFamily="34" charset="-122"/>
            </a:rPr>
            <a:t>预置条件</a:t>
          </a:r>
        </a:p>
      </dsp:txBody>
      <dsp:txXfrm>
        <a:off x="1429152" y="58206"/>
        <a:ext cx="830186" cy="896783"/>
      </dsp:txXfrm>
    </dsp:sp>
    <dsp:sp modelId="{46E0D1CF-25E4-41BF-8D78-A004C96A59D9}">
      <dsp:nvSpPr>
        <dsp:cNvPr id="0" name=""/>
        <dsp:cNvSpPr/>
      </dsp:nvSpPr>
      <dsp:spPr>
        <a:xfrm>
          <a:off x="2935952" y="112662"/>
          <a:ext cx="1025155" cy="797432"/>
        </a:xfrm>
        <a:prstGeom prst="rect">
          <a:avLst/>
        </a:prstGeom>
        <a:noFill/>
        <a:ln>
          <a:noFill/>
        </a:ln>
        <a:effectLst/>
      </dsp:spPr>
      <dsp:style>
        <a:lnRef idx="0">
          <a:scrgbClr r="0" g="0" b="0"/>
        </a:lnRef>
        <a:fillRef idx="0">
          <a:scrgbClr r="0" g="0" b="0"/>
        </a:fillRef>
        <a:effectRef idx="0">
          <a:scrgbClr r="0" g="0" b="0"/>
        </a:effectRef>
        <a:fontRef idx="minor"/>
      </dsp:style>
    </dsp:sp>
    <dsp:sp modelId="{3BBD50DA-D0E8-4CB8-A508-A5E7F5B82E52}">
      <dsp:nvSpPr>
        <dsp:cNvPr id="0" name=""/>
        <dsp:cNvSpPr/>
      </dsp:nvSpPr>
      <dsp:spPr>
        <a:xfrm rot="5400000">
          <a:off x="2982935" y="2115565"/>
          <a:ext cx="837303" cy="953240"/>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AC9A22-18FB-4581-8369-0D63DC2716CC}">
      <dsp:nvSpPr>
        <dsp:cNvPr id="0" name=""/>
        <dsp:cNvSpPr/>
      </dsp:nvSpPr>
      <dsp:spPr>
        <a:xfrm>
          <a:off x="2607269" y="1165415"/>
          <a:ext cx="980748" cy="986623"/>
        </a:xfrm>
        <a:prstGeom prst="roundRect">
          <a:avLst>
            <a:gd name="adj" fmla="val 16670"/>
          </a:avLst>
        </a:prstGeom>
        <a:solidFill>
          <a:schemeClr val="bg1"/>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latin typeface="微软雅黑" panose="020B0503020204020204" pitchFamily="34" charset="-122"/>
              <a:ea typeface="微软雅黑" panose="020B0503020204020204" pitchFamily="34" charset="-122"/>
            </a:rPr>
            <a:t>测试步骤</a:t>
          </a:r>
        </a:p>
      </dsp:txBody>
      <dsp:txXfrm>
        <a:off x="2655154" y="1213300"/>
        <a:ext cx="884978" cy="890853"/>
      </dsp:txXfrm>
    </dsp:sp>
    <dsp:sp modelId="{2540C0CF-E184-4224-AE22-4D9F7702C7D6}">
      <dsp:nvSpPr>
        <dsp:cNvPr id="0" name=""/>
        <dsp:cNvSpPr/>
      </dsp:nvSpPr>
      <dsp:spPr>
        <a:xfrm>
          <a:off x="4025944" y="1220965"/>
          <a:ext cx="1025155" cy="797432"/>
        </a:xfrm>
        <a:prstGeom prst="rect">
          <a:avLst/>
        </a:prstGeom>
        <a:noFill/>
        <a:ln>
          <a:noFill/>
        </a:ln>
        <a:effectLst/>
      </dsp:spPr>
      <dsp:style>
        <a:lnRef idx="0">
          <a:scrgbClr r="0" g="0" b="0"/>
        </a:lnRef>
        <a:fillRef idx="0">
          <a:scrgbClr r="0" g="0" b="0"/>
        </a:fillRef>
        <a:effectRef idx="0">
          <a:scrgbClr r="0" g="0" b="0"/>
        </a:effectRef>
        <a:fontRef idx="minor"/>
      </dsp:style>
    </dsp:sp>
    <dsp:sp modelId="{F9EC1A3D-7AF2-4D64-B484-D5B439BEEA82}">
      <dsp:nvSpPr>
        <dsp:cNvPr id="0" name=""/>
        <dsp:cNvSpPr/>
      </dsp:nvSpPr>
      <dsp:spPr>
        <a:xfrm>
          <a:off x="3870275" y="2253736"/>
          <a:ext cx="961015" cy="986623"/>
        </a:xfrm>
        <a:prstGeom prst="roundRect">
          <a:avLst>
            <a:gd name="adj" fmla="val 16670"/>
          </a:avLst>
        </a:prstGeom>
        <a:solidFill>
          <a:schemeClr val="bg1"/>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latin typeface="微软雅黑" panose="020B0503020204020204" pitchFamily="34" charset="-122"/>
              <a:ea typeface="微软雅黑" panose="020B0503020204020204" pitchFamily="34" charset="-122"/>
            </a:rPr>
            <a:t>预期结果</a:t>
          </a:r>
        </a:p>
      </dsp:txBody>
      <dsp:txXfrm>
        <a:off x="3917196" y="2300657"/>
        <a:ext cx="867173" cy="8927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D906A8-64D7-4FB3-AA3A-AF0DC6ED37F2}">
      <dsp:nvSpPr>
        <dsp:cNvPr id="0" name=""/>
        <dsp:cNvSpPr/>
      </dsp:nvSpPr>
      <dsp:spPr>
        <a:xfrm>
          <a:off x="766885" y="0"/>
          <a:ext cx="8691365" cy="295232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D0A53E-3F61-484E-A811-81DD175C4906}">
      <dsp:nvSpPr>
        <dsp:cNvPr id="0" name=""/>
        <dsp:cNvSpPr/>
      </dsp:nvSpPr>
      <dsp:spPr>
        <a:xfrm>
          <a:off x="3494" y="885698"/>
          <a:ext cx="2270699" cy="11809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solidFill>
                <a:schemeClr val="tx1"/>
              </a:solidFill>
              <a:latin typeface="微软雅黑" panose="020B0503020204020204" pitchFamily="34" charset="-122"/>
              <a:ea typeface="微软雅黑" panose="020B0503020204020204" pitchFamily="34" charset="-122"/>
            </a:rPr>
            <a:t>特性分解分配</a:t>
          </a:r>
        </a:p>
      </dsp:txBody>
      <dsp:txXfrm>
        <a:off x="61142" y="943346"/>
        <a:ext cx="2155403" cy="1065635"/>
      </dsp:txXfrm>
    </dsp:sp>
    <dsp:sp modelId="{8579F72F-4EE7-4D68-91E7-C9B97D25DCD8}">
      <dsp:nvSpPr>
        <dsp:cNvPr id="0" name=""/>
        <dsp:cNvSpPr/>
      </dsp:nvSpPr>
      <dsp:spPr>
        <a:xfrm>
          <a:off x="2652643" y="885698"/>
          <a:ext cx="2270699" cy="11809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solidFill>
                <a:schemeClr val="tx1"/>
              </a:solidFill>
              <a:latin typeface="微软雅黑" panose="020B0503020204020204" pitchFamily="34" charset="-122"/>
              <a:ea typeface="微软雅黑" panose="020B0503020204020204" pitchFamily="34" charset="-122"/>
            </a:rPr>
            <a:t>测试方案设计</a:t>
          </a:r>
        </a:p>
      </dsp:txBody>
      <dsp:txXfrm>
        <a:off x="2710291" y="943346"/>
        <a:ext cx="2155403" cy="1065635"/>
      </dsp:txXfrm>
    </dsp:sp>
    <dsp:sp modelId="{A36780B3-AED2-4D44-AC19-4FA343C0E817}">
      <dsp:nvSpPr>
        <dsp:cNvPr id="0" name=""/>
        <dsp:cNvSpPr/>
      </dsp:nvSpPr>
      <dsp:spPr>
        <a:xfrm>
          <a:off x="5301792" y="885698"/>
          <a:ext cx="2270699" cy="11809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solidFill>
                <a:schemeClr val="tx1"/>
              </a:solidFill>
              <a:latin typeface="微软雅黑" panose="020B0503020204020204" pitchFamily="34" charset="-122"/>
              <a:ea typeface="微软雅黑" panose="020B0503020204020204" pitchFamily="34" charset="-122"/>
            </a:rPr>
            <a:t>测试用例实现</a:t>
          </a:r>
        </a:p>
      </dsp:txBody>
      <dsp:txXfrm>
        <a:off x="5359440" y="943346"/>
        <a:ext cx="2155403" cy="1065635"/>
      </dsp:txXfrm>
    </dsp:sp>
    <dsp:sp modelId="{AFDE2C46-07F8-4A57-A0BF-87541447A376}">
      <dsp:nvSpPr>
        <dsp:cNvPr id="0" name=""/>
        <dsp:cNvSpPr/>
      </dsp:nvSpPr>
      <dsp:spPr>
        <a:xfrm>
          <a:off x="7950941" y="885698"/>
          <a:ext cx="2270699" cy="11809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solidFill>
                <a:schemeClr val="tx1"/>
              </a:solidFill>
              <a:latin typeface="微软雅黑" panose="020B0503020204020204" pitchFamily="34" charset="-122"/>
              <a:ea typeface="微软雅黑" panose="020B0503020204020204" pitchFamily="34" charset="-122"/>
            </a:rPr>
            <a:t>自动化设计</a:t>
          </a:r>
        </a:p>
      </dsp:txBody>
      <dsp:txXfrm>
        <a:off x="8008589" y="943346"/>
        <a:ext cx="2155403" cy="106563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CBA8E4-77DD-4CA9-92F5-E711E293B4B5}" type="datetimeFigureOut">
              <a:rPr lang="zh-CN" altLang="en-US" smtClean="0"/>
              <a:t>2019-08-06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FD032D-9267-4A75-9CAD-1D2DD3D7AF3B}" type="slidenum">
              <a:rPr lang="zh-CN" altLang="en-US" smtClean="0"/>
              <a:t>‹#›</a:t>
            </a:fld>
            <a:endParaRPr lang="zh-CN" altLang="en-US"/>
          </a:p>
        </p:txBody>
      </p:sp>
    </p:spTree>
    <p:extLst>
      <p:ext uri="{BB962C8B-B14F-4D97-AF65-F5344CB8AC3E}">
        <p14:creationId xmlns:p14="http://schemas.microsoft.com/office/powerpoint/2010/main" val="800939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FD032D-9267-4A75-9CAD-1D2DD3D7AF3B}" type="slidenum">
              <a:rPr lang="zh-CN" altLang="en-US" smtClean="0"/>
              <a:t>1</a:t>
            </a:fld>
            <a:endParaRPr lang="zh-CN" altLang="en-US"/>
          </a:p>
        </p:txBody>
      </p:sp>
    </p:spTree>
    <p:extLst>
      <p:ext uri="{BB962C8B-B14F-4D97-AF65-F5344CB8AC3E}">
        <p14:creationId xmlns:p14="http://schemas.microsoft.com/office/powerpoint/2010/main" val="3002443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12</a:t>
            </a:fld>
            <a:endParaRPr lang="zh-CN" altLang="en-US"/>
          </a:p>
        </p:txBody>
      </p:sp>
    </p:spTree>
    <p:extLst>
      <p:ext uri="{BB962C8B-B14F-4D97-AF65-F5344CB8AC3E}">
        <p14:creationId xmlns:p14="http://schemas.microsoft.com/office/powerpoint/2010/main" val="1548602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13</a:t>
            </a:fld>
            <a:endParaRPr lang="zh-CN" altLang="en-US"/>
          </a:p>
        </p:txBody>
      </p:sp>
    </p:spTree>
    <p:extLst>
      <p:ext uri="{BB962C8B-B14F-4D97-AF65-F5344CB8AC3E}">
        <p14:creationId xmlns:p14="http://schemas.microsoft.com/office/powerpoint/2010/main" val="3322553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14</a:t>
            </a:fld>
            <a:endParaRPr lang="zh-CN" altLang="en-US"/>
          </a:p>
        </p:txBody>
      </p:sp>
    </p:spTree>
    <p:extLst>
      <p:ext uri="{BB962C8B-B14F-4D97-AF65-F5344CB8AC3E}">
        <p14:creationId xmlns:p14="http://schemas.microsoft.com/office/powerpoint/2010/main" val="2030581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15</a:t>
            </a:fld>
            <a:endParaRPr lang="zh-CN" altLang="en-US"/>
          </a:p>
        </p:txBody>
      </p:sp>
    </p:spTree>
    <p:extLst>
      <p:ext uri="{BB962C8B-B14F-4D97-AF65-F5344CB8AC3E}">
        <p14:creationId xmlns:p14="http://schemas.microsoft.com/office/powerpoint/2010/main" val="4273606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16</a:t>
            </a:fld>
            <a:endParaRPr lang="zh-CN" altLang="en-US"/>
          </a:p>
        </p:txBody>
      </p:sp>
    </p:spTree>
    <p:extLst>
      <p:ext uri="{BB962C8B-B14F-4D97-AF65-F5344CB8AC3E}">
        <p14:creationId xmlns:p14="http://schemas.microsoft.com/office/powerpoint/2010/main" val="1686475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17</a:t>
            </a:fld>
            <a:endParaRPr lang="zh-CN" altLang="en-US"/>
          </a:p>
        </p:txBody>
      </p:sp>
    </p:spTree>
    <p:extLst>
      <p:ext uri="{BB962C8B-B14F-4D97-AF65-F5344CB8AC3E}">
        <p14:creationId xmlns:p14="http://schemas.microsoft.com/office/powerpoint/2010/main" val="3680033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18</a:t>
            </a:fld>
            <a:endParaRPr lang="zh-CN" altLang="en-US"/>
          </a:p>
        </p:txBody>
      </p:sp>
    </p:spTree>
    <p:extLst>
      <p:ext uri="{BB962C8B-B14F-4D97-AF65-F5344CB8AC3E}">
        <p14:creationId xmlns:p14="http://schemas.microsoft.com/office/powerpoint/2010/main" val="2585736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19</a:t>
            </a:fld>
            <a:endParaRPr lang="zh-CN" altLang="en-US"/>
          </a:p>
        </p:txBody>
      </p:sp>
    </p:spTree>
    <p:extLst>
      <p:ext uri="{BB962C8B-B14F-4D97-AF65-F5344CB8AC3E}">
        <p14:creationId xmlns:p14="http://schemas.microsoft.com/office/powerpoint/2010/main" val="2566602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20</a:t>
            </a:fld>
            <a:endParaRPr lang="zh-CN" altLang="en-US"/>
          </a:p>
        </p:txBody>
      </p:sp>
    </p:spTree>
    <p:extLst>
      <p:ext uri="{BB962C8B-B14F-4D97-AF65-F5344CB8AC3E}">
        <p14:creationId xmlns:p14="http://schemas.microsoft.com/office/powerpoint/2010/main" val="376882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22</a:t>
            </a:fld>
            <a:endParaRPr lang="zh-CN" altLang="en-US"/>
          </a:p>
        </p:txBody>
      </p:sp>
    </p:spTree>
    <p:extLst>
      <p:ext uri="{BB962C8B-B14F-4D97-AF65-F5344CB8AC3E}">
        <p14:creationId xmlns:p14="http://schemas.microsoft.com/office/powerpoint/2010/main" val="2856300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3</a:t>
            </a:fld>
            <a:endParaRPr lang="zh-CN" altLang="en-US"/>
          </a:p>
        </p:txBody>
      </p:sp>
    </p:spTree>
    <p:extLst>
      <p:ext uri="{BB962C8B-B14F-4D97-AF65-F5344CB8AC3E}">
        <p14:creationId xmlns:p14="http://schemas.microsoft.com/office/powerpoint/2010/main" val="13380369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23</a:t>
            </a:fld>
            <a:endParaRPr lang="zh-CN" altLang="en-US"/>
          </a:p>
        </p:txBody>
      </p:sp>
    </p:spTree>
    <p:extLst>
      <p:ext uri="{BB962C8B-B14F-4D97-AF65-F5344CB8AC3E}">
        <p14:creationId xmlns:p14="http://schemas.microsoft.com/office/powerpoint/2010/main" val="33950454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24</a:t>
            </a:fld>
            <a:endParaRPr lang="zh-CN" altLang="en-US"/>
          </a:p>
        </p:txBody>
      </p:sp>
    </p:spTree>
    <p:extLst>
      <p:ext uri="{BB962C8B-B14F-4D97-AF65-F5344CB8AC3E}">
        <p14:creationId xmlns:p14="http://schemas.microsoft.com/office/powerpoint/2010/main" val="30464759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25</a:t>
            </a:fld>
            <a:endParaRPr lang="zh-CN" altLang="en-US"/>
          </a:p>
        </p:txBody>
      </p:sp>
    </p:spTree>
    <p:extLst>
      <p:ext uri="{BB962C8B-B14F-4D97-AF65-F5344CB8AC3E}">
        <p14:creationId xmlns:p14="http://schemas.microsoft.com/office/powerpoint/2010/main" val="30821660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26</a:t>
            </a:fld>
            <a:endParaRPr lang="zh-CN" altLang="en-US"/>
          </a:p>
        </p:txBody>
      </p:sp>
    </p:spTree>
    <p:extLst>
      <p:ext uri="{BB962C8B-B14F-4D97-AF65-F5344CB8AC3E}">
        <p14:creationId xmlns:p14="http://schemas.microsoft.com/office/powerpoint/2010/main" val="2150949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27</a:t>
            </a:fld>
            <a:endParaRPr lang="zh-CN" altLang="en-US"/>
          </a:p>
        </p:txBody>
      </p:sp>
    </p:spTree>
    <p:extLst>
      <p:ext uri="{BB962C8B-B14F-4D97-AF65-F5344CB8AC3E}">
        <p14:creationId xmlns:p14="http://schemas.microsoft.com/office/powerpoint/2010/main" val="1798185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28</a:t>
            </a:fld>
            <a:endParaRPr lang="zh-CN" altLang="en-US"/>
          </a:p>
        </p:txBody>
      </p:sp>
    </p:spTree>
    <p:extLst>
      <p:ext uri="{BB962C8B-B14F-4D97-AF65-F5344CB8AC3E}">
        <p14:creationId xmlns:p14="http://schemas.microsoft.com/office/powerpoint/2010/main" val="15645560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29</a:t>
            </a:fld>
            <a:endParaRPr lang="zh-CN" altLang="en-US"/>
          </a:p>
        </p:txBody>
      </p:sp>
    </p:spTree>
    <p:extLst>
      <p:ext uri="{BB962C8B-B14F-4D97-AF65-F5344CB8AC3E}">
        <p14:creationId xmlns:p14="http://schemas.microsoft.com/office/powerpoint/2010/main" val="40125787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30</a:t>
            </a:fld>
            <a:endParaRPr lang="zh-CN" altLang="en-US"/>
          </a:p>
        </p:txBody>
      </p:sp>
    </p:spTree>
    <p:extLst>
      <p:ext uri="{BB962C8B-B14F-4D97-AF65-F5344CB8AC3E}">
        <p14:creationId xmlns:p14="http://schemas.microsoft.com/office/powerpoint/2010/main" val="9712273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31</a:t>
            </a:fld>
            <a:endParaRPr lang="zh-CN" altLang="en-US"/>
          </a:p>
        </p:txBody>
      </p:sp>
    </p:spTree>
    <p:extLst>
      <p:ext uri="{BB962C8B-B14F-4D97-AF65-F5344CB8AC3E}">
        <p14:creationId xmlns:p14="http://schemas.microsoft.com/office/powerpoint/2010/main" val="1864980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32</a:t>
            </a:fld>
            <a:endParaRPr lang="zh-CN" altLang="en-US"/>
          </a:p>
        </p:txBody>
      </p:sp>
    </p:spTree>
    <p:extLst>
      <p:ext uri="{BB962C8B-B14F-4D97-AF65-F5344CB8AC3E}">
        <p14:creationId xmlns:p14="http://schemas.microsoft.com/office/powerpoint/2010/main" val="4194751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5</a:t>
            </a:fld>
            <a:endParaRPr lang="zh-CN" altLang="en-US"/>
          </a:p>
        </p:txBody>
      </p:sp>
    </p:spTree>
    <p:extLst>
      <p:ext uri="{BB962C8B-B14F-4D97-AF65-F5344CB8AC3E}">
        <p14:creationId xmlns:p14="http://schemas.microsoft.com/office/powerpoint/2010/main" val="26691913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33</a:t>
            </a:fld>
            <a:endParaRPr lang="zh-CN" altLang="en-US"/>
          </a:p>
        </p:txBody>
      </p:sp>
    </p:spTree>
    <p:extLst>
      <p:ext uri="{BB962C8B-B14F-4D97-AF65-F5344CB8AC3E}">
        <p14:creationId xmlns:p14="http://schemas.microsoft.com/office/powerpoint/2010/main" val="2231988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35</a:t>
            </a:fld>
            <a:endParaRPr lang="zh-CN" altLang="en-US"/>
          </a:p>
        </p:txBody>
      </p:sp>
    </p:spTree>
    <p:extLst>
      <p:ext uri="{BB962C8B-B14F-4D97-AF65-F5344CB8AC3E}">
        <p14:creationId xmlns:p14="http://schemas.microsoft.com/office/powerpoint/2010/main" val="823414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36</a:t>
            </a:fld>
            <a:endParaRPr lang="zh-CN" altLang="en-US"/>
          </a:p>
        </p:txBody>
      </p:sp>
    </p:spTree>
    <p:extLst>
      <p:ext uri="{BB962C8B-B14F-4D97-AF65-F5344CB8AC3E}">
        <p14:creationId xmlns:p14="http://schemas.microsoft.com/office/powerpoint/2010/main" val="6778151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37</a:t>
            </a:fld>
            <a:endParaRPr lang="zh-CN" altLang="en-US"/>
          </a:p>
        </p:txBody>
      </p:sp>
    </p:spTree>
    <p:extLst>
      <p:ext uri="{BB962C8B-B14F-4D97-AF65-F5344CB8AC3E}">
        <p14:creationId xmlns:p14="http://schemas.microsoft.com/office/powerpoint/2010/main" val="34537250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38</a:t>
            </a:fld>
            <a:endParaRPr lang="zh-CN" altLang="en-US"/>
          </a:p>
        </p:txBody>
      </p:sp>
    </p:spTree>
    <p:extLst>
      <p:ext uri="{BB962C8B-B14F-4D97-AF65-F5344CB8AC3E}">
        <p14:creationId xmlns:p14="http://schemas.microsoft.com/office/powerpoint/2010/main" val="21359689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39</a:t>
            </a:fld>
            <a:endParaRPr lang="zh-CN" altLang="en-US"/>
          </a:p>
        </p:txBody>
      </p:sp>
    </p:spTree>
    <p:extLst>
      <p:ext uri="{BB962C8B-B14F-4D97-AF65-F5344CB8AC3E}">
        <p14:creationId xmlns:p14="http://schemas.microsoft.com/office/powerpoint/2010/main" val="30797944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40</a:t>
            </a:fld>
            <a:endParaRPr lang="zh-CN" altLang="en-US"/>
          </a:p>
        </p:txBody>
      </p:sp>
    </p:spTree>
    <p:extLst>
      <p:ext uri="{BB962C8B-B14F-4D97-AF65-F5344CB8AC3E}">
        <p14:creationId xmlns:p14="http://schemas.microsoft.com/office/powerpoint/2010/main" val="2259070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6</a:t>
            </a:fld>
            <a:endParaRPr lang="zh-CN" altLang="en-US"/>
          </a:p>
        </p:txBody>
      </p:sp>
    </p:spTree>
    <p:extLst>
      <p:ext uri="{BB962C8B-B14F-4D97-AF65-F5344CB8AC3E}">
        <p14:creationId xmlns:p14="http://schemas.microsoft.com/office/powerpoint/2010/main" val="3586205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7</a:t>
            </a:fld>
            <a:endParaRPr lang="zh-CN" altLang="en-US"/>
          </a:p>
        </p:txBody>
      </p:sp>
    </p:spTree>
    <p:extLst>
      <p:ext uri="{BB962C8B-B14F-4D97-AF65-F5344CB8AC3E}">
        <p14:creationId xmlns:p14="http://schemas.microsoft.com/office/powerpoint/2010/main" val="1937270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8</a:t>
            </a:fld>
            <a:endParaRPr lang="zh-CN" altLang="en-US"/>
          </a:p>
        </p:txBody>
      </p:sp>
    </p:spTree>
    <p:extLst>
      <p:ext uri="{BB962C8B-B14F-4D97-AF65-F5344CB8AC3E}">
        <p14:creationId xmlns:p14="http://schemas.microsoft.com/office/powerpoint/2010/main" val="1458983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9</a:t>
            </a:fld>
            <a:endParaRPr lang="zh-CN" altLang="en-US"/>
          </a:p>
        </p:txBody>
      </p:sp>
    </p:spTree>
    <p:extLst>
      <p:ext uri="{BB962C8B-B14F-4D97-AF65-F5344CB8AC3E}">
        <p14:creationId xmlns:p14="http://schemas.microsoft.com/office/powerpoint/2010/main" val="2399910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10</a:t>
            </a:fld>
            <a:endParaRPr lang="zh-CN" altLang="en-US"/>
          </a:p>
        </p:txBody>
      </p:sp>
    </p:spTree>
    <p:extLst>
      <p:ext uri="{BB962C8B-B14F-4D97-AF65-F5344CB8AC3E}">
        <p14:creationId xmlns:p14="http://schemas.microsoft.com/office/powerpoint/2010/main" val="1614246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AFD032D-9267-4A75-9CAD-1D2DD3D7AF3B}" type="slidenum">
              <a:rPr lang="zh-CN" altLang="en-US" smtClean="0"/>
              <a:t>11</a:t>
            </a:fld>
            <a:endParaRPr lang="zh-CN" altLang="en-US"/>
          </a:p>
        </p:txBody>
      </p:sp>
    </p:spTree>
    <p:extLst>
      <p:ext uri="{BB962C8B-B14F-4D97-AF65-F5344CB8AC3E}">
        <p14:creationId xmlns:p14="http://schemas.microsoft.com/office/powerpoint/2010/main" val="21362918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2.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87774" y="3384103"/>
            <a:ext cx="2016224" cy="1709660"/>
          </a:xfrm>
          <a:prstGeom prst="rect">
            <a:avLst/>
          </a:prstGeom>
        </p:spPr>
      </p:pic>
      <p:grpSp>
        <p:nvGrpSpPr>
          <p:cNvPr id="8" name="组合 13">
            <a:extLst>
              <a:ext uri="{FF2B5EF4-FFF2-40B4-BE49-F238E27FC236}">
                <a16:creationId xmlns:a16="http://schemas.microsoft.com/office/drawing/2014/main" id="{D3EFE50E-369E-4276-AF53-5F156F32B9BB}"/>
              </a:ext>
            </a:extLst>
          </p:cNvPr>
          <p:cNvGrpSpPr/>
          <p:nvPr userDrawn="1"/>
        </p:nvGrpSpPr>
        <p:grpSpPr>
          <a:xfrm>
            <a:off x="8137301" y="5832375"/>
            <a:ext cx="3236734" cy="561630"/>
            <a:chOff x="2940784" y="4629164"/>
            <a:chExt cx="2372586" cy="561630"/>
          </a:xfrm>
        </p:grpSpPr>
        <p:sp>
          <p:nvSpPr>
            <p:cNvPr id="9" name="Rectangle: Rounded Corners 19">
              <a:extLst>
                <a:ext uri="{FF2B5EF4-FFF2-40B4-BE49-F238E27FC236}">
                  <a16:creationId xmlns:a16="http://schemas.microsoft.com/office/drawing/2014/main" id="{DC31CFDC-AB9B-4E7B-B363-606B596D3065}"/>
                </a:ext>
              </a:extLst>
            </p:cNvPr>
            <p:cNvSpPr/>
            <p:nvPr/>
          </p:nvSpPr>
          <p:spPr>
            <a:xfrm>
              <a:off x="2940784" y="4629164"/>
              <a:ext cx="2108269" cy="233952"/>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4">
                <a:defRPr/>
              </a:pPr>
              <a:endParaRPr lang="id-ID" sz="1400">
                <a:solidFill>
                  <a:schemeClr val="tx1"/>
                </a:solidFill>
                <a:latin typeface="Calibri" panose="020F0502020204030204"/>
              </a:endParaRPr>
            </a:p>
          </p:txBody>
        </p:sp>
        <p:sp>
          <p:nvSpPr>
            <p:cNvPr id="10" name="文本框 9">
              <a:extLst>
                <a:ext uri="{FF2B5EF4-FFF2-40B4-BE49-F238E27FC236}">
                  <a16:creationId xmlns:a16="http://schemas.microsoft.com/office/drawing/2014/main" id="{1CAA3EF1-0D9F-45A8-B0CE-4B1867BD0428}"/>
                </a:ext>
              </a:extLst>
            </p:cNvPr>
            <p:cNvSpPr txBox="1"/>
            <p:nvPr/>
          </p:nvSpPr>
          <p:spPr>
            <a:xfrm>
              <a:off x="3626966" y="4929184"/>
              <a:ext cx="1686404" cy="261610"/>
            </a:xfrm>
            <a:prstGeom prst="rect">
              <a:avLst/>
            </a:prstGeom>
            <a:noFill/>
            <a:ln>
              <a:noFill/>
            </a:ln>
          </p:spPr>
          <p:txBody>
            <a:bodyPr wrap="none" rtlCol="0">
              <a:spAutoFit/>
            </a:bodyPr>
            <a:lstStyle/>
            <a:p>
              <a:r>
                <a:rPr lang="zh-CN" altLang="en-US" sz="1100" dirty="0">
                  <a:latin typeface="微软雅黑 Light" panose="020B0502040204020203" pitchFamily="34" charset="-122"/>
                  <a:ea typeface="微软雅黑 Light" panose="020B0502040204020203" pitchFamily="34" charset="-122"/>
                </a:rPr>
                <a:t>深信服科技培训发展中心系列课程</a:t>
              </a:r>
            </a:p>
          </p:txBody>
        </p:sp>
      </p:grpSp>
      <p:pic>
        <p:nvPicPr>
          <p:cNvPr id="11" name="图片 10" descr="ppt模板背景-01.jpg">
            <a:extLst>
              <a:ext uri="{FF2B5EF4-FFF2-40B4-BE49-F238E27FC236}">
                <a16:creationId xmlns:a16="http://schemas.microsoft.com/office/drawing/2014/main" id="{3C9E7845-9B92-4768-99BF-3DF475493D8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1522075" cy="6467240"/>
          </a:xfrm>
          <a:prstGeom prst="rect">
            <a:avLst/>
          </a:prstGeom>
        </p:spPr>
      </p:pic>
      <p:sp>
        <p:nvSpPr>
          <p:cNvPr id="12" name="文本占位符 36">
            <a:extLst>
              <a:ext uri="{FF2B5EF4-FFF2-40B4-BE49-F238E27FC236}">
                <a16:creationId xmlns:a16="http://schemas.microsoft.com/office/drawing/2014/main" id="{591A9E49-C8B6-418F-9562-7FF62A2FF891}"/>
              </a:ext>
            </a:extLst>
          </p:cNvPr>
          <p:cNvSpPr>
            <a:spLocks noGrp="1"/>
          </p:cNvSpPr>
          <p:nvPr>
            <p:ph type="body" sz="quarter" idx="13" hasCustomPrompt="1"/>
          </p:nvPr>
        </p:nvSpPr>
        <p:spPr>
          <a:xfrm>
            <a:off x="4448979" y="2162366"/>
            <a:ext cx="6324135" cy="599912"/>
          </a:xfrm>
        </p:spPr>
        <p:txBody>
          <a:bodyPr>
            <a:normAutofit/>
          </a:bodyPr>
          <a:lstStyle>
            <a:lvl1pPr marL="0" indent="0" algn="r">
              <a:buFontTx/>
              <a:buNone/>
              <a:defRPr sz="3780" b="1">
                <a:solidFill>
                  <a:srgbClr val="184199"/>
                </a:solidFill>
                <a:latin typeface="Microsoft YaHei" panose="020B0503020204020204" charset="-122"/>
                <a:ea typeface="Microsoft YaHei" panose="020B0503020204020204" charset="-122"/>
                <a:cs typeface="Microsoft YaHei" panose="020B0503020204020204" charset="-122"/>
              </a:defRPr>
            </a:lvl1pPr>
          </a:lstStyle>
          <a:p>
            <a:pPr lvl="0"/>
            <a:r>
              <a:rPr kumimoji="1" lang="en-US" altLang="zh-CN" dirty="0"/>
              <a:t>2019</a:t>
            </a:r>
            <a:r>
              <a:rPr kumimoji="1" lang="zh-CN" altLang="en-US" dirty="0"/>
              <a:t>届校招新员工培训课程</a:t>
            </a:r>
          </a:p>
        </p:txBody>
      </p:sp>
      <p:pic>
        <p:nvPicPr>
          <p:cNvPr id="20" name="图片 19">
            <a:extLst>
              <a:ext uri="{FF2B5EF4-FFF2-40B4-BE49-F238E27FC236}">
                <a16:creationId xmlns:a16="http://schemas.microsoft.com/office/drawing/2014/main" id="{385F63DC-74EE-4E60-91F9-1832B4BF7C1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051852" y="767411"/>
            <a:ext cx="1706835" cy="589119"/>
          </a:xfrm>
          <a:prstGeom prst="rect">
            <a:avLst/>
          </a:prstGeom>
        </p:spPr>
      </p:pic>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4" name="标题 1"/>
          <p:cNvSpPr txBox="1">
            <a:spLocks/>
          </p:cNvSpPr>
          <p:nvPr userDrawn="1"/>
        </p:nvSpPr>
        <p:spPr>
          <a:xfrm>
            <a:off x="9211350" y="5988069"/>
            <a:ext cx="1953575" cy="28575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1100" i="0" u="none" strike="noStrike" kern="1200" cap="none" spc="0" normalizeH="0" baseline="0" noProof="0" dirty="0">
              <a:ln>
                <a:noFill/>
              </a:ln>
              <a:solidFill>
                <a:schemeClr val="bg1">
                  <a:lumMod val="50000"/>
                </a:schemeClr>
              </a:solidFill>
              <a:effectLst/>
              <a:uLnTx/>
              <a:uFillTx/>
              <a:latin typeface="微软雅黑" pitchFamily="34" charset="-122"/>
              <a:ea typeface="微软雅黑" pitchFamily="34" charset="-122"/>
              <a:cs typeface="+mj-cs"/>
            </a:endParaRPr>
          </a:p>
        </p:txBody>
      </p:sp>
      <p:sp>
        <p:nvSpPr>
          <p:cNvPr id="7" name="文本框 6">
            <a:extLst>
              <a:ext uri="{FF2B5EF4-FFF2-40B4-BE49-F238E27FC236}">
                <a16:creationId xmlns:a16="http://schemas.microsoft.com/office/drawing/2014/main" id="{4130F422-7EE2-4122-9F69-DDE37A4116FB}"/>
              </a:ext>
            </a:extLst>
          </p:cNvPr>
          <p:cNvSpPr txBox="1"/>
          <p:nvPr userDrawn="1"/>
        </p:nvSpPr>
        <p:spPr>
          <a:xfrm>
            <a:off x="9145413" y="6131835"/>
            <a:ext cx="2300630" cy="261610"/>
          </a:xfrm>
          <a:prstGeom prst="rect">
            <a:avLst/>
          </a:prstGeom>
          <a:noFill/>
          <a:ln>
            <a:noFill/>
          </a:ln>
        </p:spPr>
        <p:txBody>
          <a:bodyPr wrap="none" rtlCol="0">
            <a:spAutoFit/>
          </a:bodyPr>
          <a:lstStyle/>
          <a:p>
            <a:r>
              <a:rPr lang="zh-CN" altLang="en-US" sz="1100" dirty="0">
                <a:latin typeface="微软雅黑 Light" panose="020B0502040204020203" pitchFamily="34" charset="-122"/>
                <a:ea typeface="微软雅黑 Light" panose="020B0502040204020203" pitchFamily="34" charset="-122"/>
              </a:rPr>
              <a:t>深信服科技培训发展中心系列课程</a:t>
            </a:r>
          </a:p>
        </p:txBody>
      </p:sp>
      <p:pic>
        <p:nvPicPr>
          <p:cNvPr id="8" name="图片 7">
            <a:extLst>
              <a:ext uri="{FF2B5EF4-FFF2-40B4-BE49-F238E27FC236}">
                <a16:creationId xmlns:a16="http://schemas.microsoft.com/office/drawing/2014/main" id="{F979A869-3FD2-47B3-A36A-89F5556673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1"/>
            <a:ext cx="11522075" cy="6480175"/>
          </a:xfrm>
          <a:prstGeom prst="rect">
            <a:avLst/>
          </a:prstGeom>
        </p:spPr>
      </p:pic>
      <p:pic>
        <p:nvPicPr>
          <p:cNvPr id="9" name="图片 8">
            <a:extLst>
              <a:ext uri="{FF2B5EF4-FFF2-40B4-BE49-F238E27FC236}">
                <a16:creationId xmlns:a16="http://schemas.microsoft.com/office/drawing/2014/main" id="{3B8E6DB0-0D83-4B65-BE7C-C3C492F3100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1852" y="508766"/>
            <a:ext cx="1706835" cy="589119"/>
          </a:xfrm>
          <a:prstGeom prst="rect">
            <a:avLst/>
          </a:prstGeom>
        </p:spPr>
      </p:pic>
      <p:sp>
        <p:nvSpPr>
          <p:cNvPr id="10" name="文本框 9">
            <a:extLst>
              <a:ext uri="{FF2B5EF4-FFF2-40B4-BE49-F238E27FC236}">
                <a16:creationId xmlns:a16="http://schemas.microsoft.com/office/drawing/2014/main" id="{895C8ECA-9575-4FFF-A538-F00089394072}"/>
              </a:ext>
            </a:extLst>
          </p:cNvPr>
          <p:cNvSpPr txBox="1"/>
          <p:nvPr userDrawn="1"/>
        </p:nvSpPr>
        <p:spPr>
          <a:xfrm>
            <a:off x="8556467" y="5958161"/>
            <a:ext cx="2164080" cy="250807"/>
          </a:xfrm>
          <a:prstGeom prst="rect">
            <a:avLst/>
          </a:prstGeom>
          <a:noFill/>
          <a:ln>
            <a:noFill/>
          </a:ln>
        </p:spPr>
        <p:txBody>
          <a:bodyPr wrap="none" rtlCol="0">
            <a:spAutoFit/>
          </a:bodyPr>
          <a:lstStyle/>
          <a:p>
            <a:pPr algn="ctr"/>
            <a:r>
              <a:rPr lang="zh-CN" altLang="en-US" sz="1040" dirty="0">
                <a:latin typeface="Microsoft YaHei Light" panose="020B0502040204020203" pitchFamily="34" charset="-122"/>
                <a:ea typeface="Microsoft YaHei Light" panose="020B0502040204020203" pitchFamily="34" charset="-122"/>
              </a:rPr>
              <a:t>深信服科技研发专业能力系列课程</a:t>
            </a:r>
          </a:p>
        </p:txBody>
      </p:sp>
    </p:spTree>
    <p:custDataLst>
      <p:tags r:id="rId1"/>
    </p:custData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816F75A2-CE38-4CD3-95EA-5E0F015A6251}"/>
              </a:ext>
            </a:extLst>
          </p:cNvPr>
          <p:cNvSpPr txBox="1"/>
          <p:nvPr userDrawn="1"/>
        </p:nvSpPr>
        <p:spPr>
          <a:xfrm>
            <a:off x="4320877" y="2808039"/>
            <a:ext cx="3888432" cy="769441"/>
          </a:xfrm>
          <a:prstGeom prst="rect">
            <a:avLst/>
          </a:prstGeom>
          <a:noFill/>
        </p:spPr>
        <p:txBody>
          <a:bodyPr wrap="square"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rPr>
              <a:t>谢谢，请提问！</a:t>
            </a:r>
          </a:p>
        </p:txBody>
      </p:sp>
      <p:pic>
        <p:nvPicPr>
          <p:cNvPr id="5" name="图片 4">
            <a:extLst>
              <a:ext uri="{FF2B5EF4-FFF2-40B4-BE49-F238E27FC236}">
                <a16:creationId xmlns:a16="http://schemas.microsoft.com/office/drawing/2014/main" id="{95A8DDA1-E3C1-4ED4-8C70-DC25CDBE1BC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 y="10782"/>
            <a:ext cx="11522075" cy="6480175"/>
          </a:xfrm>
          <a:prstGeom prst="rect">
            <a:avLst/>
          </a:prstGeom>
        </p:spPr>
      </p:pic>
      <p:sp>
        <p:nvSpPr>
          <p:cNvPr id="8" name="矩形 7">
            <a:extLst>
              <a:ext uri="{FF2B5EF4-FFF2-40B4-BE49-F238E27FC236}">
                <a16:creationId xmlns:a16="http://schemas.microsoft.com/office/drawing/2014/main" id="{28E37CB9-F772-4562-A05F-C230FA9DF3CB}"/>
              </a:ext>
            </a:extLst>
          </p:cNvPr>
          <p:cNvSpPr/>
          <p:nvPr userDrawn="1"/>
        </p:nvSpPr>
        <p:spPr>
          <a:xfrm>
            <a:off x="6310202" y="3302609"/>
            <a:ext cx="3975161" cy="348985"/>
          </a:xfrm>
          <a:prstGeom prst="rect">
            <a:avLst/>
          </a:prstGeom>
          <a:solidFill>
            <a:srgbClr val="1841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1"/>
          </a:p>
        </p:txBody>
      </p:sp>
      <p:sp>
        <p:nvSpPr>
          <p:cNvPr id="9" name="PA-矩形 4">
            <a:extLst>
              <a:ext uri="{FF2B5EF4-FFF2-40B4-BE49-F238E27FC236}">
                <a16:creationId xmlns:a16="http://schemas.microsoft.com/office/drawing/2014/main" id="{638835EF-8B08-4A5A-9DE2-89CB6F619B6D}"/>
              </a:ext>
            </a:extLst>
          </p:cNvPr>
          <p:cNvSpPr/>
          <p:nvPr userDrawn="1">
            <p:custDataLst>
              <p:tags r:id="rId2"/>
            </p:custDataLst>
          </p:nvPr>
        </p:nvSpPr>
        <p:spPr>
          <a:xfrm>
            <a:off x="6219255" y="2430148"/>
            <a:ext cx="4277774" cy="877484"/>
          </a:xfrm>
          <a:prstGeom prst="rect">
            <a:avLst/>
          </a:prstGeom>
        </p:spPr>
        <p:txBody>
          <a:bodyPr wrap="none">
            <a:spAutoFit/>
          </a:bodyPr>
          <a:lstStyle/>
          <a:p>
            <a:r>
              <a:rPr lang="en-US" altLang="zh-CN" sz="5102" b="1" dirty="0">
                <a:gradFill>
                  <a:gsLst>
                    <a:gs pos="0">
                      <a:srgbClr val="6FBA2C"/>
                    </a:gs>
                    <a:gs pos="100000">
                      <a:srgbClr val="00479D"/>
                    </a:gs>
                  </a:gsLst>
                  <a:lin ang="3600000" scaled="0"/>
                </a:gradFill>
                <a:latin typeface="微软雅黑" pitchFamily="34" charset="-122"/>
                <a:ea typeface="微软雅黑" pitchFamily="34" charset="-122"/>
              </a:rPr>
              <a:t>THANK YOU</a:t>
            </a:r>
            <a:endParaRPr lang="zh-CN" altLang="en-US" sz="5102" b="1" dirty="0">
              <a:gradFill>
                <a:gsLst>
                  <a:gs pos="0">
                    <a:srgbClr val="6FBA2C"/>
                  </a:gs>
                  <a:gs pos="100000">
                    <a:srgbClr val="00479D"/>
                  </a:gs>
                </a:gsLst>
                <a:lin ang="3600000" scaled="0"/>
              </a:gradFill>
              <a:latin typeface="微软雅黑" pitchFamily="34" charset="-122"/>
              <a:ea typeface="微软雅黑" pitchFamily="34" charset="-122"/>
            </a:endParaRPr>
          </a:p>
        </p:txBody>
      </p:sp>
      <p:sp>
        <p:nvSpPr>
          <p:cNvPr id="10" name="PA-矩形 6">
            <a:extLst>
              <a:ext uri="{FF2B5EF4-FFF2-40B4-BE49-F238E27FC236}">
                <a16:creationId xmlns:a16="http://schemas.microsoft.com/office/drawing/2014/main" id="{43E5353C-8881-43B4-9047-5105E14E89C2}"/>
              </a:ext>
            </a:extLst>
          </p:cNvPr>
          <p:cNvSpPr/>
          <p:nvPr userDrawn="1">
            <p:custDataLst>
              <p:tags r:id="rId3"/>
            </p:custDataLst>
          </p:nvPr>
        </p:nvSpPr>
        <p:spPr>
          <a:xfrm>
            <a:off x="6310202" y="3302610"/>
            <a:ext cx="3975161" cy="354071"/>
          </a:xfrm>
          <a:prstGeom prst="rect">
            <a:avLst/>
          </a:prstGeom>
        </p:spPr>
        <p:txBody>
          <a:bodyPr wrap="square">
            <a:spAutoFit/>
          </a:bodyPr>
          <a:lstStyle/>
          <a:p>
            <a:pPr algn="dist"/>
            <a:r>
              <a:rPr lang="en-US" altLang="zh-CN" sz="1701" dirty="0">
                <a:solidFill>
                  <a:schemeClr val="bg1"/>
                </a:solidFill>
              </a:rPr>
              <a:t>2018</a:t>
            </a:r>
            <a:r>
              <a:rPr lang="zh-CN" altLang="en-US" sz="1701" dirty="0">
                <a:solidFill>
                  <a:schemeClr val="bg1"/>
                </a:solidFill>
              </a:rPr>
              <a:t>深信服科技</a:t>
            </a:r>
          </a:p>
        </p:txBody>
      </p:sp>
      <p:pic>
        <p:nvPicPr>
          <p:cNvPr id="11" name="图片 10">
            <a:extLst>
              <a:ext uri="{FF2B5EF4-FFF2-40B4-BE49-F238E27FC236}">
                <a16:creationId xmlns:a16="http://schemas.microsoft.com/office/drawing/2014/main" id="{38AAAFDB-FCF0-4085-8444-FAD6C18EEF3F}"/>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8578790" y="1701509"/>
            <a:ext cx="1706574" cy="589119"/>
          </a:xfrm>
          <a:prstGeom prst="rect">
            <a:avLst/>
          </a:prstGeom>
        </p:spPr>
      </p:pic>
    </p:spTree>
    <p:custDataLst>
      <p:tags r:id="rId1"/>
    </p:custData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notesSlide" Target="../notesSlides/notesSlide10.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jpg"/><Relationship Id="rId9"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6.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9.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tags" Target="../tags/tag36.xml"/><Relationship Id="rId2" Type="http://schemas.openxmlformats.org/officeDocument/2006/relationships/tags" Target="../tags/tag26.xml"/><Relationship Id="rId16" Type="http://schemas.openxmlformats.org/officeDocument/2006/relationships/notesSlide" Target="../notesSlides/notesSlide17.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5" Type="http://schemas.openxmlformats.org/officeDocument/2006/relationships/slideLayout" Target="../slideLayouts/slideLayout2.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18.xml"/><Relationship Id="rId7" Type="http://schemas.openxmlformats.org/officeDocument/2006/relationships/diagramColors" Target="../diagrams/colors3.xml"/><Relationship Id="rId2" Type="http://schemas.openxmlformats.org/officeDocument/2006/relationships/slideLayout" Target="../slideLayouts/slideLayout2.xml"/><Relationship Id="rId1" Type="http://schemas.openxmlformats.org/officeDocument/2006/relationships/tags" Target="../tags/tag39.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2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23.xml"/><Relationship Id="rId7"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tags" Target="../tags/tag4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29.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notesSlide" Target="../notesSlides/notesSlide26.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tags" Target="../tags/tag47.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jpg"/><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27.xml"/><Relationship Id="rId7" Type="http://schemas.openxmlformats.org/officeDocument/2006/relationships/diagramColors" Target="../diagrams/colors5.xml"/><Relationship Id="rId2" Type="http://schemas.openxmlformats.org/officeDocument/2006/relationships/slideLayout" Target="../slideLayouts/slideLayout2.xml"/><Relationship Id="rId1" Type="http://schemas.openxmlformats.org/officeDocument/2006/relationships/tags" Target="../tags/tag48.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notesSlide" Target="../notesSlides/notesSlide31.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tags" Target="../tags/tag5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jpg"/><Relationship Id="rId9"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37.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tags" Target="../tags/tag66.xml"/><Relationship Id="rId18" Type="http://schemas.openxmlformats.org/officeDocument/2006/relationships/tags" Target="../tags/tag71.xml"/><Relationship Id="rId26" Type="http://schemas.openxmlformats.org/officeDocument/2006/relationships/slideLayout" Target="../slideLayouts/slideLayout2.xml"/><Relationship Id="rId3" Type="http://schemas.openxmlformats.org/officeDocument/2006/relationships/tags" Target="../tags/tag56.xml"/><Relationship Id="rId21" Type="http://schemas.openxmlformats.org/officeDocument/2006/relationships/tags" Target="../tags/tag74.xml"/><Relationship Id="rId7" Type="http://schemas.openxmlformats.org/officeDocument/2006/relationships/tags" Target="../tags/tag60.xml"/><Relationship Id="rId12" Type="http://schemas.openxmlformats.org/officeDocument/2006/relationships/tags" Target="../tags/tag65.xml"/><Relationship Id="rId17" Type="http://schemas.openxmlformats.org/officeDocument/2006/relationships/tags" Target="../tags/tag70.xml"/><Relationship Id="rId25" Type="http://schemas.openxmlformats.org/officeDocument/2006/relationships/tags" Target="../tags/tag78.xml"/><Relationship Id="rId2" Type="http://schemas.openxmlformats.org/officeDocument/2006/relationships/tags" Target="../tags/tag55.xml"/><Relationship Id="rId16" Type="http://schemas.openxmlformats.org/officeDocument/2006/relationships/tags" Target="../tags/tag69.xml"/><Relationship Id="rId20" Type="http://schemas.openxmlformats.org/officeDocument/2006/relationships/tags" Target="../tags/tag73.xml"/><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tags" Target="../tags/tag64.xml"/><Relationship Id="rId24" Type="http://schemas.openxmlformats.org/officeDocument/2006/relationships/tags" Target="../tags/tag77.xml"/><Relationship Id="rId5" Type="http://schemas.openxmlformats.org/officeDocument/2006/relationships/tags" Target="../tags/tag58.xml"/><Relationship Id="rId15" Type="http://schemas.openxmlformats.org/officeDocument/2006/relationships/tags" Target="../tags/tag68.xml"/><Relationship Id="rId23" Type="http://schemas.openxmlformats.org/officeDocument/2006/relationships/tags" Target="../tags/tag76.xml"/><Relationship Id="rId10" Type="http://schemas.openxmlformats.org/officeDocument/2006/relationships/tags" Target="../tags/tag63.xml"/><Relationship Id="rId19" Type="http://schemas.openxmlformats.org/officeDocument/2006/relationships/tags" Target="../tags/tag72.xml"/><Relationship Id="rId4" Type="http://schemas.openxmlformats.org/officeDocument/2006/relationships/tags" Target="../tags/tag57.xml"/><Relationship Id="rId9" Type="http://schemas.openxmlformats.org/officeDocument/2006/relationships/tags" Target="../tags/tag62.xml"/><Relationship Id="rId14" Type="http://schemas.openxmlformats.org/officeDocument/2006/relationships/tags" Target="../tags/tag67.xml"/><Relationship Id="rId22" Type="http://schemas.openxmlformats.org/officeDocument/2006/relationships/tags" Target="../tags/tag75.xml"/><Relationship Id="rId27"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2.xml"/></Relationships>
</file>

<file path=ppt/slides/_rels/slide5.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notesSlide" Target="../notesSlides/notesSlide3.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jpg"/><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18">
            <a:extLst>
              <a:ext uri="{FF2B5EF4-FFF2-40B4-BE49-F238E27FC236}">
                <a16:creationId xmlns:a16="http://schemas.microsoft.com/office/drawing/2014/main" id="{2090903B-83AF-494E-9FB0-92E0D200F724}"/>
              </a:ext>
            </a:extLst>
          </p:cNvPr>
          <p:cNvSpPr>
            <a:spLocks noGrp="1"/>
          </p:cNvSpPr>
          <p:nvPr>
            <p:ph type="body" sz="quarter" idx="13"/>
          </p:nvPr>
        </p:nvSpPr>
        <p:spPr>
          <a:xfrm>
            <a:off x="4449402" y="1909852"/>
            <a:ext cx="6322971" cy="852623"/>
          </a:xfrm>
        </p:spPr>
        <p:txBody>
          <a:bodyPr>
            <a:normAutofit/>
          </a:bodyPr>
          <a:lstStyle/>
          <a:p>
            <a:r>
              <a:rPr kumimoji="1" lang="zh-CN" altLang="en-US" dirty="0"/>
              <a:t>测试设计基础培训</a:t>
            </a:r>
          </a:p>
        </p:txBody>
      </p:sp>
      <p:sp>
        <p:nvSpPr>
          <p:cNvPr id="4" name="文本占位符 20">
            <a:extLst>
              <a:ext uri="{FF2B5EF4-FFF2-40B4-BE49-F238E27FC236}">
                <a16:creationId xmlns:a16="http://schemas.microsoft.com/office/drawing/2014/main" id="{417CE88A-1222-465E-948E-CA1D5B100BD5}"/>
              </a:ext>
            </a:extLst>
          </p:cNvPr>
          <p:cNvSpPr>
            <a:spLocks noGrp="1"/>
          </p:cNvSpPr>
          <p:nvPr/>
        </p:nvSpPr>
        <p:spPr>
          <a:xfrm>
            <a:off x="6321922" y="3168086"/>
            <a:ext cx="4366448" cy="356880"/>
          </a:xfrm>
          <a:prstGeom prst="rect">
            <a:avLst/>
          </a:prstGeom>
          <a:solidFill>
            <a:srgbClr val="0070C0"/>
          </a:solidFill>
        </p:spPr>
        <p:txBody>
          <a:bodyPr vert="horz" lIns="86402" tIns="43201" rIns="86402" bIns="43201" rtlCol="0">
            <a:normAutofit/>
          </a:bodyPr>
          <a:lstStyle>
            <a:lvl1pPr marL="0" indent="0" algn="r" defTabSz="914400" rtl="0" eaLnBrk="1" latinLnBrk="0" hangingPunct="1">
              <a:lnSpc>
                <a:spcPct val="90000"/>
              </a:lnSpc>
              <a:spcBef>
                <a:spcPts val="1000"/>
              </a:spcBef>
              <a:buFontTx/>
              <a:buNone/>
              <a:defRPr sz="1800" kern="1200">
                <a:solidFill>
                  <a:schemeClr val="bg1"/>
                </a:solidFill>
                <a:latin typeface="Microsoft YaHei" panose="020B0503020204020204" charset="-122"/>
                <a:ea typeface="Microsoft YaHei" panose="020B0503020204020204" charset="-122"/>
                <a:cs typeface="Microsoft YaHei" panose="020B050302020402020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sz="1700" dirty="0"/>
              <a:t>深信服科技研发专业能力系列课程</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429" y="143743"/>
            <a:ext cx="4536504" cy="461665"/>
          </a:xfrm>
          <a:prstGeom prst="rect">
            <a:avLst/>
          </a:prstGeom>
          <a:noFill/>
        </p:spPr>
        <p:txBody>
          <a:bodyPr wrap="square" rtlCol="0">
            <a:spAutoFit/>
          </a:bodyPr>
          <a:lstStyle/>
          <a:p>
            <a:r>
              <a:rPr lang="zh-CN" altLang="en-US" sz="2400" b="1" dirty="0">
                <a:solidFill>
                  <a:srgbClr val="0070C0"/>
                </a:solidFill>
                <a:latin typeface="微软雅黑" pitchFamily="34" charset="-122"/>
                <a:ea typeface="微软雅黑" pitchFamily="34" charset="-122"/>
              </a:rPr>
              <a:t>讨论一下</a:t>
            </a:r>
          </a:p>
        </p:txBody>
      </p:sp>
      <p:sp>
        <p:nvSpPr>
          <p:cNvPr id="3" name="文本框 2">
            <a:extLst>
              <a:ext uri="{FF2B5EF4-FFF2-40B4-BE49-F238E27FC236}">
                <a16:creationId xmlns:a16="http://schemas.microsoft.com/office/drawing/2014/main" id="{CBB5C786-0484-4423-9BC8-1F448CDB3F00}"/>
              </a:ext>
            </a:extLst>
          </p:cNvPr>
          <p:cNvSpPr txBox="1"/>
          <p:nvPr/>
        </p:nvSpPr>
        <p:spPr>
          <a:xfrm>
            <a:off x="3744813" y="2532201"/>
            <a:ext cx="3775393"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什么是测试设计</a:t>
            </a:r>
          </a:p>
        </p:txBody>
      </p:sp>
    </p:spTree>
    <p:custDataLst>
      <p:tags r:id="rId1"/>
    </p:custDataLst>
    <p:extLst>
      <p:ext uri="{BB962C8B-B14F-4D97-AF65-F5344CB8AC3E}">
        <p14:creationId xmlns:p14="http://schemas.microsoft.com/office/powerpoint/2010/main" val="770348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429" y="143743"/>
            <a:ext cx="4536504" cy="461665"/>
          </a:xfrm>
          <a:prstGeom prst="rect">
            <a:avLst/>
          </a:prstGeom>
          <a:noFill/>
        </p:spPr>
        <p:txBody>
          <a:bodyPr wrap="square" rtlCol="0">
            <a:spAutoFit/>
          </a:bodyPr>
          <a:lstStyle/>
          <a:p>
            <a:r>
              <a:rPr lang="zh-CN" altLang="en-US" sz="2400" b="1" dirty="0">
                <a:solidFill>
                  <a:srgbClr val="0070C0"/>
                </a:solidFill>
                <a:latin typeface="微软雅黑" pitchFamily="34" charset="-122"/>
                <a:ea typeface="微软雅黑" pitchFamily="34" charset="-122"/>
              </a:rPr>
              <a:t>什么是测试设计</a:t>
            </a:r>
          </a:p>
        </p:txBody>
      </p:sp>
      <p:sp>
        <p:nvSpPr>
          <p:cNvPr id="4" name="Text Box 7">
            <a:extLst>
              <a:ext uri="{FF2B5EF4-FFF2-40B4-BE49-F238E27FC236}">
                <a16:creationId xmlns:a16="http://schemas.microsoft.com/office/drawing/2014/main" id="{B7CA3785-1D27-4F6A-983D-01EFD60F1D7D}"/>
              </a:ext>
            </a:extLst>
          </p:cNvPr>
          <p:cNvSpPr txBox="1">
            <a:spLocks noChangeArrowheads="1"/>
          </p:cNvSpPr>
          <p:nvPr/>
        </p:nvSpPr>
        <p:spPr bwMode="auto">
          <a:xfrm>
            <a:off x="360437" y="1151855"/>
            <a:ext cx="10729192" cy="3782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b="1" dirty="0">
                <a:latin typeface="微软雅黑" panose="020B0503020204020204" pitchFamily="34" charset="-122"/>
                <a:ea typeface="微软雅黑" panose="020B0503020204020204" pitchFamily="34" charset="-122"/>
              </a:rPr>
              <a:t>测试设计</a:t>
            </a:r>
            <a:r>
              <a:rPr lang="zh-CN" altLang="en-US" dirty="0">
                <a:latin typeface="微软雅黑" panose="020B0503020204020204" pitchFamily="34" charset="-122"/>
                <a:ea typeface="微软雅黑" panose="020B0503020204020204" pitchFamily="34" charset="-122"/>
              </a:rPr>
              <a:t>：针对产品的特性规格，给出该特性的</a:t>
            </a:r>
            <a:r>
              <a:rPr lang="zh-CN" altLang="en-US" b="1" dirty="0">
                <a:solidFill>
                  <a:srgbClr val="FF0000"/>
                </a:solidFill>
                <a:latin typeface="微软雅黑" panose="020B0503020204020204" pitchFamily="34" charset="-122"/>
                <a:ea typeface="微软雅黑" panose="020B0503020204020204" pitchFamily="34" charset="-122"/>
              </a:rPr>
              <a:t>测试对象/场景</a:t>
            </a:r>
            <a:r>
              <a:rPr lang="zh-CN" altLang="en-US" dirty="0">
                <a:latin typeface="微软雅黑" panose="020B0503020204020204" pitchFamily="34" charset="-122"/>
                <a:ea typeface="微软雅黑" panose="020B0503020204020204" pitchFamily="34" charset="-122"/>
              </a:rPr>
              <a:t>（被测内容），</a:t>
            </a:r>
            <a:r>
              <a:rPr lang="zh-CN" altLang="en-US" b="1" dirty="0">
                <a:solidFill>
                  <a:srgbClr val="FF0000"/>
                </a:solidFill>
                <a:latin typeface="微软雅黑" panose="020B0503020204020204" pitchFamily="34" charset="-122"/>
                <a:ea typeface="微软雅黑" panose="020B0503020204020204" pitchFamily="34" charset="-122"/>
              </a:rPr>
              <a:t>测试方法</a:t>
            </a:r>
            <a:r>
              <a:rPr lang="zh-CN" altLang="en-US" dirty="0">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验收标准</a:t>
            </a:r>
            <a:r>
              <a:rPr lang="zh-CN" altLang="en-US" dirty="0">
                <a:latin typeface="微软雅黑" panose="020B0503020204020204" pitchFamily="34" charset="-122"/>
                <a:ea typeface="微软雅黑" panose="020B0503020204020204" pitchFamily="34" charset="-122"/>
              </a:rPr>
              <a:t>的一个过程，其结果输出一组测试用例/测试脚本</a:t>
            </a:r>
            <a:endParaRPr lang="en-US" altLang="zh-CN"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测试设计的过程是根据测试对象信息不断建立模型的过程。通过建立模型，从测试角度描述测试对象、了解测试对象、分析测试对象，并最终得到验证该模型的测试用例的过程！</a:t>
            </a:r>
            <a:endParaRPr lang="en-US" altLang="zh-CN" dirty="0">
              <a:latin typeface="微软雅黑" panose="020B0503020204020204" pitchFamily="34" charset="-122"/>
              <a:ea typeface="微软雅黑" panose="020B0503020204020204" pitchFamily="34" charset="-122"/>
            </a:endParaRPr>
          </a:p>
          <a:p>
            <a:pPr>
              <a:lnSpc>
                <a:spcPct val="150000"/>
              </a:lnSpc>
            </a:pPr>
            <a:endParaRPr lang="zh-CN" altLang="en-US"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举个例子：比如产品某特性规格为通过业务API</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界面接口支持0-10TB的文件的上传、下载、删除操作（后台异步删除），上传、下载的最大速度200MB/s，删除操作3秒内返回；支持的最大并发数为100。</a:t>
            </a:r>
            <a:r>
              <a:rPr lang="zh-CN" altLang="en-US" dirty="0">
                <a:solidFill>
                  <a:srgbClr val="0070C0"/>
                </a:solidFill>
                <a:latin typeface="微软雅黑" panose="020B0503020204020204" pitchFamily="34" charset="-122"/>
                <a:ea typeface="微软雅黑" panose="020B0503020204020204" pitchFamily="34" charset="-122"/>
              </a:rPr>
              <a:t>讨论一下：针对这个例子，测试对象是什么，测试方法有哪些，验收标准有哪些</a:t>
            </a:r>
            <a:endParaRPr lang="en-US" altLang="zh-CN" dirty="0">
              <a:solidFill>
                <a:srgbClr val="0070C0"/>
              </a:solidFill>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buNone/>
            </a:pPr>
            <a:r>
              <a:rPr lang="en-US" altLang="zh-CN" dirty="0">
                <a:solidFill>
                  <a:schemeClr val="hlink"/>
                </a:solidFill>
                <a:latin typeface="微软雅黑" panose="020B0503020204020204" pitchFamily="34" charset="-122"/>
                <a:ea typeface="微软雅黑" panose="020B0503020204020204" pitchFamily="34" charset="-122"/>
              </a:rPr>
              <a:t>                                                                                                                           </a:t>
            </a:r>
            <a:r>
              <a:rPr lang="zh-CN" altLang="en-US" dirty="0">
                <a:solidFill>
                  <a:srgbClr val="0070C0"/>
                </a:solidFill>
                <a:latin typeface="微软雅黑" panose="020B0503020204020204" pitchFamily="34" charset="-122"/>
                <a:ea typeface="微软雅黑" panose="020B0503020204020204" pitchFamily="34" charset="-122"/>
              </a:rPr>
              <a:t>后文均以此需求为例</a:t>
            </a:r>
          </a:p>
        </p:txBody>
      </p:sp>
      <p:sp>
        <p:nvSpPr>
          <p:cNvPr id="5" name="Text Box 7">
            <a:extLst>
              <a:ext uri="{FF2B5EF4-FFF2-40B4-BE49-F238E27FC236}">
                <a16:creationId xmlns:a16="http://schemas.microsoft.com/office/drawing/2014/main" id="{C36149BA-F4FE-4884-8AC9-0AE036B24066}"/>
              </a:ext>
            </a:extLst>
          </p:cNvPr>
          <p:cNvSpPr txBox="1">
            <a:spLocks noChangeArrowheads="1"/>
          </p:cNvSpPr>
          <p:nvPr/>
        </p:nvSpPr>
        <p:spPr bwMode="auto">
          <a:xfrm>
            <a:off x="451358" y="4680247"/>
            <a:ext cx="10547350" cy="1289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b="1" dirty="0">
                <a:latin typeface="微软雅黑" panose="020B0503020204020204" pitchFamily="34" charset="-122"/>
                <a:ea typeface="微软雅黑" panose="020B0503020204020204" pitchFamily="34" charset="-122"/>
              </a:rPr>
              <a:t>测试对象</a:t>
            </a:r>
            <a:r>
              <a:rPr lang="zh-CN" altLang="en-US" dirty="0">
                <a:latin typeface="微软雅黑" panose="020B0503020204020204" pitchFamily="34" charset="-122"/>
                <a:ea typeface="微软雅黑" panose="020B0503020204020204" pitchFamily="34" charset="-122"/>
              </a:rPr>
              <a:t>：文件上传，文件下载，文件删除 </a:t>
            </a:r>
          </a:p>
          <a:p>
            <a:pPr eaLnBrk="1" hangingPunct="1">
              <a:lnSpc>
                <a:spcPct val="150000"/>
              </a:lnSpc>
              <a:buFont typeface="Arial" panose="020B0604020202020204" pitchFamily="34" charset="0"/>
              <a:buNone/>
            </a:pPr>
            <a:r>
              <a:rPr lang="zh-CN" altLang="en-US" b="1" dirty="0">
                <a:latin typeface="微软雅黑" panose="020B0503020204020204" pitchFamily="34" charset="-122"/>
                <a:ea typeface="微软雅黑" panose="020B0503020204020204" pitchFamily="34" charset="-122"/>
              </a:rPr>
              <a:t>测试方法</a:t>
            </a:r>
            <a:r>
              <a:rPr lang="zh-CN" altLang="en-US" dirty="0">
                <a:latin typeface="微软雅黑" panose="020B0503020204020204" pitchFamily="34" charset="-122"/>
                <a:ea typeface="微软雅黑" panose="020B0503020204020204" pitchFamily="34" charset="-122"/>
              </a:rPr>
              <a:t>：使用XXX工具发送文件上传，删除，下载请求，对于上传需要实现构造好各种大小的文件</a:t>
            </a:r>
          </a:p>
          <a:p>
            <a:pPr eaLnBrk="1" hangingPunct="1">
              <a:lnSpc>
                <a:spcPct val="150000"/>
              </a:lnSpc>
              <a:buFont typeface="Arial" panose="020B0604020202020204" pitchFamily="34" charset="0"/>
              <a:buNone/>
            </a:pPr>
            <a:r>
              <a:rPr lang="zh-CN" altLang="en-US" b="1" dirty="0">
                <a:latin typeface="微软雅黑" panose="020B0503020204020204" pitchFamily="34" charset="-122"/>
                <a:ea typeface="微软雅黑" panose="020B0503020204020204" pitchFamily="34" charset="-122"/>
              </a:rPr>
              <a:t>验收标准</a:t>
            </a:r>
            <a:r>
              <a:rPr lang="zh-CN" altLang="en-US" dirty="0">
                <a:latin typeface="微软雅黑" panose="020B0503020204020204" pitchFamily="34" charset="-122"/>
                <a:ea typeface="微软雅黑" panose="020B0503020204020204" pitchFamily="34" charset="-122"/>
              </a:rPr>
              <a:t>：都能在规定的时间内成功处理文件的上传，下载，删除</a:t>
            </a:r>
          </a:p>
        </p:txBody>
      </p:sp>
    </p:spTree>
    <p:custDataLst>
      <p:tags r:id="rId1"/>
    </p:custDataLst>
    <p:extLst>
      <p:ext uri="{BB962C8B-B14F-4D97-AF65-F5344CB8AC3E}">
        <p14:creationId xmlns:p14="http://schemas.microsoft.com/office/powerpoint/2010/main" val="326008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E4D8251-A88E-4F30-BA9F-51F041527CCC}"/>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81" y="168"/>
            <a:ext cx="11520011" cy="6480006"/>
          </a:xfrm>
          <a:prstGeom prst="rect">
            <a:avLst/>
          </a:prstGeom>
        </p:spPr>
      </p:pic>
      <p:sp>
        <p:nvSpPr>
          <p:cNvPr id="4" name="TextBox 23">
            <a:extLst>
              <a:ext uri="{FF2B5EF4-FFF2-40B4-BE49-F238E27FC236}">
                <a16:creationId xmlns:a16="http://schemas.microsoft.com/office/drawing/2014/main" id="{0FC51210-8108-423E-AB15-19429E1B5068}"/>
              </a:ext>
            </a:extLst>
          </p:cNvPr>
          <p:cNvSpPr txBox="1">
            <a:spLocks noChangeArrowheads="1"/>
          </p:cNvSpPr>
          <p:nvPr/>
        </p:nvSpPr>
        <p:spPr bwMode="auto">
          <a:xfrm>
            <a:off x="5482449" y="2624782"/>
            <a:ext cx="3676712" cy="680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4802" tIns="32401" rIns="64802" bIns="3240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defTabSz="912813" eaLnBrk="0" fontAlgn="base" hangingPunct="0">
              <a:spcBef>
                <a:spcPct val="0"/>
              </a:spcBef>
              <a:spcAft>
                <a:spcPct val="0"/>
              </a:spcAft>
              <a:buFont typeface="Arial" charset="0"/>
              <a:defRPr>
                <a:solidFill>
                  <a:schemeClr val="tx1"/>
                </a:solidFill>
                <a:latin typeface="Calibri" pitchFamily="34" charset="0"/>
                <a:ea typeface="宋体" pitchFamily="2" charset="-122"/>
              </a:defRPr>
            </a:lvl6pPr>
            <a:lvl7pPr marL="2971800" indent="-228600" defTabSz="912813" eaLnBrk="0" fontAlgn="base" hangingPunct="0">
              <a:spcBef>
                <a:spcPct val="0"/>
              </a:spcBef>
              <a:spcAft>
                <a:spcPct val="0"/>
              </a:spcAft>
              <a:buFont typeface="Arial" charset="0"/>
              <a:defRPr>
                <a:solidFill>
                  <a:schemeClr val="tx1"/>
                </a:solidFill>
                <a:latin typeface="Calibri" pitchFamily="34" charset="0"/>
                <a:ea typeface="宋体" pitchFamily="2" charset="-122"/>
              </a:defRPr>
            </a:lvl7pPr>
            <a:lvl8pPr marL="3429000" indent="-228600" defTabSz="912813" eaLnBrk="0" fontAlgn="base" hangingPunct="0">
              <a:spcBef>
                <a:spcPct val="0"/>
              </a:spcBef>
              <a:spcAft>
                <a:spcPct val="0"/>
              </a:spcAft>
              <a:buFont typeface="Arial" charset="0"/>
              <a:defRPr>
                <a:solidFill>
                  <a:schemeClr val="tx1"/>
                </a:solidFill>
                <a:latin typeface="Calibri" pitchFamily="34" charset="0"/>
                <a:ea typeface="宋体" pitchFamily="2" charset="-122"/>
              </a:defRPr>
            </a:lvl8pPr>
            <a:lvl9pPr marL="3886200" indent="-228600" defTabSz="912813" eaLnBrk="0" fontAlgn="base" hangingPunct="0">
              <a:spcBef>
                <a:spcPct val="0"/>
              </a:spcBef>
              <a:spcAft>
                <a:spcPct val="0"/>
              </a:spcAft>
              <a:buFont typeface="Arial" charset="0"/>
              <a:defRPr>
                <a:solidFill>
                  <a:schemeClr val="tx1"/>
                </a:solidFill>
                <a:latin typeface="Calibri" pitchFamily="34" charset="0"/>
                <a:ea typeface="宋体" pitchFamily="2" charset="-122"/>
              </a:defRPr>
            </a:lvl9pPr>
          </a:lstStyle>
          <a:p>
            <a:pPr eaLnBrk="1" hangingPunct="1"/>
            <a:r>
              <a:rPr lang="en-US" altLang="zh-CN" sz="4000" b="1" dirty="0">
                <a:gradFill>
                  <a:gsLst>
                    <a:gs pos="0">
                      <a:srgbClr val="6FBA2C"/>
                    </a:gs>
                    <a:gs pos="100000">
                      <a:srgbClr val="00479D"/>
                    </a:gs>
                  </a:gsLst>
                  <a:lin ang="3600000" scaled="0"/>
                </a:gradFill>
                <a:latin typeface="微软雅黑" pitchFamily="34" charset="-122"/>
                <a:ea typeface="微软雅黑" pitchFamily="34" charset="-122"/>
              </a:rPr>
              <a:t>2 </a:t>
            </a:r>
            <a:r>
              <a:rPr lang="zh-CN" altLang="en-US" sz="4000" b="1" dirty="0">
                <a:gradFill>
                  <a:gsLst>
                    <a:gs pos="0">
                      <a:srgbClr val="6FBA2C"/>
                    </a:gs>
                    <a:gs pos="100000">
                      <a:srgbClr val="00479D"/>
                    </a:gs>
                  </a:gsLst>
                  <a:lin ang="3600000" scaled="0"/>
                </a:gradFill>
                <a:latin typeface="微软雅黑" pitchFamily="34" charset="-122"/>
                <a:ea typeface="微软雅黑" pitchFamily="34" charset="-122"/>
              </a:rPr>
              <a:t>测试设计方法</a:t>
            </a:r>
          </a:p>
        </p:txBody>
      </p:sp>
      <p:cxnSp>
        <p:nvCxnSpPr>
          <p:cNvPr id="5" name="直线连接符 6">
            <a:extLst>
              <a:ext uri="{FF2B5EF4-FFF2-40B4-BE49-F238E27FC236}">
                <a16:creationId xmlns:a16="http://schemas.microsoft.com/office/drawing/2014/main" id="{107660C9-E546-45A0-B770-8F3AA3C1FD0D}"/>
              </a:ext>
            </a:extLst>
          </p:cNvPr>
          <p:cNvCxnSpPr/>
          <p:nvPr/>
        </p:nvCxnSpPr>
        <p:spPr>
          <a:xfrm flipV="1">
            <a:off x="5686202" y="3395888"/>
            <a:ext cx="4886209" cy="1387"/>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3C6BE102-7003-402C-936D-26DF55580393}"/>
              </a:ext>
            </a:extLst>
          </p:cNvPr>
          <p:cNvGrpSpPr/>
          <p:nvPr/>
        </p:nvGrpSpPr>
        <p:grpSpPr>
          <a:xfrm>
            <a:off x="8519981" y="3614026"/>
            <a:ext cx="2052431" cy="406652"/>
            <a:chOff x="5010464" y="3351078"/>
            <a:chExt cx="2172097" cy="430362"/>
          </a:xfrm>
        </p:grpSpPr>
        <p:pic>
          <p:nvPicPr>
            <p:cNvPr id="7" name="图片 6">
              <a:extLst>
                <a:ext uri="{FF2B5EF4-FFF2-40B4-BE49-F238E27FC236}">
                  <a16:creationId xmlns:a16="http://schemas.microsoft.com/office/drawing/2014/main" id="{F85E49E4-A4AC-4B8A-A71E-6D3ABC9B0745}"/>
                </a:ext>
              </a:extLst>
            </p:cNvPr>
            <p:cNvPicPr>
              <a:picLocks noChangeAspect="1"/>
            </p:cNvPicPr>
            <p:nvPr/>
          </p:nvPicPr>
          <p:blipFill>
            <a:blip r:embed="rId5" cstate="email">
              <a:duotone>
                <a:prstClr val="black"/>
                <a:schemeClr val="tx2">
                  <a:tint val="45000"/>
                  <a:satMod val="400000"/>
                </a:schemeClr>
              </a:duotone>
              <a:lum bright="-40000" contrast="-40000"/>
              <a:extLst>
                <a:ext uri="{28A0092B-C50C-407E-A947-70E740481C1C}">
                  <a14:useLocalDpi xmlns:a14="http://schemas.microsoft.com/office/drawing/2010/main"/>
                </a:ext>
              </a:extLst>
            </a:blip>
            <a:stretch>
              <a:fillRect/>
            </a:stretch>
          </p:blipFill>
          <p:spPr>
            <a:xfrm>
              <a:off x="5010464" y="3351078"/>
              <a:ext cx="430363" cy="430362"/>
            </a:xfrm>
            <a:prstGeom prst="rect">
              <a:avLst/>
            </a:prstGeom>
          </p:spPr>
        </p:pic>
        <p:pic>
          <p:nvPicPr>
            <p:cNvPr id="8" name="图片 7">
              <a:extLst>
                <a:ext uri="{FF2B5EF4-FFF2-40B4-BE49-F238E27FC236}">
                  <a16:creationId xmlns:a16="http://schemas.microsoft.com/office/drawing/2014/main" id="{B37FB475-12B4-4828-9CB3-3B38E991193E}"/>
                </a:ext>
              </a:extLst>
            </p:cNvPr>
            <p:cNvPicPr>
              <a:picLocks noChangeAspect="1"/>
            </p:cNvPicPr>
            <p:nvPr/>
          </p:nvPicPr>
          <p:blipFill>
            <a:blip r:embed="rId6" cstate="email">
              <a:lum bright="-40000" contrast="-40000"/>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5591042" y="3351078"/>
              <a:ext cx="430363" cy="430362"/>
            </a:xfrm>
            <a:prstGeom prst="rect">
              <a:avLst/>
            </a:prstGeom>
          </p:spPr>
        </p:pic>
        <p:pic>
          <p:nvPicPr>
            <p:cNvPr id="9" name="图片 8">
              <a:extLst>
                <a:ext uri="{FF2B5EF4-FFF2-40B4-BE49-F238E27FC236}">
                  <a16:creationId xmlns:a16="http://schemas.microsoft.com/office/drawing/2014/main" id="{F9CCAAA5-D8CD-45E6-9032-420A9063EF1B}"/>
                </a:ext>
              </a:extLst>
            </p:cNvPr>
            <p:cNvPicPr>
              <a:picLocks noChangeAspect="1"/>
            </p:cNvPicPr>
            <p:nvPr/>
          </p:nvPicPr>
          <p:blipFill>
            <a:blip r:embed="rId7" cstate="email">
              <a:lum bright="-40000" contrast="-40000"/>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171620" y="3351078"/>
              <a:ext cx="430363" cy="430362"/>
            </a:xfrm>
            <a:prstGeom prst="rect">
              <a:avLst/>
            </a:prstGeom>
          </p:spPr>
        </p:pic>
        <p:pic>
          <p:nvPicPr>
            <p:cNvPr id="10" name="图片 9">
              <a:extLst>
                <a:ext uri="{FF2B5EF4-FFF2-40B4-BE49-F238E27FC236}">
                  <a16:creationId xmlns:a16="http://schemas.microsoft.com/office/drawing/2014/main" id="{5A6F05EA-E62A-4FF9-86E0-10BC5C63EB6A}"/>
                </a:ext>
              </a:extLst>
            </p:cNvPr>
            <p:cNvPicPr>
              <a:picLocks noChangeAspect="1"/>
            </p:cNvPicPr>
            <p:nvPr/>
          </p:nvPicPr>
          <p:blipFill>
            <a:blip r:embed="rId8" cstate="email">
              <a:lum bright="-40000" contrast="-40000"/>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752198" y="3351078"/>
              <a:ext cx="430363" cy="430362"/>
            </a:xfrm>
            <a:prstGeom prst="rect">
              <a:avLst/>
            </a:prstGeom>
          </p:spPr>
        </p:pic>
      </p:grpSp>
      <p:pic>
        <p:nvPicPr>
          <p:cNvPr id="11" name="图片 10">
            <a:extLst>
              <a:ext uri="{FF2B5EF4-FFF2-40B4-BE49-F238E27FC236}">
                <a16:creationId xmlns:a16="http://schemas.microsoft.com/office/drawing/2014/main" id="{34DAE7D3-3F63-4B58-BECC-C69C04DE030A}"/>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865838" y="508766"/>
            <a:ext cx="1706574" cy="589119"/>
          </a:xfrm>
          <a:prstGeom prst="rect">
            <a:avLst/>
          </a:prstGeom>
        </p:spPr>
      </p:pic>
    </p:spTree>
    <p:custDataLst>
      <p:tags r:id="rId1"/>
    </p:custDataLst>
    <p:extLst>
      <p:ext uri="{BB962C8B-B14F-4D97-AF65-F5344CB8AC3E}">
        <p14:creationId xmlns:p14="http://schemas.microsoft.com/office/powerpoint/2010/main" val="112476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429" y="143743"/>
            <a:ext cx="4536504" cy="461665"/>
          </a:xfrm>
          <a:prstGeom prst="rect">
            <a:avLst/>
          </a:prstGeom>
          <a:noFill/>
        </p:spPr>
        <p:txBody>
          <a:bodyPr wrap="square" rtlCol="0">
            <a:spAutoFit/>
          </a:bodyPr>
          <a:lstStyle/>
          <a:p>
            <a:r>
              <a:rPr lang="zh-CN" altLang="en-US" sz="2400" b="1" dirty="0">
                <a:solidFill>
                  <a:srgbClr val="0070C0"/>
                </a:solidFill>
                <a:latin typeface="微软雅黑" pitchFamily="34" charset="-122"/>
                <a:ea typeface="微软雅黑" pitchFamily="34" charset="-122"/>
              </a:rPr>
              <a:t>思考一下</a:t>
            </a:r>
          </a:p>
        </p:txBody>
      </p:sp>
      <p:sp>
        <p:nvSpPr>
          <p:cNvPr id="3" name="文本框 2">
            <a:extLst>
              <a:ext uri="{FF2B5EF4-FFF2-40B4-BE49-F238E27FC236}">
                <a16:creationId xmlns:a16="http://schemas.microsoft.com/office/drawing/2014/main" id="{CBB5C786-0484-4423-9BC8-1F448CDB3F00}"/>
              </a:ext>
            </a:extLst>
          </p:cNvPr>
          <p:cNvSpPr txBox="1"/>
          <p:nvPr/>
        </p:nvSpPr>
        <p:spPr>
          <a:xfrm>
            <a:off x="2232645" y="2532201"/>
            <a:ext cx="6340197"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测试设计应该包含哪些内容</a:t>
            </a:r>
          </a:p>
        </p:txBody>
      </p:sp>
    </p:spTree>
    <p:custDataLst>
      <p:tags r:id="rId1"/>
    </p:custDataLst>
    <p:extLst>
      <p:ext uri="{BB962C8B-B14F-4D97-AF65-F5344CB8AC3E}">
        <p14:creationId xmlns:p14="http://schemas.microsoft.com/office/powerpoint/2010/main" val="518645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429" y="143743"/>
            <a:ext cx="4536504" cy="461665"/>
          </a:xfrm>
          <a:prstGeom prst="rect">
            <a:avLst/>
          </a:prstGeom>
          <a:noFill/>
        </p:spPr>
        <p:txBody>
          <a:bodyPr wrap="square" rtlCol="0">
            <a:spAutoFit/>
          </a:bodyPr>
          <a:lstStyle/>
          <a:p>
            <a:r>
              <a:rPr lang="en-US" altLang="zh-CN" sz="2400" b="1" dirty="0">
                <a:solidFill>
                  <a:srgbClr val="0070C0"/>
                </a:solidFill>
                <a:latin typeface="微软雅黑" pitchFamily="34" charset="-122"/>
                <a:ea typeface="微软雅黑" pitchFamily="34" charset="-122"/>
              </a:rPr>
              <a:t>0 </a:t>
            </a:r>
            <a:r>
              <a:rPr lang="zh-CN" altLang="en-US" sz="2400" b="1" dirty="0">
                <a:solidFill>
                  <a:srgbClr val="0070C0"/>
                </a:solidFill>
                <a:latin typeface="微软雅黑" pitchFamily="34" charset="-122"/>
                <a:ea typeface="微软雅黑" pitchFamily="34" charset="-122"/>
              </a:rPr>
              <a:t>测试设计方法</a:t>
            </a:r>
          </a:p>
        </p:txBody>
      </p:sp>
      <p:graphicFrame>
        <p:nvGraphicFramePr>
          <p:cNvPr id="15" name="图示 14">
            <a:extLst>
              <a:ext uri="{FF2B5EF4-FFF2-40B4-BE49-F238E27FC236}">
                <a16:creationId xmlns:a16="http://schemas.microsoft.com/office/drawing/2014/main" id="{F08547D6-A1B4-4795-A916-251417A7F9B0}"/>
              </a:ext>
            </a:extLst>
          </p:cNvPr>
          <p:cNvGraphicFramePr/>
          <p:nvPr>
            <p:extLst>
              <p:ext uri="{D42A27DB-BD31-4B8C-83A1-F6EECF244321}">
                <p14:modId xmlns:p14="http://schemas.microsoft.com/office/powerpoint/2010/main" val="921796951"/>
              </p:ext>
            </p:extLst>
          </p:nvPr>
        </p:nvGraphicFramePr>
        <p:xfrm>
          <a:off x="648469" y="1799927"/>
          <a:ext cx="10225136" cy="29523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511809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429" y="143743"/>
            <a:ext cx="4536504" cy="461665"/>
          </a:xfrm>
          <a:prstGeom prst="rect">
            <a:avLst/>
          </a:prstGeom>
          <a:noFill/>
        </p:spPr>
        <p:txBody>
          <a:bodyPr wrap="square" rtlCol="0">
            <a:spAutoFit/>
          </a:bodyPr>
          <a:lstStyle/>
          <a:p>
            <a:r>
              <a:rPr lang="en-US" altLang="zh-CN" sz="2400" b="1" dirty="0">
                <a:solidFill>
                  <a:srgbClr val="0070C0"/>
                </a:solidFill>
                <a:latin typeface="微软雅黑" pitchFamily="34" charset="-122"/>
                <a:ea typeface="微软雅黑" pitchFamily="34" charset="-122"/>
              </a:rPr>
              <a:t>1 </a:t>
            </a:r>
            <a:r>
              <a:rPr lang="zh-CN" altLang="en-US" sz="2400" b="1" dirty="0">
                <a:solidFill>
                  <a:srgbClr val="0070C0"/>
                </a:solidFill>
                <a:latin typeface="微软雅黑" pitchFamily="34" charset="-122"/>
                <a:ea typeface="微软雅黑" pitchFamily="34" charset="-122"/>
              </a:rPr>
              <a:t>客户价值分析</a:t>
            </a:r>
          </a:p>
        </p:txBody>
      </p:sp>
      <p:grpSp>
        <p:nvGrpSpPr>
          <p:cNvPr id="3" name="组合 2">
            <a:extLst>
              <a:ext uri="{FF2B5EF4-FFF2-40B4-BE49-F238E27FC236}">
                <a16:creationId xmlns:a16="http://schemas.microsoft.com/office/drawing/2014/main" id="{905B9D4F-7F88-44D0-8B8B-111162137EF8}"/>
              </a:ext>
            </a:extLst>
          </p:cNvPr>
          <p:cNvGrpSpPr/>
          <p:nvPr/>
        </p:nvGrpSpPr>
        <p:grpSpPr>
          <a:xfrm>
            <a:off x="432445" y="1873178"/>
            <a:ext cx="4873028" cy="3133574"/>
            <a:chOff x="648469" y="1798908"/>
            <a:chExt cx="4873028" cy="3133574"/>
          </a:xfrm>
        </p:grpSpPr>
        <p:sp>
          <p:nvSpPr>
            <p:cNvPr id="10" name="任意多边形: 形状 9">
              <a:extLst>
                <a:ext uri="{FF2B5EF4-FFF2-40B4-BE49-F238E27FC236}">
                  <a16:creationId xmlns:a16="http://schemas.microsoft.com/office/drawing/2014/main" id="{D27AACAE-8958-4D47-8755-98025CD02811}"/>
                </a:ext>
              </a:extLst>
            </p:cNvPr>
            <p:cNvSpPr/>
            <p:nvPr/>
          </p:nvSpPr>
          <p:spPr>
            <a:xfrm>
              <a:off x="2507887" y="3634263"/>
              <a:ext cx="2094184" cy="1298219"/>
            </a:xfrm>
            <a:custGeom>
              <a:avLst/>
              <a:gdLst>
                <a:gd name="connsiteX0" fmla="*/ 0 w 2094184"/>
                <a:gd name="connsiteY0" fmla="*/ 649110 h 1298219"/>
                <a:gd name="connsiteX1" fmla="*/ 1047092 w 2094184"/>
                <a:gd name="connsiteY1" fmla="*/ 0 h 1298219"/>
                <a:gd name="connsiteX2" fmla="*/ 2094184 w 2094184"/>
                <a:gd name="connsiteY2" fmla="*/ 649110 h 1298219"/>
                <a:gd name="connsiteX3" fmla="*/ 1047092 w 2094184"/>
                <a:gd name="connsiteY3" fmla="*/ 1298220 h 1298219"/>
                <a:gd name="connsiteX4" fmla="*/ 0 w 2094184"/>
                <a:gd name="connsiteY4" fmla="*/ 649110 h 1298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184" h="1298219">
                  <a:moveTo>
                    <a:pt x="0" y="649110"/>
                  </a:moveTo>
                  <a:cubicBezTo>
                    <a:pt x="0" y="290616"/>
                    <a:pt x="468799" y="0"/>
                    <a:pt x="1047092" y="0"/>
                  </a:cubicBezTo>
                  <a:cubicBezTo>
                    <a:pt x="1625385" y="0"/>
                    <a:pt x="2094184" y="290616"/>
                    <a:pt x="2094184" y="649110"/>
                  </a:cubicBezTo>
                  <a:cubicBezTo>
                    <a:pt x="2094184" y="1007604"/>
                    <a:pt x="1625385" y="1298220"/>
                    <a:pt x="1047092" y="1298220"/>
                  </a:cubicBezTo>
                  <a:cubicBezTo>
                    <a:pt x="468799" y="1298220"/>
                    <a:pt x="0" y="1007604"/>
                    <a:pt x="0" y="649110"/>
                  </a:cubicBezTo>
                  <a:close/>
                </a:path>
              </a:pathLst>
            </a:custGeom>
            <a:solidFill>
              <a:srgbClr val="ED7D3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27006" tIns="210440" rIns="327006" bIns="210440"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solidFill>
                    <a:schemeClr val="tx1"/>
                  </a:solidFill>
                  <a:latin typeface="微软雅黑" panose="020B0503020204020204" pitchFamily="34" charset="-122"/>
                  <a:ea typeface="微软雅黑" panose="020B0503020204020204" pitchFamily="34" charset="-122"/>
                </a:rPr>
                <a:t>客户价值分析</a:t>
              </a:r>
              <a:endParaRPr lang="zh-CN" altLang="en-US" sz="3200" b="1" kern="1200" dirty="0">
                <a:solidFill>
                  <a:schemeClr val="tx1"/>
                </a:solidFill>
                <a:latin typeface="微软雅黑" panose="020B0503020204020204" pitchFamily="34" charset="-122"/>
                <a:ea typeface="微软雅黑" panose="020B0503020204020204" pitchFamily="34" charset="-122"/>
              </a:endParaRPr>
            </a:p>
          </p:txBody>
        </p:sp>
        <p:sp>
          <p:nvSpPr>
            <p:cNvPr id="11" name="箭头: 左 10">
              <a:extLst>
                <a:ext uri="{FF2B5EF4-FFF2-40B4-BE49-F238E27FC236}">
                  <a16:creationId xmlns:a16="http://schemas.microsoft.com/office/drawing/2014/main" id="{918829FD-8A41-4511-A1FF-0FDEA4B76264}"/>
                </a:ext>
              </a:extLst>
            </p:cNvPr>
            <p:cNvSpPr/>
            <p:nvPr/>
          </p:nvSpPr>
          <p:spPr>
            <a:xfrm rot="11275167">
              <a:off x="1760455" y="3889920"/>
              <a:ext cx="879203" cy="369992"/>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2" name="任意多边形: 形状 11">
              <a:extLst>
                <a:ext uri="{FF2B5EF4-FFF2-40B4-BE49-F238E27FC236}">
                  <a16:creationId xmlns:a16="http://schemas.microsoft.com/office/drawing/2014/main" id="{E88B14B3-3AC0-4424-99A9-BE67675C77C2}"/>
                </a:ext>
              </a:extLst>
            </p:cNvPr>
            <p:cNvSpPr/>
            <p:nvPr/>
          </p:nvSpPr>
          <p:spPr>
            <a:xfrm>
              <a:off x="648469" y="3484489"/>
              <a:ext cx="1419871" cy="986647"/>
            </a:xfrm>
            <a:custGeom>
              <a:avLst/>
              <a:gdLst>
                <a:gd name="connsiteX0" fmla="*/ 0 w 1419871"/>
                <a:gd name="connsiteY0" fmla="*/ 98665 h 986647"/>
                <a:gd name="connsiteX1" fmla="*/ 98665 w 1419871"/>
                <a:gd name="connsiteY1" fmla="*/ 0 h 986647"/>
                <a:gd name="connsiteX2" fmla="*/ 1321206 w 1419871"/>
                <a:gd name="connsiteY2" fmla="*/ 0 h 986647"/>
                <a:gd name="connsiteX3" fmla="*/ 1419871 w 1419871"/>
                <a:gd name="connsiteY3" fmla="*/ 98665 h 986647"/>
                <a:gd name="connsiteX4" fmla="*/ 1419871 w 1419871"/>
                <a:gd name="connsiteY4" fmla="*/ 887982 h 986647"/>
                <a:gd name="connsiteX5" fmla="*/ 1321206 w 1419871"/>
                <a:gd name="connsiteY5" fmla="*/ 986647 h 986647"/>
                <a:gd name="connsiteX6" fmla="*/ 98665 w 1419871"/>
                <a:gd name="connsiteY6" fmla="*/ 986647 h 986647"/>
                <a:gd name="connsiteX7" fmla="*/ 0 w 1419871"/>
                <a:gd name="connsiteY7" fmla="*/ 887982 h 986647"/>
                <a:gd name="connsiteX8" fmla="*/ 0 w 1419871"/>
                <a:gd name="connsiteY8" fmla="*/ 98665 h 98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9871" h="986647">
                  <a:moveTo>
                    <a:pt x="0" y="98665"/>
                  </a:moveTo>
                  <a:cubicBezTo>
                    <a:pt x="0" y="44174"/>
                    <a:pt x="44174" y="0"/>
                    <a:pt x="98665" y="0"/>
                  </a:cubicBezTo>
                  <a:lnTo>
                    <a:pt x="1321206" y="0"/>
                  </a:lnTo>
                  <a:cubicBezTo>
                    <a:pt x="1375697" y="0"/>
                    <a:pt x="1419871" y="44174"/>
                    <a:pt x="1419871" y="98665"/>
                  </a:cubicBezTo>
                  <a:lnTo>
                    <a:pt x="1419871" y="887982"/>
                  </a:lnTo>
                  <a:cubicBezTo>
                    <a:pt x="1419871" y="942473"/>
                    <a:pt x="1375697" y="986647"/>
                    <a:pt x="1321206" y="986647"/>
                  </a:cubicBezTo>
                  <a:lnTo>
                    <a:pt x="98665" y="986647"/>
                  </a:lnTo>
                  <a:cubicBezTo>
                    <a:pt x="44174" y="986647"/>
                    <a:pt x="0" y="942473"/>
                    <a:pt x="0" y="887982"/>
                  </a:cubicBezTo>
                  <a:lnTo>
                    <a:pt x="0" y="98665"/>
                  </a:lnTo>
                  <a:close/>
                </a:path>
              </a:pathLst>
            </a:custGeom>
            <a:solidFill>
              <a:schemeClr val="bg1"/>
            </a:solidFill>
            <a:ln>
              <a:solidFill>
                <a:srgbClr val="00206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4618" tIns="74618" rIns="74618" bIns="7461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rPr>
                <a:t>客户业务价值分析</a:t>
              </a:r>
            </a:p>
          </p:txBody>
        </p:sp>
        <p:sp>
          <p:nvSpPr>
            <p:cNvPr id="13" name="箭头: 左 12">
              <a:extLst>
                <a:ext uri="{FF2B5EF4-FFF2-40B4-BE49-F238E27FC236}">
                  <a16:creationId xmlns:a16="http://schemas.microsoft.com/office/drawing/2014/main" id="{56FC9A94-B748-4B6D-BB1C-5549595DAC08}"/>
                </a:ext>
              </a:extLst>
            </p:cNvPr>
            <p:cNvSpPr/>
            <p:nvPr/>
          </p:nvSpPr>
          <p:spPr>
            <a:xfrm rot="14060888">
              <a:off x="1696124" y="2898765"/>
              <a:ext cx="1682806" cy="369992"/>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4" name="任意多边形: 形状 13">
              <a:extLst>
                <a:ext uri="{FF2B5EF4-FFF2-40B4-BE49-F238E27FC236}">
                  <a16:creationId xmlns:a16="http://schemas.microsoft.com/office/drawing/2014/main" id="{7CD9CC8B-FC63-43A9-88D5-56D1B9679C89}"/>
                </a:ext>
              </a:extLst>
            </p:cNvPr>
            <p:cNvSpPr/>
            <p:nvPr/>
          </p:nvSpPr>
          <p:spPr>
            <a:xfrm>
              <a:off x="1484663" y="1798908"/>
              <a:ext cx="1473976" cy="986647"/>
            </a:xfrm>
            <a:custGeom>
              <a:avLst/>
              <a:gdLst>
                <a:gd name="connsiteX0" fmla="*/ 0 w 1473976"/>
                <a:gd name="connsiteY0" fmla="*/ 98665 h 986647"/>
                <a:gd name="connsiteX1" fmla="*/ 98665 w 1473976"/>
                <a:gd name="connsiteY1" fmla="*/ 0 h 986647"/>
                <a:gd name="connsiteX2" fmla="*/ 1375311 w 1473976"/>
                <a:gd name="connsiteY2" fmla="*/ 0 h 986647"/>
                <a:gd name="connsiteX3" fmla="*/ 1473976 w 1473976"/>
                <a:gd name="connsiteY3" fmla="*/ 98665 h 986647"/>
                <a:gd name="connsiteX4" fmla="*/ 1473976 w 1473976"/>
                <a:gd name="connsiteY4" fmla="*/ 887982 h 986647"/>
                <a:gd name="connsiteX5" fmla="*/ 1375311 w 1473976"/>
                <a:gd name="connsiteY5" fmla="*/ 986647 h 986647"/>
                <a:gd name="connsiteX6" fmla="*/ 98665 w 1473976"/>
                <a:gd name="connsiteY6" fmla="*/ 986647 h 986647"/>
                <a:gd name="connsiteX7" fmla="*/ 0 w 1473976"/>
                <a:gd name="connsiteY7" fmla="*/ 887982 h 986647"/>
                <a:gd name="connsiteX8" fmla="*/ 0 w 1473976"/>
                <a:gd name="connsiteY8" fmla="*/ 98665 h 98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3976" h="986647">
                  <a:moveTo>
                    <a:pt x="0" y="98665"/>
                  </a:moveTo>
                  <a:cubicBezTo>
                    <a:pt x="0" y="44174"/>
                    <a:pt x="44174" y="0"/>
                    <a:pt x="98665" y="0"/>
                  </a:cubicBezTo>
                  <a:lnTo>
                    <a:pt x="1375311" y="0"/>
                  </a:lnTo>
                  <a:cubicBezTo>
                    <a:pt x="1429802" y="0"/>
                    <a:pt x="1473976" y="44174"/>
                    <a:pt x="1473976" y="98665"/>
                  </a:cubicBezTo>
                  <a:lnTo>
                    <a:pt x="1473976" y="887982"/>
                  </a:lnTo>
                  <a:cubicBezTo>
                    <a:pt x="1473976" y="942473"/>
                    <a:pt x="1429802" y="986647"/>
                    <a:pt x="1375311" y="986647"/>
                  </a:cubicBezTo>
                  <a:lnTo>
                    <a:pt x="98665" y="986647"/>
                  </a:lnTo>
                  <a:cubicBezTo>
                    <a:pt x="44174" y="986647"/>
                    <a:pt x="0" y="942473"/>
                    <a:pt x="0" y="887982"/>
                  </a:cubicBezTo>
                  <a:lnTo>
                    <a:pt x="0" y="98665"/>
                  </a:lnTo>
                  <a:close/>
                </a:path>
              </a:pathLst>
            </a:custGeom>
            <a:solidFill>
              <a:schemeClr val="bg1"/>
            </a:solidFill>
            <a:ln>
              <a:solidFill>
                <a:srgbClr val="00206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4618" tIns="74618" rIns="74618" bIns="7461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rPr>
                <a:t>客户业务操作分析</a:t>
              </a:r>
            </a:p>
          </p:txBody>
        </p:sp>
        <p:sp>
          <p:nvSpPr>
            <p:cNvPr id="16" name="箭头: 左 15">
              <a:extLst>
                <a:ext uri="{FF2B5EF4-FFF2-40B4-BE49-F238E27FC236}">
                  <a16:creationId xmlns:a16="http://schemas.microsoft.com/office/drawing/2014/main" id="{255ACF50-617E-420B-83DC-D7BC10630CA3}"/>
                </a:ext>
              </a:extLst>
            </p:cNvPr>
            <p:cNvSpPr/>
            <p:nvPr/>
          </p:nvSpPr>
          <p:spPr>
            <a:xfrm rot="18281892">
              <a:off x="3657234" y="2918684"/>
              <a:ext cx="1429094" cy="369992"/>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任意多边形: 形状 16">
              <a:extLst>
                <a:ext uri="{FF2B5EF4-FFF2-40B4-BE49-F238E27FC236}">
                  <a16:creationId xmlns:a16="http://schemas.microsoft.com/office/drawing/2014/main" id="{4376F135-78AF-4087-9089-614E4E5ACF05}"/>
                </a:ext>
              </a:extLst>
            </p:cNvPr>
            <p:cNvSpPr/>
            <p:nvPr/>
          </p:nvSpPr>
          <p:spPr>
            <a:xfrm>
              <a:off x="4047521" y="1816251"/>
              <a:ext cx="1473976" cy="986647"/>
            </a:xfrm>
            <a:custGeom>
              <a:avLst/>
              <a:gdLst>
                <a:gd name="connsiteX0" fmla="*/ 0 w 1473976"/>
                <a:gd name="connsiteY0" fmla="*/ 98665 h 986647"/>
                <a:gd name="connsiteX1" fmla="*/ 98665 w 1473976"/>
                <a:gd name="connsiteY1" fmla="*/ 0 h 986647"/>
                <a:gd name="connsiteX2" fmla="*/ 1375311 w 1473976"/>
                <a:gd name="connsiteY2" fmla="*/ 0 h 986647"/>
                <a:gd name="connsiteX3" fmla="*/ 1473976 w 1473976"/>
                <a:gd name="connsiteY3" fmla="*/ 98665 h 986647"/>
                <a:gd name="connsiteX4" fmla="*/ 1473976 w 1473976"/>
                <a:gd name="connsiteY4" fmla="*/ 887982 h 986647"/>
                <a:gd name="connsiteX5" fmla="*/ 1375311 w 1473976"/>
                <a:gd name="connsiteY5" fmla="*/ 986647 h 986647"/>
                <a:gd name="connsiteX6" fmla="*/ 98665 w 1473976"/>
                <a:gd name="connsiteY6" fmla="*/ 986647 h 986647"/>
                <a:gd name="connsiteX7" fmla="*/ 0 w 1473976"/>
                <a:gd name="connsiteY7" fmla="*/ 887982 h 986647"/>
                <a:gd name="connsiteX8" fmla="*/ 0 w 1473976"/>
                <a:gd name="connsiteY8" fmla="*/ 98665 h 98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3976" h="986647">
                  <a:moveTo>
                    <a:pt x="0" y="98665"/>
                  </a:moveTo>
                  <a:cubicBezTo>
                    <a:pt x="0" y="44174"/>
                    <a:pt x="44174" y="0"/>
                    <a:pt x="98665" y="0"/>
                  </a:cubicBezTo>
                  <a:lnTo>
                    <a:pt x="1375311" y="0"/>
                  </a:lnTo>
                  <a:cubicBezTo>
                    <a:pt x="1429802" y="0"/>
                    <a:pt x="1473976" y="44174"/>
                    <a:pt x="1473976" y="98665"/>
                  </a:cubicBezTo>
                  <a:lnTo>
                    <a:pt x="1473976" y="887982"/>
                  </a:lnTo>
                  <a:cubicBezTo>
                    <a:pt x="1473976" y="942473"/>
                    <a:pt x="1429802" y="986647"/>
                    <a:pt x="1375311" y="986647"/>
                  </a:cubicBezTo>
                  <a:lnTo>
                    <a:pt x="98665" y="986647"/>
                  </a:lnTo>
                  <a:cubicBezTo>
                    <a:pt x="44174" y="986647"/>
                    <a:pt x="0" y="942473"/>
                    <a:pt x="0" y="887982"/>
                  </a:cubicBezTo>
                  <a:lnTo>
                    <a:pt x="0" y="98665"/>
                  </a:lnTo>
                  <a:close/>
                </a:path>
              </a:pathLst>
            </a:custGeom>
            <a:solidFill>
              <a:schemeClr val="bg1"/>
            </a:solidFill>
            <a:ln>
              <a:solidFill>
                <a:srgbClr val="00206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4618" tIns="74618" rIns="74618" bIns="7461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rPr>
                <a:t>特性关键能力分析</a:t>
              </a:r>
            </a:p>
          </p:txBody>
        </p:sp>
      </p:grpSp>
      <p:sp>
        <p:nvSpPr>
          <p:cNvPr id="8" name="箭头: 左 7">
            <a:extLst>
              <a:ext uri="{FF2B5EF4-FFF2-40B4-BE49-F238E27FC236}">
                <a16:creationId xmlns:a16="http://schemas.microsoft.com/office/drawing/2014/main" id="{13DFB34C-8784-45FB-8DDC-378A47ECF65F}"/>
              </a:ext>
            </a:extLst>
          </p:cNvPr>
          <p:cNvSpPr/>
          <p:nvPr/>
        </p:nvSpPr>
        <p:spPr>
          <a:xfrm rot="20824585">
            <a:off x="4318398" y="3994822"/>
            <a:ext cx="866154" cy="369732"/>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5" name="组合 4">
            <a:extLst>
              <a:ext uri="{FF2B5EF4-FFF2-40B4-BE49-F238E27FC236}">
                <a16:creationId xmlns:a16="http://schemas.microsoft.com/office/drawing/2014/main" id="{92296F35-C5DB-431D-8E38-31AE7636DC32}"/>
              </a:ext>
            </a:extLst>
          </p:cNvPr>
          <p:cNvGrpSpPr/>
          <p:nvPr/>
        </p:nvGrpSpPr>
        <p:grpSpPr>
          <a:xfrm>
            <a:off x="5059148" y="3559452"/>
            <a:ext cx="1418874" cy="985954"/>
            <a:chOff x="75182" y="1347859"/>
            <a:chExt cx="1418874" cy="985954"/>
          </a:xfrm>
        </p:grpSpPr>
        <p:sp>
          <p:nvSpPr>
            <p:cNvPr id="6" name="矩形: 圆角 5">
              <a:extLst>
                <a:ext uri="{FF2B5EF4-FFF2-40B4-BE49-F238E27FC236}">
                  <a16:creationId xmlns:a16="http://schemas.microsoft.com/office/drawing/2014/main" id="{B813239E-81C7-4418-9B78-01D54B67D19B}"/>
                </a:ext>
              </a:extLst>
            </p:cNvPr>
            <p:cNvSpPr/>
            <p:nvPr/>
          </p:nvSpPr>
          <p:spPr>
            <a:xfrm>
              <a:off x="75182" y="1347859"/>
              <a:ext cx="1418874" cy="985954"/>
            </a:xfrm>
            <a:prstGeom prst="roundRect">
              <a:avLst>
                <a:gd name="adj" fmla="val 10000"/>
              </a:avLst>
            </a:prstGeom>
            <a:solidFill>
              <a:schemeClr val="bg1"/>
            </a:solidFill>
            <a:ln>
              <a:solidFill>
                <a:srgbClr val="002060"/>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7" name="矩形: 圆角 4">
              <a:extLst>
                <a:ext uri="{FF2B5EF4-FFF2-40B4-BE49-F238E27FC236}">
                  <a16:creationId xmlns:a16="http://schemas.microsoft.com/office/drawing/2014/main" id="{196E7CD8-3496-47E0-98C1-41A9E8B1FDFA}"/>
                </a:ext>
              </a:extLst>
            </p:cNvPr>
            <p:cNvSpPr txBox="1"/>
            <p:nvPr/>
          </p:nvSpPr>
          <p:spPr>
            <a:xfrm>
              <a:off x="104060" y="1376737"/>
              <a:ext cx="1361118" cy="9281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rPr>
                <a:t>特性约束限制分析</a:t>
              </a:r>
            </a:p>
          </p:txBody>
        </p:sp>
      </p:grpSp>
      <p:sp>
        <p:nvSpPr>
          <p:cNvPr id="9" name="Text Box 8">
            <a:extLst>
              <a:ext uri="{FF2B5EF4-FFF2-40B4-BE49-F238E27FC236}">
                <a16:creationId xmlns:a16="http://schemas.microsoft.com/office/drawing/2014/main" id="{E9645E4B-648A-41A3-9D53-B52306DF1F06}"/>
              </a:ext>
            </a:extLst>
          </p:cNvPr>
          <p:cNvSpPr txBox="1">
            <a:spLocks noChangeArrowheads="1"/>
          </p:cNvSpPr>
          <p:nvPr/>
        </p:nvSpPr>
        <p:spPr bwMode="auto">
          <a:xfrm>
            <a:off x="6835861" y="1511895"/>
            <a:ext cx="4509556"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22263" indent="-32226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dirty="0"/>
          </a:p>
          <a:p>
            <a:pPr eaLnBrk="1" hangingPunct="1">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1）</a:t>
            </a:r>
            <a:r>
              <a:rPr lang="zh-CN" altLang="en-US" dirty="0">
                <a:solidFill>
                  <a:schemeClr val="hlink"/>
                </a:solidFill>
                <a:latin typeface="微软雅黑" panose="020B0503020204020204" pitchFamily="34" charset="-122"/>
                <a:ea typeface="微软雅黑" panose="020B0503020204020204" pitchFamily="34" charset="-122"/>
              </a:rPr>
              <a:t>客户价值：</a:t>
            </a:r>
            <a:r>
              <a:rPr lang="zh-CN" altLang="en-US" dirty="0">
                <a:latin typeface="微软雅黑" panose="020B0503020204020204" pitchFamily="34" charset="-122"/>
                <a:ea typeface="微软雅黑" panose="020B0503020204020204" pitchFamily="34" charset="-122"/>
              </a:rPr>
              <a:t>为客户提供文件存取能力</a:t>
            </a:r>
          </a:p>
          <a:p>
            <a:pPr eaLnBrk="1" hangingPunct="1">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2）</a:t>
            </a:r>
            <a:r>
              <a:rPr lang="zh-CN" altLang="en-US" dirty="0">
                <a:solidFill>
                  <a:schemeClr val="hlink"/>
                </a:solidFill>
                <a:latin typeface="微软雅黑" panose="020B0503020204020204" pitchFamily="34" charset="-122"/>
                <a:ea typeface="微软雅黑" panose="020B0503020204020204" pitchFamily="34" charset="-122"/>
              </a:rPr>
              <a:t>关键能力</a:t>
            </a:r>
            <a:r>
              <a:rPr lang="zh-CN" altLang="en-US" dirty="0">
                <a:latin typeface="微软雅黑" panose="020B0503020204020204" pitchFamily="34" charset="-122"/>
                <a:ea typeface="微软雅黑" panose="020B0503020204020204" pitchFamily="34" charset="-122"/>
              </a:rPr>
              <a:t>：上传下载速度200MB/</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，文件删除时长最多3秒，最多100个文件并发</a:t>
            </a:r>
          </a:p>
          <a:p>
            <a:pPr eaLnBrk="1" hangingPunct="1">
              <a:lnSpc>
                <a:spcPct val="150000"/>
              </a:lnSpc>
              <a:buFont typeface="Arial" panose="020B0604020202020204" pitchFamily="34" charset="0"/>
              <a:buNone/>
            </a:pPr>
            <a:r>
              <a:rPr lang="zh-CN" altLang="en-US" dirty="0">
                <a:solidFill>
                  <a:schemeClr val="hlink"/>
                </a:solidFill>
                <a:latin typeface="微软雅黑" panose="020B0503020204020204" pitchFamily="34" charset="-122"/>
                <a:ea typeface="微软雅黑" panose="020B0503020204020204" pitchFamily="34" charset="-122"/>
              </a:rPr>
              <a:t>3）客户操作</a:t>
            </a:r>
            <a:r>
              <a:rPr lang="zh-CN" altLang="en-US" dirty="0">
                <a:latin typeface="微软雅黑" panose="020B0503020204020204" pitchFamily="34" charset="-122"/>
                <a:ea typeface="微软雅黑" panose="020B0503020204020204" pitchFamily="34" charset="-122"/>
              </a:rPr>
              <a:t>：单个文件的单个操作，多文件同时单个操作，多个文件并发混合操作</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）约束限制：不涉及</a:t>
            </a:r>
          </a:p>
          <a:p>
            <a:pPr eaLnBrk="1" hangingPunct="1">
              <a:buFont typeface="Arial" panose="020B0604020202020204" pitchFamily="34" charset="0"/>
              <a:buNone/>
            </a:pPr>
            <a:endParaRPr lang="zh-CN" altLang="en-US" dirty="0">
              <a:ea typeface="微软雅黑" panose="020B0503020204020204" pitchFamily="34" charset="-122"/>
            </a:endParaRPr>
          </a:p>
          <a:p>
            <a:pPr eaLnBrk="1" hangingPunct="1">
              <a:buFont typeface="Arial" panose="020B0604020202020204" pitchFamily="34" charset="0"/>
              <a:buNone/>
            </a:pPr>
            <a:endParaRPr lang="zh-CN" altLang="en-US" dirty="0">
              <a:ea typeface="微软雅黑" panose="020B0503020204020204" pitchFamily="34" charset="-122"/>
            </a:endParaRPr>
          </a:p>
        </p:txBody>
      </p:sp>
    </p:spTree>
    <p:custDataLst>
      <p:tags r:id="rId1"/>
    </p:custDataLst>
    <p:extLst>
      <p:ext uri="{BB962C8B-B14F-4D97-AF65-F5344CB8AC3E}">
        <p14:creationId xmlns:p14="http://schemas.microsoft.com/office/powerpoint/2010/main" val="3459178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429" y="143743"/>
            <a:ext cx="4536504" cy="461665"/>
          </a:xfrm>
          <a:prstGeom prst="rect">
            <a:avLst/>
          </a:prstGeom>
          <a:noFill/>
        </p:spPr>
        <p:txBody>
          <a:bodyPr wrap="square" rtlCol="0">
            <a:spAutoFit/>
          </a:bodyPr>
          <a:lstStyle/>
          <a:p>
            <a:r>
              <a:rPr lang="en-US" altLang="zh-CN" sz="2400" b="1" dirty="0">
                <a:solidFill>
                  <a:srgbClr val="0070C0"/>
                </a:solidFill>
                <a:latin typeface="微软雅黑" pitchFamily="34" charset="-122"/>
                <a:ea typeface="微软雅黑" pitchFamily="34" charset="-122"/>
              </a:rPr>
              <a:t>2 </a:t>
            </a:r>
            <a:r>
              <a:rPr lang="zh-CN" altLang="en-US" sz="2400" b="1" dirty="0">
                <a:solidFill>
                  <a:srgbClr val="0070C0"/>
                </a:solidFill>
                <a:latin typeface="微软雅黑" pitchFamily="34" charset="-122"/>
                <a:ea typeface="微软雅黑" pitchFamily="34" charset="-122"/>
              </a:rPr>
              <a:t>讨论一下</a:t>
            </a:r>
          </a:p>
        </p:txBody>
      </p:sp>
      <p:sp>
        <p:nvSpPr>
          <p:cNvPr id="3" name="文本框 2">
            <a:extLst>
              <a:ext uri="{FF2B5EF4-FFF2-40B4-BE49-F238E27FC236}">
                <a16:creationId xmlns:a16="http://schemas.microsoft.com/office/drawing/2014/main" id="{EF4746A5-7B0F-4DBB-906B-78AE5D468716}"/>
              </a:ext>
            </a:extLst>
          </p:cNvPr>
          <p:cNvSpPr txBox="1"/>
          <p:nvPr/>
        </p:nvSpPr>
        <p:spPr>
          <a:xfrm>
            <a:off x="2590938" y="2532201"/>
            <a:ext cx="6340197"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测试场景分析的输入有哪些</a:t>
            </a:r>
          </a:p>
        </p:txBody>
      </p:sp>
    </p:spTree>
    <p:custDataLst>
      <p:tags r:id="rId1"/>
    </p:custDataLst>
    <p:extLst>
      <p:ext uri="{BB962C8B-B14F-4D97-AF65-F5344CB8AC3E}">
        <p14:creationId xmlns:p14="http://schemas.microsoft.com/office/powerpoint/2010/main" val="2607278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429" y="143743"/>
            <a:ext cx="4536504" cy="461665"/>
          </a:xfrm>
          <a:prstGeom prst="rect">
            <a:avLst/>
          </a:prstGeom>
          <a:noFill/>
        </p:spPr>
        <p:txBody>
          <a:bodyPr wrap="square" rtlCol="0">
            <a:spAutoFit/>
          </a:bodyPr>
          <a:lstStyle/>
          <a:p>
            <a:r>
              <a:rPr lang="en-US" altLang="zh-CN" sz="2400" b="1" dirty="0">
                <a:solidFill>
                  <a:srgbClr val="0070C0"/>
                </a:solidFill>
                <a:latin typeface="微软雅黑" pitchFamily="34" charset="-122"/>
                <a:ea typeface="微软雅黑" pitchFamily="34" charset="-122"/>
              </a:rPr>
              <a:t>2.0.1 </a:t>
            </a:r>
            <a:r>
              <a:rPr lang="zh-CN" altLang="en-US" sz="2400" b="1" dirty="0">
                <a:solidFill>
                  <a:srgbClr val="0070C0"/>
                </a:solidFill>
                <a:latin typeface="微软雅黑" pitchFamily="34" charset="-122"/>
                <a:ea typeface="微软雅黑" pitchFamily="34" charset="-122"/>
              </a:rPr>
              <a:t>测试场景分析输入</a:t>
            </a:r>
          </a:p>
        </p:txBody>
      </p:sp>
      <p:sp>
        <p:nvSpPr>
          <p:cNvPr id="11" name="Text Box 8">
            <a:extLst>
              <a:ext uri="{FF2B5EF4-FFF2-40B4-BE49-F238E27FC236}">
                <a16:creationId xmlns:a16="http://schemas.microsoft.com/office/drawing/2014/main" id="{D262569E-E0F9-444D-ABCA-131D0461AB44}"/>
              </a:ext>
            </a:extLst>
          </p:cNvPr>
          <p:cNvSpPr txBox="1">
            <a:spLocks noChangeArrowheads="1"/>
          </p:cNvSpPr>
          <p:nvPr/>
        </p:nvSpPr>
        <p:spPr bwMode="auto">
          <a:xfrm>
            <a:off x="5545013" y="1511895"/>
            <a:ext cx="5040561" cy="4307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22263" indent="-32226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200000"/>
              </a:lnSpc>
              <a:buFont typeface="Arial" panose="020B0604020202020204" pitchFamily="34" charset="0"/>
              <a:buNone/>
            </a:pP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）业界行业标准</a:t>
            </a:r>
            <a:r>
              <a:rPr lang="zh-CN" altLang="en-US" sz="2000" dirty="0">
                <a:latin typeface="微软雅黑" panose="020B0503020204020204" pitchFamily="34" charset="-122"/>
                <a:ea typeface="微软雅黑" panose="020B0503020204020204" pitchFamily="34" charset="-122"/>
              </a:rPr>
              <a:t>：接口协议等等</a:t>
            </a:r>
            <a:endParaRPr lang="en-US" altLang="zh-CN" sz="2000" dirty="0">
              <a:latin typeface="微软雅黑" panose="020B0503020204020204" pitchFamily="34" charset="-122"/>
              <a:ea typeface="微软雅黑" panose="020B0503020204020204" pitchFamily="34" charset="-122"/>
            </a:endParaRPr>
          </a:p>
          <a:p>
            <a:pPr eaLnBrk="1" hangingPunct="1">
              <a:lnSpc>
                <a:spcPct val="200000"/>
              </a:lnSpc>
              <a:buFont typeface="Arial" panose="020B0604020202020204" pitchFamily="34" charset="0"/>
              <a:buNone/>
            </a:pP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）友商特性能力</a:t>
            </a:r>
            <a:r>
              <a:rPr lang="zh-CN" altLang="en-US" sz="2000" dirty="0">
                <a:latin typeface="微软雅黑" panose="020B0503020204020204" pitchFamily="34" charset="-122"/>
                <a:ea typeface="微软雅黑" panose="020B0503020204020204" pitchFamily="34" charset="-122"/>
              </a:rPr>
              <a:t>：产品竞争力的需要</a:t>
            </a:r>
            <a:endParaRPr lang="en-US" altLang="zh-CN" sz="2000" dirty="0">
              <a:latin typeface="微软雅黑" panose="020B0503020204020204" pitchFamily="34" charset="-122"/>
              <a:ea typeface="微软雅黑" panose="020B0503020204020204" pitchFamily="34" charset="-122"/>
            </a:endParaRPr>
          </a:p>
          <a:p>
            <a:pPr eaLnBrk="1" hangingPunct="1">
              <a:lnSpc>
                <a:spcPct val="200000"/>
              </a:lnSpc>
              <a:buFont typeface="Arial" panose="020B0604020202020204" pitchFamily="34" charset="0"/>
              <a:buNone/>
            </a:pPr>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）公司基线规范</a:t>
            </a:r>
            <a:r>
              <a:rPr lang="zh-CN" altLang="en-US" sz="2000" dirty="0">
                <a:latin typeface="微软雅黑" panose="020B0503020204020204" pitchFamily="34" charset="-122"/>
                <a:ea typeface="微软雅黑" panose="020B0503020204020204" pitchFamily="34" charset="-122"/>
              </a:rPr>
              <a:t>：通常是客户隐性需求的承载，主要是非功能方面（可靠性、兼容性、安全、易用性等）</a:t>
            </a:r>
            <a:endParaRPr lang="en-US" altLang="zh-CN" sz="2000" dirty="0">
              <a:latin typeface="微软雅黑" panose="020B0503020204020204" pitchFamily="34" charset="-122"/>
              <a:ea typeface="微软雅黑" panose="020B0503020204020204" pitchFamily="34" charset="-122"/>
            </a:endParaRPr>
          </a:p>
          <a:p>
            <a:pPr eaLnBrk="1" hangingPunct="1">
              <a:lnSpc>
                <a:spcPct val="200000"/>
              </a:lnSpc>
              <a:buFont typeface="Arial" panose="020B0604020202020204" pitchFamily="34" charset="0"/>
              <a:buNone/>
            </a:pPr>
            <a:r>
              <a:rPr lang="en-US" altLang="zh-CN" sz="2000" b="1" dirty="0">
                <a:latin typeface="微软雅黑" panose="020B0503020204020204" pitchFamily="34" charset="-122"/>
                <a:ea typeface="微软雅黑" panose="020B0503020204020204" pitchFamily="34" charset="-122"/>
              </a:rPr>
              <a:t>4</a:t>
            </a:r>
            <a:r>
              <a:rPr lang="zh-CN" altLang="en-US" sz="2000" b="1" dirty="0">
                <a:latin typeface="微软雅黑" panose="020B0503020204020204" pitchFamily="34" charset="-122"/>
                <a:ea typeface="微软雅黑" panose="020B0503020204020204" pitchFamily="34" charset="-122"/>
              </a:rPr>
              <a:t>）历史问题经验</a:t>
            </a:r>
            <a:r>
              <a:rPr lang="zh-CN" altLang="en-US" sz="2000" dirty="0">
                <a:latin typeface="微软雅黑" panose="020B0503020204020204" pitchFamily="34" charset="-122"/>
                <a:ea typeface="微软雅黑" panose="020B0503020204020204" pitchFamily="34" charset="-122"/>
              </a:rPr>
              <a:t>：网上同类问题，历史版本遗留同类问题</a:t>
            </a:r>
            <a:endParaRPr lang="zh-CN" altLang="en-US" sz="2000" dirty="0">
              <a:ea typeface="微软雅黑" panose="020B0503020204020204" pitchFamily="34" charset="-122"/>
            </a:endParaRPr>
          </a:p>
        </p:txBody>
      </p:sp>
      <p:grpSp>
        <p:nvGrpSpPr>
          <p:cNvPr id="15" name="组合 14">
            <a:extLst>
              <a:ext uri="{FF2B5EF4-FFF2-40B4-BE49-F238E27FC236}">
                <a16:creationId xmlns:a16="http://schemas.microsoft.com/office/drawing/2014/main" id="{9106DC91-ABFD-4F90-96B6-7970EF5C7A86}"/>
              </a:ext>
            </a:extLst>
          </p:cNvPr>
          <p:cNvGrpSpPr/>
          <p:nvPr/>
        </p:nvGrpSpPr>
        <p:grpSpPr>
          <a:xfrm>
            <a:off x="936501" y="1668178"/>
            <a:ext cx="4136298" cy="3813945"/>
            <a:chOff x="2171123" y="1060820"/>
            <a:chExt cx="4136298" cy="3813945"/>
          </a:xfrm>
        </p:grpSpPr>
        <p:sp>
          <p:nvSpPr>
            <p:cNvPr id="16" name="任意多边形: 形状 15">
              <a:extLst>
                <a:ext uri="{FF2B5EF4-FFF2-40B4-BE49-F238E27FC236}">
                  <a16:creationId xmlns:a16="http://schemas.microsoft.com/office/drawing/2014/main" id="{CD1B9FD0-0DC0-41F4-B24F-AA9AF273B136}"/>
                </a:ext>
              </a:extLst>
            </p:cNvPr>
            <p:cNvSpPr/>
            <p:nvPr/>
          </p:nvSpPr>
          <p:spPr>
            <a:xfrm>
              <a:off x="4415717" y="1060820"/>
              <a:ext cx="1230032" cy="1413829"/>
            </a:xfrm>
            <a:custGeom>
              <a:avLst/>
              <a:gdLst>
                <a:gd name="connsiteX0" fmla="*/ 0 w 1413828"/>
                <a:gd name="connsiteY0" fmla="*/ 615016 h 1230031"/>
                <a:gd name="connsiteX1" fmla="*/ 307508 w 1413828"/>
                <a:gd name="connsiteY1" fmla="*/ 0 h 1230031"/>
                <a:gd name="connsiteX2" fmla="*/ 1106320 w 1413828"/>
                <a:gd name="connsiteY2" fmla="*/ 0 h 1230031"/>
                <a:gd name="connsiteX3" fmla="*/ 1413828 w 1413828"/>
                <a:gd name="connsiteY3" fmla="*/ 615016 h 1230031"/>
                <a:gd name="connsiteX4" fmla="*/ 1106320 w 1413828"/>
                <a:gd name="connsiteY4" fmla="*/ 1230031 h 1230031"/>
                <a:gd name="connsiteX5" fmla="*/ 307508 w 1413828"/>
                <a:gd name="connsiteY5" fmla="*/ 1230031 h 1230031"/>
                <a:gd name="connsiteX6" fmla="*/ 0 w 1413828"/>
                <a:gd name="connsiteY6" fmla="*/ 615016 h 123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828" h="1230031">
                  <a:moveTo>
                    <a:pt x="706913" y="0"/>
                  </a:moveTo>
                  <a:lnTo>
                    <a:pt x="1413827" y="267532"/>
                  </a:lnTo>
                  <a:lnTo>
                    <a:pt x="1413827" y="962499"/>
                  </a:lnTo>
                  <a:lnTo>
                    <a:pt x="706913" y="1230031"/>
                  </a:lnTo>
                  <a:lnTo>
                    <a:pt x="1" y="962499"/>
                  </a:lnTo>
                  <a:lnTo>
                    <a:pt x="1" y="267532"/>
                  </a:lnTo>
                  <a:lnTo>
                    <a:pt x="706913"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83120" tIns="311763" rIns="283121" bIns="311762"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latin typeface="微软雅黑" panose="020B0503020204020204" pitchFamily="34" charset="-122"/>
                  <a:ea typeface="微软雅黑" panose="020B0503020204020204" pitchFamily="34" charset="-122"/>
                </a:rPr>
                <a:t>业界行业标准</a:t>
              </a:r>
            </a:p>
          </p:txBody>
        </p:sp>
        <p:sp>
          <p:nvSpPr>
            <p:cNvPr id="17" name="任意多边形: 形状 16">
              <a:extLst>
                <a:ext uri="{FF2B5EF4-FFF2-40B4-BE49-F238E27FC236}">
                  <a16:creationId xmlns:a16="http://schemas.microsoft.com/office/drawing/2014/main" id="{0D4DF86A-85CB-4727-9907-139CD944CE7C}"/>
                </a:ext>
              </a:extLst>
            </p:cNvPr>
            <p:cNvSpPr/>
            <p:nvPr/>
          </p:nvSpPr>
          <p:spPr>
            <a:xfrm>
              <a:off x="3087284" y="1060820"/>
              <a:ext cx="1230032" cy="1413829"/>
            </a:xfrm>
            <a:custGeom>
              <a:avLst/>
              <a:gdLst>
                <a:gd name="connsiteX0" fmla="*/ 0 w 1413828"/>
                <a:gd name="connsiteY0" fmla="*/ 615016 h 1230031"/>
                <a:gd name="connsiteX1" fmla="*/ 307508 w 1413828"/>
                <a:gd name="connsiteY1" fmla="*/ 0 h 1230031"/>
                <a:gd name="connsiteX2" fmla="*/ 1106320 w 1413828"/>
                <a:gd name="connsiteY2" fmla="*/ 0 h 1230031"/>
                <a:gd name="connsiteX3" fmla="*/ 1413828 w 1413828"/>
                <a:gd name="connsiteY3" fmla="*/ 615016 h 1230031"/>
                <a:gd name="connsiteX4" fmla="*/ 1106320 w 1413828"/>
                <a:gd name="connsiteY4" fmla="*/ 1230031 h 1230031"/>
                <a:gd name="connsiteX5" fmla="*/ 307508 w 1413828"/>
                <a:gd name="connsiteY5" fmla="*/ 1230031 h 1230031"/>
                <a:gd name="connsiteX6" fmla="*/ 0 w 1413828"/>
                <a:gd name="connsiteY6" fmla="*/ 615016 h 123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828" h="1230031">
                  <a:moveTo>
                    <a:pt x="706913" y="0"/>
                  </a:moveTo>
                  <a:lnTo>
                    <a:pt x="1413827" y="267532"/>
                  </a:lnTo>
                  <a:lnTo>
                    <a:pt x="1413827" y="962499"/>
                  </a:lnTo>
                  <a:lnTo>
                    <a:pt x="706913" y="1230031"/>
                  </a:lnTo>
                  <a:lnTo>
                    <a:pt x="1" y="962499"/>
                  </a:lnTo>
                  <a:lnTo>
                    <a:pt x="1" y="267532"/>
                  </a:lnTo>
                  <a:lnTo>
                    <a:pt x="706913"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91680" tIns="220323" rIns="191681" bIns="220322"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latin typeface="微软雅黑" panose="020B0503020204020204" pitchFamily="34" charset="-122"/>
                  <a:ea typeface="微软雅黑" panose="020B0503020204020204" pitchFamily="34" charset="-122"/>
                </a:rPr>
                <a:t>系统需求规格</a:t>
              </a:r>
            </a:p>
          </p:txBody>
        </p:sp>
        <p:sp>
          <p:nvSpPr>
            <p:cNvPr id="18" name="任意多边形: 形状 17">
              <a:extLst>
                <a:ext uri="{FF2B5EF4-FFF2-40B4-BE49-F238E27FC236}">
                  <a16:creationId xmlns:a16="http://schemas.microsoft.com/office/drawing/2014/main" id="{B81C8363-BC3D-4631-8B10-E223C157BCD3}"/>
                </a:ext>
              </a:extLst>
            </p:cNvPr>
            <p:cNvSpPr/>
            <p:nvPr/>
          </p:nvSpPr>
          <p:spPr>
            <a:xfrm>
              <a:off x="3748956" y="2260878"/>
              <a:ext cx="1230032" cy="1413829"/>
            </a:xfrm>
            <a:custGeom>
              <a:avLst/>
              <a:gdLst>
                <a:gd name="connsiteX0" fmla="*/ 0 w 1413828"/>
                <a:gd name="connsiteY0" fmla="*/ 615016 h 1230031"/>
                <a:gd name="connsiteX1" fmla="*/ 307508 w 1413828"/>
                <a:gd name="connsiteY1" fmla="*/ 0 h 1230031"/>
                <a:gd name="connsiteX2" fmla="*/ 1106320 w 1413828"/>
                <a:gd name="connsiteY2" fmla="*/ 0 h 1230031"/>
                <a:gd name="connsiteX3" fmla="*/ 1413828 w 1413828"/>
                <a:gd name="connsiteY3" fmla="*/ 615016 h 1230031"/>
                <a:gd name="connsiteX4" fmla="*/ 1106320 w 1413828"/>
                <a:gd name="connsiteY4" fmla="*/ 1230031 h 1230031"/>
                <a:gd name="connsiteX5" fmla="*/ 307508 w 1413828"/>
                <a:gd name="connsiteY5" fmla="*/ 1230031 h 1230031"/>
                <a:gd name="connsiteX6" fmla="*/ 0 w 1413828"/>
                <a:gd name="connsiteY6" fmla="*/ 615016 h 123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828" h="1230031">
                  <a:moveTo>
                    <a:pt x="706913" y="0"/>
                  </a:moveTo>
                  <a:lnTo>
                    <a:pt x="1413827" y="267532"/>
                  </a:lnTo>
                  <a:lnTo>
                    <a:pt x="1413827" y="962499"/>
                  </a:lnTo>
                  <a:lnTo>
                    <a:pt x="706913" y="1230031"/>
                  </a:lnTo>
                  <a:lnTo>
                    <a:pt x="1" y="962499"/>
                  </a:lnTo>
                  <a:lnTo>
                    <a:pt x="1" y="267532"/>
                  </a:lnTo>
                  <a:lnTo>
                    <a:pt x="706913"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83120" tIns="311763" rIns="283121" bIns="311762" numCol="1" spcCol="1270" anchor="ctr" anchorCtr="0">
              <a:noAutofit/>
            </a:bodyPr>
            <a:lstStyle/>
            <a:p>
              <a:pPr lvl="0" algn="ctr" defTabSz="1066800">
                <a:lnSpc>
                  <a:spcPct val="90000"/>
                </a:lnSpc>
                <a:spcBef>
                  <a:spcPct val="0"/>
                </a:spcBef>
                <a:spcAft>
                  <a:spcPct val="35000"/>
                </a:spcAft>
              </a:pPr>
              <a:r>
                <a:rPr lang="zh-CN" altLang="en-US" sz="2400" dirty="0">
                  <a:solidFill>
                    <a:schemeClr val="tx1"/>
                  </a:solidFill>
                  <a:latin typeface="微软雅黑" panose="020B0503020204020204" pitchFamily="34" charset="-122"/>
                  <a:ea typeface="微软雅黑" panose="020B0503020204020204" pitchFamily="34" charset="-122"/>
                </a:rPr>
                <a:t>版本需求矩阵</a:t>
              </a:r>
            </a:p>
          </p:txBody>
        </p:sp>
        <p:sp>
          <p:nvSpPr>
            <p:cNvPr id="20" name="矩形 19">
              <a:extLst>
                <a:ext uri="{FF2B5EF4-FFF2-40B4-BE49-F238E27FC236}">
                  <a16:creationId xmlns:a16="http://schemas.microsoft.com/office/drawing/2014/main" id="{47779DB8-92B8-4D8A-8608-0AE9BD11747D}"/>
                </a:ext>
              </a:extLst>
            </p:cNvPr>
            <p:cNvSpPr/>
            <p:nvPr/>
          </p:nvSpPr>
          <p:spPr>
            <a:xfrm>
              <a:off x="2171123" y="2543644"/>
              <a:ext cx="1526935" cy="8482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1" name="任意多边形: 形状 20">
              <a:extLst>
                <a:ext uri="{FF2B5EF4-FFF2-40B4-BE49-F238E27FC236}">
                  <a16:creationId xmlns:a16="http://schemas.microsoft.com/office/drawing/2014/main" id="{E3593EAF-7982-49A2-B8B0-22B90F9A7172}"/>
                </a:ext>
              </a:extLst>
            </p:cNvPr>
            <p:cNvSpPr/>
            <p:nvPr/>
          </p:nvSpPr>
          <p:spPr>
            <a:xfrm>
              <a:off x="5077389" y="2260878"/>
              <a:ext cx="1230032" cy="1413829"/>
            </a:xfrm>
            <a:custGeom>
              <a:avLst/>
              <a:gdLst>
                <a:gd name="connsiteX0" fmla="*/ 0 w 1413828"/>
                <a:gd name="connsiteY0" fmla="*/ 615016 h 1230031"/>
                <a:gd name="connsiteX1" fmla="*/ 307508 w 1413828"/>
                <a:gd name="connsiteY1" fmla="*/ 0 h 1230031"/>
                <a:gd name="connsiteX2" fmla="*/ 1106320 w 1413828"/>
                <a:gd name="connsiteY2" fmla="*/ 0 h 1230031"/>
                <a:gd name="connsiteX3" fmla="*/ 1413828 w 1413828"/>
                <a:gd name="connsiteY3" fmla="*/ 615016 h 1230031"/>
                <a:gd name="connsiteX4" fmla="*/ 1106320 w 1413828"/>
                <a:gd name="connsiteY4" fmla="*/ 1230031 h 1230031"/>
                <a:gd name="connsiteX5" fmla="*/ 307508 w 1413828"/>
                <a:gd name="connsiteY5" fmla="*/ 1230031 h 1230031"/>
                <a:gd name="connsiteX6" fmla="*/ 0 w 1413828"/>
                <a:gd name="connsiteY6" fmla="*/ 615016 h 123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828" h="1230031">
                  <a:moveTo>
                    <a:pt x="706913" y="0"/>
                  </a:moveTo>
                  <a:lnTo>
                    <a:pt x="1413827" y="267532"/>
                  </a:lnTo>
                  <a:lnTo>
                    <a:pt x="1413827" y="962499"/>
                  </a:lnTo>
                  <a:lnTo>
                    <a:pt x="706913" y="1230031"/>
                  </a:lnTo>
                  <a:lnTo>
                    <a:pt x="1" y="962499"/>
                  </a:lnTo>
                  <a:lnTo>
                    <a:pt x="1" y="267532"/>
                  </a:lnTo>
                  <a:lnTo>
                    <a:pt x="706913"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91680" tIns="220323" rIns="191681" bIns="220322"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latin typeface="微软雅黑" panose="020B0503020204020204" pitchFamily="34" charset="-122"/>
                  <a:ea typeface="微软雅黑" panose="020B0503020204020204" pitchFamily="34" charset="-122"/>
                </a:rPr>
                <a:t>友商特性能力</a:t>
              </a:r>
            </a:p>
          </p:txBody>
        </p:sp>
        <p:sp>
          <p:nvSpPr>
            <p:cNvPr id="22" name="任意多边形: 形状 21">
              <a:extLst>
                <a:ext uri="{FF2B5EF4-FFF2-40B4-BE49-F238E27FC236}">
                  <a16:creationId xmlns:a16="http://schemas.microsoft.com/office/drawing/2014/main" id="{2C0F8E58-48A7-4E8C-A1AA-DD9D82C5A178}"/>
                </a:ext>
              </a:extLst>
            </p:cNvPr>
            <p:cNvSpPr/>
            <p:nvPr/>
          </p:nvSpPr>
          <p:spPr>
            <a:xfrm>
              <a:off x="4415717" y="3460936"/>
              <a:ext cx="1230032" cy="1413829"/>
            </a:xfrm>
            <a:custGeom>
              <a:avLst/>
              <a:gdLst>
                <a:gd name="connsiteX0" fmla="*/ 0 w 1413828"/>
                <a:gd name="connsiteY0" fmla="*/ 615016 h 1230031"/>
                <a:gd name="connsiteX1" fmla="*/ 307508 w 1413828"/>
                <a:gd name="connsiteY1" fmla="*/ 0 h 1230031"/>
                <a:gd name="connsiteX2" fmla="*/ 1106320 w 1413828"/>
                <a:gd name="connsiteY2" fmla="*/ 0 h 1230031"/>
                <a:gd name="connsiteX3" fmla="*/ 1413828 w 1413828"/>
                <a:gd name="connsiteY3" fmla="*/ 615016 h 1230031"/>
                <a:gd name="connsiteX4" fmla="*/ 1106320 w 1413828"/>
                <a:gd name="connsiteY4" fmla="*/ 1230031 h 1230031"/>
                <a:gd name="connsiteX5" fmla="*/ 307508 w 1413828"/>
                <a:gd name="connsiteY5" fmla="*/ 1230031 h 1230031"/>
                <a:gd name="connsiteX6" fmla="*/ 0 w 1413828"/>
                <a:gd name="connsiteY6" fmla="*/ 615016 h 123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828" h="1230031">
                  <a:moveTo>
                    <a:pt x="706913" y="0"/>
                  </a:moveTo>
                  <a:lnTo>
                    <a:pt x="1413827" y="267532"/>
                  </a:lnTo>
                  <a:lnTo>
                    <a:pt x="1413827" y="962499"/>
                  </a:lnTo>
                  <a:lnTo>
                    <a:pt x="706913" y="1230031"/>
                  </a:lnTo>
                  <a:lnTo>
                    <a:pt x="1" y="962499"/>
                  </a:lnTo>
                  <a:lnTo>
                    <a:pt x="1" y="267532"/>
                  </a:lnTo>
                  <a:lnTo>
                    <a:pt x="706913"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283120" tIns="311763" rIns="283121" bIns="311762"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latin typeface="微软雅黑" panose="020B0503020204020204" pitchFamily="34" charset="-122"/>
                  <a:ea typeface="微软雅黑" panose="020B0503020204020204" pitchFamily="34" charset="-122"/>
                </a:rPr>
                <a:t>公司基线规范</a:t>
              </a:r>
            </a:p>
          </p:txBody>
        </p:sp>
        <p:sp>
          <p:nvSpPr>
            <p:cNvPr id="23" name="任意多边形: 形状 22">
              <a:extLst>
                <a:ext uri="{FF2B5EF4-FFF2-40B4-BE49-F238E27FC236}">
                  <a16:creationId xmlns:a16="http://schemas.microsoft.com/office/drawing/2014/main" id="{4A5F925B-E17C-4B96-AA67-EEE8E5892F16}"/>
                </a:ext>
              </a:extLst>
            </p:cNvPr>
            <p:cNvSpPr/>
            <p:nvPr/>
          </p:nvSpPr>
          <p:spPr>
            <a:xfrm>
              <a:off x="3087284" y="3460936"/>
              <a:ext cx="1230032" cy="1413829"/>
            </a:xfrm>
            <a:custGeom>
              <a:avLst/>
              <a:gdLst>
                <a:gd name="connsiteX0" fmla="*/ 0 w 1413828"/>
                <a:gd name="connsiteY0" fmla="*/ 615016 h 1230031"/>
                <a:gd name="connsiteX1" fmla="*/ 307508 w 1413828"/>
                <a:gd name="connsiteY1" fmla="*/ 0 h 1230031"/>
                <a:gd name="connsiteX2" fmla="*/ 1106320 w 1413828"/>
                <a:gd name="connsiteY2" fmla="*/ 0 h 1230031"/>
                <a:gd name="connsiteX3" fmla="*/ 1413828 w 1413828"/>
                <a:gd name="connsiteY3" fmla="*/ 615016 h 1230031"/>
                <a:gd name="connsiteX4" fmla="*/ 1106320 w 1413828"/>
                <a:gd name="connsiteY4" fmla="*/ 1230031 h 1230031"/>
                <a:gd name="connsiteX5" fmla="*/ 307508 w 1413828"/>
                <a:gd name="connsiteY5" fmla="*/ 1230031 h 1230031"/>
                <a:gd name="connsiteX6" fmla="*/ 0 w 1413828"/>
                <a:gd name="connsiteY6" fmla="*/ 615016 h 123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828" h="1230031">
                  <a:moveTo>
                    <a:pt x="706913" y="0"/>
                  </a:moveTo>
                  <a:lnTo>
                    <a:pt x="1413827" y="267532"/>
                  </a:lnTo>
                  <a:lnTo>
                    <a:pt x="1413827" y="962499"/>
                  </a:lnTo>
                  <a:lnTo>
                    <a:pt x="706913" y="1230031"/>
                  </a:lnTo>
                  <a:lnTo>
                    <a:pt x="1" y="962499"/>
                  </a:lnTo>
                  <a:lnTo>
                    <a:pt x="1" y="267532"/>
                  </a:lnTo>
                  <a:lnTo>
                    <a:pt x="706913"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91680" tIns="220323" rIns="191681" bIns="220322"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latin typeface="微软雅黑" panose="020B0503020204020204" pitchFamily="34" charset="-122"/>
                  <a:ea typeface="微软雅黑" panose="020B0503020204020204" pitchFamily="34" charset="-122"/>
                </a:rPr>
                <a:t>历史问题经验</a:t>
              </a:r>
            </a:p>
          </p:txBody>
        </p:sp>
        <p:grpSp>
          <p:nvGrpSpPr>
            <p:cNvPr id="24" name="组合 23">
              <a:extLst>
                <a:ext uri="{FF2B5EF4-FFF2-40B4-BE49-F238E27FC236}">
                  <a16:creationId xmlns:a16="http://schemas.microsoft.com/office/drawing/2014/main" id="{FF123454-685D-49CD-9A1A-CE47FCEB70D8}"/>
                </a:ext>
              </a:extLst>
            </p:cNvPr>
            <p:cNvGrpSpPr/>
            <p:nvPr/>
          </p:nvGrpSpPr>
          <p:grpSpPr>
            <a:xfrm>
              <a:off x="2405864" y="2260880"/>
              <a:ext cx="1230031" cy="1413828"/>
              <a:chOff x="2405864" y="2260880"/>
              <a:chExt cx="1230031" cy="1413828"/>
            </a:xfrm>
          </p:grpSpPr>
          <p:sp>
            <p:nvSpPr>
              <p:cNvPr id="25" name="六边形 24">
                <a:extLst>
                  <a:ext uri="{FF2B5EF4-FFF2-40B4-BE49-F238E27FC236}">
                    <a16:creationId xmlns:a16="http://schemas.microsoft.com/office/drawing/2014/main" id="{C54563DC-79CD-413F-8D1A-4A857B9CBC41}"/>
                  </a:ext>
                </a:extLst>
              </p:cNvPr>
              <p:cNvSpPr/>
              <p:nvPr/>
            </p:nvSpPr>
            <p:spPr>
              <a:xfrm rot="5400000">
                <a:off x="2313966" y="2352778"/>
                <a:ext cx="1413828" cy="1230031"/>
              </a:xfrm>
              <a:prstGeom prst="hexagon">
                <a:avLst>
                  <a:gd name="adj" fmla="val 25000"/>
                  <a:gd name="vf" fmla="val 115470"/>
                </a:avLst>
              </a:prstGeom>
              <a:solidFill>
                <a:srgbClr val="FFC000"/>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6" name="六边形 4">
                <a:extLst>
                  <a:ext uri="{FF2B5EF4-FFF2-40B4-BE49-F238E27FC236}">
                    <a16:creationId xmlns:a16="http://schemas.microsoft.com/office/drawing/2014/main" id="{74E46943-F291-4677-88EC-FFCBC9CA942F}"/>
                  </a:ext>
                </a:extLst>
              </p:cNvPr>
              <p:cNvSpPr txBox="1"/>
              <p:nvPr/>
            </p:nvSpPr>
            <p:spPr>
              <a:xfrm>
                <a:off x="2627784" y="2481202"/>
                <a:ext cx="846671" cy="973184"/>
              </a:xfrm>
              <a:prstGeom prst="rect">
                <a:avLst/>
              </a:prstGeom>
              <a:solidFill>
                <a:srgbClr val="FFC000"/>
              </a:solid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latin typeface="微软雅黑" panose="020B0503020204020204" pitchFamily="34" charset="-122"/>
                    <a:ea typeface="微软雅黑" panose="020B0503020204020204" pitchFamily="34" charset="-122"/>
                  </a:rPr>
                  <a:t>用户需求规格</a:t>
                </a:r>
              </a:p>
            </p:txBody>
          </p:sp>
        </p:grpSp>
      </p:grpSp>
    </p:spTree>
    <p:custDataLst>
      <p:tags r:id="rId1"/>
    </p:custDataLst>
    <p:extLst>
      <p:ext uri="{BB962C8B-B14F-4D97-AF65-F5344CB8AC3E}">
        <p14:creationId xmlns:p14="http://schemas.microsoft.com/office/powerpoint/2010/main" val="3169956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429" y="143743"/>
            <a:ext cx="4536504" cy="461665"/>
          </a:xfrm>
          <a:prstGeom prst="rect">
            <a:avLst/>
          </a:prstGeom>
          <a:noFill/>
        </p:spPr>
        <p:txBody>
          <a:bodyPr wrap="square" rtlCol="0">
            <a:spAutoFit/>
          </a:bodyPr>
          <a:lstStyle/>
          <a:p>
            <a:r>
              <a:rPr lang="en-US" altLang="zh-CN" sz="2400" b="1" dirty="0">
                <a:solidFill>
                  <a:srgbClr val="0070C0"/>
                </a:solidFill>
                <a:latin typeface="微软雅黑" pitchFamily="34" charset="-122"/>
                <a:ea typeface="微软雅黑" pitchFamily="34" charset="-122"/>
              </a:rPr>
              <a:t>2.0.2</a:t>
            </a:r>
            <a:r>
              <a:rPr lang="zh-CN" altLang="en-US" sz="2400" b="1" dirty="0">
                <a:solidFill>
                  <a:srgbClr val="0070C0"/>
                </a:solidFill>
                <a:latin typeface="微软雅黑" pitchFamily="34" charset="-122"/>
                <a:ea typeface="微软雅黑" pitchFamily="34" charset="-122"/>
              </a:rPr>
              <a:t> 测试场景分析过程</a:t>
            </a:r>
          </a:p>
        </p:txBody>
      </p:sp>
      <p:graphicFrame>
        <p:nvGraphicFramePr>
          <p:cNvPr id="19" name="图示 18">
            <a:extLst>
              <a:ext uri="{FF2B5EF4-FFF2-40B4-BE49-F238E27FC236}">
                <a16:creationId xmlns:a16="http://schemas.microsoft.com/office/drawing/2014/main" id="{15003CE8-0C51-4ECA-9204-20AAC6B3DCDD}"/>
              </a:ext>
            </a:extLst>
          </p:cNvPr>
          <p:cNvGraphicFramePr/>
          <p:nvPr>
            <p:extLst>
              <p:ext uri="{D42A27DB-BD31-4B8C-83A1-F6EECF244321}">
                <p14:modId xmlns:p14="http://schemas.microsoft.com/office/powerpoint/2010/main" val="4051483824"/>
              </p:ext>
            </p:extLst>
          </p:nvPr>
        </p:nvGraphicFramePr>
        <p:xfrm>
          <a:off x="360437" y="3255750"/>
          <a:ext cx="10801200" cy="26469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7" name="组合 6">
            <a:extLst>
              <a:ext uri="{FF2B5EF4-FFF2-40B4-BE49-F238E27FC236}">
                <a16:creationId xmlns:a16="http://schemas.microsoft.com/office/drawing/2014/main" id="{BA7A0C8C-E131-4418-881F-DBEE6317AC43}"/>
              </a:ext>
            </a:extLst>
          </p:cNvPr>
          <p:cNvGrpSpPr/>
          <p:nvPr/>
        </p:nvGrpSpPr>
        <p:grpSpPr>
          <a:xfrm>
            <a:off x="3744813" y="1295871"/>
            <a:ext cx="3744416" cy="1058795"/>
            <a:chOff x="840" y="794096"/>
            <a:chExt cx="1511517" cy="1058795"/>
          </a:xfrm>
        </p:grpSpPr>
        <p:sp>
          <p:nvSpPr>
            <p:cNvPr id="8" name="矩形: 圆角 7">
              <a:extLst>
                <a:ext uri="{FF2B5EF4-FFF2-40B4-BE49-F238E27FC236}">
                  <a16:creationId xmlns:a16="http://schemas.microsoft.com/office/drawing/2014/main" id="{4761CF8B-1D01-4B52-9738-A6D246C5B5AF}"/>
                </a:ext>
              </a:extLst>
            </p:cNvPr>
            <p:cNvSpPr/>
            <p:nvPr/>
          </p:nvSpPr>
          <p:spPr>
            <a:xfrm>
              <a:off x="840" y="794096"/>
              <a:ext cx="1511517" cy="105879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矩形: 圆角 4">
              <a:extLst>
                <a:ext uri="{FF2B5EF4-FFF2-40B4-BE49-F238E27FC236}">
                  <a16:creationId xmlns:a16="http://schemas.microsoft.com/office/drawing/2014/main" id="{17A4E4CF-EE26-4A7C-8CE6-04708BC5DE4F}"/>
                </a:ext>
              </a:extLst>
            </p:cNvPr>
            <p:cNvSpPr txBox="1"/>
            <p:nvPr/>
          </p:nvSpPr>
          <p:spPr>
            <a:xfrm>
              <a:off x="52526" y="845782"/>
              <a:ext cx="1408145" cy="9554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3200" dirty="0">
                  <a:solidFill>
                    <a:schemeClr val="tx1"/>
                  </a:solidFill>
                  <a:latin typeface="微软雅黑" panose="020B0503020204020204" pitchFamily="34" charset="-122"/>
                  <a:ea typeface="微软雅黑" panose="020B0503020204020204" pitchFamily="34" charset="-122"/>
                </a:rPr>
                <a:t>特性测试</a:t>
              </a:r>
              <a:r>
                <a:rPr lang="zh-CN" altLang="en-US" sz="3200" kern="1200" dirty="0">
                  <a:solidFill>
                    <a:schemeClr val="tx1"/>
                  </a:solidFill>
                  <a:latin typeface="微软雅黑" panose="020B0503020204020204" pitchFamily="34" charset="-122"/>
                  <a:ea typeface="微软雅黑" panose="020B0503020204020204" pitchFamily="34" charset="-122"/>
                </a:rPr>
                <a:t>场景分解</a:t>
              </a:r>
              <a:endParaRPr lang="zh-CN" altLang="en-US" sz="3200" kern="1200" dirty="0"/>
            </a:p>
          </p:txBody>
        </p:sp>
      </p:grpSp>
      <p:sp>
        <p:nvSpPr>
          <p:cNvPr id="10" name="箭头: 右 9">
            <a:extLst>
              <a:ext uri="{FF2B5EF4-FFF2-40B4-BE49-F238E27FC236}">
                <a16:creationId xmlns:a16="http://schemas.microsoft.com/office/drawing/2014/main" id="{B6C4EA68-3B4E-4F1C-8CD9-3EB5F07C8B8C}"/>
              </a:ext>
            </a:extLst>
          </p:cNvPr>
          <p:cNvSpPr/>
          <p:nvPr/>
        </p:nvSpPr>
        <p:spPr>
          <a:xfrm rot="5400000">
            <a:off x="4819309" y="2864346"/>
            <a:ext cx="1595423" cy="576064"/>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Tree>
    <p:custDataLst>
      <p:tags r:id="rId1"/>
    </p:custDataLst>
    <p:extLst>
      <p:ext uri="{BB962C8B-B14F-4D97-AF65-F5344CB8AC3E}">
        <p14:creationId xmlns:p14="http://schemas.microsoft.com/office/powerpoint/2010/main" val="3350084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429" y="143743"/>
            <a:ext cx="4536504" cy="461665"/>
          </a:xfrm>
          <a:prstGeom prst="rect">
            <a:avLst/>
          </a:prstGeom>
          <a:noFill/>
        </p:spPr>
        <p:txBody>
          <a:bodyPr wrap="square" rtlCol="0">
            <a:spAutoFit/>
          </a:bodyPr>
          <a:lstStyle/>
          <a:p>
            <a:r>
              <a:rPr lang="en-US" altLang="zh-CN" sz="2400" b="1" dirty="0">
                <a:solidFill>
                  <a:srgbClr val="0070C0"/>
                </a:solidFill>
                <a:latin typeface="微软雅黑" pitchFamily="34" charset="-122"/>
                <a:ea typeface="微软雅黑" pitchFamily="34" charset="-122"/>
              </a:rPr>
              <a:t>2.1 </a:t>
            </a:r>
            <a:r>
              <a:rPr lang="zh-CN" altLang="en-US" sz="2400" b="1" dirty="0">
                <a:solidFill>
                  <a:srgbClr val="0070C0"/>
                </a:solidFill>
                <a:latin typeface="微软雅黑" pitchFamily="34" charset="-122"/>
                <a:ea typeface="微软雅黑" pitchFamily="34" charset="-122"/>
              </a:rPr>
              <a:t>特性测试场景分解</a:t>
            </a:r>
          </a:p>
        </p:txBody>
      </p:sp>
      <p:grpSp>
        <p:nvGrpSpPr>
          <p:cNvPr id="7" name="组合 6">
            <a:extLst>
              <a:ext uri="{FF2B5EF4-FFF2-40B4-BE49-F238E27FC236}">
                <a16:creationId xmlns:a16="http://schemas.microsoft.com/office/drawing/2014/main" id="{D7626523-CF52-4A3D-AF44-5942C7C47412}"/>
              </a:ext>
            </a:extLst>
          </p:cNvPr>
          <p:cNvGrpSpPr/>
          <p:nvPr/>
        </p:nvGrpSpPr>
        <p:grpSpPr>
          <a:xfrm>
            <a:off x="726404" y="2952055"/>
            <a:ext cx="3660554" cy="3234356"/>
            <a:chOff x="3749760" y="1630156"/>
            <a:chExt cx="4697024" cy="4312473"/>
          </a:xfrm>
        </p:grpSpPr>
        <p:sp>
          <p:nvSpPr>
            <p:cNvPr id="8" name="任意多边形: 形状 7">
              <a:extLst>
                <a:ext uri="{FF2B5EF4-FFF2-40B4-BE49-F238E27FC236}">
                  <a16:creationId xmlns:a16="http://schemas.microsoft.com/office/drawing/2014/main" id="{2E33FFB2-E1A5-44B9-AAA1-EE99CEC3EFAD}"/>
                </a:ext>
              </a:extLst>
            </p:cNvPr>
            <p:cNvSpPr/>
            <p:nvPr/>
          </p:nvSpPr>
          <p:spPr>
            <a:xfrm>
              <a:off x="5449929" y="3145916"/>
              <a:ext cx="1292141" cy="1292141"/>
            </a:xfrm>
            <a:custGeom>
              <a:avLst/>
              <a:gdLst>
                <a:gd name="connsiteX0" fmla="*/ 0 w 1292141"/>
                <a:gd name="connsiteY0" fmla="*/ 646071 h 1292141"/>
                <a:gd name="connsiteX1" fmla="*/ 646071 w 1292141"/>
                <a:gd name="connsiteY1" fmla="*/ 0 h 1292141"/>
                <a:gd name="connsiteX2" fmla="*/ 1292142 w 1292141"/>
                <a:gd name="connsiteY2" fmla="*/ 646071 h 1292141"/>
                <a:gd name="connsiteX3" fmla="*/ 646071 w 1292141"/>
                <a:gd name="connsiteY3" fmla="*/ 1292142 h 1292141"/>
                <a:gd name="connsiteX4" fmla="*/ 0 w 1292141"/>
                <a:gd name="connsiteY4" fmla="*/ 646071 h 1292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141" h="1292141">
                  <a:moveTo>
                    <a:pt x="0" y="646071"/>
                  </a:moveTo>
                  <a:cubicBezTo>
                    <a:pt x="0" y="289256"/>
                    <a:pt x="289256" y="0"/>
                    <a:pt x="646071" y="0"/>
                  </a:cubicBezTo>
                  <a:cubicBezTo>
                    <a:pt x="1002886" y="0"/>
                    <a:pt x="1292142" y="289256"/>
                    <a:pt x="1292142" y="646071"/>
                  </a:cubicBezTo>
                  <a:cubicBezTo>
                    <a:pt x="1292142" y="1002886"/>
                    <a:pt x="1002886" y="1292142"/>
                    <a:pt x="646071" y="1292142"/>
                  </a:cubicBezTo>
                  <a:cubicBezTo>
                    <a:pt x="289256" y="1292142"/>
                    <a:pt x="0" y="1002886"/>
                    <a:pt x="0" y="646071"/>
                  </a:cubicBezTo>
                  <a:close/>
                </a:path>
              </a:pathLst>
            </a:custGeom>
            <a:solidFill>
              <a:srgbClr val="ED7D3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2403" tIns="172403" rIns="172403" bIns="172403" numCol="1" spcCol="1270" anchor="ctr" anchorCtr="0">
              <a:noAutofit/>
            </a:bodyPr>
            <a:lstStyle/>
            <a:p>
              <a:pPr algn="ctr" defTabSz="1066800">
                <a:lnSpc>
                  <a:spcPct val="90000"/>
                </a:lnSpc>
                <a:spcBef>
                  <a:spcPct val="0"/>
                </a:spcBef>
                <a:spcAft>
                  <a:spcPct val="35000"/>
                </a:spcAft>
              </a:pPr>
              <a:r>
                <a:rPr lang="zh-CN" altLang="en-US" sz="2400" dirty="0">
                  <a:latin typeface="微软雅黑" panose="020B0503020204020204" pitchFamily="34" charset="-122"/>
                  <a:ea typeface="微软雅黑" panose="020B0503020204020204" pitchFamily="34" charset="-122"/>
                </a:rPr>
                <a:t>场景分解</a:t>
              </a:r>
            </a:p>
          </p:txBody>
        </p:sp>
        <p:sp>
          <p:nvSpPr>
            <p:cNvPr id="9" name="任意多边形: 形状 8">
              <a:extLst>
                <a:ext uri="{FF2B5EF4-FFF2-40B4-BE49-F238E27FC236}">
                  <a16:creationId xmlns:a16="http://schemas.microsoft.com/office/drawing/2014/main" id="{6A9EDD4E-61B7-44BA-9037-CA65790A2865}"/>
                </a:ext>
              </a:extLst>
            </p:cNvPr>
            <p:cNvSpPr/>
            <p:nvPr/>
          </p:nvSpPr>
          <p:spPr>
            <a:xfrm rot="16200000">
              <a:off x="5959129" y="2853793"/>
              <a:ext cx="273741" cy="439329"/>
            </a:xfrm>
            <a:custGeom>
              <a:avLst/>
              <a:gdLst>
                <a:gd name="connsiteX0" fmla="*/ 0 w 273741"/>
                <a:gd name="connsiteY0" fmla="*/ 87866 h 439328"/>
                <a:gd name="connsiteX1" fmla="*/ 136871 w 273741"/>
                <a:gd name="connsiteY1" fmla="*/ 87866 h 439328"/>
                <a:gd name="connsiteX2" fmla="*/ 136871 w 273741"/>
                <a:gd name="connsiteY2" fmla="*/ 0 h 439328"/>
                <a:gd name="connsiteX3" fmla="*/ 273741 w 273741"/>
                <a:gd name="connsiteY3" fmla="*/ 219664 h 439328"/>
                <a:gd name="connsiteX4" fmla="*/ 136871 w 273741"/>
                <a:gd name="connsiteY4" fmla="*/ 439328 h 439328"/>
                <a:gd name="connsiteX5" fmla="*/ 136871 w 273741"/>
                <a:gd name="connsiteY5" fmla="*/ 351462 h 439328"/>
                <a:gd name="connsiteX6" fmla="*/ 0 w 273741"/>
                <a:gd name="connsiteY6" fmla="*/ 351462 h 439328"/>
                <a:gd name="connsiteX7" fmla="*/ 0 w 273741"/>
                <a:gd name="connsiteY7" fmla="*/ 87866 h 439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741" h="439328">
                  <a:moveTo>
                    <a:pt x="273741" y="87866"/>
                  </a:moveTo>
                  <a:lnTo>
                    <a:pt x="136870" y="87866"/>
                  </a:lnTo>
                  <a:lnTo>
                    <a:pt x="136870" y="0"/>
                  </a:lnTo>
                  <a:lnTo>
                    <a:pt x="0" y="219664"/>
                  </a:lnTo>
                  <a:lnTo>
                    <a:pt x="136870" y="439328"/>
                  </a:lnTo>
                  <a:lnTo>
                    <a:pt x="136870" y="351462"/>
                  </a:lnTo>
                  <a:lnTo>
                    <a:pt x="273741" y="351462"/>
                  </a:lnTo>
                  <a:lnTo>
                    <a:pt x="273741" y="8786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61591" tIns="65900" rIns="0" bIns="65899" numCol="1" spcCol="1270" anchor="ctr" anchorCtr="0">
              <a:noAutofit/>
            </a:bodyPr>
            <a:lstStyle/>
            <a:p>
              <a:pPr algn="ctr" defTabSz="533400">
                <a:lnSpc>
                  <a:spcPct val="90000"/>
                </a:lnSpc>
                <a:spcBef>
                  <a:spcPct val="0"/>
                </a:spcBef>
                <a:spcAft>
                  <a:spcPct val="35000"/>
                </a:spcAft>
              </a:pPr>
              <a:endParaRPr lang="zh-CN" altLang="en-US" sz="2400">
                <a:latin typeface="微软雅黑" panose="020B0503020204020204" pitchFamily="34" charset="-122"/>
                <a:ea typeface="微软雅黑" panose="020B0503020204020204" pitchFamily="34" charset="-122"/>
              </a:endParaRPr>
            </a:p>
          </p:txBody>
        </p:sp>
        <p:sp>
          <p:nvSpPr>
            <p:cNvPr id="10" name="任意多边形: 形状 9">
              <a:extLst>
                <a:ext uri="{FF2B5EF4-FFF2-40B4-BE49-F238E27FC236}">
                  <a16:creationId xmlns:a16="http://schemas.microsoft.com/office/drawing/2014/main" id="{4F50EBB9-B35E-4982-A709-FAC94FF4B4E3}"/>
                </a:ext>
              </a:extLst>
            </p:cNvPr>
            <p:cNvSpPr/>
            <p:nvPr/>
          </p:nvSpPr>
          <p:spPr>
            <a:xfrm>
              <a:off x="5449928" y="1630156"/>
              <a:ext cx="1405771" cy="1292141"/>
            </a:xfrm>
            <a:custGeom>
              <a:avLst/>
              <a:gdLst>
                <a:gd name="connsiteX0" fmla="*/ 0 w 1292141"/>
                <a:gd name="connsiteY0" fmla="*/ 215361 h 1292141"/>
                <a:gd name="connsiteX1" fmla="*/ 215361 w 1292141"/>
                <a:gd name="connsiteY1" fmla="*/ 0 h 1292141"/>
                <a:gd name="connsiteX2" fmla="*/ 1076780 w 1292141"/>
                <a:gd name="connsiteY2" fmla="*/ 0 h 1292141"/>
                <a:gd name="connsiteX3" fmla="*/ 1292141 w 1292141"/>
                <a:gd name="connsiteY3" fmla="*/ 215361 h 1292141"/>
                <a:gd name="connsiteX4" fmla="*/ 1292141 w 1292141"/>
                <a:gd name="connsiteY4" fmla="*/ 1076780 h 1292141"/>
                <a:gd name="connsiteX5" fmla="*/ 1076780 w 1292141"/>
                <a:gd name="connsiteY5" fmla="*/ 1292141 h 1292141"/>
                <a:gd name="connsiteX6" fmla="*/ 215361 w 1292141"/>
                <a:gd name="connsiteY6" fmla="*/ 1292141 h 1292141"/>
                <a:gd name="connsiteX7" fmla="*/ 0 w 1292141"/>
                <a:gd name="connsiteY7" fmla="*/ 1076780 h 1292141"/>
                <a:gd name="connsiteX8" fmla="*/ 0 w 1292141"/>
                <a:gd name="connsiteY8" fmla="*/ 215361 h 1292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2141" h="1292141">
                  <a:moveTo>
                    <a:pt x="0" y="215361"/>
                  </a:moveTo>
                  <a:cubicBezTo>
                    <a:pt x="0" y="96420"/>
                    <a:pt x="96420" y="0"/>
                    <a:pt x="215361" y="0"/>
                  </a:cubicBezTo>
                  <a:lnTo>
                    <a:pt x="1076780" y="0"/>
                  </a:lnTo>
                  <a:cubicBezTo>
                    <a:pt x="1195721" y="0"/>
                    <a:pt x="1292141" y="96420"/>
                    <a:pt x="1292141" y="215361"/>
                  </a:cubicBezTo>
                  <a:lnTo>
                    <a:pt x="1292141" y="1076780"/>
                  </a:lnTo>
                  <a:cubicBezTo>
                    <a:pt x="1292141" y="1195721"/>
                    <a:pt x="1195721" y="1292141"/>
                    <a:pt x="1076780" y="1292141"/>
                  </a:cubicBezTo>
                  <a:lnTo>
                    <a:pt x="215361" y="1292141"/>
                  </a:lnTo>
                  <a:cubicBezTo>
                    <a:pt x="96420" y="1292141"/>
                    <a:pt x="0" y="1195721"/>
                    <a:pt x="0" y="1076780"/>
                  </a:cubicBezTo>
                  <a:lnTo>
                    <a:pt x="0" y="215361"/>
                  </a:lnTo>
                  <a:close/>
                </a:path>
              </a:pathLst>
            </a:custGeom>
            <a:noFill/>
            <a:ln>
              <a:solidFill>
                <a:srgbClr val="00206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4453" tIns="64453" rIns="64453" bIns="64453" numCol="1" spcCol="1270" anchor="ctr" anchorCtr="0">
              <a:noAutofit/>
            </a:bodyPr>
            <a:lstStyle/>
            <a:p>
              <a:pPr algn="ctr" defTabSz="600075">
                <a:lnSpc>
                  <a:spcPct val="90000"/>
                </a:lnSpc>
                <a:spcBef>
                  <a:spcPct val="0"/>
                </a:spcBef>
                <a:spcAft>
                  <a:spcPct val="35000"/>
                </a:spcAft>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正交性</a:t>
              </a:r>
            </a:p>
          </p:txBody>
        </p:sp>
        <p:sp>
          <p:nvSpPr>
            <p:cNvPr id="11" name="任意多边形: 形状 10">
              <a:extLst>
                <a:ext uri="{FF2B5EF4-FFF2-40B4-BE49-F238E27FC236}">
                  <a16:creationId xmlns:a16="http://schemas.microsoft.com/office/drawing/2014/main" id="{C0B6453D-1B54-409C-AA10-7D11DC1C0174}"/>
                </a:ext>
              </a:extLst>
            </p:cNvPr>
            <p:cNvSpPr/>
            <p:nvPr/>
          </p:nvSpPr>
          <p:spPr>
            <a:xfrm flipH="1">
              <a:off x="6705042" y="3572322"/>
              <a:ext cx="273741" cy="439328"/>
            </a:xfrm>
            <a:custGeom>
              <a:avLst/>
              <a:gdLst>
                <a:gd name="connsiteX0" fmla="*/ 0 w 273741"/>
                <a:gd name="connsiteY0" fmla="*/ 87866 h 439328"/>
                <a:gd name="connsiteX1" fmla="*/ 136871 w 273741"/>
                <a:gd name="connsiteY1" fmla="*/ 87866 h 439328"/>
                <a:gd name="connsiteX2" fmla="*/ 136871 w 273741"/>
                <a:gd name="connsiteY2" fmla="*/ 0 h 439328"/>
                <a:gd name="connsiteX3" fmla="*/ 273741 w 273741"/>
                <a:gd name="connsiteY3" fmla="*/ 219664 h 439328"/>
                <a:gd name="connsiteX4" fmla="*/ 136871 w 273741"/>
                <a:gd name="connsiteY4" fmla="*/ 439328 h 439328"/>
                <a:gd name="connsiteX5" fmla="*/ 136871 w 273741"/>
                <a:gd name="connsiteY5" fmla="*/ 351462 h 439328"/>
                <a:gd name="connsiteX6" fmla="*/ 0 w 273741"/>
                <a:gd name="connsiteY6" fmla="*/ 351462 h 439328"/>
                <a:gd name="connsiteX7" fmla="*/ 0 w 273741"/>
                <a:gd name="connsiteY7" fmla="*/ 87866 h 439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741" h="439328">
                  <a:moveTo>
                    <a:pt x="0" y="87866"/>
                  </a:moveTo>
                  <a:lnTo>
                    <a:pt x="136871" y="87866"/>
                  </a:lnTo>
                  <a:lnTo>
                    <a:pt x="136871" y="0"/>
                  </a:lnTo>
                  <a:lnTo>
                    <a:pt x="273741" y="219664"/>
                  </a:lnTo>
                  <a:lnTo>
                    <a:pt x="136871" y="439328"/>
                  </a:lnTo>
                  <a:lnTo>
                    <a:pt x="136871" y="351462"/>
                  </a:lnTo>
                  <a:lnTo>
                    <a:pt x="0" y="351462"/>
                  </a:lnTo>
                  <a:lnTo>
                    <a:pt x="0" y="8786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61592" tIns="65900" rIns="0" bIns="65900" numCol="1" spcCol="1270" anchor="ctr" anchorCtr="0">
              <a:noAutofit/>
            </a:bodyPr>
            <a:lstStyle/>
            <a:p>
              <a:pPr algn="ctr" defTabSz="533400">
                <a:lnSpc>
                  <a:spcPct val="90000"/>
                </a:lnSpc>
                <a:spcBef>
                  <a:spcPct val="0"/>
                </a:spcBef>
                <a:spcAft>
                  <a:spcPct val="35000"/>
                </a:spcAft>
              </a:pPr>
              <a:endParaRPr lang="zh-CN" altLang="en-US" sz="2400">
                <a:latin typeface="微软雅黑" panose="020B0503020204020204" pitchFamily="34" charset="-122"/>
                <a:ea typeface="微软雅黑" panose="020B0503020204020204" pitchFamily="34" charset="-122"/>
              </a:endParaRPr>
            </a:p>
          </p:txBody>
        </p:sp>
        <p:sp>
          <p:nvSpPr>
            <p:cNvPr id="12" name="任意多边形: 形状 11">
              <a:extLst>
                <a:ext uri="{FF2B5EF4-FFF2-40B4-BE49-F238E27FC236}">
                  <a16:creationId xmlns:a16="http://schemas.microsoft.com/office/drawing/2014/main" id="{13DA1C01-2404-490F-9E92-974D48613D7E}"/>
                </a:ext>
              </a:extLst>
            </p:cNvPr>
            <p:cNvSpPr/>
            <p:nvPr/>
          </p:nvSpPr>
          <p:spPr>
            <a:xfrm>
              <a:off x="6982232" y="3145915"/>
              <a:ext cx="1464552" cy="1292141"/>
            </a:xfrm>
            <a:custGeom>
              <a:avLst/>
              <a:gdLst>
                <a:gd name="connsiteX0" fmla="*/ 0 w 1292141"/>
                <a:gd name="connsiteY0" fmla="*/ 215361 h 1292141"/>
                <a:gd name="connsiteX1" fmla="*/ 215361 w 1292141"/>
                <a:gd name="connsiteY1" fmla="*/ 0 h 1292141"/>
                <a:gd name="connsiteX2" fmla="*/ 1076780 w 1292141"/>
                <a:gd name="connsiteY2" fmla="*/ 0 h 1292141"/>
                <a:gd name="connsiteX3" fmla="*/ 1292141 w 1292141"/>
                <a:gd name="connsiteY3" fmla="*/ 215361 h 1292141"/>
                <a:gd name="connsiteX4" fmla="*/ 1292141 w 1292141"/>
                <a:gd name="connsiteY4" fmla="*/ 1076780 h 1292141"/>
                <a:gd name="connsiteX5" fmla="*/ 1076780 w 1292141"/>
                <a:gd name="connsiteY5" fmla="*/ 1292141 h 1292141"/>
                <a:gd name="connsiteX6" fmla="*/ 215361 w 1292141"/>
                <a:gd name="connsiteY6" fmla="*/ 1292141 h 1292141"/>
                <a:gd name="connsiteX7" fmla="*/ 0 w 1292141"/>
                <a:gd name="connsiteY7" fmla="*/ 1076780 h 1292141"/>
                <a:gd name="connsiteX8" fmla="*/ 0 w 1292141"/>
                <a:gd name="connsiteY8" fmla="*/ 215361 h 1292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2141" h="1292141">
                  <a:moveTo>
                    <a:pt x="0" y="215361"/>
                  </a:moveTo>
                  <a:cubicBezTo>
                    <a:pt x="0" y="96420"/>
                    <a:pt x="96420" y="0"/>
                    <a:pt x="215361" y="0"/>
                  </a:cubicBezTo>
                  <a:lnTo>
                    <a:pt x="1076780" y="0"/>
                  </a:lnTo>
                  <a:cubicBezTo>
                    <a:pt x="1195721" y="0"/>
                    <a:pt x="1292141" y="96420"/>
                    <a:pt x="1292141" y="215361"/>
                  </a:cubicBezTo>
                  <a:lnTo>
                    <a:pt x="1292141" y="1076780"/>
                  </a:lnTo>
                  <a:cubicBezTo>
                    <a:pt x="1292141" y="1195721"/>
                    <a:pt x="1195721" y="1292141"/>
                    <a:pt x="1076780" y="1292141"/>
                  </a:cubicBezTo>
                  <a:lnTo>
                    <a:pt x="215361" y="1292141"/>
                  </a:lnTo>
                  <a:cubicBezTo>
                    <a:pt x="96420" y="1292141"/>
                    <a:pt x="0" y="1195721"/>
                    <a:pt x="0" y="1076780"/>
                  </a:cubicBezTo>
                  <a:lnTo>
                    <a:pt x="0" y="215361"/>
                  </a:lnTo>
                  <a:close/>
                </a:path>
              </a:pathLst>
            </a:custGeom>
            <a:noFill/>
            <a:ln>
              <a:solidFill>
                <a:srgbClr val="00206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4453" tIns="64453" rIns="64453" bIns="64453" numCol="1" spcCol="1270" anchor="ctr" anchorCtr="0">
              <a:noAutofit/>
            </a:bodyPr>
            <a:lstStyle/>
            <a:p>
              <a:pPr lvl="0" algn="ctr"/>
              <a:r>
                <a:rPr lang="zh-CN" altLang="en-US" sz="2400" dirty="0">
                  <a:solidFill>
                    <a:schemeClr val="tx1"/>
                  </a:solidFill>
                  <a:latin typeface="微软雅黑" panose="020B0503020204020204" pitchFamily="34" charset="-122"/>
                  <a:ea typeface="微软雅黑" panose="020B0503020204020204" pitchFamily="34" charset="-122"/>
                </a:rPr>
                <a:t>相关性</a:t>
              </a:r>
            </a:p>
          </p:txBody>
        </p:sp>
        <p:sp>
          <p:nvSpPr>
            <p:cNvPr id="13" name="任意多边形: 形状 12">
              <a:extLst>
                <a:ext uri="{FF2B5EF4-FFF2-40B4-BE49-F238E27FC236}">
                  <a16:creationId xmlns:a16="http://schemas.microsoft.com/office/drawing/2014/main" id="{6F4F5765-EAEA-44A5-B1FA-767A931A03F4}"/>
                </a:ext>
              </a:extLst>
            </p:cNvPr>
            <p:cNvSpPr/>
            <p:nvPr/>
          </p:nvSpPr>
          <p:spPr>
            <a:xfrm rot="5400000">
              <a:off x="5959129" y="4293953"/>
              <a:ext cx="273743" cy="439329"/>
            </a:xfrm>
            <a:custGeom>
              <a:avLst/>
              <a:gdLst>
                <a:gd name="connsiteX0" fmla="*/ 0 w 273741"/>
                <a:gd name="connsiteY0" fmla="*/ 87866 h 439328"/>
                <a:gd name="connsiteX1" fmla="*/ 136871 w 273741"/>
                <a:gd name="connsiteY1" fmla="*/ 87866 h 439328"/>
                <a:gd name="connsiteX2" fmla="*/ 136871 w 273741"/>
                <a:gd name="connsiteY2" fmla="*/ 0 h 439328"/>
                <a:gd name="connsiteX3" fmla="*/ 273741 w 273741"/>
                <a:gd name="connsiteY3" fmla="*/ 219664 h 439328"/>
                <a:gd name="connsiteX4" fmla="*/ 136871 w 273741"/>
                <a:gd name="connsiteY4" fmla="*/ 439328 h 439328"/>
                <a:gd name="connsiteX5" fmla="*/ 136871 w 273741"/>
                <a:gd name="connsiteY5" fmla="*/ 351462 h 439328"/>
                <a:gd name="connsiteX6" fmla="*/ 0 w 273741"/>
                <a:gd name="connsiteY6" fmla="*/ 351462 h 439328"/>
                <a:gd name="connsiteX7" fmla="*/ 0 w 273741"/>
                <a:gd name="connsiteY7" fmla="*/ 87866 h 439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741" h="439328">
                  <a:moveTo>
                    <a:pt x="273741" y="87866"/>
                  </a:moveTo>
                  <a:lnTo>
                    <a:pt x="136870" y="87866"/>
                  </a:lnTo>
                  <a:lnTo>
                    <a:pt x="136870" y="0"/>
                  </a:lnTo>
                  <a:lnTo>
                    <a:pt x="0" y="219664"/>
                  </a:lnTo>
                  <a:lnTo>
                    <a:pt x="136870" y="439328"/>
                  </a:lnTo>
                  <a:lnTo>
                    <a:pt x="136870" y="351462"/>
                  </a:lnTo>
                  <a:lnTo>
                    <a:pt x="273741" y="351462"/>
                  </a:lnTo>
                  <a:lnTo>
                    <a:pt x="273741" y="8786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61592" tIns="65899" rIns="0" bIns="65900" numCol="1" spcCol="1270" anchor="ctr" anchorCtr="0">
              <a:noAutofit/>
            </a:bodyPr>
            <a:lstStyle/>
            <a:p>
              <a:pPr algn="ctr" defTabSz="533400">
                <a:lnSpc>
                  <a:spcPct val="90000"/>
                </a:lnSpc>
                <a:spcBef>
                  <a:spcPct val="0"/>
                </a:spcBef>
                <a:spcAft>
                  <a:spcPct val="35000"/>
                </a:spcAft>
              </a:pPr>
              <a:endParaRPr lang="zh-CN" altLang="en-US" sz="240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3665E952-6B61-42F8-8C1C-70C12A329775}"/>
                </a:ext>
              </a:extLst>
            </p:cNvPr>
            <p:cNvSpPr/>
            <p:nvPr/>
          </p:nvSpPr>
          <p:spPr>
            <a:xfrm>
              <a:off x="5391669" y="4650488"/>
              <a:ext cx="1405770" cy="1292141"/>
            </a:xfrm>
            <a:custGeom>
              <a:avLst/>
              <a:gdLst>
                <a:gd name="connsiteX0" fmla="*/ 0 w 1292141"/>
                <a:gd name="connsiteY0" fmla="*/ 215361 h 1292141"/>
                <a:gd name="connsiteX1" fmla="*/ 215361 w 1292141"/>
                <a:gd name="connsiteY1" fmla="*/ 0 h 1292141"/>
                <a:gd name="connsiteX2" fmla="*/ 1076780 w 1292141"/>
                <a:gd name="connsiteY2" fmla="*/ 0 h 1292141"/>
                <a:gd name="connsiteX3" fmla="*/ 1292141 w 1292141"/>
                <a:gd name="connsiteY3" fmla="*/ 215361 h 1292141"/>
                <a:gd name="connsiteX4" fmla="*/ 1292141 w 1292141"/>
                <a:gd name="connsiteY4" fmla="*/ 1076780 h 1292141"/>
                <a:gd name="connsiteX5" fmla="*/ 1076780 w 1292141"/>
                <a:gd name="connsiteY5" fmla="*/ 1292141 h 1292141"/>
                <a:gd name="connsiteX6" fmla="*/ 215361 w 1292141"/>
                <a:gd name="connsiteY6" fmla="*/ 1292141 h 1292141"/>
                <a:gd name="connsiteX7" fmla="*/ 0 w 1292141"/>
                <a:gd name="connsiteY7" fmla="*/ 1076780 h 1292141"/>
                <a:gd name="connsiteX8" fmla="*/ 0 w 1292141"/>
                <a:gd name="connsiteY8" fmla="*/ 215361 h 1292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2141" h="1292141">
                  <a:moveTo>
                    <a:pt x="0" y="215361"/>
                  </a:moveTo>
                  <a:cubicBezTo>
                    <a:pt x="0" y="96420"/>
                    <a:pt x="96420" y="0"/>
                    <a:pt x="215361" y="0"/>
                  </a:cubicBezTo>
                  <a:lnTo>
                    <a:pt x="1076780" y="0"/>
                  </a:lnTo>
                  <a:cubicBezTo>
                    <a:pt x="1195721" y="0"/>
                    <a:pt x="1292141" y="96420"/>
                    <a:pt x="1292141" y="215361"/>
                  </a:cubicBezTo>
                  <a:lnTo>
                    <a:pt x="1292141" y="1076780"/>
                  </a:lnTo>
                  <a:cubicBezTo>
                    <a:pt x="1292141" y="1195721"/>
                    <a:pt x="1195721" y="1292141"/>
                    <a:pt x="1076780" y="1292141"/>
                  </a:cubicBezTo>
                  <a:lnTo>
                    <a:pt x="215361" y="1292141"/>
                  </a:lnTo>
                  <a:cubicBezTo>
                    <a:pt x="96420" y="1292141"/>
                    <a:pt x="0" y="1195721"/>
                    <a:pt x="0" y="1076780"/>
                  </a:cubicBezTo>
                  <a:lnTo>
                    <a:pt x="0" y="215361"/>
                  </a:lnTo>
                  <a:close/>
                </a:path>
              </a:pathLst>
            </a:custGeom>
            <a:noFill/>
            <a:ln>
              <a:solidFill>
                <a:srgbClr val="00206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4453" tIns="64453" rIns="64453" bIns="64453" numCol="1" spcCol="1270" anchor="ctr" anchorCtr="0">
              <a:noAutofit/>
            </a:bodyPr>
            <a:lstStyle/>
            <a:p>
              <a:pPr lvl="0" algn="ctr"/>
              <a:r>
                <a:rPr lang="zh-CN" altLang="en-US" sz="2400" dirty="0">
                  <a:solidFill>
                    <a:schemeClr val="tx1"/>
                  </a:solidFill>
                  <a:latin typeface="微软雅黑" panose="020B0503020204020204" pitchFamily="34" charset="-122"/>
                  <a:ea typeface="微软雅黑" panose="020B0503020204020204" pitchFamily="34" charset="-122"/>
                </a:rPr>
                <a:t>完整性</a:t>
              </a:r>
            </a:p>
          </p:txBody>
        </p:sp>
        <p:sp>
          <p:nvSpPr>
            <p:cNvPr id="15" name="任意多边形: 形状 14">
              <a:extLst>
                <a:ext uri="{FF2B5EF4-FFF2-40B4-BE49-F238E27FC236}">
                  <a16:creationId xmlns:a16="http://schemas.microsoft.com/office/drawing/2014/main" id="{BDE49614-2016-4C06-9044-15734F5E5DAA}"/>
                </a:ext>
              </a:extLst>
            </p:cNvPr>
            <p:cNvSpPr/>
            <p:nvPr/>
          </p:nvSpPr>
          <p:spPr>
            <a:xfrm flipH="1">
              <a:off x="5230141" y="3572321"/>
              <a:ext cx="273742" cy="439329"/>
            </a:xfrm>
            <a:custGeom>
              <a:avLst/>
              <a:gdLst>
                <a:gd name="connsiteX0" fmla="*/ 0 w 273741"/>
                <a:gd name="connsiteY0" fmla="*/ 87866 h 439328"/>
                <a:gd name="connsiteX1" fmla="*/ 136871 w 273741"/>
                <a:gd name="connsiteY1" fmla="*/ 87866 h 439328"/>
                <a:gd name="connsiteX2" fmla="*/ 136871 w 273741"/>
                <a:gd name="connsiteY2" fmla="*/ 0 h 439328"/>
                <a:gd name="connsiteX3" fmla="*/ 273741 w 273741"/>
                <a:gd name="connsiteY3" fmla="*/ 219664 h 439328"/>
                <a:gd name="connsiteX4" fmla="*/ 136871 w 273741"/>
                <a:gd name="connsiteY4" fmla="*/ 439328 h 439328"/>
                <a:gd name="connsiteX5" fmla="*/ 136871 w 273741"/>
                <a:gd name="connsiteY5" fmla="*/ 351462 h 439328"/>
                <a:gd name="connsiteX6" fmla="*/ 0 w 273741"/>
                <a:gd name="connsiteY6" fmla="*/ 351462 h 439328"/>
                <a:gd name="connsiteX7" fmla="*/ 0 w 273741"/>
                <a:gd name="connsiteY7" fmla="*/ 87866 h 439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741" h="439328">
                  <a:moveTo>
                    <a:pt x="273741" y="351462"/>
                  </a:moveTo>
                  <a:lnTo>
                    <a:pt x="136870" y="351462"/>
                  </a:lnTo>
                  <a:lnTo>
                    <a:pt x="136870" y="439328"/>
                  </a:lnTo>
                  <a:lnTo>
                    <a:pt x="0" y="219664"/>
                  </a:lnTo>
                  <a:lnTo>
                    <a:pt x="136870" y="0"/>
                  </a:lnTo>
                  <a:lnTo>
                    <a:pt x="136870" y="87866"/>
                  </a:lnTo>
                  <a:lnTo>
                    <a:pt x="273741" y="87866"/>
                  </a:lnTo>
                  <a:lnTo>
                    <a:pt x="273741" y="351462"/>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5900" rIns="61592" bIns="65900" numCol="1" spcCol="1270" anchor="ctr" anchorCtr="0">
              <a:noAutofit/>
            </a:bodyPr>
            <a:lstStyle/>
            <a:p>
              <a:pPr algn="ctr" defTabSz="533400">
                <a:lnSpc>
                  <a:spcPct val="90000"/>
                </a:lnSpc>
                <a:spcBef>
                  <a:spcPct val="0"/>
                </a:spcBef>
                <a:spcAft>
                  <a:spcPct val="35000"/>
                </a:spcAft>
              </a:pPr>
              <a:endParaRPr lang="zh-CN" altLang="en-US" sz="2400">
                <a:latin typeface="微软雅黑" panose="020B0503020204020204" pitchFamily="34" charset="-122"/>
                <a:ea typeface="微软雅黑" panose="020B0503020204020204" pitchFamily="34" charset="-122"/>
              </a:endParaRPr>
            </a:p>
          </p:txBody>
        </p:sp>
        <p:sp>
          <p:nvSpPr>
            <p:cNvPr id="16" name="任意多边形: 形状 15">
              <a:extLst>
                <a:ext uri="{FF2B5EF4-FFF2-40B4-BE49-F238E27FC236}">
                  <a16:creationId xmlns:a16="http://schemas.microsoft.com/office/drawing/2014/main" id="{336F8F04-0ADB-4107-91D7-C55DCAAD7224}"/>
                </a:ext>
              </a:extLst>
            </p:cNvPr>
            <p:cNvSpPr/>
            <p:nvPr/>
          </p:nvSpPr>
          <p:spPr>
            <a:xfrm>
              <a:off x="3749760" y="3145915"/>
              <a:ext cx="1476934" cy="1292141"/>
            </a:xfrm>
            <a:custGeom>
              <a:avLst/>
              <a:gdLst>
                <a:gd name="connsiteX0" fmla="*/ 0 w 1292141"/>
                <a:gd name="connsiteY0" fmla="*/ 215361 h 1292141"/>
                <a:gd name="connsiteX1" fmla="*/ 215361 w 1292141"/>
                <a:gd name="connsiteY1" fmla="*/ 0 h 1292141"/>
                <a:gd name="connsiteX2" fmla="*/ 1076780 w 1292141"/>
                <a:gd name="connsiteY2" fmla="*/ 0 h 1292141"/>
                <a:gd name="connsiteX3" fmla="*/ 1292141 w 1292141"/>
                <a:gd name="connsiteY3" fmla="*/ 215361 h 1292141"/>
                <a:gd name="connsiteX4" fmla="*/ 1292141 w 1292141"/>
                <a:gd name="connsiteY4" fmla="*/ 1076780 h 1292141"/>
                <a:gd name="connsiteX5" fmla="*/ 1076780 w 1292141"/>
                <a:gd name="connsiteY5" fmla="*/ 1292141 h 1292141"/>
                <a:gd name="connsiteX6" fmla="*/ 215361 w 1292141"/>
                <a:gd name="connsiteY6" fmla="*/ 1292141 h 1292141"/>
                <a:gd name="connsiteX7" fmla="*/ 0 w 1292141"/>
                <a:gd name="connsiteY7" fmla="*/ 1076780 h 1292141"/>
                <a:gd name="connsiteX8" fmla="*/ 0 w 1292141"/>
                <a:gd name="connsiteY8" fmla="*/ 215361 h 1292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2141" h="1292141">
                  <a:moveTo>
                    <a:pt x="0" y="215361"/>
                  </a:moveTo>
                  <a:cubicBezTo>
                    <a:pt x="0" y="96420"/>
                    <a:pt x="96420" y="0"/>
                    <a:pt x="215361" y="0"/>
                  </a:cubicBezTo>
                  <a:lnTo>
                    <a:pt x="1076780" y="0"/>
                  </a:lnTo>
                  <a:cubicBezTo>
                    <a:pt x="1195721" y="0"/>
                    <a:pt x="1292141" y="96420"/>
                    <a:pt x="1292141" y="215361"/>
                  </a:cubicBezTo>
                  <a:lnTo>
                    <a:pt x="1292141" y="1076780"/>
                  </a:lnTo>
                  <a:cubicBezTo>
                    <a:pt x="1292141" y="1195721"/>
                    <a:pt x="1195721" y="1292141"/>
                    <a:pt x="1076780" y="1292141"/>
                  </a:cubicBezTo>
                  <a:lnTo>
                    <a:pt x="215361" y="1292141"/>
                  </a:lnTo>
                  <a:cubicBezTo>
                    <a:pt x="96420" y="1292141"/>
                    <a:pt x="0" y="1195721"/>
                    <a:pt x="0" y="1076780"/>
                  </a:cubicBezTo>
                  <a:lnTo>
                    <a:pt x="0" y="215361"/>
                  </a:lnTo>
                  <a:close/>
                </a:path>
              </a:pathLst>
            </a:custGeom>
            <a:noFill/>
            <a:ln>
              <a:solidFill>
                <a:srgbClr val="00206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4453" tIns="64453" rIns="64453" bIns="64453" numCol="1" spcCol="1270" anchor="ctr" anchorCtr="0">
              <a:noAutofit/>
            </a:bodyPr>
            <a:lstStyle/>
            <a:p>
              <a:pPr lvl="0" algn="ctr"/>
              <a:r>
                <a:rPr lang="zh-CN" altLang="en-US" sz="2400" dirty="0">
                  <a:solidFill>
                    <a:schemeClr val="tx1"/>
                  </a:solidFill>
                  <a:latin typeface="微软雅黑" panose="020B0503020204020204" pitchFamily="34" charset="-122"/>
                  <a:ea typeface="微软雅黑" panose="020B0503020204020204" pitchFamily="34" charset="-122"/>
                </a:rPr>
                <a:t>原子性</a:t>
              </a:r>
            </a:p>
          </p:txBody>
        </p:sp>
      </p:grpSp>
      <p:sp>
        <p:nvSpPr>
          <p:cNvPr id="17" name="Text Box 8">
            <a:extLst>
              <a:ext uri="{FF2B5EF4-FFF2-40B4-BE49-F238E27FC236}">
                <a16:creationId xmlns:a16="http://schemas.microsoft.com/office/drawing/2014/main" id="{53EE477B-49E1-49A8-8223-DA2EF8897DEB}"/>
              </a:ext>
            </a:extLst>
          </p:cNvPr>
          <p:cNvSpPr txBox="1">
            <a:spLocks noChangeArrowheads="1"/>
          </p:cNvSpPr>
          <p:nvPr/>
        </p:nvSpPr>
        <p:spPr bwMode="auto">
          <a:xfrm>
            <a:off x="5372994" y="3162184"/>
            <a:ext cx="4509556"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22263" indent="-32226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dirty="0"/>
          </a:p>
          <a:p>
            <a:pPr eaLnBrk="1" hangingPunct="1">
              <a:lnSpc>
                <a:spcPct val="20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1）场景一：文件上传</a:t>
            </a:r>
          </a:p>
          <a:p>
            <a:pPr eaLnBrk="1" hangingPunct="1">
              <a:lnSpc>
                <a:spcPct val="20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2）场景二：文件下载</a:t>
            </a:r>
            <a:endParaRPr lang="en-US" altLang="zh-CN" sz="2000" dirty="0">
              <a:latin typeface="微软雅黑" panose="020B0503020204020204" pitchFamily="34" charset="-122"/>
              <a:ea typeface="微软雅黑" panose="020B0503020204020204" pitchFamily="34" charset="-122"/>
            </a:endParaRPr>
          </a:p>
          <a:p>
            <a:pPr eaLnBrk="1" hangingPunct="1">
              <a:lnSpc>
                <a:spcPct val="200000"/>
              </a:lnSpc>
              <a:buFont typeface="Arial" panose="020B0604020202020204" pitchFamily="34" charset="0"/>
              <a:buNone/>
            </a:pPr>
            <a:r>
              <a:rPr lang="zh-CN" altLang="en-US" sz="2000" dirty="0">
                <a:latin typeface="微软雅黑" panose="020B0503020204020204" pitchFamily="34" charset="-122"/>
                <a:ea typeface="微软雅黑" panose="020B0503020204020204" pitchFamily="34" charset="-122"/>
              </a:rPr>
              <a:t>3）场景三：文件删除</a:t>
            </a:r>
            <a:endParaRPr lang="zh-CN" altLang="en-US" sz="2000" dirty="0">
              <a:ea typeface="微软雅黑" panose="020B0503020204020204" pitchFamily="34" charset="-122"/>
            </a:endParaRPr>
          </a:p>
          <a:p>
            <a:pPr eaLnBrk="1" hangingPunct="1">
              <a:buFont typeface="Arial" panose="020B0604020202020204" pitchFamily="34" charset="0"/>
              <a:buNone/>
            </a:pPr>
            <a:endParaRPr lang="zh-CN" altLang="en-US" dirty="0">
              <a:ea typeface="微软雅黑" panose="020B0503020204020204" pitchFamily="34" charset="-122"/>
            </a:endParaRPr>
          </a:p>
        </p:txBody>
      </p:sp>
      <p:grpSp>
        <p:nvGrpSpPr>
          <p:cNvPr id="6" name="组合 5">
            <a:extLst>
              <a:ext uri="{FF2B5EF4-FFF2-40B4-BE49-F238E27FC236}">
                <a16:creationId xmlns:a16="http://schemas.microsoft.com/office/drawing/2014/main" id="{68A8729D-14CF-4E7A-A475-E2E10F65A06B}"/>
              </a:ext>
            </a:extLst>
          </p:cNvPr>
          <p:cNvGrpSpPr/>
          <p:nvPr/>
        </p:nvGrpSpPr>
        <p:grpSpPr>
          <a:xfrm>
            <a:off x="432445" y="1079847"/>
            <a:ext cx="10343515" cy="1728192"/>
            <a:chOff x="432445" y="1199404"/>
            <a:chExt cx="10343515" cy="1728192"/>
          </a:xfrm>
        </p:grpSpPr>
        <p:cxnSp>
          <p:nvCxnSpPr>
            <p:cNvPr id="18" name="MH_Other_1">
              <a:extLst>
                <a:ext uri="{FF2B5EF4-FFF2-40B4-BE49-F238E27FC236}">
                  <a16:creationId xmlns:a16="http://schemas.microsoft.com/office/drawing/2014/main" id="{B4113CF3-3281-4D21-BDFB-15A9FB5E7778}"/>
                </a:ext>
              </a:extLst>
            </p:cNvPr>
            <p:cNvCxnSpPr>
              <a:cxnSpLocks/>
            </p:cNvCxnSpPr>
            <p:nvPr>
              <p:custDataLst>
                <p:tags r:id="rId2"/>
              </p:custDataLst>
            </p:nvPr>
          </p:nvCxnSpPr>
          <p:spPr>
            <a:xfrm>
              <a:off x="456374" y="1199404"/>
              <a:ext cx="8448865" cy="0"/>
            </a:xfrm>
            <a:prstGeom prst="line">
              <a:avLst/>
            </a:prstGeom>
            <a:solidFill>
              <a:schemeClr val="accent6">
                <a:lumMod val="75000"/>
              </a:schemeClr>
            </a:solidFill>
            <a:ln>
              <a:solidFill>
                <a:srgbClr val="DDDDDD"/>
              </a:solidFill>
            </a:ln>
          </p:spPr>
          <p:style>
            <a:lnRef idx="1">
              <a:schemeClr val="accent1"/>
            </a:lnRef>
            <a:fillRef idx="0">
              <a:schemeClr val="accent1"/>
            </a:fillRef>
            <a:effectRef idx="0">
              <a:schemeClr val="accent1"/>
            </a:effectRef>
            <a:fontRef idx="minor">
              <a:schemeClr val="tx1"/>
            </a:fontRef>
          </p:style>
        </p:cxnSp>
        <p:cxnSp>
          <p:nvCxnSpPr>
            <p:cNvPr id="20" name="MH_Other_2">
              <a:extLst>
                <a:ext uri="{FF2B5EF4-FFF2-40B4-BE49-F238E27FC236}">
                  <a16:creationId xmlns:a16="http://schemas.microsoft.com/office/drawing/2014/main" id="{60F25A7D-BB21-4970-9C64-4005B5D513EE}"/>
                </a:ext>
              </a:extLst>
            </p:cNvPr>
            <p:cNvCxnSpPr>
              <a:cxnSpLocks/>
            </p:cNvCxnSpPr>
            <p:nvPr>
              <p:custDataLst>
                <p:tags r:id="rId3"/>
              </p:custDataLst>
            </p:nvPr>
          </p:nvCxnSpPr>
          <p:spPr>
            <a:xfrm>
              <a:off x="432445" y="2927596"/>
              <a:ext cx="8592881" cy="0"/>
            </a:xfrm>
            <a:prstGeom prst="line">
              <a:avLst/>
            </a:prstGeom>
            <a:solidFill>
              <a:schemeClr val="accent6">
                <a:lumMod val="75000"/>
              </a:schemeClr>
            </a:solidFill>
            <a:ln>
              <a:solidFill>
                <a:srgbClr val="DDDDDD"/>
              </a:solidFill>
            </a:ln>
          </p:spPr>
          <p:style>
            <a:lnRef idx="1">
              <a:schemeClr val="accent1"/>
            </a:lnRef>
            <a:fillRef idx="0">
              <a:schemeClr val="accent1"/>
            </a:fillRef>
            <a:effectRef idx="0">
              <a:schemeClr val="accent1"/>
            </a:effectRef>
            <a:fontRef idx="minor">
              <a:schemeClr val="tx1"/>
            </a:fontRef>
          </p:style>
        </p:cxnSp>
        <p:sp>
          <p:nvSpPr>
            <p:cNvPr id="23" name="MH_SubTitle_1">
              <a:extLst>
                <a:ext uri="{FF2B5EF4-FFF2-40B4-BE49-F238E27FC236}">
                  <a16:creationId xmlns:a16="http://schemas.microsoft.com/office/drawing/2014/main" id="{8DD7F5AD-12EA-4E84-BF6A-60B8CA4F4C10}"/>
                </a:ext>
              </a:extLst>
            </p:cNvPr>
            <p:cNvSpPr/>
            <p:nvPr>
              <p:custDataLst>
                <p:tags r:id="rId4"/>
              </p:custDataLst>
            </p:nvPr>
          </p:nvSpPr>
          <p:spPr>
            <a:xfrm>
              <a:off x="544731" y="1401209"/>
              <a:ext cx="1153581" cy="116919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sz="2400" dirty="0">
                  <a:solidFill>
                    <a:srgbClr val="FFFFFF"/>
                  </a:solidFill>
                  <a:ea typeface="黑体" panose="02010609060101010101" pitchFamily="49" charset="-122"/>
                </a:rPr>
                <a:t>主席</a:t>
              </a:r>
            </a:p>
          </p:txBody>
        </p:sp>
        <p:sp>
          <p:nvSpPr>
            <p:cNvPr id="24" name="MH_SubTitle_2">
              <a:extLst>
                <a:ext uri="{FF2B5EF4-FFF2-40B4-BE49-F238E27FC236}">
                  <a16:creationId xmlns:a16="http://schemas.microsoft.com/office/drawing/2014/main" id="{5405CDDB-4C15-4AF3-B5D1-78401620BF61}"/>
                </a:ext>
              </a:extLst>
            </p:cNvPr>
            <p:cNvSpPr/>
            <p:nvPr>
              <p:custDataLst>
                <p:tags r:id="rId5"/>
              </p:custDataLst>
            </p:nvPr>
          </p:nvSpPr>
          <p:spPr>
            <a:xfrm>
              <a:off x="2380686" y="1401209"/>
              <a:ext cx="1151835" cy="116919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sz="2400" dirty="0">
                  <a:solidFill>
                    <a:srgbClr val="FFFFFF"/>
                  </a:solidFill>
                  <a:ea typeface="黑体" panose="02010609060101010101" pitchFamily="49" charset="-122"/>
                </a:rPr>
                <a:t>省长</a:t>
              </a:r>
            </a:p>
          </p:txBody>
        </p:sp>
        <p:sp>
          <p:nvSpPr>
            <p:cNvPr id="25" name="MH_SubTitle_3">
              <a:extLst>
                <a:ext uri="{FF2B5EF4-FFF2-40B4-BE49-F238E27FC236}">
                  <a16:creationId xmlns:a16="http://schemas.microsoft.com/office/drawing/2014/main" id="{82B22C91-C2D8-4F7B-8671-AE7807592515}"/>
                </a:ext>
              </a:extLst>
            </p:cNvPr>
            <p:cNvSpPr/>
            <p:nvPr>
              <p:custDataLst>
                <p:tags r:id="rId6"/>
              </p:custDataLst>
            </p:nvPr>
          </p:nvSpPr>
          <p:spPr>
            <a:xfrm>
              <a:off x="4214895" y="1401209"/>
              <a:ext cx="1153580" cy="116919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sz="2400" dirty="0">
                  <a:solidFill>
                    <a:srgbClr val="FFFFFF"/>
                  </a:solidFill>
                  <a:ea typeface="黑体" panose="02010609060101010101" pitchFamily="49" charset="-122"/>
                </a:rPr>
                <a:t>市长</a:t>
              </a:r>
            </a:p>
          </p:txBody>
        </p:sp>
        <p:sp>
          <p:nvSpPr>
            <p:cNvPr id="26" name="MH_SubTitle_4">
              <a:extLst>
                <a:ext uri="{FF2B5EF4-FFF2-40B4-BE49-F238E27FC236}">
                  <a16:creationId xmlns:a16="http://schemas.microsoft.com/office/drawing/2014/main" id="{536DC1DC-807A-408C-A72A-3C0BB77C09CD}"/>
                </a:ext>
              </a:extLst>
            </p:cNvPr>
            <p:cNvSpPr/>
            <p:nvPr>
              <p:custDataLst>
                <p:tags r:id="rId7"/>
              </p:custDataLst>
            </p:nvPr>
          </p:nvSpPr>
          <p:spPr>
            <a:xfrm>
              <a:off x="6050849" y="1401209"/>
              <a:ext cx="1151835" cy="116919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sz="2400" dirty="0">
                  <a:solidFill>
                    <a:srgbClr val="FFFFFF"/>
                  </a:solidFill>
                  <a:ea typeface="黑体" panose="02010609060101010101" pitchFamily="49" charset="-122"/>
                </a:rPr>
                <a:t>县长</a:t>
              </a:r>
            </a:p>
          </p:txBody>
        </p:sp>
        <p:sp>
          <p:nvSpPr>
            <p:cNvPr id="27" name="MH_Other_3">
              <a:extLst>
                <a:ext uri="{FF2B5EF4-FFF2-40B4-BE49-F238E27FC236}">
                  <a16:creationId xmlns:a16="http://schemas.microsoft.com/office/drawing/2014/main" id="{20349914-09A8-4CE4-9B66-2DCA0D10DA5C}"/>
                </a:ext>
              </a:extLst>
            </p:cNvPr>
            <p:cNvSpPr/>
            <p:nvPr>
              <p:custDataLst>
                <p:tags r:id="rId8"/>
              </p:custDataLst>
            </p:nvPr>
          </p:nvSpPr>
          <p:spPr>
            <a:xfrm>
              <a:off x="1942641" y="1887635"/>
              <a:ext cx="191973" cy="194570"/>
            </a:xfrm>
            <a:prstGeom prst="chevr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lstStyle/>
            <a:p>
              <a:pPr algn="ctr">
                <a:defRPr/>
              </a:pPr>
              <a:endParaRPr lang="zh-CN" altLang="en-US" sz="2400">
                <a:solidFill>
                  <a:srgbClr val="FFFFFF"/>
                </a:solidFill>
                <a:latin typeface="Arial" panose="020B0604020202020204" pitchFamily="34" charset="0"/>
                <a:ea typeface="黑体" panose="02010609060101010101" pitchFamily="49" charset="-122"/>
              </a:endParaRPr>
            </a:p>
          </p:txBody>
        </p:sp>
        <p:sp>
          <p:nvSpPr>
            <p:cNvPr id="28" name="MH_Other_4">
              <a:extLst>
                <a:ext uri="{FF2B5EF4-FFF2-40B4-BE49-F238E27FC236}">
                  <a16:creationId xmlns:a16="http://schemas.microsoft.com/office/drawing/2014/main" id="{4541891C-2A92-49D4-9F55-C783B15252AF}"/>
                </a:ext>
              </a:extLst>
            </p:cNvPr>
            <p:cNvSpPr/>
            <p:nvPr>
              <p:custDataLst>
                <p:tags r:id="rId9"/>
              </p:custDataLst>
            </p:nvPr>
          </p:nvSpPr>
          <p:spPr>
            <a:xfrm>
              <a:off x="3778595" y="1887635"/>
              <a:ext cx="191973" cy="194570"/>
            </a:xfrm>
            <a:prstGeom prst="chevr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lstStyle/>
            <a:p>
              <a:pPr algn="ctr">
                <a:defRPr/>
              </a:pPr>
              <a:endParaRPr lang="zh-CN" altLang="en-US" sz="2400">
                <a:solidFill>
                  <a:srgbClr val="FFFFFF"/>
                </a:solidFill>
                <a:latin typeface="Arial" panose="020B0604020202020204" pitchFamily="34" charset="0"/>
                <a:ea typeface="黑体" panose="02010609060101010101" pitchFamily="49" charset="-122"/>
              </a:endParaRPr>
            </a:p>
          </p:txBody>
        </p:sp>
        <p:sp>
          <p:nvSpPr>
            <p:cNvPr id="29" name="MH_Other_5">
              <a:extLst>
                <a:ext uri="{FF2B5EF4-FFF2-40B4-BE49-F238E27FC236}">
                  <a16:creationId xmlns:a16="http://schemas.microsoft.com/office/drawing/2014/main" id="{49718AC0-7A9B-4504-B615-7ADFFC27A0B9}"/>
                </a:ext>
              </a:extLst>
            </p:cNvPr>
            <p:cNvSpPr/>
            <p:nvPr>
              <p:custDataLst>
                <p:tags r:id="rId10"/>
              </p:custDataLst>
            </p:nvPr>
          </p:nvSpPr>
          <p:spPr>
            <a:xfrm>
              <a:off x="5612804" y="1887635"/>
              <a:ext cx="191973" cy="194570"/>
            </a:xfrm>
            <a:prstGeom prst="chevr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lstStyle/>
            <a:p>
              <a:pPr algn="ctr">
                <a:defRPr/>
              </a:pPr>
              <a:endParaRPr lang="zh-CN" altLang="en-US" sz="2400">
                <a:solidFill>
                  <a:srgbClr val="FFFFFF"/>
                </a:solidFill>
                <a:latin typeface="Arial" panose="020B0604020202020204" pitchFamily="34" charset="0"/>
                <a:ea typeface="黑体" panose="02010609060101010101" pitchFamily="49" charset="-122"/>
              </a:endParaRPr>
            </a:p>
          </p:txBody>
        </p:sp>
        <p:sp>
          <p:nvSpPr>
            <p:cNvPr id="30" name="MH_SubTitle_4">
              <a:extLst>
                <a:ext uri="{FF2B5EF4-FFF2-40B4-BE49-F238E27FC236}">
                  <a16:creationId xmlns:a16="http://schemas.microsoft.com/office/drawing/2014/main" id="{9AF499E9-EFA2-4A79-A3C4-5877467FBD27}"/>
                </a:ext>
              </a:extLst>
            </p:cNvPr>
            <p:cNvSpPr/>
            <p:nvPr>
              <p:custDataLst>
                <p:tags r:id="rId11"/>
              </p:custDataLst>
            </p:nvPr>
          </p:nvSpPr>
          <p:spPr>
            <a:xfrm>
              <a:off x="7801483" y="1422825"/>
              <a:ext cx="1223843" cy="116919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sz="2400" dirty="0">
                  <a:solidFill>
                    <a:srgbClr val="FFFFFF"/>
                  </a:solidFill>
                  <a:ea typeface="黑体" panose="02010609060101010101" pitchFamily="49" charset="-122"/>
                </a:rPr>
                <a:t>乡长</a:t>
              </a:r>
            </a:p>
          </p:txBody>
        </p:sp>
        <p:sp>
          <p:nvSpPr>
            <p:cNvPr id="31" name="MH_Other_5">
              <a:extLst>
                <a:ext uri="{FF2B5EF4-FFF2-40B4-BE49-F238E27FC236}">
                  <a16:creationId xmlns:a16="http://schemas.microsoft.com/office/drawing/2014/main" id="{157B408E-1966-43BA-877D-C235753FA675}"/>
                </a:ext>
              </a:extLst>
            </p:cNvPr>
            <p:cNvSpPr/>
            <p:nvPr>
              <p:custDataLst>
                <p:tags r:id="rId12"/>
              </p:custDataLst>
            </p:nvPr>
          </p:nvSpPr>
          <p:spPr>
            <a:xfrm>
              <a:off x="7363438" y="1909251"/>
              <a:ext cx="191973" cy="194570"/>
            </a:xfrm>
            <a:prstGeom prst="chevr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lstStyle/>
            <a:p>
              <a:pPr algn="ctr">
                <a:defRPr/>
              </a:pPr>
              <a:endParaRPr lang="zh-CN" altLang="en-US" sz="2400">
                <a:solidFill>
                  <a:srgbClr val="FFFFFF"/>
                </a:solidFill>
                <a:latin typeface="Arial" panose="020B0604020202020204" pitchFamily="34" charset="0"/>
                <a:ea typeface="黑体" panose="02010609060101010101" pitchFamily="49" charset="-122"/>
              </a:endParaRPr>
            </a:p>
          </p:txBody>
        </p:sp>
        <p:sp>
          <p:nvSpPr>
            <p:cNvPr id="32" name="MH_SubTitle_4">
              <a:extLst>
                <a:ext uri="{FF2B5EF4-FFF2-40B4-BE49-F238E27FC236}">
                  <a16:creationId xmlns:a16="http://schemas.microsoft.com/office/drawing/2014/main" id="{B328EB1B-4DFF-46B9-A845-330735EEF647}"/>
                </a:ext>
              </a:extLst>
            </p:cNvPr>
            <p:cNvSpPr/>
            <p:nvPr>
              <p:custDataLst>
                <p:tags r:id="rId13"/>
              </p:custDataLst>
            </p:nvPr>
          </p:nvSpPr>
          <p:spPr>
            <a:xfrm>
              <a:off x="9624125" y="1422825"/>
              <a:ext cx="1151835" cy="116919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sz="2400" dirty="0">
                  <a:solidFill>
                    <a:srgbClr val="FFFFFF"/>
                  </a:solidFill>
                  <a:ea typeface="黑体" panose="02010609060101010101" pitchFamily="49" charset="-122"/>
                </a:rPr>
                <a:t>村长</a:t>
              </a:r>
            </a:p>
          </p:txBody>
        </p:sp>
        <p:sp>
          <p:nvSpPr>
            <p:cNvPr id="33" name="MH_Other_5">
              <a:extLst>
                <a:ext uri="{FF2B5EF4-FFF2-40B4-BE49-F238E27FC236}">
                  <a16:creationId xmlns:a16="http://schemas.microsoft.com/office/drawing/2014/main" id="{EE2622B0-491E-4284-AF65-3CB39BEBC14F}"/>
                </a:ext>
              </a:extLst>
            </p:cNvPr>
            <p:cNvSpPr/>
            <p:nvPr>
              <p:custDataLst>
                <p:tags r:id="rId14"/>
              </p:custDataLst>
            </p:nvPr>
          </p:nvSpPr>
          <p:spPr>
            <a:xfrm>
              <a:off x="9186080" y="1909251"/>
              <a:ext cx="191973" cy="194570"/>
            </a:xfrm>
            <a:prstGeom prst="chevr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lstStyle/>
            <a:p>
              <a:pPr algn="ctr">
                <a:defRPr/>
              </a:pPr>
              <a:endParaRPr lang="zh-CN" altLang="en-US" sz="2400">
                <a:solidFill>
                  <a:srgbClr val="FFFFFF"/>
                </a:solidFill>
                <a:latin typeface="Arial" panose="020B0604020202020204" pitchFamily="34" charset="0"/>
                <a:ea typeface="黑体" panose="02010609060101010101" pitchFamily="49" charset="-122"/>
              </a:endParaRPr>
            </a:p>
          </p:txBody>
        </p:sp>
      </p:grpSp>
    </p:spTree>
    <p:custDataLst>
      <p:tags r:id="rId1"/>
    </p:custDataLst>
    <p:extLst>
      <p:ext uri="{BB962C8B-B14F-4D97-AF65-F5344CB8AC3E}">
        <p14:creationId xmlns:p14="http://schemas.microsoft.com/office/powerpoint/2010/main" val="3796740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360437" y="143743"/>
            <a:ext cx="10369868" cy="739757"/>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zh-CN" altLang="en-US" sz="26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j-cs"/>
              </a:rPr>
              <a:t>讲师介绍</a:t>
            </a:r>
          </a:p>
        </p:txBody>
      </p:sp>
      <p:sp>
        <p:nvSpPr>
          <p:cNvPr id="5" name="TextBox 4"/>
          <p:cNvSpPr txBox="1"/>
          <p:nvPr/>
        </p:nvSpPr>
        <p:spPr>
          <a:xfrm>
            <a:off x="5184973" y="1799927"/>
            <a:ext cx="5400600" cy="2677656"/>
          </a:xfrm>
          <a:prstGeom prst="rect">
            <a:avLst/>
          </a:prstGeom>
          <a:noFill/>
        </p:spPr>
        <p:txBody>
          <a:bodyPr wrap="square" rtlCol="0">
            <a:spAutoFit/>
          </a:bodyPr>
          <a:lstStyle/>
          <a:p>
            <a:r>
              <a:rPr lang="zh-CN" altLang="en-US" sz="2400" b="1" dirty="0">
                <a:solidFill>
                  <a:schemeClr val="accent1">
                    <a:lumMod val="75000"/>
                  </a:schemeClr>
                </a:solidFill>
                <a:latin typeface="微软雅黑" pitchFamily="34" charset="-122"/>
                <a:ea typeface="微软雅黑" pitchFamily="34" charset="-122"/>
              </a:rPr>
              <a:t>姓名：陈杰</a:t>
            </a:r>
            <a:endParaRPr lang="en-US" altLang="zh-CN" sz="2400" dirty="0">
              <a:solidFill>
                <a:schemeClr val="accent1">
                  <a:lumMod val="75000"/>
                </a:schemeClr>
              </a:solidFill>
              <a:latin typeface="微软雅黑" pitchFamily="34" charset="-122"/>
              <a:ea typeface="微软雅黑" pitchFamily="34" charset="-122"/>
            </a:endParaRPr>
          </a:p>
          <a:p>
            <a:endParaRPr lang="en-US" altLang="zh-CN" sz="2400" b="1" dirty="0">
              <a:solidFill>
                <a:schemeClr val="accent1">
                  <a:lumMod val="75000"/>
                </a:schemeClr>
              </a:solidFill>
              <a:latin typeface="微软雅黑" pitchFamily="34" charset="-122"/>
              <a:ea typeface="微软雅黑" pitchFamily="34" charset="-122"/>
            </a:endParaRPr>
          </a:p>
          <a:p>
            <a:r>
              <a:rPr lang="zh-CN" altLang="en-US" sz="2400" b="1" dirty="0">
                <a:solidFill>
                  <a:schemeClr val="accent1">
                    <a:lumMod val="75000"/>
                  </a:schemeClr>
                </a:solidFill>
                <a:latin typeface="微软雅黑" pitchFamily="34" charset="-122"/>
                <a:ea typeface="微软雅黑" pitchFamily="34" charset="-122"/>
              </a:rPr>
              <a:t>部门：</a:t>
            </a:r>
            <a:r>
              <a:rPr lang="zh-CN" altLang="en-US" sz="2400" dirty="0">
                <a:solidFill>
                  <a:schemeClr val="accent1">
                    <a:lumMod val="75000"/>
                  </a:schemeClr>
                </a:solidFill>
                <a:latin typeface="微软雅黑" pitchFamily="34" charset="-122"/>
                <a:ea typeface="微软雅黑" pitchFamily="34" charset="-122"/>
              </a:rPr>
              <a:t>测试中心</a:t>
            </a:r>
            <a:endParaRPr lang="en-US" altLang="zh-CN" sz="2400" dirty="0">
              <a:solidFill>
                <a:schemeClr val="accent1">
                  <a:lumMod val="75000"/>
                </a:schemeClr>
              </a:solidFill>
              <a:latin typeface="微软雅黑" pitchFamily="34" charset="-122"/>
              <a:ea typeface="微软雅黑" pitchFamily="34" charset="-122"/>
            </a:endParaRPr>
          </a:p>
          <a:p>
            <a:endParaRPr lang="en-US" altLang="zh-CN" sz="2400" dirty="0">
              <a:solidFill>
                <a:schemeClr val="accent1">
                  <a:lumMod val="75000"/>
                </a:schemeClr>
              </a:solidFill>
              <a:latin typeface="微软雅黑" pitchFamily="34" charset="-122"/>
              <a:ea typeface="微软雅黑" pitchFamily="34" charset="-122"/>
            </a:endParaRPr>
          </a:p>
          <a:p>
            <a:r>
              <a:rPr lang="zh-CN" altLang="en-US" sz="2400" b="1" dirty="0">
                <a:solidFill>
                  <a:schemeClr val="accent1">
                    <a:lumMod val="75000"/>
                  </a:schemeClr>
                </a:solidFill>
                <a:latin typeface="微软雅黑" pitchFamily="34" charset="-122"/>
                <a:ea typeface="微软雅黑" pitchFamily="34" charset="-122"/>
              </a:rPr>
              <a:t>联系电话：</a:t>
            </a:r>
            <a:r>
              <a:rPr lang="en-US" altLang="zh-CN" sz="2400" b="1" dirty="0">
                <a:solidFill>
                  <a:schemeClr val="accent1">
                    <a:lumMod val="75000"/>
                  </a:schemeClr>
                </a:solidFill>
                <a:latin typeface="微软雅黑" pitchFamily="34" charset="-122"/>
                <a:ea typeface="微软雅黑" pitchFamily="34" charset="-122"/>
              </a:rPr>
              <a:t>15889674230</a:t>
            </a:r>
          </a:p>
          <a:p>
            <a:endParaRPr lang="en-US" altLang="zh-CN" sz="2400" dirty="0">
              <a:solidFill>
                <a:schemeClr val="accent1">
                  <a:lumMod val="75000"/>
                </a:schemeClr>
              </a:solidFill>
              <a:latin typeface="微软雅黑" pitchFamily="34" charset="-122"/>
              <a:ea typeface="微软雅黑" pitchFamily="34" charset="-122"/>
            </a:endParaRPr>
          </a:p>
          <a:p>
            <a:r>
              <a:rPr lang="zh-CN" altLang="en-US" sz="2400" b="1" dirty="0">
                <a:solidFill>
                  <a:schemeClr val="accent1">
                    <a:lumMod val="75000"/>
                  </a:schemeClr>
                </a:solidFill>
                <a:latin typeface="微软雅黑" pitchFamily="34" charset="-122"/>
                <a:ea typeface="微软雅黑" pitchFamily="34" charset="-122"/>
              </a:rPr>
              <a:t>电子邮箱：</a:t>
            </a:r>
            <a:r>
              <a:rPr lang="en-US" altLang="zh-CN" sz="2400" b="1" dirty="0">
                <a:solidFill>
                  <a:schemeClr val="accent1">
                    <a:lumMod val="75000"/>
                  </a:schemeClr>
                </a:solidFill>
                <a:latin typeface="微软雅黑" pitchFamily="34" charset="-122"/>
                <a:ea typeface="微软雅黑" pitchFamily="34" charset="-122"/>
              </a:rPr>
              <a:t>chenjie@sangfor.com</a:t>
            </a:r>
            <a:endParaRPr lang="en-US" altLang="zh-CN" sz="2400" dirty="0">
              <a:solidFill>
                <a:schemeClr val="accent1">
                  <a:lumMod val="75000"/>
                </a:schemeClr>
              </a:solidFill>
              <a:latin typeface="微软雅黑" pitchFamily="34" charset="-122"/>
              <a:ea typeface="微软雅黑" pitchFamily="34" charset="-122"/>
            </a:endParaRPr>
          </a:p>
        </p:txBody>
      </p:sp>
      <p:sp>
        <p:nvSpPr>
          <p:cNvPr id="2" name="矩形: 圆角 1">
            <a:extLst>
              <a:ext uri="{FF2B5EF4-FFF2-40B4-BE49-F238E27FC236}">
                <a16:creationId xmlns:a16="http://schemas.microsoft.com/office/drawing/2014/main" id="{8C660C0E-0223-4A66-8A68-DC107C725AB3}"/>
              </a:ext>
            </a:extLst>
          </p:cNvPr>
          <p:cNvSpPr/>
          <p:nvPr/>
        </p:nvSpPr>
        <p:spPr>
          <a:xfrm>
            <a:off x="1584573" y="1439887"/>
            <a:ext cx="2304256" cy="3240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讲师照片</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429" y="143743"/>
            <a:ext cx="4536504" cy="461665"/>
          </a:xfrm>
          <a:prstGeom prst="rect">
            <a:avLst/>
          </a:prstGeom>
          <a:noFill/>
        </p:spPr>
        <p:txBody>
          <a:bodyPr wrap="square" rtlCol="0">
            <a:spAutoFit/>
          </a:bodyPr>
          <a:lstStyle/>
          <a:p>
            <a:r>
              <a:rPr lang="en-US" altLang="zh-CN" sz="2400" b="1" dirty="0">
                <a:solidFill>
                  <a:srgbClr val="0070C0"/>
                </a:solidFill>
                <a:latin typeface="微软雅黑" pitchFamily="34" charset="-122"/>
                <a:ea typeface="微软雅黑" pitchFamily="34" charset="-122"/>
              </a:rPr>
              <a:t>2.2.1 </a:t>
            </a:r>
            <a:r>
              <a:rPr lang="zh-CN" altLang="en-US" sz="2400" b="1" dirty="0">
                <a:solidFill>
                  <a:srgbClr val="0070C0"/>
                </a:solidFill>
                <a:latin typeface="微软雅黑" pitchFamily="34" charset="-122"/>
                <a:ea typeface="微软雅黑" pitchFamily="34" charset="-122"/>
              </a:rPr>
              <a:t>业务流程分析</a:t>
            </a:r>
          </a:p>
        </p:txBody>
      </p:sp>
      <p:graphicFrame>
        <p:nvGraphicFramePr>
          <p:cNvPr id="4" name="图示 3">
            <a:extLst>
              <a:ext uri="{FF2B5EF4-FFF2-40B4-BE49-F238E27FC236}">
                <a16:creationId xmlns:a16="http://schemas.microsoft.com/office/drawing/2014/main" id="{29B36454-21B4-4923-A208-295460506279}"/>
              </a:ext>
            </a:extLst>
          </p:cNvPr>
          <p:cNvGraphicFramePr/>
          <p:nvPr>
            <p:extLst>
              <p:ext uri="{D42A27DB-BD31-4B8C-83A1-F6EECF244321}">
                <p14:modId xmlns:p14="http://schemas.microsoft.com/office/powerpoint/2010/main" val="952845384"/>
              </p:ext>
            </p:extLst>
          </p:nvPr>
        </p:nvGraphicFramePr>
        <p:xfrm>
          <a:off x="486903" y="1583903"/>
          <a:ext cx="5328592" cy="45424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0" name="表格 9">
            <a:extLst>
              <a:ext uri="{FF2B5EF4-FFF2-40B4-BE49-F238E27FC236}">
                <a16:creationId xmlns:a16="http://schemas.microsoft.com/office/drawing/2014/main" id="{54A8E19E-BADB-473D-9DA4-2FDAF21B38D2}"/>
              </a:ext>
            </a:extLst>
          </p:cNvPr>
          <p:cNvGraphicFramePr>
            <a:graphicFrameLocks noGrp="1"/>
          </p:cNvGraphicFramePr>
          <p:nvPr>
            <p:extLst>
              <p:ext uri="{D42A27DB-BD31-4B8C-83A1-F6EECF244321}">
                <p14:modId xmlns:p14="http://schemas.microsoft.com/office/powerpoint/2010/main" val="2033318450"/>
              </p:ext>
            </p:extLst>
          </p:nvPr>
        </p:nvGraphicFramePr>
        <p:xfrm>
          <a:off x="5617021" y="2022190"/>
          <a:ext cx="5544615" cy="3743503"/>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750241794"/>
                    </a:ext>
                  </a:extLst>
                </a:gridCol>
                <a:gridCol w="4104456">
                  <a:extLst>
                    <a:ext uri="{9D8B030D-6E8A-4147-A177-3AD203B41FA5}">
                      <a16:colId xmlns:a16="http://schemas.microsoft.com/office/drawing/2014/main" val="604944810"/>
                    </a:ext>
                  </a:extLst>
                </a:gridCol>
                <a:gridCol w="576063">
                  <a:extLst>
                    <a:ext uri="{9D8B030D-6E8A-4147-A177-3AD203B41FA5}">
                      <a16:colId xmlns:a16="http://schemas.microsoft.com/office/drawing/2014/main" val="3046788258"/>
                    </a:ext>
                  </a:extLst>
                </a:gridCol>
              </a:tblGrid>
              <a:tr h="332957">
                <a:tc>
                  <a:txBody>
                    <a:bodyPr/>
                    <a:lstStyle/>
                    <a:p>
                      <a:pPr algn="ctr"/>
                      <a:r>
                        <a:rPr lang="zh-CN" altLang="en-US" sz="1400" dirty="0">
                          <a:latin typeface="微软雅黑" panose="020B0503020204020204" pitchFamily="34" charset="-122"/>
                          <a:ea typeface="微软雅黑" panose="020B0503020204020204" pitchFamily="34" charset="-122"/>
                        </a:rPr>
                        <a:t>内容</a:t>
                      </a:r>
                    </a:p>
                  </a:txBody>
                  <a:tcPr marL="91443" marR="91443" marT="45697" marB="456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latin typeface="微软雅黑" panose="020B0503020204020204" pitchFamily="34" charset="-122"/>
                          <a:ea typeface="微软雅黑" panose="020B0503020204020204" pitchFamily="34" charset="-122"/>
                        </a:rPr>
                        <a:t>描述</a:t>
                      </a:r>
                    </a:p>
                  </a:txBody>
                  <a:tcPr marL="91443" marR="91443" marT="45697" marB="456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latin typeface="微软雅黑" panose="020B0503020204020204" pitchFamily="34" charset="-122"/>
                          <a:ea typeface="微软雅黑" panose="020B0503020204020204" pitchFamily="34" charset="-122"/>
                        </a:rPr>
                        <a:t>备注</a:t>
                      </a:r>
                    </a:p>
                  </a:txBody>
                  <a:tcPr marL="91443" marR="91443" marT="45697" marB="456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9392941"/>
                  </a:ext>
                </a:extLst>
              </a:tr>
              <a:tr h="742876">
                <a:tc>
                  <a:txBody>
                    <a:bodyPr/>
                    <a:lstStyle/>
                    <a:p>
                      <a:r>
                        <a:rPr lang="zh-CN" altLang="en-US" sz="1400" b="0" dirty="0">
                          <a:solidFill>
                            <a:schemeClr val="tx1"/>
                          </a:solidFill>
                          <a:latin typeface="微软雅黑" panose="020B0503020204020204" pitchFamily="34" charset="-122"/>
                          <a:ea typeface="微软雅黑" panose="020B0503020204020204" pitchFamily="34" charset="-122"/>
                        </a:rPr>
                        <a:t>画业务流程图</a:t>
                      </a:r>
                    </a:p>
                  </a:txBody>
                  <a:tcPr marL="91443" marR="91443" marT="45697" marB="456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zh-CN" altLang="en-US" sz="1400" b="0" dirty="0">
                          <a:solidFill>
                            <a:schemeClr val="tx1"/>
                          </a:solidFill>
                          <a:latin typeface="微软雅黑" panose="020B0503020204020204" pitchFamily="34" charset="-122"/>
                          <a:ea typeface="微软雅黑" panose="020B0503020204020204" pitchFamily="34" charset="-122"/>
                        </a:rPr>
                        <a:t>画出该特性业务实现的内部处理过程，经过哪些模块，模块的处理动作，输入输出</a:t>
                      </a:r>
                      <a:endParaRPr lang="en-US" altLang="zh-CN" sz="1400" b="0" dirty="0">
                        <a:solidFill>
                          <a:schemeClr val="tx1"/>
                        </a:solidFill>
                        <a:latin typeface="微软雅黑" panose="020B0503020204020204" pitchFamily="34" charset="-122"/>
                        <a:ea typeface="微软雅黑" panose="020B0503020204020204" pitchFamily="34" charset="-122"/>
                      </a:endParaRPr>
                    </a:p>
                  </a:txBody>
                  <a:tcPr marL="91443" marR="91443" marT="45697" marB="456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b="0" dirty="0">
                        <a:latin typeface="微软雅黑" panose="020B0503020204020204" pitchFamily="34" charset="-122"/>
                        <a:ea typeface="微软雅黑" panose="020B0503020204020204" pitchFamily="34" charset="-122"/>
                      </a:endParaRPr>
                    </a:p>
                  </a:txBody>
                  <a:tcPr marL="91443" marR="91443" marT="45697" marB="456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759335"/>
                  </a:ext>
                </a:extLst>
              </a:tr>
              <a:tr h="1167169">
                <a:tc>
                  <a:txBody>
                    <a:bodyPr/>
                    <a:lstStyle/>
                    <a:p>
                      <a:r>
                        <a:rPr lang="zh-CN" altLang="en-US" sz="1400" b="0" dirty="0">
                          <a:latin typeface="微软雅黑" panose="020B0503020204020204" pitchFamily="34" charset="-122"/>
                          <a:ea typeface="微软雅黑" panose="020B0503020204020204" pitchFamily="34" charset="-122"/>
                        </a:rPr>
                        <a:t>提取分析测试因子</a:t>
                      </a:r>
                    </a:p>
                  </a:txBody>
                  <a:tcPr marL="91443" marR="91443" marT="45697" marB="456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altLang="zh-CN" sz="1400" b="0" dirty="0">
                          <a:latin typeface="微软雅黑" panose="020B0503020204020204" pitchFamily="34" charset="-122"/>
                          <a:ea typeface="微软雅黑" panose="020B0503020204020204" pitchFamily="34" charset="-122"/>
                        </a:rPr>
                        <a:t>1</a:t>
                      </a:r>
                      <a:r>
                        <a:rPr lang="zh-CN" altLang="en-US" sz="1400" b="0" dirty="0">
                          <a:latin typeface="微软雅黑" panose="020B0503020204020204" pitchFamily="34" charset="-122"/>
                          <a:ea typeface="微软雅黑" panose="020B0503020204020204" pitchFamily="34" charset="-122"/>
                        </a:rPr>
                        <a:t>）业务入口方式，操作方式</a:t>
                      </a:r>
                      <a:r>
                        <a:rPr lang="en-US" altLang="zh-CN" sz="1400" b="0" dirty="0">
                          <a:latin typeface="微软雅黑" panose="020B0503020204020204" pitchFamily="34" charset="-122"/>
                          <a:ea typeface="微软雅黑" panose="020B0503020204020204" pitchFamily="34" charset="-122"/>
                        </a:rPr>
                        <a:t>/</a:t>
                      </a:r>
                      <a:r>
                        <a:rPr lang="zh-CN" altLang="en-US" sz="1400" b="0" dirty="0">
                          <a:latin typeface="微软雅黑" panose="020B0503020204020204" pitchFamily="34" charset="-122"/>
                          <a:ea typeface="微软雅黑" panose="020B0503020204020204" pitchFamily="34" charset="-122"/>
                        </a:rPr>
                        <a:t>类型，入口参数（外部输入，内部配置））等进行测试因子的提取</a:t>
                      </a:r>
                      <a:endParaRPr lang="en-US" altLang="zh-CN" sz="1400" b="0" dirty="0">
                        <a:latin typeface="微软雅黑" panose="020B0503020204020204" pitchFamily="34" charset="-122"/>
                        <a:ea typeface="微软雅黑" panose="020B0503020204020204" pitchFamily="34" charset="-122"/>
                      </a:endParaRPr>
                    </a:p>
                    <a:p>
                      <a:pPr>
                        <a:lnSpc>
                          <a:spcPct val="150000"/>
                        </a:lnSpc>
                      </a:pPr>
                      <a:r>
                        <a:rPr lang="en-US" altLang="zh-CN" sz="1400" b="0" dirty="0">
                          <a:latin typeface="微软雅黑" panose="020B0503020204020204" pitchFamily="34" charset="-122"/>
                          <a:ea typeface="微软雅黑" panose="020B0503020204020204" pitchFamily="34" charset="-122"/>
                        </a:rPr>
                        <a:t>2</a:t>
                      </a:r>
                      <a:r>
                        <a:rPr lang="zh-CN" altLang="en-US" sz="1400" b="0" dirty="0">
                          <a:latin typeface="微软雅黑" panose="020B0503020204020204" pitchFamily="34" charset="-122"/>
                          <a:ea typeface="微软雅黑" panose="020B0503020204020204" pitchFamily="34" charset="-122"/>
                        </a:rPr>
                        <a:t>）根据边界值，等价类工程方法进行测试因子取值的分析</a:t>
                      </a:r>
                      <a:endParaRPr lang="en-US" altLang="zh-CN" sz="1400" b="0" dirty="0">
                        <a:latin typeface="微软雅黑" panose="020B0503020204020204" pitchFamily="34" charset="-122"/>
                        <a:ea typeface="微软雅黑" panose="020B0503020204020204" pitchFamily="34" charset="-122"/>
                      </a:endParaRPr>
                    </a:p>
                  </a:txBody>
                  <a:tcPr marL="91443" marR="91443" marT="45697" marB="456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b="0" dirty="0">
                        <a:latin typeface="微软雅黑" panose="020B0503020204020204" pitchFamily="34" charset="-122"/>
                        <a:ea typeface="微软雅黑" panose="020B0503020204020204" pitchFamily="34" charset="-122"/>
                      </a:endParaRPr>
                    </a:p>
                  </a:txBody>
                  <a:tcPr marL="91443" marR="91443" marT="45697" marB="456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5022218"/>
                  </a:ext>
                </a:extLst>
              </a:tr>
              <a:tr h="971343">
                <a:tc>
                  <a:txBody>
                    <a:bodyPr/>
                    <a:lstStyle/>
                    <a:p>
                      <a:r>
                        <a:rPr lang="zh-CN" altLang="en-US" sz="1400" b="0" dirty="0">
                          <a:latin typeface="微软雅黑" panose="020B0503020204020204" pitchFamily="34" charset="-122"/>
                          <a:ea typeface="微软雅黑" panose="020B0503020204020204" pitchFamily="34" charset="-122"/>
                        </a:rPr>
                        <a:t>正交组合测试因子</a:t>
                      </a:r>
                    </a:p>
                  </a:txBody>
                  <a:tcPr marL="91443" marR="91443" marT="45697" marB="456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en-US" altLang="zh-CN" sz="1400" b="0" kern="1200" dirty="0">
                          <a:solidFill>
                            <a:schemeClr val="dk1"/>
                          </a:solidFill>
                          <a:latin typeface="微软雅黑" panose="020B0503020204020204" pitchFamily="34" charset="-122"/>
                          <a:ea typeface="微软雅黑" panose="020B0503020204020204" pitchFamily="34" charset="-122"/>
                          <a:cs typeface="+mn-cs"/>
                        </a:rPr>
                        <a:t>1</a:t>
                      </a:r>
                      <a:r>
                        <a:rPr lang="zh-CN" altLang="en-US" sz="1400" b="0" kern="1200" dirty="0">
                          <a:solidFill>
                            <a:schemeClr val="dk1"/>
                          </a:solidFill>
                          <a:latin typeface="微软雅黑" panose="020B0503020204020204" pitchFamily="34" charset="-122"/>
                          <a:ea typeface="微软雅黑" panose="020B0503020204020204" pitchFamily="34" charset="-122"/>
                          <a:cs typeface="+mn-cs"/>
                        </a:rPr>
                        <a:t>）测试因子取值的中的无效等价类，不需要进行正交，每个无效值就是一个场景</a:t>
                      </a:r>
                      <a:endParaRPr lang="en-US" altLang="zh-CN" sz="1400" b="0" kern="1200" dirty="0">
                        <a:solidFill>
                          <a:schemeClr val="dk1"/>
                        </a:solidFill>
                        <a:latin typeface="微软雅黑" panose="020B0503020204020204" pitchFamily="34" charset="-122"/>
                        <a:ea typeface="微软雅黑" panose="020B0503020204020204" pitchFamily="34" charset="-122"/>
                        <a:cs typeface="+mn-cs"/>
                      </a:endParaRPr>
                    </a:p>
                    <a:p>
                      <a:pPr>
                        <a:lnSpc>
                          <a:spcPct val="150000"/>
                        </a:lnSpc>
                      </a:pPr>
                      <a:r>
                        <a:rPr lang="en-US" altLang="zh-CN" sz="1400" b="0" kern="1200" dirty="0">
                          <a:solidFill>
                            <a:schemeClr val="dk1"/>
                          </a:solidFill>
                          <a:latin typeface="微软雅黑" panose="020B0503020204020204" pitchFamily="34" charset="-122"/>
                          <a:ea typeface="微软雅黑" panose="020B0503020204020204" pitchFamily="34" charset="-122"/>
                          <a:cs typeface="+mn-cs"/>
                        </a:rPr>
                        <a:t>2</a:t>
                      </a:r>
                      <a:r>
                        <a:rPr lang="zh-CN" altLang="en-US" sz="1400" b="0" kern="1200" dirty="0">
                          <a:solidFill>
                            <a:schemeClr val="dk1"/>
                          </a:solidFill>
                          <a:latin typeface="微软雅黑" panose="020B0503020204020204" pitchFamily="34" charset="-122"/>
                          <a:ea typeface="微软雅黑" panose="020B0503020204020204" pitchFamily="34" charset="-122"/>
                          <a:cs typeface="+mn-cs"/>
                        </a:rPr>
                        <a:t>）测试因子取值中的有效值，不同的因子之间需要进行正交，然后根据测试因子之间无关性去重</a:t>
                      </a:r>
                    </a:p>
                  </a:txBody>
                  <a:tcPr marL="91443" marR="91443" marT="45697" marB="456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marL="91443" marR="91443" marT="45697" marB="456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4670529"/>
                  </a:ext>
                </a:extLst>
              </a:tr>
            </a:tbl>
          </a:graphicData>
        </a:graphic>
      </p:graphicFrame>
      <p:sp>
        <p:nvSpPr>
          <p:cNvPr id="11" name="Text Box 7">
            <a:extLst>
              <a:ext uri="{FF2B5EF4-FFF2-40B4-BE49-F238E27FC236}">
                <a16:creationId xmlns:a16="http://schemas.microsoft.com/office/drawing/2014/main" id="{C992F560-0A6B-47EA-B2C9-334FEF822263}"/>
              </a:ext>
            </a:extLst>
          </p:cNvPr>
          <p:cNvSpPr txBox="1">
            <a:spLocks noChangeArrowheads="1"/>
          </p:cNvSpPr>
          <p:nvPr/>
        </p:nvSpPr>
        <p:spPr bwMode="auto">
          <a:xfrm>
            <a:off x="480864" y="970225"/>
            <a:ext cx="10945216"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SzPct val="100000"/>
              <a:buFont typeface="Arial" panose="020B0604020202020204" pitchFamily="34" charset="0"/>
              <a:buNone/>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业务流程分析：</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是测试场景分析的第一步，得到了正常情况下的测试场景，包含如下的三个步骤。</a:t>
            </a:r>
            <a:endParaRPr lang="en-US" altLang="zh-CN"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Text Box 7">
            <a:extLst>
              <a:ext uri="{FF2B5EF4-FFF2-40B4-BE49-F238E27FC236}">
                <a16:creationId xmlns:a16="http://schemas.microsoft.com/office/drawing/2014/main" id="{030D0399-8FE0-431A-80AA-616707917E94}"/>
              </a:ext>
            </a:extLst>
          </p:cNvPr>
          <p:cNvSpPr txBox="1">
            <a:spLocks noChangeArrowheads="1"/>
          </p:cNvSpPr>
          <p:nvPr/>
        </p:nvSpPr>
        <p:spPr bwMode="auto">
          <a:xfrm>
            <a:off x="2232645" y="2022190"/>
            <a:ext cx="3168352" cy="128990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SzPct val="100000"/>
              <a:buFont typeface="Arial" panose="020B0604020202020204" pitchFamily="34" charset="0"/>
              <a:buNone/>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测试因子</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：外部看是影响客户使用的关键因素，内部看是业务处理流程实现的关键因素</a:t>
            </a:r>
          </a:p>
        </p:txBody>
      </p:sp>
    </p:spTree>
    <p:custDataLst>
      <p:tags r:id="rId1"/>
    </p:custDataLst>
    <p:extLst>
      <p:ext uri="{BB962C8B-B14F-4D97-AF65-F5344CB8AC3E}">
        <p14:creationId xmlns:p14="http://schemas.microsoft.com/office/powerpoint/2010/main" val="889673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A62105-F480-4990-AED2-3F8AFA7F2C8D}"/>
              </a:ext>
            </a:extLst>
          </p:cNvPr>
          <p:cNvSpPr txBox="1"/>
          <p:nvPr/>
        </p:nvSpPr>
        <p:spPr>
          <a:xfrm>
            <a:off x="288429" y="143743"/>
            <a:ext cx="4536504" cy="461665"/>
          </a:xfrm>
          <a:prstGeom prst="rect">
            <a:avLst/>
          </a:prstGeom>
          <a:noFill/>
        </p:spPr>
        <p:txBody>
          <a:bodyPr wrap="square" rtlCol="0">
            <a:spAutoFit/>
          </a:bodyPr>
          <a:lstStyle/>
          <a:p>
            <a:r>
              <a:rPr lang="zh-CN" altLang="en-US" sz="2400" b="1" dirty="0">
                <a:solidFill>
                  <a:srgbClr val="0070C0"/>
                </a:solidFill>
                <a:latin typeface="微软雅黑" pitchFamily="34" charset="-122"/>
                <a:ea typeface="微软雅黑" pitchFamily="34" charset="-122"/>
              </a:rPr>
              <a:t>演练一下</a:t>
            </a:r>
          </a:p>
        </p:txBody>
      </p:sp>
      <p:sp>
        <p:nvSpPr>
          <p:cNvPr id="3" name="文本框 2">
            <a:extLst>
              <a:ext uri="{FF2B5EF4-FFF2-40B4-BE49-F238E27FC236}">
                <a16:creationId xmlns:a16="http://schemas.microsoft.com/office/drawing/2014/main" id="{50F4EB04-D071-4E74-B03D-6874BE2BE310}"/>
              </a:ext>
            </a:extLst>
          </p:cNvPr>
          <p:cNvSpPr txBox="1"/>
          <p:nvPr/>
        </p:nvSpPr>
        <p:spPr>
          <a:xfrm>
            <a:off x="1308536" y="1727919"/>
            <a:ext cx="8905002"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本培训的案例如何进行测试因子的分析</a:t>
            </a:r>
          </a:p>
        </p:txBody>
      </p:sp>
      <p:graphicFrame>
        <p:nvGraphicFramePr>
          <p:cNvPr id="4" name="Group 9">
            <a:extLst>
              <a:ext uri="{FF2B5EF4-FFF2-40B4-BE49-F238E27FC236}">
                <a16:creationId xmlns:a16="http://schemas.microsoft.com/office/drawing/2014/main" id="{B6939ACF-D13B-4EFC-B2EF-A41674F23E65}"/>
              </a:ext>
            </a:extLst>
          </p:cNvPr>
          <p:cNvGraphicFramePr>
            <a:graphicFrameLocks noGrp="1"/>
          </p:cNvGraphicFramePr>
          <p:nvPr>
            <p:extLst>
              <p:ext uri="{D42A27DB-BD31-4B8C-83A1-F6EECF244321}">
                <p14:modId xmlns:p14="http://schemas.microsoft.com/office/powerpoint/2010/main" val="1414935045"/>
              </p:ext>
            </p:extLst>
          </p:nvPr>
        </p:nvGraphicFramePr>
        <p:xfrm>
          <a:off x="936501" y="3218084"/>
          <a:ext cx="9649072" cy="2254251"/>
        </p:xfrm>
        <a:graphic>
          <a:graphicData uri="http://schemas.openxmlformats.org/drawingml/2006/table">
            <a:tbl>
              <a:tblPr/>
              <a:tblGrid>
                <a:gridCol w="961804">
                  <a:extLst>
                    <a:ext uri="{9D8B030D-6E8A-4147-A177-3AD203B41FA5}">
                      <a16:colId xmlns:a16="http://schemas.microsoft.com/office/drawing/2014/main" val="1324808179"/>
                    </a:ext>
                  </a:extLst>
                </a:gridCol>
                <a:gridCol w="1236605">
                  <a:extLst>
                    <a:ext uri="{9D8B030D-6E8A-4147-A177-3AD203B41FA5}">
                      <a16:colId xmlns:a16="http://schemas.microsoft.com/office/drawing/2014/main" val="2693137456"/>
                    </a:ext>
                  </a:extLst>
                </a:gridCol>
                <a:gridCol w="1511407">
                  <a:extLst>
                    <a:ext uri="{9D8B030D-6E8A-4147-A177-3AD203B41FA5}">
                      <a16:colId xmlns:a16="http://schemas.microsoft.com/office/drawing/2014/main" val="3649697587"/>
                    </a:ext>
                  </a:extLst>
                </a:gridCol>
                <a:gridCol w="1442706">
                  <a:extLst>
                    <a:ext uri="{9D8B030D-6E8A-4147-A177-3AD203B41FA5}">
                      <a16:colId xmlns:a16="http://schemas.microsoft.com/office/drawing/2014/main" val="2576586966"/>
                    </a:ext>
                  </a:extLst>
                </a:gridCol>
                <a:gridCol w="1511407">
                  <a:extLst>
                    <a:ext uri="{9D8B030D-6E8A-4147-A177-3AD203B41FA5}">
                      <a16:colId xmlns:a16="http://schemas.microsoft.com/office/drawing/2014/main" val="1979273175"/>
                    </a:ext>
                  </a:extLst>
                </a:gridCol>
                <a:gridCol w="1511407">
                  <a:extLst>
                    <a:ext uri="{9D8B030D-6E8A-4147-A177-3AD203B41FA5}">
                      <a16:colId xmlns:a16="http://schemas.microsoft.com/office/drawing/2014/main" val="391268990"/>
                    </a:ext>
                  </a:extLst>
                </a:gridCol>
                <a:gridCol w="1473736">
                  <a:extLst>
                    <a:ext uri="{9D8B030D-6E8A-4147-A177-3AD203B41FA5}">
                      <a16:colId xmlns:a16="http://schemas.microsoft.com/office/drawing/2014/main" val="1999217517"/>
                    </a:ext>
                  </a:extLst>
                </a:gridCol>
              </a:tblGrid>
              <a:tr h="319088">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4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rPr>
                        <a:t>测试因子</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4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rPr>
                        <a:t>-1GB</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4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rPr>
                        <a:t>0GB</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4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rPr>
                        <a:t>1GB</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4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rPr>
                        <a:t>9.9TB</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4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rPr>
                        <a:t>10TB</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4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sym typeface="Calibri" panose="020F0502020204030204" pitchFamily="34" charset="0"/>
                        </a:rPr>
                        <a:t>10.01TB</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4082714560"/>
                  </a:ext>
                </a:extLst>
              </a:tr>
              <a:tr h="319088">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200" b="0" i="0" u="none" strike="noStrike" cap="none" normalizeH="0" baseline="0">
                          <a:ln>
                            <a:noFill/>
                          </a:ln>
                          <a:solidFill>
                            <a:schemeClr val="folHlink"/>
                          </a:solidFill>
                          <a:effectLst/>
                          <a:latin typeface="微软雅黑" panose="020B0503020204020204" pitchFamily="34" charset="-122"/>
                          <a:ea typeface="微软雅黑" panose="020B0503020204020204" pitchFamily="34" charset="-122"/>
                          <a:sym typeface="Calibri" panose="020F0502020204030204" pitchFamily="34" charset="0"/>
                        </a:rPr>
                        <a:t>单个-1GB上传</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2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单个0GB上传</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2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单个0GB上传</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2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单个0GB上传</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2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单个10TB上传</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200" b="0" i="0" u="none" strike="noStrike" cap="none" normalizeH="0" baseline="0">
                          <a:ln>
                            <a:noFill/>
                          </a:ln>
                          <a:solidFill>
                            <a:schemeClr val="folHlink"/>
                          </a:solidFill>
                          <a:effectLst/>
                          <a:latin typeface="微软雅黑" panose="020B0503020204020204" pitchFamily="34" charset="-122"/>
                          <a:ea typeface="微软雅黑" panose="020B0503020204020204" pitchFamily="34" charset="-122"/>
                          <a:sym typeface="Calibri" panose="020F0502020204030204" pitchFamily="34" charset="0"/>
                        </a:rPr>
                        <a:t>单个10.01GB上传</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346458131"/>
                  </a:ext>
                </a:extLst>
              </a:tr>
              <a:tr h="320675">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2</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200" b="0" i="0" u="none" strike="noStrike" cap="none" normalizeH="0" baseline="0">
                          <a:ln>
                            <a:noFill/>
                          </a:ln>
                          <a:solidFill>
                            <a:schemeClr val="folHlink"/>
                          </a:solidFill>
                          <a:effectLst/>
                          <a:latin typeface="微软雅黑" panose="020B0503020204020204" pitchFamily="34" charset="-122"/>
                          <a:ea typeface="微软雅黑" panose="020B0503020204020204" pitchFamily="34" charset="-122"/>
                          <a:sym typeface="Calibri" panose="020F0502020204030204" pitchFamily="34" charset="0"/>
                        </a:rPr>
                        <a:t>单个-1GB上传</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2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并发2个0GB上传</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2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并发2个1GB上传</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2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并发2个9.9TB上传</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2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并发2个10TB上传</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200" b="0" i="0" u="none" strike="noStrike" cap="none" normalizeH="0" baseline="0">
                          <a:ln>
                            <a:noFill/>
                          </a:ln>
                          <a:solidFill>
                            <a:schemeClr val="folHlink"/>
                          </a:solidFill>
                          <a:effectLst/>
                          <a:latin typeface="微软雅黑" panose="020B0503020204020204" pitchFamily="34" charset="-122"/>
                          <a:ea typeface="微软雅黑" panose="020B0503020204020204" pitchFamily="34" charset="-122"/>
                          <a:sym typeface="Calibri" panose="020F0502020204030204" pitchFamily="34" charset="0"/>
                        </a:rPr>
                        <a:t>单个10.01GB上传</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4090803835"/>
                  </a:ext>
                </a:extLst>
              </a:tr>
              <a:tr h="381000">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99</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200" b="0" i="0" u="none" strike="noStrike" cap="none" normalizeH="0" baseline="0">
                          <a:ln>
                            <a:noFill/>
                          </a:ln>
                          <a:solidFill>
                            <a:schemeClr val="folHlink"/>
                          </a:solidFill>
                          <a:effectLst/>
                          <a:latin typeface="微软雅黑" panose="020B0503020204020204" pitchFamily="34" charset="-122"/>
                          <a:ea typeface="微软雅黑" panose="020B0503020204020204" pitchFamily="34" charset="-122"/>
                          <a:sym typeface="Calibri" panose="020F0502020204030204" pitchFamily="34" charset="0"/>
                        </a:rPr>
                        <a:t>单个-1GB上传</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2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并发99个0GB上传</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2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并发99个1GB上传</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2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并发99个9.9TB上传</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2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并发99个10TB上传</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200" b="0" i="0" u="none" strike="noStrike" cap="none" normalizeH="0" baseline="0">
                          <a:ln>
                            <a:noFill/>
                          </a:ln>
                          <a:solidFill>
                            <a:schemeClr val="folHlink"/>
                          </a:solidFill>
                          <a:effectLst/>
                          <a:latin typeface="微软雅黑" panose="020B0503020204020204" pitchFamily="34" charset="-122"/>
                          <a:ea typeface="微软雅黑" panose="020B0503020204020204" pitchFamily="34" charset="-122"/>
                          <a:sym typeface="Calibri" panose="020F0502020204030204" pitchFamily="34" charset="0"/>
                        </a:rPr>
                        <a:t>单个10.01GB上传</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708016450"/>
                  </a:ext>
                </a:extLst>
              </a:tr>
              <a:tr h="381000">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100</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200" b="0" i="0" u="none" strike="noStrike" cap="none" normalizeH="0" baseline="0">
                          <a:ln>
                            <a:noFill/>
                          </a:ln>
                          <a:solidFill>
                            <a:schemeClr val="folHlink"/>
                          </a:solidFill>
                          <a:effectLst/>
                          <a:latin typeface="微软雅黑" panose="020B0503020204020204" pitchFamily="34" charset="-122"/>
                          <a:ea typeface="微软雅黑" panose="020B0503020204020204" pitchFamily="34" charset="-122"/>
                          <a:sym typeface="Calibri" panose="020F0502020204030204" pitchFamily="34" charset="0"/>
                        </a:rPr>
                        <a:t>单个-1GB上传</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2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并发100个0GB上传</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2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并发100个1GB上传</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2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并发100个9.9TB上传</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2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并发100个10TB上传</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200" b="0" i="0" u="none" strike="noStrike" cap="none" normalizeH="0" baseline="0">
                          <a:ln>
                            <a:noFill/>
                          </a:ln>
                          <a:solidFill>
                            <a:schemeClr val="folHlink"/>
                          </a:solidFill>
                          <a:effectLst/>
                          <a:latin typeface="微软雅黑" panose="020B0503020204020204" pitchFamily="34" charset="-122"/>
                          <a:ea typeface="微软雅黑" panose="020B0503020204020204" pitchFamily="34" charset="-122"/>
                          <a:sym typeface="Calibri" panose="020F0502020204030204" pitchFamily="34" charset="0"/>
                        </a:rPr>
                        <a:t>单个10.01GB上传</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3348864826"/>
                  </a:ext>
                </a:extLst>
              </a:tr>
              <a:tr h="381000">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4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sym typeface="Calibri" panose="020F0502020204030204" pitchFamily="34" charset="0"/>
                        </a:rPr>
                        <a:t>101</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200" b="0" i="0" u="none" strike="noStrike" cap="none" normalizeH="0" baseline="0">
                          <a:ln>
                            <a:noFill/>
                          </a:ln>
                          <a:solidFill>
                            <a:schemeClr val="folHlink"/>
                          </a:solidFill>
                          <a:effectLst/>
                          <a:latin typeface="微软雅黑" panose="020B0503020204020204" pitchFamily="34" charset="-122"/>
                          <a:ea typeface="微软雅黑" panose="020B0503020204020204" pitchFamily="34" charset="-122"/>
                          <a:sym typeface="Calibri" panose="020F0502020204030204" pitchFamily="34" charset="0"/>
                        </a:rPr>
                        <a:t>单个-1GB上传</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200" b="0" i="0" u="none" strike="noStrike" cap="none" normalizeH="0" baseline="0" dirty="0">
                          <a:ln>
                            <a:noFill/>
                          </a:ln>
                          <a:solidFill>
                            <a:schemeClr val="folHlink"/>
                          </a:solidFill>
                          <a:effectLst/>
                          <a:latin typeface="微软雅黑" panose="020B0503020204020204" pitchFamily="34" charset="-122"/>
                          <a:ea typeface="微软雅黑" panose="020B0503020204020204" pitchFamily="34" charset="-122"/>
                          <a:sym typeface="Calibri" panose="020F0502020204030204" pitchFamily="34" charset="0"/>
                        </a:rPr>
                        <a:t>101并发上传1GB</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200" b="0" i="0" u="none" strike="noStrike" cap="none" normalizeH="0" baseline="0">
                          <a:ln>
                            <a:noFill/>
                          </a:ln>
                          <a:solidFill>
                            <a:schemeClr val="folHlink"/>
                          </a:solidFill>
                          <a:effectLst/>
                          <a:latin typeface="微软雅黑" panose="020B0503020204020204" pitchFamily="34" charset="-122"/>
                          <a:ea typeface="微软雅黑" panose="020B0503020204020204" pitchFamily="34" charset="-122"/>
                          <a:sym typeface="Calibri" panose="020F0502020204030204" pitchFamily="34" charset="0"/>
                        </a:rPr>
                        <a:t>101并发上传1GB</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200" b="0" i="0" u="none" strike="noStrike" cap="none" normalizeH="0" baseline="0">
                          <a:ln>
                            <a:noFill/>
                          </a:ln>
                          <a:solidFill>
                            <a:schemeClr val="folHlink"/>
                          </a:solidFill>
                          <a:effectLst/>
                          <a:latin typeface="微软雅黑" panose="020B0503020204020204" pitchFamily="34" charset="-122"/>
                          <a:ea typeface="微软雅黑" panose="020B0503020204020204" pitchFamily="34" charset="-122"/>
                          <a:sym typeface="Calibri" panose="020F0502020204030204" pitchFamily="34" charset="0"/>
                        </a:rPr>
                        <a:t>101并发上传1GB</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200" b="0" i="0" u="none" strike="noStrike" cap="none" normalizeH="0" baseline="0" dirty="0">
                          <a:ln>
                            <a:noFill/>
                          </a:ln>
                          <a:solidFill>
                            <a:schemeClr val="folHlink"/>
                          </a:solidFill>
                          <a:effectLst/>
                          <a:latin typeface="微软雅黑" panose="020B0503020204020204" pitchFamily="34" charset="-122"/>
                          <a:ea typeface="微软雅黑" panose="020B0503020204020204" pitchFamily="34" charset="-122"/>
                          <a:sym typeface="Calibri" panose="020F0502020204030204" pitchFamily="34" charset="0"/>
                        </a:rPr>
                        <a:t>101并发上传1GB</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a:spcBef>
                          <a:spcPct val="20000"/>
                        </a:spcBef>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a:spcBef>
                          <a:spcPct val="20000"/>
                        </a:spcBef>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a:spcBef>
                          <a:spcPct val="20000"/>
                        </a:spcBef>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fontAlgn="base">
                        <a:spcBef>
                          <a:spcPct val="200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tabLst/>
                      </a:pPr>
                      <a:r>
                        <a:rPr kumimoji="0" lang="zh-CN" altLang="en-US" sz="1200" b="0" i="0" u="none" strike="noStrike" cap="none" normalizeH="0" baseline="0" dirty="0">
                          <a:ln>
                            <a:noFill/>
                          </a:ln>
                          <a:solidFill>
                            <a:schemeClr val="folHlink"/>
                          </a:solidFill>
                          <a:effectLst/>
                          <a:latin typeface="微软雅黑" panose="020B0503020204020204" pitchFamily="34" charset="-122"/>
                          <a:ea typeface="微软雅黑" panose="020B0503020204020204" pitchFamily="34" charset="-122"/>
                          <a:sym typeface="Calibri" panose="020F0502020204030204" pitchFamily="34" charset="0"/>
                        </a:rPr>
                        <a:t>单个10.01GB上传</a:t>
                      </a:r>
                    </a:p>
                  </a:txBody>
                  <a:tcPr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2183048019"/>
                  </a:ext>
                </a:extLst>
              </a:tr>
            </a:tbl>
          </a:graphicData>
        </a:graphic>
      </p:graphicFrame>
    </p:spTree>
    <p:extLst>
      <p:ext uri="{BB962C8B-B14F-4D97-AF65-F5344CB8AC3E}">
        <p14:creationId xmlns:p14="http://schemas.microsoft.com/office/powerpoint/2010/main" val="391652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429" y="143743"/>
            <a:ext cx="4536504" cy="461665"/>
          </a:xfrm>
          <a:prstGeom prst="rect">
            <a:avLst/>
          </a:prstGeom>
          <a:noFill/>
        </p:spPr>
        <p:txBody>
          <a:bodyPr wrap="square" rtlCol="0">
            <a:spAutoFit/>
          </a:bodyPr>
          <a:lstStyle/>
          <a:p>
            <a:r>
              <a:rPr lang="zh-CN" altLang="en-US" sz="2400" b="1" dirty="0">
                <a:solidFill>
                  <a:srgbClr val="0070C0"/>
                </a:solidFill>
                <a:latin typeface="微软雅黑" pitchFamily="34" charset="-122"/>
                <a:ea typeface="微软雅黑" pitchFamily="34" charset="-122"/>
              </a:rPr>
              <a:t>思考一下</a:t>
            </a:r>
          </a:p>
        </p:txBody>
      </p:sp>
      <p:sp>
        <p:nvSpPr>
          <p:cNvPr id="3" name="文本框 2">
            <a:extLst>
              <a:ext uri="{FF2B5EF4-FFF2-40B4-BE49-F238E27FC236}">
                <a16:creationId xmlns:a16="http://schemas.microsoft.com/office/drawing/2014/main" id="{EF4746A5-7B0F-4DBB-906B-78AE5D468716}"/>
              </a:ext>
            </a:extLst>
          </p:cNvPr>
          <p:cNvSpPr txBox="1"/>
          <p:nvPr/>
        </p:nvSpPr>
        <p:spPr>
          <a:xfrm>
            <a:off x="2590938" y="2532201"/>
            <a:ext cx="6340197"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为什么要做业务交互分析呢</a:t>
            </a:r>
          </a:p>
        </p:txBody>
      </p:sp>
    </p:spTree>
    <p:custDataLst>
      <p:tags r:id="rId1"/>
    </p:custDataLst>
    <p:extLst>
      <p:ext uri="{BB962C8B-B14F-4D97-AF65-F5344CB8AC3E}">
        <p14:creationId xmlns:p14="http://schemas.microsoft.com/office/powerpoint/2010/main" val="3592704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429" y="143743"/>
            <a:ext cx="4536504" cy="461665"/>
          </a:xfrm>
          <a:prstGeom prst="rect">
            <a:avLst/>
          </a:prstGeom>
          <a:noFill/>
        </p:spPr>
        <p:txBody>
          <a:bodyPr wrap="square" rtlCol="0">
            <a:spAutoFit/>
          </a:bodyPr>
          <a:lstStyle/>
          <a:p>
            <a:r>
              <a:rPr lang="en-US" altLang="zh-CN" sz="2400" b="1" dirty="0">
                <a:solidFill>
                  <a:srgbClr val="0070C0"/>
                </a:solidFill>
                <a:latin typeface="微软雅黑" pitchFamily="34" charset="-122"/>
                <a:ea typeface="微软雅黑" pitchFamily="34" charset="-122"/>
              </a:rPr>
              <a:t>2.2.2 </a:t>
            </a:r>
            <a:r>
              <a:rPr lang="zh-CN" altLang="en-US" sz="2400" b="1" dirty="0">
                <a:solidFill>
                  <a:srgbClr val="0070C0"/>
                </a:solidFill>
                <a:latin typeface="微软雅黑" pitchFamily="34" charset="-122"/>
                <a:ea typeface="微软雅黑" pitchFamily="34" charset="-122"/>
              </a:rPr>
              <a:t>业务交互分析</a:t>
            </a:r>
          </a:p>
        </p:txBody>
      </p:sp>
      <p:sp>
        <p:nvSpPr>
          <p:cNvPr id="4" name="Text Box 7">
            <a:extLst>
              <a:ext uri="{FF2B5EF4-FFF2-40B4-BE49-F238E27FC236}">
                <a16:creationId xmlns:a16="http://schemas.microsoft.com/office/drawing/2014/main" id="{71328C66-A788-49EF-BC56-28E5B936E2A4}"/>
              </a:ext>
            </a:extLst>
          </p:cNvPr>
          <p:cNvSpPr txBox="1">
            <a:spLocks noChangeArrowheads="1"/>
          </p:cNvSpPr>
          <p:nvPr/>
        </p:nvSpPr>
        <p:spPr bwMode="auto">
          <a:xfrm>
            <a:off x="288429" y="1223863"/>
            <a:ext cx="10945216" cy="1289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SzPct val="100000"/>
              <a:buFont typeface="Arial" panose="020B0604020202020204" pitchFamily="34" charset="0"/>
              <a:buNone/>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业务交互分析：</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系统处理各种业务虽然入口不同，但是在系统的内部都会集中在同一个个地方，可以是同一个服务器，同一个进程，同一个数据库，同一个硬盘，同一个数据、同一个网络等等；同时不同的业务之间也会有相互的依赖关系，因此业务流程之间就会存在相互影响。</a:t>
            </a:r>
          </a:p>
        </p:txBody>
      </p:sp>
      <p:graphicFrame>
        <p:nvGraphicFramePr>
          <p:cNvPr id="5" name="表格 4">
            <a:extLst>
              <a:ext uri="{FF2B5EF4-FFF2-40B4-BE49-F238E27FC236}">
                <a16:creationId xmlns:a16="http://schemas.microsoft.com/office/drawing/2014/main" id="{DDCDC8CC-D6B8-470C-AA08-44D2C94F30CD}"/>
              </a:ext>
            </a:extLst>
          </p:cNvPr>
          <p:cNvGraphicFramePr>
            <a:graphicFrameLocks noGrp="1"/>
          </p:cNvGraphicFramePr>
          <p:nvPr>
            <p:extLst>
              <p:ext uri="{D42A27DB-BD31-4B8C-83A1-F6EECF244321}">
                <p14:modId xmlns:p14="http://schemas.microsoft.com/office/powerpoint/2010/main" val="454484285"/>
              </p:ext>
            </p:extLst>
          </p:nvPr>
        </p:nvGraphicFramePr>
        <p:xfrm>
          <a:off x="432445" y="2842511"/>
          <a:ext cx="10801200" cy="2917856"/>
        </p:xfrm>
        <a:graphic>
          <a:graphicData uri="http://schemas.openxmlformats.org/drawingml/2006/table">
            <a:tbl>
              <a:tblPr firstRow="1" bandRow="1">
                <a:tableStyleId>{5C22544A-7EE6-4342-B048-85BDC9FD1C3A}</a:tableStyleId>
              </a:tblPr>
              <a:tblGrid>
                <a:gridCol w="1749219">
                  <a:extLst>
                    <a:ext uri="{9D8B030D-6E8A-4147-A177-3AD203B41FA5}">
                      <a16:colId xmlns:a16="http://schemas.microsoft.com/office/drawing/2014/main" val="2467495069"/>
                    </a:ext>
                  </a:extLst>
                </a:gridCol>
                <a:gridCol w="4410026">
                  <a:extLst>
                    <a:ext uri="{9D8B030D-6E8A-4147-A177-3AD203B41FA5}">
                      <a16:colId xmlns:a16="http://schemas.microsoft.com/office/drawing/2014/main" val="2629129838"/>
                    </a:ext>
                  </a:extLst>
                </a:gridCol>
                <a:gridCol w="4641955">
                  <a:extLst>
                    <a:ext uri="{9D8B030D-6E8A-4147-A177-3AD203B41FA5}">
                      <a16:colId xmlns:a16="http://schemas.microsoft.com/office/drawing/2014/main" val="825702731"/>
                    </a:ext>
                  </a:extLst>
                </a:gridCol>
              </a:tblGrid>
              <a:tr h="274253">
                <a:tc>
                  <a:txBody>
                    <a:bodyPr/>
                    <a:lstStyle/>
                    <a:p>
                      <a:pPr algn="ctr"/>
                      <a:r>
                        <a:rPr lang="zh-CN" altLang="en-US" sz="1200" dirty="0">
                          <a:latin typeface="微软雅黑" panose="020B0503020204020204" pitchFamily="34" charset="-122"/>
                          <a:ea typeface="微软雅黑" panose="020B0503020204020204" pitchFamily="34" charset="-122"/>
                        </a:rPr>
                        <a:t>交互范围</a:t>
                      </a:r>
                    </a:p>
                  </a:txBody>
                  <a:tcPr marL="91442" marR="9144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latin typeface="微软雅黑" panose="020B0503020204020204" pitchFamily="34" charset="-122"/>
                          <a:ea typeface="微软雅黑" panose="020B0503020204020204" pitchFamily="34" charset="-122"/>
                        </a:rPr>
                        <a:t>交互说明</a:t>
                      </a:r>
                    </a:p>
                  </a:txBody>
                  <a:tcPr marL="91442" marR="9144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latin typeface="微软雅黑" panose="020B0503020204020204" pitchFamily="34" charset="-122"/>
                          <a:ea typeface="微软雅黑" panose="020B0503020204020204" pitchFamily="34" charset="-122"/>
                        </a:rPr>
                        <a:t>备注</a:t>
                      </a:r>
                    </a:p>
                  </a:txBody>
                  <a:tcPr marL="91442" marR="9144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1333164"/>
                  </a:ext>
                </a:extLst>
              </a:tr>
              <a:tr h="607686">
                <a:tc>
                  <a:txBody>
                    <a:bodyPr/>
                    <a:lstStyle/>
                    <a:p>
                      <a:r>
                        <a:rPr lang="zh-CN" altLang="en-US" sz="1200" b="0" dirty="0">
                          <a:latin typeface="微软雅黑" panose="020B0503020204020204" pitchFamily="34" charset="-122"/>
                          <a:ea typeface="微软雅黑" panose="020B0503020204020204" pitchFamily="34" charset="-122"/>
                        </a:rPr>
                        <a:t>前后台业务交互</a:t>
                      </a:r>
                    </a:p>
                  </a:txBody>
                  <a:tcPr marL="91442" marR="91442" marT="45688" marB="456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200" b="0" dirty="0">
                          <a:latin typeface="微软雅黑" panose="020B0503020204020204" pitchFamily="34" charset="-122"/>
                          <a:ea typeface="微软雅黑" panose="020B0503020204020204" pitchFamily="34" charset="-122"/>
                          <a:sym typeface="微软雅黑" panose="020B0503020204020204" pitchFamily="34" charset="-122"/>
                        </a:rPr>
                        <a:t>前台的业务和后台的周期性的任务之间，包含控制面，运维面，数据面</a:t>
                      </a:r>
                    </a:p>
                  </a:txBody>
                  <a:tcPr marL="91442" marR="91442" marT="45688" marB="456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nSpc>
                          <a:spcPct val="150000"/>
                        </a:lnSpc>
                      </a:pPr>
                      <a:r>
                        <a:rPr lang="zh-CN" altLang="en-US" sz="1200" b="0" dirty="0">
                          <a:latin typeface="微软雅黑" panose="020B0503020204020204" pitchFamily="34" charset="-122"/>
                          <a:ea typeface="微软雅黑" panose="020B0503020204020204" pitchFamily="34" charset="-122"/>
                        </a:rPr>
                        <a:t>控制面：业务发放。类似于办个手机卡</a:t>
                      </a:r>
                      <a:endParaRPr lang="en-US" altLang="zh-CN" sz="1200" b="0" dirty="0">
                        <a:latin typeface="微软雅黑" panose="020B0503020204020204" pitchFamily="34" charset="-122"/>
                        <a:ea typeface="微软雅黑" panose="020B0503020204020204" pitchFamily="34" charset="-122"/>
                      </a:endParaRPr>
                    </a:p>
                    <a:p>
                      <a:pPr>
                        <a:lnSpc>
                          <a:spcPct val="150000"/>
                        </a:lnSpc>
                      </a:pPr>
                      <a:r>
                        <a:rPr lang="zh-CN" altLang="en-US" sz="1200" b="0" dirty="0">
                          <a:latin typeface="微软雅黑" panose="020B0503020204020204" pitchFamily="34" charset="-122"/>
                          <a:ea typeface="微软雅黑" panose="020B0503020204020204" pitchFamily="34" charset="-122"/>
                        </a:rPr>
                        <a:t>运维面：系统运维业务</a:t>
                      </a:r>
                      <a:endParaRPr lang="en-US" altLang="zh-CN" sz="1200" b="0" dirty="0">
                        <a:latin typeface="微软雅黑" panose="020B0503020204020204" pitchFamily="34" charset="-122"/>
                        <a:ea typeface="微软雅黑" panose="020B0503020204020204" pitchFamily="34" charset="-122"/>
                      </a:endParaRPr>
                    </a:p>
                    <a:p>
                      <a:pPr>
                        <a:lnSpc>
                          <a:spcPct val="150000"/>
                        </a:lnSpc>
                      </a:pPr>
                      <a:r>
                        <a:rPr lang="zh-CN" altLang="en-US" sz="1200" b="0" dirty="0">
                          <a:latin typeface="微软雅黑" panose="020B0503020204020204" pitchFamily="34" charset="-122"/>
                          <a:ea typeface="微软雅黑" panose="020B0503020204020204" pitchFamily="34" charset="-122"/>
                        </a:rPr>
                        <a:t>数据面：用户业务使用。类似于你用手机打电话</a:t>
                      </a:r>
                    </a:p>
                  </a:txBody>
                  <a:tcPr marL="91442" marR="91442" marT="45688" marB="456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4158927"/>
                  </a:ext>
                </a:extLst>
              </a:tr>
              <a:tr h="607686">
                <a:tc>
                  <a:txBody>
                    <a:bodyPr/>
                    <a:lstStyle/>
                    <a:p>
                      <a:r>
                        <a:rPr lang="zh-CN" altLang="en-US" sz="1200" b="0" dirty="0">
                          <a:latin typeface="微软雅黑" panose="020B0503020204020204" pitchFamily="34" charset="-122"/>
                          <a:ea typeface="微软雅黑" panose="020B0503020204020204" pitchFamily="34" charset="-122"/>
                          <a:sym typeface="微软雅黑" panose="020B0503020204020204" pitchFamily="34" charset="-122"/>
                        </a:rPr>
                        <a:t>控制面和数据面</a:t>
                      </a:r>
                      <a:endParaRPr lang="zh-CN" altLang="en-US" sz="1200" b="0" dirty="0">
                        <a:latin typeface="微软雅黑" panose="020B0503020204020204" pitchFamily="34" charset="-122"/>
                        <a:ea typeface="微软雅黑" panose="020B0503020204020204" pitchFamily="34" charset="-122"/>
                      </a:endParaRPr>
                    </a:p>
                  </a:txBody>
                  <a:tcPr marL="91442" marR="9144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zh-CN" altLang="en-US" sz="1200" b="0" dirty="0">
                          <a:latin typeface="微软雅黑" panose="020B0503020204020204" pitchFamily="34" charset="-122"/>
                          <a:ea typeface="微软雅黑" panose="020B0503020204020204" pitchFamily="34" charset="-122"/>
                          <a:sym typeface="微软雅黑" panose="020B0503020204020204" pitchFamily="34" charset="-122"/>
                        </a:rPr>
                        <a:t>业务对象的创建（比如虚拟机创建）和使用（登录虚拟机进行文件操作）之间的交互</a:t>
                      </a:r>
                      <a:endParaRPr lang="zh-CN" altLang="en-US" sz="1200" b="0" dirty="0">
                        <a:latin typeface="微软雅黑" panose="020B0503020204020204" pitchFamily="34" charset="-122"/>
                        <a:ea typeface="微软雅黑" panose="020B0503020204020204" pitchFamily="34" charset="-122"/>
                      </a:endParaRPr>
                    </a:p>
                  </a:txBody>
                  <a:tcPr marL="91442" marR="9144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nSpc>
                          <a:spcPct val="150000"/>
                        </a:lnSpc>
                      </a:pPr>
                      <a:endParaRPr lang="zh-CN" altLang="en-US" sz="1200" b="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208360163"/>
                  </a:ext>
                </a:extLst>
              </a:tr>
              <a:tr h="274253">
                <a:tc>
                  <a:txBody>
                    <a:bodyPr/>
                    <a:lstStyle/>
                    <a:p>
                      <a:r>
                        <a:rPr lang="zh-CN" altLang="en-US" sz="1200" b="0" dirty="0">
                          <a:latin typeface="微软雅黑" panose="020B0503020204020204" pitchFamily="34" charset="-122"/>
                          <a:ea typeface="微软雅黑" panose="020B0503020204020204" pitchFamily="34" charset="-122"/>
                        </a:rPr>
                        <a:t>运维面和数据面</a:t>
                      </a:r>
                    </a:p>
                  </a:txBody>
                  <a:tcPr marL="91442" marR="9144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b="0" dirty="0">
                          <a:latin typeface="微软雅黑" panose="020B0503020204020204" pitchFamily="34" charset="-122"/>
                          <a:ea typeface="微软雅黑" panose="020B0503020204020204" pitchFamily="34" charset="-122"/>
                        </a:rPr>
                        <a:t>数据面业务的过程中，进行相关的运维操作</a:t>
                      </a:r>
                    </a:p>
                  </a:txBody>
                  <a:tcPr marL="91442" marR="9144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b="0" dirty="0">
                          <a:latin typeface="微软雅黑" panose="020B0503020204020204" pitchFamily="34" charset="-122"/>
                          <a:ea typeface="微软雅黑" panose="020B0503020204020204" pitchFamily="34" charset="-122"/>
                        </a:rPr>
                        <a:t>比如你打电话的时候，运营商在进行系统扩容</a:t>
                      </a:r>
                    </a:p>
                  </a:txBody>
                  <a:tcPr marL="91442" marR="9144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9464757"/>
                  </a:ext>
                </a:extLst>
              </a:tr>
              <a:tr h="313514">
                <a:tc>
                  <a:txBody>
                    <a:bodyPr/>
                    <a:lstStyle/>
                    <a:p>
                      <a:r>
                        <a:rPr lang="zh-CN" altLang="en-US" sz="1200" b="0" dirty="0">
                          <a:latin typeface="微软雅黑" panose="020B0503020204020204" pitchFamily="34" charset="-122"/>
                          <a:ea typeface="微软雅黑" panose="020B0503020204020204" pitchFamily="34" charset="-122"/>
                        </a:rPr>
                        <a:t>控制面和运维面</a:t>
                      </a:r>
                    </a:p>
                  </a:txBody>
                  <a:tcPr marL="91442" marR="9144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b="0" dirty="0">
                          <a:latin typeface="微软雅黑" panose="020B0503020204020204" pitchFamily="34" charset="-122"/>
                          <a:ea typeface="微软雅黑" panose="020B0503020204020204" pitchFamily="34" charset="-122"/>
                        </a:rPr>
                        <a:t>控制面业务的过程中，进行相关的运维操作</a:t>
                      </a:r>
                    </a:p>
                  </a:txBody>
                  <a:tcPr marL="91442" marR="9144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200" b="0" dirty="0">
                        <a:latin typeface="微软雅黑" panose="020B0503020204020204" pitchFamily="34" charset="-122"/>
                        <a:ea typeface="微软雅黑" panose="020B0503020204020204" pitchFamily="34" charset="-122"/>
                      </a:endParaRPr>
                    </a:p>
                  </a:txBody>
                  <a:tcPr marL="91442" marR="9144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5263759"/>
                  </a:ext>
                </a:extLst>
              </a:tr>
              <a:tr h="291928">
                <a:tc>
                  <a:txBody>
                    <a:bodyPr/>
                    <a:lstStyle/>
                    <a:p>
                      <a:r>
                        <a:rPr lang="zh-CN" altLang="en-US" sz="1200" b="0" dirty="0">
                          <a:latin typeface="微软雅黑" panose="020B0503020204020204" pitchFamily="34" charset="-122"/>
                          <a:ea typeface="微软雅黑" panose="020B0503020204020204" pitchFamily="34" charset="-122"/>
                        </a:rPr>
                        <a:t>运维面自身</a:t>
                      </a:r>
                    </a:p>
                  </a:txBody>
                  <a:tcPr marL="91442" marR="9144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b="0" dirty="0">
                          <a:latin typeface="微软雅黑" panose="020B0503020204020204" pitchFamily="34" charset="-122"/>
                          <a:ea typeface="微软雅黑" panose="020B0503020204020204" pitchFamily="34" charset="-122"/>
                        </a:rPr>
                        <a:t>运维面的不同业务之间的交互</a:t>
                      </a:r>
                    </a:p>
                  </a:txBody>
                  <a:tcPr marL="91442" marR="9144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200" b="0" dirty="0">
                        <a:latin typeface="微软雅黑" panose="020B0503020204020204" pitchFamily="34" charset="-122"/>
                        <a:ea typeface="微软雅黑" panose="020B0503020204020204" pitchFamily="34" charset="-122"/>
                      </a:endParaRPr>
                    </a:p>
                  </a:txBody>
                  <a:tcPr marL="91442" marR="9144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6634265"/>
                  </a:ext>
                </a:extLst>
              </a:tr>
              <a:tr h="274253">
                <a:tc>
                  <a:txBody>
                    <a:bodyPr/>
                    <a:lstStyle/>
                    <a:p>
                      <a:r>
                        <a:rPr lang="zh-CN" altLang="en-US" sz="1200" b="0" dirty="0">
                          <a:latin typeface="微软雅黑" panose="020B0503020204020204" pitchFamily="34" charset="-122"/>
                          <a:ea typeface="微软雅黑" panose="020B0503020204020204" pitchFamily="34" charset="-122"/>
                        </a:rPr>
                        <a:t>控制面自身</a:t>
                      </a:r>
                    </a:p>
                  </a:txBody>
                  <a:tcPr marL="91442" marR="9144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b="0" dirty="0">
                          <a:latin typeface="微软雅黑" panose="020B0503020204020204" pitchFamily="34" charset="-122"/>
                          <a:ea typeface="微软雅黑" panose="020B0503020204020204" pitchFamily="34" charset="-122"/>
                        </a:rPr>
                        <a:t>控制面自身的不同业务</a:t>
                      </a:r>
                    </a:p>
                  </a:txBody>
                  <a:tcPr marL="91442" marR="9144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200" b="0" dirty="0">
                        <a:latin typeface="微软雅黑" panose="020B0503020204020204" pitchFamily="34" charset="-122"/>
                        <a:ea typeface="微软雅黑" panose="020B0503020204020204" pitchFamily="34" charset="-122"/>
                      </a:endParaRPr>
                    </a:p>
                  </a:txBody>
                  <a:tcPr marL="91442" marR="9144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6080115"/>
                  </a:ext>
                </a:extLst>
              </a:tr>
              <a:tr h="274253">
                <a:tc>
                  <a:txBody>
                    <a:bodyPr/>
                    <a:lstStyle/>
                    <a:p>
                      <a:r>
                        <a:rPr lang="zh-CN" altLang="en-US" sz="1200" b="0" dirty="0">
                          <a:latin typeface="微软雅黑" panose="020B0503020204020204" pitchFamily="34" charset="-122"/>
                          <a:ea typeface="微软雅黑" panose="020B0503020204020204" pitchFamily="34" charset="-122"/>
                        </a:rPr>
                        <a:t>数据面自身</a:t>
                      </a:r>
                    </a:p>
                  </a:txBody>
                  <a:tcPr marL="91442" marR="9144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b="0" dirty="0">
                          <a:latin typeface="微软雅黑" panose="020B0503020204020204" pitchFamily="34" charset="-122"/>
                          <a:ea typeface="微软雅黑" panose="020B0503020204020204" pitchFamily="34" charset="-122"/>
                        </a:rPr>
                        <a:t>数据面的不同业务之间的交互</a:t>
                      </a:r>
                    </a:p>
                  </a:txBody>
                  <a:tcPr marL="91442" marR="9144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200" b="0" dirty="0">
                          <a:latin typeface="微软雅黑" panose="020B0503020204020204" pitchFamily="34" charset="-122"/>
                          <a:ea typeface="微软雅黑" panose="020B0503020204020204" pitchFamily="34" charset="-122"/>
                        </a:rPr>
                        <a:t>比如打电话的时候收短信</a:t>
                      </a:r>
                    </a:p>
                  </a:txBody>
                  <a:tcPr marL="91442" marR="9144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7444066"/>
                  </a:ext>
                </a:extLst>
              </a:tr>
            </a:tbl>
          </a:graphicData>
        </a:graphic>
      </p:graphicFrame>
    </p:spTree>
    <p:custDataLst>
      <p:tags r:id="rId1"/>
    </p:custDataLst>
    <p:extLst>
      <p:ext uri="{BB962C8B-B14F-4D97-AF65-F5344CB8AC3E}">
        <p14:creationId xmlns:p14="http://schemas.microsoft.com/office/powerpoint/2010/main" val="583025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429" y="143743"/>
            <a:ext cx="4536504" cy="461665"/>
          </a:xfrm>
          <a:prstGeom prst="rect">
            <a:avLst/>
          </a:prstGeom>
          <a:noFill/>
        </p:spPr>
        <p:txBody>
          <a:bodyPr wrap="square" rtlCol="0">
            <a:spAutoFit/>
          </a:bodyPr>
          <a:lstStyle/>
          <a:p>
            <a:r>
              <a:rPr lang="zh-CN" altLang="en-US" sz="2400" b="1" dirty="0">
                <a:solidFill>
                  <a:srgbClr val="0070C0"/>
                </a:solidFill>
                <a:latin typeface="微软雅黑" pitchFamily="34" charset="-122"/>
                <a:ea typeface="微软雅黑" pitchFamily="34" charset="-122"/>
              </a:rPr>
              <a:t>思考一下</a:t>
            </a:r>
          </a:p>
        </p:txBody>
      </p:sp>
      <p:sp>
        <p:nvSpPr>
          <p:cNvPr id="3" name="文本框 2">
            <a:extLst>
              <a:ext uri="{FF2B5EF4-FFF2-40B4-BE49-F238E27FC236}">
                <a16:creationId xmlns:a16="http://schemas.microsoft.com/office/drawing/2014/main" id="{EF4746A5-7B0F-4DBB-906B-78AE5D468716}"/>
              </a:ext>
            </a:extLst>
          </p:cNvPr>
          <p:cNvSpPr txBox="1"/>
          <p:nvPr/>
        </p:nvSpPr>
        <p:spPr>
          <a:xfrm>
            <a:off x="1565016" y="2532201"/>
            <a:ext cx="7879080"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什么是故障，你了解的故障有哪些</a:t>
            </a:r>
          </a:p>
        </p:txBody>
      </p:sp>
    </p:spTree>
    <p:custDataLst>
      <p:tags r:id="rId1"/>
    </p:custDataLst>
    <p:extLst>
      <p:ext uri="{BB962C8B-B14F-4D97-AF65-F5344CB8AC3E}">
        <p14:creationId xmlns:p14="http://schemas.microsoft.com/office/powerpoint/2010/main" val="1400393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429" y="143743"/>
            <a:ext cx="4536504" cy="461665"/>
          </a:xfrm>
          <a:prstGeom prst="rect">
            <a:avLst/>
          </a:prstGeom>
          <a:noFill/>
        </p:spPr>
        <p:txBody>
          <a:bodyPr wrap="square" rtlCol="0">
            <a:spAutoFit/>
          </a:bodyPr>
          <a:lstStyle/>
          <a:p>
            <a:r>
              <a:rPr lang="en-US" altLang="zh-CN" sz="2400" b="1" dirty="0">
                <a:solidFill>
                  <a:srgbClr val="0070C0"/>
                </a:solidFill>
                <a:latin typeface="微软雅黑" pitchFamily="34" charset="-122"/>
                <a:ea typeface="微软雅黑" pitchFamily="34" charset="-122"/>
              </a:rPr>
              <a:t>2.2.3 </a:t>
            </a:r>
            <a:r>
              <a:rPr lang="zh-CN" altLang="en-US" sz="2400" b="1" dirty="0">
                <a:solidFill>
                  <a:srgbClr val="0070C0"/>
                </a:solidFill>
                <a:latin typeface="微软雅黑" pitchFamily="34" charset="-122"/>
                <a:ea typeface="微软雅黑" pitchFamily="34" charset="-122"/>
              </a:rPr>
              <a:t>故障场景分析</a:t>
            </a:r>
          </a:p>
        </p:txBody>
      </p:sp>
      <p:sp>
        <p:nvSpPr>
          <p:cNvPr id="5" name="Text Box 7">
            <a:extLst>
              <a:ext uri="{FF2B5EF4-FFF2-40B4-BE49-F238E27FC236}">
                <a16:creationId xmlns:a16="http://schemas.microsoft.com/office/drawing/2014/main" id="{B54C23A0-B511-4817-A276-BD8AE534FCCD}"/>
              </a:ext>
            </a:extLst>
          </p:cNvPr>
          <p:cNvSpPr txBox="1">
            <a:spLocks noChangeArrowheads="1"/>
          </p:cNvSpPr>
          <p:nvPr/>
        </p:nvSpPr>
        <p:spPr bwMode="auto">
          <a:xfrm>
            <a:off x="313042" y="1006729"/>
            <a:ext cx="10945216"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SzPct val="100000"/>
              <a:buFont typeface="Arial" panose="020B0604020202020204" pitchFamily="34" charset="0"/>
              <a:buNone/>
            </a:pPr>
            <a:r>
              <a:rPr lang="zh-CN" altLang="en-US" sz="2000" b="1" dirty="0">
                <a:latin typeface="微软雅黑" panose="020B0503020204020204" pitchFamily="34" charset="-122"/>
                <a:ea typeface="微软雅黑" panose="020B0503020204020204" pitchFamily="34" charset="-122"/>
                <a:sym typeface="微软雅黑" panose="020B0503020204020204" pitchFamily="34" charset="-122"/>
              </a:rPr>
              <a:t>故障：</a:t>
            </a:r>
            <a:r>
              <a:rPr lang="zh-CN" altLang="en-US" sz="2000" dirty="0">
                <a:latin typeface="微软雅黑" panose="020B0503020204020204" pitchFamily="34" charset="-122"/>
                <a:ea typeface="微软雅黑" panose="020B0503020204020204" pitchFamily="34" charset="-122"/>
                <a:sym typeface="微软雅黑" panose="020B0503020204020204" pitchFamily="34" charset="-122"/>
              </a:rPr>
              <a:t>是某个系统对象或者整个系统的非正常状态，类似于人的生病一样（人的某个器官或者某个组织出了问题）</a:t>
            </a:r>
          </a:p>
        </p:txBody>
      </p:sp>
      <p:grpSp>
        <p:nvGrpSpPr>
          <p:cNvPr id="22" name="组合 21">
            <a:extLst>
              <a:ext uri="{FF2B5EF4-FFF2-40B4-BE49-F238E27FC236}">
                <a16:creationId xmlns:a16="http://schemas.microsoft.com/office/drawing/2014/main" id="{7038474D-323F-4FAC-956D-6617DEAD9461}"/>
              </a:ext>
            </a:extLst>
          </p:cNvPr>
          <p:cNvGrpSpPr/>
          <p:nvPr/>
        </p:nvGrpSpPr>
        <p:grpSpPr>
          <a:xfrm>
            <a:off x="167196" y="2130571"/>
            <a:ext cx="5089785" cy="3813945"/>
            <a:chOff x="259273" y="2130571"/>
            <a:chExt cx="5089785" cy="3813945"/>
          </a:xfrm>
        </p:grpSpPr>
        <p:grpSp>
          <p:nvGrpSpPr>
            <p:cNvPr id="8" name="组合 7">
              <a:extLst>
                <a:ext uri="{FF2B5EF4-FFF2-40B4-BE49-F238E27FC236}">
                  <a16:creationId xmlns:a16="http://schemas.microsoft.com/office/drawing/2014/main" id="{84D20136-DD14-4233-A763-6E356E96F17D}"/>
                </a:ext>
              </a:extLst>
            </p:cNvPr>
            <p:cNvGrpSpPr/>
            <p:nvPr/>
          </p:nvGrpSpPr>
          <p:grpSpPr>
            <a:xfrm>
              <a:off x="259273" y="2130571"/>
              <a:ext cx="5089785" cy="3813945"/>
              <a:chOff x="2171123" y="1060820"/>
              <a:chExt cx="5089785" cy="3813945"/>
            </a:xfrm>
          </p:grpSpPr>
          <p:sp>
            <p:nvSpPr>
              <p:cNvPr id="12" name="任意多边形: 形状 11">
                <a:extLst>
                  <a:ext uri="{FF2B5EF4-FFF2-40B4-BE49-F238E27FC236}">
                    <a16:creationId xmlns:a16="http://schemas.microsoft.com/office/drawing/2014/main" id="{9A59A22E-4956-407C-B81B-5E60EE118397}"/>
                  </a:ext>
                </a:extLst>
              </p:cNvPr>
              <p:cNvSpPr/>
              <p:nvPr/>
            </p:nvSpPr>
            <p:spPr>
              <a:xfrm>
                <a:off x="4415717" y="1060820"/>
                <a:ext cx="1230032" cy="1413829"/>
              </a:xfrm>
              <a:custGeom>
                <a:avLst/>
                <a:gdLst>
                  <a:gd name="connsiteX0" fmla="*/ 0 w 1413828"/>
                  <a:gd name="connsiteY0" fmla="*/ 615016 h 1230031"/>
                  <a:gd name="connsiteX1" fmla="*/ 307508 w 1413828"/>
                  <a:gd name="connsiteY1" fmla="*/ 0 h 1230031"/>
                  <a:gd name="connsiteX2" fmla="*/ 1106320 w 1413828"/>
                  <a:gd name="connsiteY2" fmla="*/ 0 h 1230031"/>
                  <a:gd name="connsiteX3" fmla="*/ 1413828 w 1413828"/>
                  <a:gd name="connsiteY3" fmla="*/ 615016 h 1230031"/>
                  <a:gd name="connsiteX4" fmla="*/ 1106320 w 1413828"/>
                  <a:gd name="connsiteY4" fmla="*/ 1230031 h 1230031"/>
                  <a:gd name="connsiteX5" fmla="*/ 307508 w 1413828"/>
                  <a:gd name="connsiteY5" fmla="*/ 1230031 h 1230031"/>
                  <a:gd name="connsiteX6" fmla="*/ 0 w 1413828"/>
                  <a:gd name="connsiteY6" fmla="*/ 615016 h 123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828" h="1230031">
                    <a:moveTo>
                      <a:pt x="706913" y="0"/>
                    </a:moveTo>
                    <a:lnTo>
                      <a:pt x="1413827" y="267532"/>
                    </a:lnTo>
                    <a:lnTo>
                      <a:pt x="1413827" y="962499"/>
                    </a:lnTo>
                    <a:lnTo>
                      <a:pt x="706913" y="1230031"/>
                    </a:lnTo>
                    <a:lnTo>
                      <a:pt x="1" y="962499"/>
                    </a:lnTo>
                    <a:lnTo>
                      <a:pt x="1" y="267532"/>
                    </a:lnTo>
                    <a:lnTo>
                      <a:pt x="706913"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83120" tIns="311763" rIns="283121" bIns="311762"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latin typeface="微软雅黑" panose="020B0503020204020204" pitchFamily="34" charset="-122"/>
                    <a:ea typeface="微软雅黑" panose="020B0503020204020204" pitchFamily="34" charset="-122"/>
                  </a:rPr>
                  <a:t>资源故障</a:t>
                </a:r>
              </a:p>
            </p:txBody>
          </p:sp>
          <p:sp>
            <p:nvSpPr>
              <p:cNvPr id="13" name="任意多边形: 形状 12">
                <a:extLst>
                  <a:ext uri="{FF2B5EF4-FFF2-40B4-BE49-F238E27FC236}">
                    <a16:creationId xmlns:a16="http://schemas.microsoft.com/office/drawing/2014/main" id="{70EDBC12-2D8A-4576-AB51-33C214E13FB1}"/>
                  </a:ext>
                </a:extLst>
              </p:cNvPr>
              <p:cNvSpPr/>
              <p:nvPr/>
            </p:nvSpPr>
            <p:spPr>
              <a:xfrm>
                <a:off x="5683075" y="1343586"/>
                <a:ext cx="1577833" cy="848297"/>
              </a:xfrm>
              <a:custGeom>
                <a:avLst/>
                <a:gdLst>
                  <a:gd name="connsiteX0" fmla="*/ 0 w 1577833"/>
                  <a:gd name="connsiteY0" fmla="*/ 0 h 848297"/>
                  <a:gd name="connsiteX1" fmla="*/ 1577833 w 1577833"/>
                  <a:gd name="connsiteY1" fmla="*/ 0 h 848297"/>
                  <a:gd name="connsiteX2" fmla="*/ 1577833 w 1577833"/>
                  <a:gd name="connsiteY2" fmla="*/ 848297 h 848297"/>
                  <a:gd name="connsiteX3" fmla="*/ 0 w 1577833"/>
                  <a:gd name="connsiteY3" fmla="*/ 848297 h 848297"/>
                  <a:gd name="connsiteX4" fmla="*/ 0 w 1577833"/>
                  <a:gd name="connsiteY4" fmla="*/ 0 h 848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7833" h="848297">
                    <a:moveTo>
                      <a:pt x="0" y="0"/>
                    </a:moveTo>
                    <a:lnTo>
                      <a:pt x="1577833" y="0"/>
                    </a:lnTo>
                    <a:lnTo>
                      <a:pt x="1577833" y="848297"/>
                    </a:lnTo>
                    <a:lnTo>
                      <a:pt x="0" y="84829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endParaRPr lang="zh-CN" altLang="en-US" sz="2400" kern="1200" dirty="0">
                  <a:solidFill>
                    <a:schemeClr val="tx1"/>
                  </a:solidFill>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7F734439-76D0-430D-84D0-864BEE0EF070}"/>
                  </a:ext>
                </a:extLst>
              </p:cNvPr>
              <p:cNvSpPr/>
              <p:nvPr/>
            </p:nvSpPr>
            <p:spPr>
              <a:xfrm>
                <a:off x="3087284" y="1060820"/>
                <a:ext cx="1230032" cy="1413829"/>
              </a:xfrm>
              <a:custGeom>
                <a:avLst/>
                <a:gdLst>
                  <a:gd name="connsiteX0" fmla="*/ 0 w 1413828"/>
                  <a:gd name="connsiteY0" fmla="*/ 615016 h 1230031"/>
                  <a:gd name="connsiteX1" fmla="*/ 307508 w 1413828"/>
                  <a:gd name="connsiteY1" fmla="*/ 0 h 1230031"/>
                  <a:gd name="connsiteX2" fmla="*/ 1106320 w 1413828"/>
                  <a:gd name="connsiteY2" fmla="*/ 0 h 1230031"/>
                  <a:gd name="connsiteX3" fmla="*/ 1413828 w 1413828"/>
                  <a:gd name="connsiteY3" fmla="*/ 615016 h 1230031"/>
                  <a:gd name="connsiteX4" fmla="*/ 1106320 w 1413828"/>
                  <a:gd name="connsiteY4" fmla="*/ 1230031 h 1230031"/>
                  <a:gd name="connsiteX5" fmla="*/ 307508 w 1413828"/>
                  <a:gd name="connsiteY5" fmla="*/ 1230031 h 1230031"/>
                  <a:gd name="connsiteX6" fmla="*/ 0 w 1413828"/>
                  <a:gd name="connsiteY6" fmla="*/ 615016 h 123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828" h="1230031">
                    <a:moveTo>
                      <a:pt x="706913" y="0"/>
                    </a:moveTo>
                    <a:lnTo>
                      <a:pt x="1413827" y="267532"/>
                    </a:lnTo>
                    <a:lnTo>
                      <a:pt x="1413827" y="962499"/>
                    </a:lnTo>
                    <a:lnTo>
                      <a:pt x="706913" y="1230031"/>
                    </a:lnTo>
                    <a:lnTo>
                      <a:pt x="1" y="962499"/>
                    </a:lnTo>
                    <a:lnTo>
                      <a:pt x="1" y="267532"/>
                    </a:lnTo>
                    <a:lnTo>
                      <a:pt x="706913" y="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91680" tIns="220323" rIns="191681" bIns="220322"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latin typeface="微软雅黑" panose="020B0503020204020204" pitchFamily="34" charset="-122"/>
                    <a:ea typeface="微软雅黑" panose="020B0503020204020204" pitchFamily="34" charset="-122"/>
                  </a:rPr>
                  <a:t>进程故障</a:t>
                </a:r>
              </a:p>
            </p:txBody>
          </p:sp>
          <p:sp>
            <p:nvSpPr>
              <p:cNvPr id="15" name="任意多边形: 形状 14">
                <a:extLst>
                  <a:ext uri="{FF2B5EF4-FFF2-40B4-BE49-F238E27FC236}">
                    <a16:creationId xmlns:a16="http://schemas.microsoft.com/office/drawing/2014/main" id="{5FA30599-C92B-436F-BAD7-CA771974FC67}"/>
                  </a:ext>
                </a:extLst>
              </p:cNvPr>
              <p:cNvSpPr/>
              <p:nvPr/>
            </p:nvSpPr>
            <p:spPr>
              <a:xfrm>
                <a:off x="3748956" y="2260878"/>
                <a:ext cx="1230032" cy="1413829"/>
              </a:xfrm>
              <a:custGeom>
                <a:avLst/>
                <a:gdLst>
                  <a:gd name="connsiteX0" fmla="*/ 0 w 1413828"/>
                  <a:gd name="connsiteY0" fmla="*/ 615016 h 1230031"/>
                  <a:gd name="connsiteX1" fmla="*/ 307508 w 1413828"/>
                  <a:gd name="connsiteY1" fmla="*/ 0 h 1230031"/>
                  <a:gd name="connsiteX2" fmla="*/ 1106320 w 1413828"/>
                  <a:gd name="connsiteY2" fmla="*/ 0 h 1230031"/>
                  <a:gd name="connsiteX3" fmla="*/ 1413828 w 1413828"/>
                  <a:gd name="connsiteY3" fmla="*/ 615016 h 1230031"/>
                  <a:gd name="connsiteX4" fmla="*/ 1106320 w 1413828"/>
                  <a:gd name="connsiteY4" fmla="*/ 1230031 h 1230031"/>
                  <a:gd name="connsiteX5" fmla="*/ 307508 w 1413828"/>
                  <a:gd name="connsiteY5" fmla="*/ 1230031 h 1230031"/>
                  <a:gd name="connsiteX6" fmla="*/ 0 w 1413828"/>
                  <a:gd name="connsiteY6" fmla="*/ 615016 h 123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828" h="1230031">
                    <a:moveTo>
                      <a:pt x="706913" y="0"/>
                    </a:moveTo>
                    <a:lnTo>
                      <a:pt x="1413827" y="267532"/>
                    </a:lnTo>
                    <a:lnTo>
                      <a:pt x="1413827" y="962499"/>
                    </a:lnTo>
                    <a:lnTo>
                      <a:pt x="706913" y="1230031"/>
                    </a:lnTo>
                    <a:lnTo>
                      <a:pt x="1" y="962499"/>
                    </a:lnTo>
                    <a:lnTo>
                      <a:pt x="1" y="267532"/>
                    </a:lnTo>
                    <a:lnTo>
                      <a:pt x="706913"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83120" tIns="311763" rIns="283121" bIns="311762" numCol="1" spcCol="1270" anchor="ctr" anchorCtr="0">
                <a:noAutofit/>
              </a:bodyPr>
              <a:lstStyle/>
              <a:p>
                <a:pPr marL="0" lvl="0" indent="0" algn="ctr" defTabSz="1066800">
                  <a:lnSpc>
                    <a:spcPct val="90000"/>
                  </a:lnSpc>
                  <a:spcBef>
                    <a:spcPct val="0"/>
                  </a:spcBef>
                  <a:spcAft>
                    <a:spcPct val="35000"/>
                  </a:spcAft>
                  <a:buNone/>
                </a:pPr>
                <a:r>
                  <a:rPr lang="zh-CN" altLang="en-US" sz="2400" dirty="0">
                    <a:solidFill>
                      <a:schemeClr val="tx1"/>
                    </a:solidFill>
                    <a:latin typeface="微软雅黑" panose="020B0503020204020204" pitchFamily="34" charset="-122"/>
                    <a:ea typeface="微软雅黑" panose="020B0503020204020204" pitchFamily="34" charset="-122"/>
                  </a:rPr>
                  <a:t>主机故</a:t>
                </a:r>
                <a:r>
                  <a:rPr lang="zh-CN" altLang="en-US" sz="2400" kern="1200" dirty="0">
                    <a:solidFill>
                      <a:schemeClr val="tx1"/>
                    </a:solidFill>
                    <a:latin typeface="微软雅黑" panose="020B0503020204020204" pitchFamily="34" charset="-122"/>
                    <a:ea typeface="微软雅黑" panose="020B0503020204020204" pitchFamily="34" charset="-122"/>
                  </a:rPr>
                  <a:t>障</a:t>
                </a:r>
              </a:p>
            </p:txBody>
          </p:sp>
          <p:sp>
            <p:nvSpPr>
              <p:cNvPr id="16" name="矩形 15">
                <a:extLst>
                  <a:ext uri="{FF2B5EF4-FFF2-40B4-BE49-F238E27FC236}">
                    <a16:creationId xmlns:a16="http://schemas.microsoft.com/office/drawing/2014/main" id="{90FF8C97-C35E-4190-A447-05F1DECB75C3}"/>
                  </a:ext>
                </a:extLst>
              </p:cNvPr>
              <p:cNvSpPr/>
              <p:nvPr/>
            </p:nvSpPr>
            <p:spPr>
              <a:xfrm>
                <a:off x="2171123" y="2543644"/>
                <a:ext cx="1526935" cy="84829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任意多边形: 形状 16">
                <a:extLst>
                  <a:ext uri="{FF2B5EF4-FFF2-40B4-BE49-F238E27FC236}">
                    <a16:creationId xmlns:a16="http://schemas.microsoft.com/office/drawing/2014/main" id="{6E3B8347-C1E2-4210-AB99-ABF45E9AD827}"/>
                  </a:ext>
                </a:extLst>
              </p:cNvPr>
              <p:cNvSpPr/>
              <p:nvPr/>
            </p:nvSpPr>
            <p:spPr>
              <a:xfrm>
                <a:off x="5077389" y="2260878"/>
                <a:ext cx="1230032" cy="1413829"/>
              </a:xfrm>
              <a:custGeom>
                <a:avLst/>
                <a:gdLst>
                  <a:gd name="connsiteX0" fmla="*/ 0 w 1413828"/>
                  <a:gd name="connsiteY0" fmla="*/ 615016 h 1230031"/>
                  <a:gd name="connsiteX1" fmla="*/ 307508 w 1413828"/>
                  <a:gd name="connsiteY1" fmla="*/ 0 h 1230031"/>
                  <a:gd name="connsiteX2" fmla="*/ 1106320 w 1413828"/>
                  <a:gd name="connsiteY2" fmla="*/ 0 h 1230031"/>
                  <a:gd name="connsiteX3" fmla="*/ 1413828 w 1413828"/>
                  <a:gd name="connsiteY3" fmla="*/ 615016 h 1230031"/>
                  <a:gd name="connsiteX4" fmla="*/ 1106320 w 1413828"/>
                  <a:gd name="connsiteY4" fmla="*/ 1230031 h 1230031"/>
                  <a:gd name="connsiteX5" fmla="*/ 307508 w 1413828"/>
                  <a:gd name="connsiteY5" fmla="*/ 1230031 h 1230031"/>
                  <a:gd name="connsiteX6" fmla="*/ 0 w 1413828"/>
                  <a:gd name="connsiteY6" fmla="*/ 615016 h 123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828" h="1230031">
                    <a:moveTo>
                      <a:pt x="706913" y="0"/>
                    </a:moveTo>
                    <a:lnTo>
                      <a:pt x="1413827" y="267532"/>
                    </a:lnTo>
                    <a:lnTo>
                      <a:pt x="1413827" y="962499"/>
                    </a:lnTo>
                    <a:lnTo>
                      <a:pt x="706913" y="1230031"/>
                    </a:lnTo>
                    <a:lnTo>
                      <a:pt x="1" y="962499"/>
                    </a:lnTo>
                    <a:lnTo>
                      <a:pt x="1" y="267532"/>
                    </a:lnTo>
                    <a:lnTo>
                      <a:pt x="706913" y="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91680" tIns="220323" rIns="191681" bIns="220322" numCol="1" spcCol="1270" anchor="ctr" anchorCtr="0">
                <a:noAutofit/>
              </a:bodyPr>
              <a:lstStyle/>
              <a:p>
                <a:pPr marL="0" lvl="0" indent="0" algn="ctr" defTabSz="1066800">
                  <a:lnSpc>
                    <a:spcPct val="90000"/>
                  </a:lnSpc>
                  <a:spcBef>
                    <a:spcPct val="0"/>
                  </a:spcBef>
                  <a:spcAft>
                    <a:spcPct val="35000"/>
                  </a:spcAft>
                  <a:buNone/>
                </a:pPr>
                <a:r>
                  <a:rPr lang="zh-CN" altLang="en-US" sz="2400" dirty="0">
                    <a:solidFill>
                      <a:schemeClr val="tx1"/>
                    </a:solidFill>
                    <a:latin typeface="微软雅黑" panose="020B0503020204020204" pitchFamily="34" charset="-122"/>
                    <a:ea typeface="微软雅黑" panose="020B0503020204020204" pitchFamily="34" charset="-122"/>
                  </a:rPr>
                  <a:t>网络故</a:t>
                </a:r>
                <a:r>
                  <a:rPr lang="zh-CN" altLang="en-US" sz="2400" kern="1200" dirty="0">
                    <a:solidFill>
                      <a:schemeClr val="tx1"/>
                    </a:solidFill>
                    <a:latin typeface="微软雅黑" panose="020B0503020204020204" pitchFamily="34" charset="-122"/>
                    <a:ea typeface="微软雅黑" panose="020B0503020204020204" pitchFamily="34" charset="-122"/>
                  </a:rPr>
                  <a:t>障</a:t>
                </a:r>
              </a:p>
            </p:txBody>
          </p:sp>
          <p:sp>
            <p:nvSpPr>
              <p:cNvPr id="18" name="任意多边形: 形状 17">
                <a:extLst>
                  <a:ext uri="{FF2B5EF4-FFF2-40B4-BE49-F238E27FC236}">
                    <a16:creationId xmlns:a16="http://schemas.microsoft.com/office/drawing/2014/main" id="{FBB9A830-B436-4589-87EF-6FB3319F4BED}"/>
                  </a:ext>
                </a:extLst>
              </p:cNvPr>
              <p:cNvSpPr/>
              <p:nvPr/>
            </p:nvSpPr>
            <p:spPr>
              <a:xfrm>
                <a:off x="4415717" y="3460936"/>
                <a:ext cx="1230032" cy="1413829"/>
              </a:xfrm>
              <a:custGeom>
                <a:avLst/>
                <a:gdLst>
                  <a:gd name="connsiteX0" fmla="*/ 0 w 1413828"/>
                  <a:gd name="connsiteY0" fmla="*/ 615016 h 1230031"/>
                  <a:gd name="connsiteX1" fmla="*/ 307508 w 1413828"/>
                  <a:gd name="connsiteY1" fmla="*/ 0 h 1230031"/>
                  <a:gd name="connsiteX2" fmla="*/ 1106320 w 1413828"/>
                  <a:gd name="connsiteY2" fmla="*/ 0 h 1230031"/>
                  <a:gd name="connsiteX3" fmla="*/ 1413828 w 1413828"/>
                  <a:gd name="connsiteY3" fmla="*/ 615016 h 1230031"/>
                  <a:gd name="connsiteX4" fmla="*/ 1106320 w 1413828"/>
                  <a:gd name="connsiteY4" fmla="*/ 1230031 h 1230031"/>
                  <a:gd name="connsiteX5" fmla="*/ 307508 w 1413828"/>
                  <a:gd name="connsiteY5" fmla="*/ 1230031 h 1230031"/>
                  <a:gd name="connsiteX6" fmla="*/ 0 w 1413828"/>
                  <a:gd name="connsiteY6" fmla="*/ 615016 h 123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828" h="1230031">
                    <a:moveTo>
                      <a:pt x="706913" y="0"/>
                    </a:moveTo>
                    <a:lnTo>
                      <a:pt x="1413827" y="267532"/>
                    </a:lnTo>
                    <a:lnTo>
                      <a:pt x="1413827" y="962499"/>
                    </a:lnTo>
                    <a:lnTo>
                      <a:pt x="706913" y="1230031"/>
                    </a:lnTo>
                    <a:lnTo>
                      <a:pt x="1" y="962499"/>
                    </a:lnTo>
                    <a:lnTo>
                      <a:pt x="1" y="267532"/>
                    </a:lnTo>
                    <a:lnTo>
                      <a:pt x="706913" y="0"/>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283120" tIns="311763" rIns="283121" bIns="311762" numCol="1" spcCol="1270" anchor="ctr" anchorCtr="0">
                <a:noAutofit/>
              </a:bodyPr>
              <a:lstStyle/>
              <a:p>
                <a:pPr marL="0" lvl="0" indent="0" algn="ctr" defTabSz="1066800">
                  <a:lnSpc>
                    <a:spcPct val="90000"/>
                  </a:lnSpc>
                  <a:spcBef>
                    <a:spcPct val="0"/>
                  </a:spcBef>
                  <a:spcAft>
                    <a:spcPct val="35000"/>
                  </a:spcAft>
                  <a:buNone/>
                </a:pPr>
                <a:r>
                  <a:rPr lang="zh-CN" altLang="en-US" sz="2400" dirty="0">
                    <a:solidFill>
                      <a:schemeClr val="tx1"/>
                    </a:solidFill>
                    <a:latin typeface="微软雅黑" panose="020B0503020204020204" pitchFamily="34" charset="-122"/>
                    <a:ea typeface="微软雅黑" panose="020B0503020204020204" pitchFamily="34" charset="-122"/>
                  </a:rPr>
                  <a:t>时间故障</a:t>
                </a:r>
                <a:endParaRPr lang="zh-CN" altLang="en-US" sz="2400" kern="1200" dirty="0">
                  <a:solidFill>
                    <a:schemeClr val="tx1"/>
                  </a:solidFill>
                  <a:latin typeface="微软雅黑" panose="020B0503020204020204" pitchFamily="34" charset="-122"/>
                  <a:ea typeface="微软雅黑" panose="020B0503020204020204" pitchFamily="34" charset="-122"/>
                </a:endParaRPr>
              </a:p>
            </p:txBody>
          </p:sp>
          <p:sp>
            <p:nvSpPr>
              <p:cNvPr id="19" name="任意多边形: 形状 18">
                <a:extLst>
                  <a:ext uri="{FF2B5EF4-FFF2-40B4-BE49-F238E27FC236}">
                    <a16:creationId xmlns:a16="http://schemas.microsoft.com/office/drawing/2014/main" id="{03070ED3-3C1C-4F0D-BF2E-76F46F230F0E}"/>
                  </a:ext>
                </a:extLst>
              </p:cNvPr>
              <p:cNvSpPr/>
              <p:nvPr/>
            </p:nvSpPr>
            <p:spPr>
              <a:xfrm>
                <a:off x="5683075" y="3743702"/>
                <a:ext cx="1577833" cy="848297"/>
              </a:xfrm>
              <a:custGeom>
                <a:avLst/>
                <a:gdLst>
                  <a:gd name="connsiteX0" fmla="*/ 0 w 1577833"/>
                  <a:gd name="connsiteY0" fmla="*/ 0 h 848297"/>
                  <a:gd name="connsiteX1" fmla="*/ 1577833 w 1577833"/>
                  <a:gd name="connsiteY1" fmla="*/ 0 h 848297"/>
                  <a:gd name="connsiteX2" fmla="*/ 1577833 w 1577833"/>
                  <a:gd name="connsiteY2" fmla="*/ 848297 h 848297"/>
                  <a:gd name="connsiteX3" fmla="*/ 0 w 1577833"/>
                  <a:gd name="connsiteY3" fmla="*/ 848297 h 848297"/>
                  <a:gd name="connsiteX4" fmla="*/ 0 w 1577833"/>
                  <a:gd name="connsiteY4" fmla="*/ 0 h 848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7833" h="848297">
                    <a:moveTo>
                      <a:pt x="0" y="0"/>
                    </a:moveTo>
                    <a:lnTo>
                      <a:pt x="1577833" y="0"/>
                    </a:lnTo>
                    <a:lnTo>
                      <a:pt x="1577833" y="848297"/>
                    </a:lnTo>
                    <a:lnTo>
                      <a:pt x="0" y="84829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endParaRPr lang="zh-CN" altLang="en-US" sz="2400" kern="1200" dirty="0">
                  <a:solidFill>
                    <a:schemeClr val="tx1"/>
                  </a:solidFill>
                  <a:latin typeface="微软雅黑" panose="020B0503020204020204" pitchFamily="34" charset="-122"/>
                  <a:ea typeface="微软雅黑" panose="020B0503020204020204" pitchFamily="34" charset="-122"/>
                </a:endParaRPr>
              </a:p>
            </p:txBody>
          </p:sp>
          <p:sp>
            <p:nvSpPr>
              <p:cNvPr id="20" name="任意多边形: 形状 19">
                <a:extLst>
                  <a:ext uri="{FF2B5EF4-FFF2-40B4-BE49-F238E27FC236}">
                    <a16:creationId xmlns:a16="http://schemas.microsoft.com/office/drawing/2014/main" id="{CB0CE951-11A7-4C34-8D35-135A5EC9A603}"/>
                  </a:ext>
                </a:extLst>
              </p:cNvPr>
              <p:cNvSpPr/>
              <p:nvPr/>
            </p:nvSpPr>
            <p:spPr>
              <a:xfrm>
                <a:off x="3087284" y="3460936"/>
                <a:ext cx="1230032" cy="1413829"/>
              </a:xfrm>
              <a:custGeom>
                <a:avLst/>
                <a:gdLst>
                  <a:gd name="connsiteX0" fmla="*/ 0 w 1413828"/>
                  <a:gd name="connsiteY0" fmla="*/ 615016 h 1230031"/>
                  <a:gd name="connsiteX1" fmla="*/ 307508 w 1413828"/>
                  <a:gd name="connsiteY1" fmla="*/ 0 h 1230031"/>
                  <a:gd name="connsiteX2" fmla="*/ 1106320 w 1413828"/>
                  <a:gd name="connsiteY2" fmla="*/ 0 h 1230031"/>
                  <a:gd name="connsiteX3" fmla="*/ 1413828 w 1413828"/>
                  <a:gd name="connsiteY3" fmla="*/ 615016 h 1230031"/>
                  <a:gd name="connsiteX4" fmla="*/ 1106320 w 1413828"/>
                  <a:gd name="connsiteY4" fmla="*/ 1230031 h 1230031"/>
                  <a:gd name="connsiteX5" fmla="*/ 307508 w 1413828"/>
                  <a:gd name="connsiteY5" fmla="*/ 1230031 h 1230031"/>
                  <a:gd name="connsiteX6" fmla="*/ 0 w 1413828"/>
                  <a:gd name="connsiteY6" fmla="*/ 615016 h 123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828" h="1230031">
                    <a:moveTo>
                      <a:pt x="706913" y="0"/>
                    </a:moveTo>
                    <a:lnTo>
                      <a:pt x="1413827" y="267532"/>
                    </a:lnTo>
                    <a:lnTo>
                      <a:pt x="1413827" y="962499"/>
                    </a:lnTo>
                    <a:lnTo>
                      <a:pt x="706913" y="1230031"/>
                    </a:lnTo>
                    <a:lnTo>
                      <a:pt x="1" y="962499"/>
                    </a:lnTo>
                    <a:lnTo>
                      <a:pt x="1" y="267532"/>
                    </a:lnTo>
                    <a:lnTo>
                      <a:pt x="706913" y="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91680" tIns="220323" rIns="191681" bIns="220322" numCol="1" spcCol="1270" anchor="ctr" anchorCtr="0">
                <a:noAutofit/>
              </a:bodyPr>
              <a:lstStyle/>
              <a:p>
                <a:pPr marL="0" lvl="0" indent="0" algn="ctr" defTabSz="1066800">
                  <a:lnSpc>
                    <a:spcPct val="90000"/>
                  </a:lnSpc>
                  <a:spcBef>
                    <a:spcPct val="0"/>
                  </a:spcBef>
                  <a:spcAft>
                    <a:spcPct val="35000"/>
                  </a:spcAft>
                  <a:buNone/>
                </a:pPr>
                <a:r>
                  <a:rPr lang="zh-CN" altLang="en-US" sz="2400" dirty="0">
                    <a:solidFill>
                      <a:schemeClr val="tx1"/>
                    </a:solidFill>
                    <a:latin typeface="微软雅黑" panose="020B0503020204020204" pitchFamily="34" charset="-122"/>
                    <a:ea typeface="微软雅黑" panose="020B0503020204020204" pitchFamily="34" charset="-122"/>
                  </a:rPr>
                  <a:t>交互</a:t>
                </a:r>
                <a:r>
                  <a:rPr lang="zh-CN" altLang="en-US" sz="2400" kern="1200" dirty="0">
                    <a:solidFill>
                      <a:schemeClr val="tx1"/>
                    </a:solidFill>
                    <a:latin typeface="微软雅黑" panose="020B0503020204020204" pitchFamily="34" charset="-122"/>
                    <a:ea typeface="微软雅黑" panose="020B0503020204020204" pitchFamily="34" charset="-122"/>
                  </a:rPr>
                  <a:t>故障</a:t>
                </a:r>
              </a:p>
            </p:txBody>
          </p:sp>
        </p:grpSp>
        <p:grpSp>
          <p:nvGrpSpPr>
            <p:cNvPr id="9" name="组合 8">
              <a:extLst>
                <a:ext uri="{FF2B5EF4-FFF2-40B4-BE49-F238E27FC236}">
                  <a16:creationId xmlns:a16="http://schemas.microsoft.com/office/drawing/2014/main" id="{343A9F8C-BEA3-41E4-AE0A-ED44B04DA57A}"/>
                </a:ext>
              </a:extLst>
            </p:cNvPr>
            <p:cNvGrpSpPr/>
            <p:nvPr/>
          </p:nvGrpSpPr>
          <p:grpSpPr>
            <a:xfrm>
              <a:off x="498558" y="3330631"/>
              <a:ext cx="1230031" cy="1413828"/>
              <a:chOff x="2331708" y="2401356"/>
              <a:chExt cx="1230031" cy="1413828"/>
            </a:xfrm>
            <a:solidFill>
              <a:srgbClr val="FFC000"/>
            </a:solidFill>
          </p:grpSpPr>
          <p:sp>
            <p:nvSpPr>
              <p:cNvPr id="10" name="六边形 9">
                <a:extLst>
                  <a:ext uri="{FF2B5EF4-FFF2-40B4-BE49-F238E27FC236}">
                    <a16:creationId xmlns:a16="http://schemas.microsoft.com/office/drawing/2014/main" id="{561F9DA5-4D3F-449F-83FA-EA8E6D11FD18}"/>
                  </a:ext>
                </a:extLst>
              </p:cNvPr>
              <p:cNvSpPr/>
              <p:nvPr/>
            </p:nvSpPr>
            <p:spPr>
              <a:xfrm rot="5400000">
                <a:off x="2239810" y="2493254"/>
                <a:ext cx="1413828" cy="1230031"/>
              </a:xfrm>
              <a:prstGeom prst="hexagon">
                <a:avLst>
                  <a:gd name="adj" fmla="val 25000"/>
                  <a:gd name="vf" fmla="val 115470"/>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1" name="六边形 4">
                <a:extLst>
                  <a:ext uri="{FF2B5EF4-FFF2-40B4-BE49-F238E27FC236}">
                    <a16:creationId xmlns:a16="http://schemas.microsoft.com/office/drawing/2014/main" id="{6EB3ABCE-7858-4BA7-931E-7A75FAB46707}"/>
                  </a:ext>
                </a:extLst>
              </p:cNvPr>
              <p:cNvSpPr txBox="1"/>
              <p:nvPr/>
            </p:nvSpPr>
            <p:spPr>
              <a:xfrm>
                <a:off x="2523388" y="2621678"/>
                <a:ext cx="846671" cy="97318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latin typeface="微软雅黑" panose="020B0503020204020204" pitchFamily="34" charset="-122"/>
                    <a:ea typeface="微软雅黑" panose="020B0503020204020204" pitchFamily="34" charset="-122"/>
                  </a:rPr>
                  <a:t>文件故障</a:t>
                </a:r>
              </a:p>
            </p:txBody>
          </p:sp>
        </p:grpSp>
      </p:grpSp>
      <p:graphicFrame>
        <p:nvGraphicFramePr>
          <p:cNvPr id="21" name="表格 20">
            <a:extLst>
              <a:ext uri="{FF2B5EF4-FFF2-40B4-BE49-F238E27FC236}">
                <a16:creationId xmlns:a16="http://schemas.microsoft.com/office/drawing/2014/main" id="{8A46E886-0FD6-4381-A690-25CC5D0A958B}"/>
              </a:ext>
            </a:extLst>
          </p:cNvPr>
          <p:cNvGraphicFramePr>
            <a:graphicFrameLocks noGrp="1"/>
          </p:cNvGraphicFramePr>
          <p:nvPr>
            <p:extLst>
              <p:ext uri="{D42A27DB-BD31-4B8C-83A1-F6EECF244321}">
                <p14:modId xmlns:p14="http://schemas.microsoft.com/office/powerpoint/2010/main" val="3212262643"/>
              </p:ext>
            </p:extLst>
          </p:nvPr>
        </p:nvGraphicFramePr>
        <p:xfrm>
          <a:off x="4561264" y="1727919"/>
          <a:ext cx="6575761" cy="4216597"/>
        </p:xfrm>
        <a:graphic>
          <a:graphicData uri="http://schemas.openxmlformats.org/drawingml/2006/table">
            <a:tbl>
              <a:tblPr firstRow="1" bandRow="1">
                <a:tableStyleId>{F5AB1C69-6EDB-4FF4-983F-18BD219EF322}</a:tableStyleId>
              </a:tblPr>
              <a:tblGrid>
                <a:gridCol w="1078043">
                  <a:extLst>
                    <a:ext uri="{9D8B030D-6E8A-4147-A177-3AD203B41FA5}">
                      <a16:colId xmlns:a16="http://schemas.microsoft.com/office/drawing/2014/main" val="1321417317"/>
                    </a:ext>
                  </a:extLst>
                </a:gridCol>
                <a:gridCol w="5497718">
                  <a:extLst>
                    <a:ext uri="{9D8B030D-6E8A-4147-A177-3AD203B41FA5}">
                      <a16:colId xmlns:a16="http://schemas.microsoft.com/office/drawing/2014/main" val="1877133677"/>
                    </a:ext>
                  </a:extLst>
                </a:gridCol>
              </a:tblGrid>
              <a:tr h="364823">
                <a:tc>
                  <a:txBody>
                    <a:bodyPr/>
                    <a:lstStyle/>
                    <a:p>
                      <a:pPr algn="ctr">
                        <a:lnSpc>
                          <a:spcPct val="150000"/>
                        </a:lnSpc>
                      </a:pPr>
                      <a:r>
                        <a:rPr lang="zh-CN" altLang="en-US" sz="1400" b="1" dirty="0">
                          <a:solidFill>
                            <a:schemeClr val="tx1"/>
                          </a:solidFill>
                          <a:latin typeface="微软雅黑" panose="020B0503020204020204" pitchFamily="34" charset="-122"/>
                          <a:ea typeface="微软雅黑" panose="020B0503020204020204" pitchFamily="34" charset="-122"/>
                        </a:rPr>
                        <a:t>故障类型</a:t>
                      </a:r>
                    </a:p>
                  </a:txBody>
                  <a:tcPr marL="91441" marR="9144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ct val="150000"/>
                        </a:lnSpc>
                      </a:pPr>
                      <a:r>
                        <a:rPr lang="zh-CN" altLang="en-US" sz="1400" b="1" dirty="0">
                          <a:solidFill>
                            <a:schemeClr val="tx1"/>
                          </a:solidFill>
                          <a:latin typeface="微软雅黑" panose="020B0503020204020204" pitchFamily="34" charset="-122"/>
                          <a:ea typeface="微软雅黑" panose="020B0503020204020204" pitchFamily="34" charset="-122"/>
                        </a:rPr>
                        <a:t>故障模式</a:t>
                      </a:r>
                    </a:p>
                  </a:txBody>
                  <a:tcPr marL="91441" marR="9144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976914091"/>
                  </a:ext>
                </a:extLst>
              </a:tr>
              <a:tr h="289501">
                <a:tc>
                  <a:txBody>
                    <a:bodyPr/>
                    <a:lstStyle/>
                    <a:p>
                      <a:pPr>
                        <a:lnSpc>
                          <a:spcPct val="150000"/>
                        </a:lnSpc>
                      </a:pPr>
                      <a:r>
                        <a:rPr lang="zh-CN" altLang="en-US" sz="1400" b="0" dirty="0">
                          <a:solidFill>
                            <a:srgbClr val="0070C0"/>
                          </a:solidFill>
                          <a:latin typeface="微软雅黑" panose="020B0503020204020204" pitchFamily="34" charset="-122"/>
                          <a:ea typeface="微软雅黑" panose="020B0503020204020204" pitchFamily="34" charset="-122"/>
                        </a:rPr>
                        <a:t>进程故障</a:t>
                      </a:r>
                    </a:p>
                  </a:txBody>
                  <a:tcPr marL="91441" marR="9144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zh-CN" altLang="en-US" sz="1400"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异常退出，进程挂死，进程X（Z/D/T/t等）</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marL="91441" marR="9144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152096"/>
                  </a:ext>
                </a:extLst>
              </a:tr>
              <a:tr h="677202">
                <a:tc>
                  <a:txBody>
                    <a:bodyPr/>
                    <a:lstStyle/>
                    <a:p>
                      <a:pPr>
                        <a:lnSpc>
                          <a:spcPct val="150000"/>
                        </a:lnSpc>
                      </a:pPr>
                      <a:r>
                        <a:rPr lang="zh-CN" altLang="en-US" sz="1400" dirty="0">
                          <a:solidFill>
                            <a:srgbClr val="0070C0"/>
                          </a:solidFill>
                          <a:latin typeface="微软雅黑" panose="020B0503020204020204" pitchFamily="34" charset="-122"/>
                          <a:ea typeface="微软雅黑" panose="020B0503020204020204" pitchFamily="34" charset="-122"/>
                        </a:rPr>
                        <a:t>资源故障</a:t>
                      </a:r>
                    </a:p>
                  </a:txBody>
                  <a:tcPr marL="91441" marR="9144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zh-CN" altLang="en-US" sz="1400"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CPU过载，CPU不足、CPU抢占，内存过载，内存不足，内存抢占，内存泄漏，内存越界，内存碎片</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marL="91441" marR="9144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0773678"/>
                  </a:ext>
                </a:extLst>
              </a:tr>
              <a:tr h="1301958">
                <a:tc>
                  <a:txBody>
                    <a:bodyPr/>
                    <a:lstStyle/>
                    <a:p>
                      <a:pPr>
                        <a:lnSpc>
                          <a:spcPct val="150000"/>
                        </a:lnSpc>
                      </a:pPr>
                      <a:r>
                        <a:rPr lang="zh-CN" altLang="en-US" sz="1400" b="0" dirty="0">
                          <a:solidFill>
                            <a:srgbClr val="0070C0"/>
                          </a:solidFill>
                          <a:latin typeface="微软雅黑" panose="020B0503020204020204" pitchFamily="34" charset="-122"/>
                          <a:ea typeface="微软雅黑" panose="020B0503020204020204" pitchFamily="34" charset="-122"/>
                        </a:rPr>
                        <a:t>文件故障</a:t>
                      </a:r>
                    </a:p>
                  </a:txBody>
                  <a:tcPr marL="91441" marR="9144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zh-CN" altLang="en-US" sz="1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文件本身的故障</a:t>
                      </a:r>
                      <a:r>
                        <a:rPr lang="zh-CN" altLang="en-US" sz="1400"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：文件/目录不存在，文件损坏（无法打开等），文件内容错误，文件/目录权限错误；</a:t>
                      </a:r>
                      <a:endParaRPr lang="en-US" altLang="zh-CN" sz="1400"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pPr>
                      <a:r>
                        <a:rPr lang="zh-CN" altLang="en-US" sz="1400" b="1"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文件的载体带来的故障，</a:t>
                      </a:r>
                      <a:r>
                        <a:rPr lang="zh-CN" altLang="en-US" sz="1400"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文件系统只读，存储空间不足，文件系统损坏、存储介质故障</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marL="91441" marR="9144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2829829"/>
                  </a:ext>
                </a:extLst>
              </a:tr>
              <a:tr h="677202">
                <a:tc>
                  <a:txBody>
                    <a:bodyPr/>
                    <a:lstStyle/>
                    <a:p>
                      <a:pPr>
                        <a:lnSpc>
                          <a:spcPct val="150000"/>
                        </a:lnSpc>
                      </a:pPr>
                      <a:r>
                        <a:rPr lang="zh-CN" altLang="en-US" sz="1400" b="0" kern="1200" dirty="0">
                          <a:solidFill>
                            <a:srgbClr val="0070C0"/>
                          </a:solidFill>
                          <a:latin typeface="微软雅黑" panose="020B0503020204020204" pitchFamily="34" charset="-122"/>
                          <a:ea typeface="微软雅黑" panose="020B0503020204020204" pitchFamily="34" charset="-122"/>
                          <a:cs typeface="+mn-cs"/>
                        </a:rPr>
                        <a:t>网络故障</a:t>
                      </a:r>
                    </a:p>
                  </a:txBody>
                  <a:tcPr marL="91441" marR="9144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zh-CN" altLang="en-US" sz="1400" b="0" kern="1200" dirty="0">
                          <a:solidFill>
                            <a:schemeClr val="tx1"/>
                          </a:solidFill>
                          <a:latin typeface="微软雅黑" panose="020B0503020204020204" pitchFamily="34" charset="-122"/>
                          <a:ea typeface="微软雅黑" panose="020B0503020204020204" pitchFamily="34" charset="-122"/>
                          <a:cs typeface="+mn-cs"/>
                          <a:sym typeface="微软雅黑" panose="020B0503020204020204" pitchFamily="34" charset="-122"/>
                        </a:rPr>
                        <a:t>网络中断、网络闪断、网络单通、网络丢包、网络错包、网络延时、网络降速、网络环路</a:t>
                      </a:r>
                      <a:endParaRPr lang="zh-CN" altLang="en-US" sz="1400" b="0" kern="1200" dirty="0">
                        <a:solidFill>
                          <a:schemeClr val="tx1"/>
                        </a:solidFill>
                        <a:latin typeface="微软雅黑" panose="020B0503020204020204" pitchFamily="34" charset="-122"/>
                        <a:ea typeface="微软雅黑" panose="020B0503020204020204" pitchFamily="34" charset="-122"/>
                        <a:cs typeface="+mn-cs"/>
                      </a:endParaRPr>
                    </a:p>
                  </a:txBody>
                  <a:tcPr marL="91441" marR="9144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0946189"/>
                  </a:ext>
                </a:extLst>
              </a:tr>
              <a:tr h="364823">
                <a:tc>
                  <a:txBody>
                    <a:bodyPr/>
                    <a:lstStyle/>
                    <a:p>
                      <a:pPr>
                        <a:lnSpc>
                          <a:spcPct val="150000"/>
                        </a:lnSpc>
                      </a:pPr>
                      <a:r>
                        <a:rPr lang="zh-CN" altLang="en-US" sz="1400" b="0" dirty="0">
                          <a:solidFill>
                            <a:srgbClr val="0070C0"/>
                          </a:solidFill>
                          <a:latin typeface="微软雅黑" panose="020B0503020204020204" pitchFamily="34" charset="-122"/>
                          <a:ea typeface="微软雅黑" panose="020B0503020204020204" pitchFamily="34" charset="-122"/>
                        </a:rPr>
                        <a:t>交互故障</a:t>
                      </a:r>
                    </a:p>
                  </a:txBody>
                  <a:tcPr marL="91441" marR="9144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zh-CN" altLang="en-US" sz="1400"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系统故障（不可访问），返回超时，无响应，返回消息错误/非法</a:t>
                      </a:r>
                      <a:endParaRPr lang="zh-CN" altLang="en-US" sz="1400" b="0" dirty="0">
                        <a:solidFill>
                          <a:schemeClr val="tx1"/>
                        </a:solidFill>
                        <a:latin typeface="微软雅黑" panose="020B0503020204020204" pitchFamily="34" charset="-122"/>
                        <a:ea typeface="微软雅黑" panose="020B0503020204020204" pitchFamily="34" charset="-122"/>
                      </a:endParaRPr>
                    </a:p>
                  </a:txBody>
                  <a:tcPr marL="91441" marR="9144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0550647"/>
                  </a:ext>
                </a:extLst>
              </a:tr>
              <a:tr h="0">
                <a:tc>
                  <a:txBody>
                    <a:bodyPr/>
                    <a:lstStyle/>
                    <a:p>
                      <a:pPr>
                        <a:lnSpc>
                          <a:spcPct val="150000"/>
                        </a:lnSpc>
                      </a:pPr>
                      <a:r>
                        <a:rPr lang="zh-CN" altLang="en-US" sz="1400" b="0" dirty="0">
                          <a:solidFill>
                            <a:srgbClr val="0070C0"/>
                          </a:solidFill>
                          <a:latin typeface="微软雅黑" panose="020B0503020204020204" pitchFamily="34" charset="-122"/>
                          <a:ea typeface="微软雅黑" panose="020B0503020204020204" pitchFamily="34" charset="-122"/>
                        </a:rPr>
                        <a:t>时间跳变</a:t>
                      </a:r>
                    </a:p>
                  </a:txBody>
                  <a:tcPr marL="91441" marR="9144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400" b="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向未来跳变，向过去跳变</a:t>
                      </a:r>
                    </a:p>
                  </a:txBody>
                  <a:tcPr marL="91441" marR="91441"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778977"/>
                  </a:ext>
                </a:extLst>
              </a:tr>
            </a:tbl>
          </a:graphicData>
        </a:graphic>
      </p:graphicFrame>
    </p:spTree>
    <p:custDataLst>
      <p:tags r:id="rId1"/>
    </p:custDataLst>
    <p:extLst>
      <p:ext uri="{BB962C8B-B14F-4D97-AF65-F5344CB8AC3E}">
        <p14:creationId xmlns:p14="http://schemas.microsoft.com/office/powerpoint/2010/main" val="3714906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429" y="143743"/>
            <a:ext cx="4536504" cy="461665"/>
          </a:xfrm>
          <a:prstGeom prst="rect">
            <a:avLst/>
          </a:prstGeom>
          <a:noFill/>
        </p:spPr>
        <p:txBody>
          <a:bodyPr wrap="square" rtlCol="0">
            <a:spAutoFit/>
          </a:bodyPr>
          <a:lstStyle/>
          <a:p>
            <a:r>
              <a:rPr lang="en-US" altLang="zh-CN" sz="2400" b="1" dirty="0">
                <a:solidFill>
                  <a:srgbClr val="0070C0"/>
                </a:solidFill>
                <a:latin typeface="微软雅黑" pitchFamily="34" charset="-122"/>
                <a:ea typeface="微软雅黑" pitchFamily="34" charset="-122"/>
              </a:rPr>
              <a:t>3 </a:t>
            </a:r>
            <a:r>
              <a:rPr lang="zh-CN" altLang="en-US" sz="2400" b="1" dirty="0">
                <a:solidFill>
                  <a:srgbClr val="0070C0"/>
                </a:solidFill>
                <a:latin typeface="微软雅黑" pitchFamily="34" charset="-122"/>
                <a:ea typeface="微软雅黑" pitchFamily="34" charset="-122"/>
              </a:rPr>
              <a:t>测试方法构建</a:t>
            </a:r>
          </a:p>
        </p:txBody>
      </p:sp>
      <p:sp>
        <p:nvSpPr>
          <p:cNvPr id="11" name="Text Box 7">
            <a:extLst>
              <a:ext uri="{FF2B5EF4-FFF2-40B4-BE49-F238E27FC236}">
                <a16:creationId xmlns:a16="http://schemas.microsoft.com/office/drawing/2014/main" id="{C7C33A90-C89A-4976-A5D2-8790E485A041}"/>
              </a:ext>
            </a:extLst>
          </p:cNvPr>
          <p:cNvSpPr txBox="1">
            <a:spLocks noChangeArrowheads="1"/>
          </p:cNvSpPr>
          <p:nvPr/>
        </p:nvSpPr>
        <p:spPr bwMode="auto">
          <a:xfrm>
            <a:off x="333077" y="1456074"/>
            <a:ext cx="10945216"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SzPct val="100000"/>
              <a:buFont typeface="Arial" panose="020B0604020202020204" pitchFamily="34" charset="0"/>
              <a:buNone/>
            </a:pP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测试方法：</a:t>
            </a: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测试场景的构造手段，不是具体的步骤，给出实现的方式即可</a:t>
            </a:r>
          </a:p>
        </p:txBody>
      </p:sp>
      <p:graphicFrame>
        <p:nvGraphicFramePr>
          <p:cNvPr id="3" name="表格 2">
            <a:extLst>
              <a:ext uri="{FF2B5EF4-FFF2-40B4-BE49-F238E27FC236}">
                <a16:creationId xmlns:a16="http://schemas.microsoft.com/office/drawing/2014/main" id="{7A17299C-C56A-4A28-9282-D8C57BB1C637}"/>
              </a:ext>
            </a:extLst>
          </p:cNvPr>
          <p:cNvGraphicFramePr>
            <a:graphicFrameLocks noGrp="1"/>
          </p:cNvGraphicFramePr>
          <p:nvPr>
            <p:extLst>
              <p:ext uri="{D42A27DB-BD31-4B8C-83A1-F6EECF244321}">
                <p14:modId xmlns:p14="http://schemas.microsoft.com/office/powerpoint/2010/main" val="2404950652"/>
              </p:ext>
            </p:extLst>
          </p:nvPr>
        </p:nvGraphicFramePr>
        <p:xfrm>
          <a:off x="4752925" y="2310608"/>
          <a:ext cx="6264696" cy="3240360"/>
        </p:xfrm>
        <a:graphic>
          <a:graphicData uri="http://schemas.openxmlformats.org/drawingml/2006/table">
            <a:tbl>
              <a:tblPr firstRow="1" bandRow="1">
                <a:tableStyleId>{5C22544A-7EE6-4342-B048-85BDC9FD1C3A}</a:tableStyleId>
              </a:tblPr>
              <a:tblGrid>
                <a:gridCol w="894956">
                  <a:extLst>
                    <a:ext uri="{9D8B030D-6E8A-4147-A177-3AD203B41FA5}">
                      <a16:colId xmlns:a16="http://schemas.microsoft.com/office/drawing/2014/main" val="2750241794"/>
                    </a:ext>
                  </a:extLst>
                </a:gridCol>
                <a:gridCol w="4721667">
                  <a:extLst>
                    <a:ext uri="{9D8B030D-6E8A-4147-A177-3AD203B41FA5}">
                      <a16:colId xmlns:a16="http://schemas.microsoft.com/office/drawing/2014/main" val="604944810"/>
                    </a:ext>
                  </a:extLst>
                </a:gridCol>
                <a:gridCol w="648073">
                  <a:extLst>
                    <a:ext uri="{9D8B030D-6E8A-4147-A177-3AD203B41FA5}">
                      <a16:colId xmlns:a16="http://schemas.microsoft.com/office/drawing/2014/main" val="3046788258"/>
                    </a:ext>
                  </a:extLst>
                </a:gridCol>
              </a:tblGrid>
              <a:tr h="326332">
                <a:tc>
                  <a:txBody>
                    <a:bodyPr/>
                    <a:lstStyle/>
                    <a:p>
                      <a:pPr algn="ctr"/>
                      <a:r>
                        <a:rPr lang="zh-CN" altLang="en-US" sz="1400" dirty="0">
                          <a:latin typeface="微软雅黑" panose="020B0503020204020204" pitchFamily="34" charset="-122"/>
                          <a:ea typeface="微软雅黑" panose="020B0503020204020204" pitchFamily="34" charset="-122"/>
                        </a:rPr>
                        <a:t>内容</a:t>
                      </a:r>
                    </a:p>
                  </a:txBody>
                  <a:tcPr marL="91443" marR="91443" marT="45697" marB="456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latin typeface="微软雅黑" panose="020B0503020204020204" pitchFamily="34" charset="-122"/>
                          <a:ea typeface="微软雅黑" panose="020B0503020204020204" pitchFamily="34" charset="-122"/>
                        </a:rPr>
                        <a:t>描述</a:t>
                      </a:r>
                    </a:p>
                  </a:txBody>
                  <a:tcPr marL="91443" marR="91443" marT="45697" marB="456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dirty="0">
                          <a:latin typeface="微软雅黑" panose="020B0503020204020204" pitchFamily="34" charset="-122"/>
                          <a:ea typeface="微软雅黑" panose="020B0503020204020204" pitchFamily="34" charset="-122"/>
                        </a:rPr>
                        <a:t>备注</a:t>
                      </a:r>
                    </a:p>
                  </a:txBody>
                  <a:tcPr marL="91443" marR="91443" marT="45697" marB="456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9392941"/>
                  </a:ext>
                </a:extLst>
              </a:tr>
              <a:tr h="742876">
                <a:tc rowSpan="3">
                  <a:txBody>
                    <a:bodyPr/>
                    <a:lstStyle/>
                    <a:p>
                      <a:r>
                        <a:rPr lang="zh-CN" altLang="en-US" sz="1400" b="0" dirty="0">
                          <a:latin typeface="微软雅黑" panose="020B0503020204020204" pitchFamily="34" charset="-122"/>
                          <a:ea typeface="微软雅黑" panose="020B0503020204020204" pitchFamily="34" charset="-122"/>
                        </a:rPr>
                        <a:t>测试方法</a:t>
                      </a:r>
                    </a:p>
                  </a:txBody>
                  <a:tcPr marL="91443" marR="91443" marT="45697" marB="456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zh-CN" altLang="en-US" sz="1400" b="1" dirty="0">
                          <a:latin typeface="微软雅黑" panose="020B0503020204020204" pitchFamily="34" charset="-122"/>
                          <a:ea typeface="微软雅黑" panose="020B0503020204020204" pitchFamily="34" charset="-122"/>
                        </a:rPr>
                        <a:t>预置条件</a:t>
                      </a:r>
                      <a:r>
                        <a:rPr lang="zh-CN" altLang="en-US" sz="1400" b="0" dirty="0">
                          <a:latin typeface="微软雅黑" panose="020B0503020204020204" pitchFamily="34" charset="-122"/>
                          <a:ea typeface="微软雅黑" panose="020B0503020204020204" pitchFamily="34" charset="-122"/>
                        </a:rPr>
                        <a:t>：比如背景流量的构造方法，业务数据的构造方法，系统状态的构造方法等等</a:t>
                      </a:r>
                      <a:endParaRPr lang="en-US" altLang="zh-CN" sz="1400" b="0" dirty="0">
                        <a:latin typeface="微软雅黑" panose="020B0503020204020204" pitchFamily="34" charset="-122"/>
                        <a:ea typeface="微软雅黑" panose="020B0503020204020204" pitchFamily="34" charset="-122"/>
                      </a:endParaRPr>
                    </a:p>
                  </a:txBody>
                  <a:tcPr marL="91443" marR="91443" marT="45697" marB="456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b="0" dirty="0">
                        <a:latin typeface="微软雅黑" panose="020B0503020204020204" pitchFamily="34" charset="-122"/>
                        <a:ea typeface="微软雅黑" panose="020B0503020204020204" pitchFamily="34" charset="-122"/>
                      </a:endParaRPr>
                    </a:p>
                  </a:txBody>
                  <a:tcPr marL="91443" marR="91443" marT="45697" marB="456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6759335"/>
                  </a:ext>
                </a:extLst>
              </a:tr>
              <a:tr h="1085576">
                <a:tc vMerge="1">
                  <a:txBody>
                    <a:bodyPr/>
                    <a:lstStyle/>
                    <a:p>
                      <a:endParaRPr lang="zh-CN" altLang="en-US" sz="1200" b="0" dirty="0">
                        <a:latin typeface="微软雅黑" panose="020B0503020204020204" pitchFamily="34" charset="-122"/>
                        <a:ea typeface="微软雅黑" panose="020B0503020204020204" pitchFamily="34" charset="-122"/>
                      </a:endParaRPr>
                    </a:p>
                  </a:txBody>
                  <a:tcPr marL="91443" marR="91443" marT="45697" marB="456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zh-CN" altLang="en-US" sz="1400" b="1" dirty="0">
                          <a:latin typeface="微软雅黑" panose="020B0503020204020204" pitchFamily="34" charset="-122"/>
                          <a:ea typeface="微软雅黑" panose="020B0503020204020204" pitchFamily="34" charset="-122"/>
                        </a:rPr>
                        <a:t>测试步骤</a:t>
                      </a:r>
                      <a:r>
                        <a:rPr lang="zh-CN" altLang="en-US" sz="1400" b="0" dirty="0">
                          <a:latin typeface="微软雅黑" panose="020B0503020204020204" pitchFamily="34" charset="-122"/>
                          <a:ea typeface="微软雅黑" panose="020B0503020204020204" pitchFamily="34" charset="-122"/>
                        </a:rPr>
                        <a:t>：业务操作的实现方法（使用</a:t>
                      </a:r>
                      <a:r>
                        <a:rPr lang="en-US" altLang="zh-CN" sz="1400" b="0" dirty="0">
                          <a:latin typeface="微软雅黑" panose="020B0503020204020204" pitchFamily="34" charset="-122"/>
                          <a:ea typeface="微软雅黑" panose="020B0503020204020204" pitchFamily="34" charset="-122"/>
                        </a:rPr>
                        <a:t>XXX</a:t>
                      </a:r>
                      <a:r>
                        <a:rPr lang="zh-CN" altLang="en-US" sz="1400" b="0" dirty="0">
                          <a:latin typeface="微软雅黑" panose="020B0503020204020204" pitchFamily="34" charset="-122"/>
                          <a:ea typeface="微软雅黑" panose="020B0503020204020204" pitchFamily="34" charset="-122"/>
                        </a:rPr>
                        <a:t>工具上传</a:t>
                      </a:r>
                      <a:r>
                        <a:rPr lang="en-US" altLang="zh-CN" sz="1400" b="0" dirty="0">
                          <a:latin typeface="微软雅黑" panose="020B0503020204020204" pitchFamily="34" charset="-122"/>
                          <a:ea typeface="微软雅黑" panose="020B0503020204020204" pitchFamily="34" charset="-122"/>
                        </a:rPr>
                        <a:t>XXX</a:t>
                      </a:r>
                      <a:r>
                        <a:rPr lang="zh-CN" altLang="en-US" sz="1400" b="0" dirty="0">
                          <a:latin typeface="微软雅黑" panose="020B0503020204020204" pitchFamily="34" charset="-122"/>
                          <a:ea typeface="微软雅黑" panose="020B0503020204020204" pitchFamily="34" charset="-122"/>
                        </a:rPr>
                        <a:t>），故障场景的模拟方法（比如关掉电源模拟主机故障等）</a:t>
                      </a:r>
                      <a:endParaRPr lang="en-US" altLang="zh-CN" sz="1400" b="0" dirty="0">
                        <a:latin typeface="微软雅黑" panose="020B0503020204020204" pitchFamily="34" charset="-122"/>
                        <a:ea typeface="微软雅黑" panose="020B0503020204020204" pitchFamily="34" charset="-122"/>
                      </a:endParaRPr>
                    </a:p>
                  </a:txBody>
                  <a:tcPr marL="91443" marR="91443" marT="45697" marB="456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b="0" dirty="0">
                        <a:latin typeface="微软雅黑" panose="020B0503020204020204" pitchFamily="34" charset="-122"/>
                        <a:ea typeface="微软雅黑" panose="020B0503020204020204" pitchFamily="34" charset="-122"/>
                      </a:endParaRPr>
                    </a:p>
                  </a:txBody>
                  <a:tcPr marL="91443" marR="91443" marT="45697" marB="456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5022218"/>
                  </a:ext>
                </a:extLst>
              </a:tr>
              <a:tr h="1085576">
                <a:tc vMerge="1">
                  <a:txBody>
                    <a:bodyPr/>
                    <a:lstStyle/>
                    <a:p>
                      <a:endParaRPr lang="zh-CN" altLang="en-US" sz="1200" b="0" dirty="0">
                        <a:latin typeface="微软雅黑" panose="020B0503020204020204" pitchFamily="34" charset="-122"/>
                        <a:ea typeface="微软雅黑" panose="020B0503020204020204" pitchFamily="34" charset="-122"/>
                      </a:endParaRPr>
                    </a:p>
                  </a:txBody>
                  <a:tcPr marL="91443" marR="91443" marT="45697" marB="456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zh-CN" altLang="en-US" sz="1400" b="1" dirty="0">
                          <a:latin typeface="微软雅黑" panose="020B0503020204020204" pitchFamily="34" charset="-122"/>
                          <a:ea typeface="微软雅黑" panose="020B0503020204020204" pitchFamily="34" charset="-122"/>
                        </a:rPr>
                        <a:t>预期结果</a:t>
                      </a:r>
                      <a:r>
                        <a:rPr lang="zh-CN" altLang="en-US" sz="1400" b="0" dirty="0">
                          <a:latin typeface="微软雅黑" panose="020B0503020204020204" pitchFamily="34" charset="-122"/>
                          <a:ea typeface="微软雅黑" panose="020B0503020204020204" pitchFamily="34" charset="-122"/>
                        </a:rPr>
                        <a:t>：业务结果的观察手段（如何判断业务成功还是失败），故障模拟结果的观察手段，系统状态的观察手段，日志告警等的观察手段</a:t>
                      </a:r>
                    </a:p>
                  </a:txBody>
                  <a:tcPr marL="91443" marR="91443" marT="45697" marB="456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b="0" dirty="0">
                        <a:latin typeface="微软雅黑" panose="020B0503020204020204" pitchFamily="34" charset="-122"/>
                        <a:ea typeface="微软雅黑" panose="020B0503020204020204" pitchFamily="34" charset="-122"/>
                      </a:endParaRPr>
                    </a:p>
                  </a:txBody>
                  <a:tcPr marL="91443" marR="91443" marT="45697" marB="456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2427558"/>
                  </a:ext>
                </a:extLst>
              </a:tr>
            </a:tbl>
          </a:graphicData>
        </a:graphic>
      </p:graphicFrame>
      <p:graphicFrame>
        <p:nvGraphicFramePr>
          <p:cNvPr id="26" name="图示 25">
            <a:extLst>
              <a:ext uri="{FF2B5EF4-FFF2-40B4-BE49-F238E27FC236}">
                <a16:creationId xmlns:a16="http://schemas.microsoft.com/office/drawing/2014/main" id="{0744B6F2-4A67-4679-8353-57C115E1D6C6}"/>
              </a:ext>
            </a:extLst>
          </p:cNvPr>
          <p:cNvGraphicFramePr/>
          <p:nvPr>
            <p:extLst>
              <p:ext uri="{D42A27DB-BD31-4B8C-83A1-F6EECF244321}">
                <p14:modId xmlns:p14="http://schemas.microsoft.com/office/powerpoint/2010/main" val="3288610233"/>
              </p:ext>
            </p:extLst>
          </p:nvPr>
        </p:nvGraphicFramePr>
        <p:xfrm>
          <a:off x="-935707" y="2310608"/>
          <a:ext cx="6741392" cy="32403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343271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429" y="143743"/>
            <a:ext cx="4536504" cy="461665"/>
          </a:xfrm>
          <a:prstGeom prst="rect">
            <a:avLst/>
          </a:prstGeom>
          <a:noFill/>
        </p:spPr>
        <p:txBody>
          <a:bodyPr wrap="square" rtlCol="0">
            <a:spAutoFit/>
          </a:bodyPr>
          <a:lstStyle/>
          <a:p>
            <a:r>
              <a:rPr lang="en-US" altLang="zh-CN" sz="2400" b="1" dirty="0">
                <a:solidFill>
                  <a:srgbClr val="0070C0"/>
                </a:solidFill>
                <a:latin typeface="微软雅黑" pitchFamily="34" charset="-122"/>
                <a:ea typeface="微软雅黑" pitchFamily="34" charset="-122"/>
              </a:rPr>
              <a:t>4 </a:t>
            </a:r>
            <a:r>
              <a:rPr lang="zh-CN" altLang="en-US" sz="2400" b="1" dirty="0">
                <a:solidFill>
                  <a:srgbClr val="0070C0"/>
                </a:solidFill>
                <a:latin typeface="微软雅黑" pitchFamily="34" charset="-122"/>
                <a:ea typeface="微软雅黑" pitchFamily="34" charset="-122"/>
              </a:rPr>
              <a:t>验收标准制定</a:t>
            </a:r>
          </a:p>
        </p:txBody>
      </p:sp>
      <p:sp>
        <p:nvSpPr>
          <p:cNvPr id="4" name="矩形 3">
            <a:extLst>
              <a:ext uri="{FF2B5EF4-FFF2-40B4-BE49-F238E27FC236}">
                <a16:creationId xmlns:a16="http://schemas.microsoft.com/office/drawing/2014/main" id="{31F04376-FD1F-4956-98BB-1263DE2D810A}"/>
              </a:ext>
            </a:extLst>
          </p:cNvPr>
          <p:cNvSpPr/>
          <p:nvPr/>
        </p:nvSpPr>
        <p:spPr>
          <a:xfrm>
            <a:off x="288429" y="1016395"/>
            <a:ext cx="10657184" cy="879087"/>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sym typeface="宋体" panose="02010600030101010101" pitchFamily="2" charset="-122"/>
              </a:rPr>
              <a:t>验收标准指的是测试场景通过的条件，主要是能够满足客户的需求；但是部分客户需求是隐性的，一般体现在基线规范中；考虑竞争力的需要需要参考友商，有些产品是有行业标准的。</a:t>
            </a:r>
            <a:endParaRPr lang="zh-CN" altLang="en-US" dirty="0"/>
          </a:p>
        </p:txBody>
      </p:sp>
      <p:grpSp>
        <p:nvGrpSpPr>
          <p:cNvPr id="60" name="组合 59">
            <a:extLst>
              <a:ext uri="{FF2B5EF4-FFF2-40B4-BE49-F238E27FC236}">
                <a16:creationId xmlns:a16="http://schemas.microsoft.com/office/drawing/2014/main" id="{6362D368-EA0D-4B40-88B7-F44DBB140C3C}"/>
              </a:ext>
            </a:extLst>
          </p:cNvPr>
          <p:cNvGrpSpPr/>
          <p:nvPr/>
        </p:nvGrpSpPr>
        <p:grpSpPr>
          <a:xfrm>
            <a:off x="446931" y="2233726"/>
            <a:ext cx="4338376" cy="3712562"/>
            <a:chOff x="459501" y="1923866"/>
            <a:chExt cx="4338376" cy="3712562"/>
          </a:xfrm>
        </p:grpSpPr>
        <p:sp>
          <p:nvSpPr>
            <p:cNvPr id="8" name="任意多边形: 形状 7">
              <a:extLst>
                <a:ext uri="{FF2B5EF4-FFF2-40B4-BE49-F238E27FC236}">
                  <a16:creationId xmlns:a16="http://schemas.microsoft.com/office/drawing/2014/main" id="{5EED913F-CE3B-44FD-8859-7106129EAE3D}"/>
                </a:ext>
              </a:extLst>
            </p:cNvPr>
            <p:cNvSpPr/>
            <p:nvPr/>
          </p:nvSpPr>
          <p:spPr>
            <a:xfrm>
              <a:off x="1956652" y="3244241"/>
              <a:ext cx="1302349" cy="1118606"/>
            </a:xfrm>
            <a:custGeom>
              <a:avLst/>
              <a:gdLst>
                <a:gd name="connsiteX0" fmla="*/ 0 w 1292141"/>
                <a:gd name="connsiteY0" fmla="*/ 646071 h 1292141"/>
                <a:gd name="connsiteX1" fmla="*/ 646071 w 1292141"/>
                <a:gd name="connsiteY1" fmla="*/ 0 h 1292141"/>
                <a:gd name="connsiteX2" fmla="*/ 1292142 w 1292141"/>
                <a:gd name="connsiteY2" fmla="*/ 646071 h 1292141"/>
                <a:gd name="connsiteX3" fmla="*/ 646071 w 1292141"/>
                <a:gd name="connsiteY3" fmla="*/ 1292142 h 1292141"/>
                <a:gd name="connsiteX4" fmla="*/ 0 w 1292141"/>
                <a:gd name="connsiteY4" fmla="*/ 646071 h 1292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141" h="1292141">
                  <a:moveTo>
                    <a:pt x="0" y="646071"/>
                  </a:moveTo>
                  <a:cubicBezTo>
                    <a:pt x="0" y="289256"/>
                    <a:pt x="289256" y="0"/>
                    <a:pt x="646071" y="0"/>
                  </a:cubicBezTo>
                  <a:cubicBezTo>
                    <a:pt x="1002886" y="0"/>
                    <a:pt x="1292142" y="289256"/>
                    <a:pt x="1292142" y="646071"/>
                  </a:cubicBezTo>
                  <a:cubicBezTo>
                    <a:pt x="1292142" y="1002886"/>
                    <a:pt x="1002886" y="1292142"/>
                    <a:pt x="646071" y="1292142"/>
                  </a:cubicBezTo>
                  <a:cubicBezTo>
                    <a:pt x="289256" y="1292142"/>
                    <a:pt x="0" y="1002886"/>
                    <a:pt x="0" y="646071"/>
                  </a:cubicBezTo>
                  <a:close/>
                </a:path>
              </a:pathLst>
            </a:custGeom>
            <a:solidFill>
              <a:srgbClr val="ED7D3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2403" tIns="172403" rIns="172403" bIns="172403" numCol="1" spcCol="1270" anchor="ctr" anchorCtr="0">
              <a:noAutofit/>
            </a:bodyPr>
            <a:lstStyle/>
            <a:p>
              <a:pPr algn="ctr" defTabSz="1066800">
                <a:lnSpc>
                  <a:spcPct val="90000"/>
                </a:lnSpc>
                <a:spcBef>
                  <a:spcPct val="0"/>
                </a:spcBef>
                <a:spcAft>
                  <a:spcPct val="35000"/>
                </a:spcAft>
              </a:pPr>
              <a:r>
                <a:rPr lang="zh-CN" altLang="en-US" sz="2400" dirty="0">
                  <a:latin typeface="微软雅黑" panose="020B0503020204020204" pitchFamily="34" charset="-122"/>
                  <a:ea typeface="微软雅黑" panose="020B0503020204020204" pitchFamily="34" charset="-122"/>
                </a:rPr>
                <a:t>验收标准来源</a:t>
              </a:r>
            </a:p>
          </p:txBody>
        </p:sp>
        <p:sp>
          <p:nvSpPr>
            <p:cNvPr id="9" name="任意多边形: 形状 8">
              <a:extLst>
                <a:ext uri="{FF2B5EF4-FFF2-40B4-BE49-F238E27FC236}">
                  <a16:creationId xmlns:a16="http://schemas.microsoft.com/office/drawing/2014/main" id="{45E2698B-BC06-4821-9825-89C9BAA7585B}"/>
                </a:ext>
              </a:extLst>
            </p:cNvPr>
            <p:cNvSpPr/>
            <p:nvPr/>
          </p:nvSpPr>
          <p:spPr>
            <a:xfrm rot="16200000">
              <a:off x="2471253" y="2931826"/>
              <a:ext cx="217823" cy="407007"/>
            </a:xfrm>
            <a:custGeom>
              <a:avLst/>
              <a:gdLst>
                <a:gd name="connsiteX0" fmla="*/ 0 w 273741"/>
                <a:gd name="connsiteY0" fmla="*/ 87866 h 439328"/>
                <a:gd name="connsiteX1" fmla="*/ 136871 w 273741"/>
                <a:gd name="connsiteY1" fmla="*/ 87866 h 439328"/>
                <a:gd name="connsiteX2" fmla="*/ 136871 w 273741"/>
                <a:gd name="connsiteY2" fmla="*/ 0 h 439328"/>
                <a:gd name="connsiteX3" fmla="*/ 273741 w 273741"/>
                <a:gd name="connsiteY3" fmla="*/ 219664 h 439328"/>
                <a:gd name="connsiteX4" fmla="*/ 136871 w 273741"/>
                <a:gd name="connsiteY4" fmla="*/ 439328 h 439328"/>
                <a:gd name="connsiteX5" fmla="*/ 136871 w 273741"/>
                <a:gd name="connsiteY5" fmla="*/ 351462 h 439328"/>
                <a:gd name="connsiteX6" fmla="*/ 0 w 273741"/>
                <a:gd name="connsiteY6" fmla="*/ 351462 h 439328"/>
                <a:gd name="connsiteX7" fmla="*/ 0 w 273741"/>
                <a:gd name="connsiteY7" fmla="*/ 87866 h 439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741" h="439328">
                  <a:moveTo>
                    <a:pt x="273741" y="87866"/>
                  </a:moveTo>
                  <a:lnTo>
                    <a:pt x="136870" y="87866"/>
                  </a:lnTo>
                  <a:lnTo>
                    <a:pt x="136870" y="0"/>
                  </a:lnTo>
                  <a:lnTo>
                    <a:pt x="0" y="219664"/>
                  </a:lnTo>
                  <a:lnTo>
                    <a:pt x="136870" y="439328"/>
                  </a:lnTo>
                  <a:lnTo>
                    <a:pt x="136870" y="351462"/>
                  </a:lnTo>
                  <a:lnTo>
                    <a:pt x="273741" y="351462"/>
                  </a:lnTo>
                  <a:lnTo>
                    <a:pt x="273741" y="8786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61591" tIns="65900" rIns="0" bIns="65899" numCol="1" spcCol="1270" anchor="ctr" anchorCtr="0">
              <a:noAutofit/>
            </a:bodyPr>
            <a:lstStyle/>
            <a:p>
              <a:pPr algn="ctr" defTabSz="533400">
                <a:lnSpc>
                  <a:spcPct val="90000"/>
                </a:lnSpc>
                <a:spcBef>
                  <a:spcPct val="0"/>
                </a:spcBef>
                <a:spcAft>
                  <a:spcPct val="35000"/>
                </a:spcAft>
              </a:pPr>
              <a:endParaRPr lang="zh-CN" altLang="en-US" sz="2400">
                <a:latin typeface="微软雅黑" panose="020B0503020204020204" pitchFamily="34" charset="-122"/>
                <a:ea typeface="微软雅黑" panose="020B0503020204020204" pitchFamily="34" charset="-122"/>
              </a:endParaRPr>
            </a:p>
          </p:txBody>
        </p:sp>
        <p:sp>
          <p:nvSpPr>
            <p:cNvPr id="10" name="任意多边形: 形状 9">
              <a:extLst>
                <a:ext uri="{FF2B5EF4-FFF2-40B4-BE49-F238E27FC236}">
                  <a16:creationId xmlns:a16="http://schemas.microsoft.com/office/drawing/2014/main" id="{50D02805-1362-4B8E-8981-CD3BB00F5962}"/>
                </a:ext>
              </a:extLst>
            </p:cNvPr>
            <p:cNvSpPr/>
            <p:nvPr/>
          </p:nvSpPr>
          <p:spPr>
            <a:xfrm>
              <a:off x="1971669" y="1923866"/>
              <a:ext cx="1197080" cy="1028189"/>
            </a:xfrm>
            <a:custGeom>
              <a:avLst/>
              <a:gdLst>
                <a:gd name="connsiteX0" fmla="*/ 0 w 1292141"/>
                <a:gd name="connsiteY0" fmla="*/ 215361 h 1292141"/>
                <a:gd name="connsiteX1" fmla="*/ 215361 w 1292141"/>
                <a:gd name="connsiteY1" fmla="*/ 0 h 1292141"/>
                <a:gd name="connsiteX2" fmla="*/ 1076780 w 1292141"/>
                <a:gd name="connsiteY2" fmla="*/ 0 h 1292141"/>
                <a:gd name="connsiteX3" fmla="*/ 1292141 w 1292141"/>
                <a:gd name="connsiteY3" fmla="*/ 215361 h 1292141"/>
                <a:gd name="connsiteX4" fmla="*/ 1292141 w 1292141"/>
                <a:gd name="connsiteY4" fmla="*/ 1076780 h 1292141"/>
                <a:gd name="connsiteX5" fmla="*/ 1076780 w 1292141"/>
                <a:gd name="connsiteY5" fmla="*/ 1292141 h 1292141"/>
                <a:gd name="connsiteX6" fmla="*/ 215361 w 1292141"/>
                <a:gd name="connsiteY6" fmla="*/ 1292141 h 1292141"/>
                <a:gd name="connsiteX7" fmla="*/ 0 w 1292141"/>
                <a:gd name="connsiteY7" fmla="*/ 1076780 h 1292141"/>
                <a:gd name="connsiteX8" fmla="*/ 0 w 1292141"/>
                <a:gd name="connsiteY8" fmla="*/ 215361 h 1292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2141" h="1292141">
                  <a:moveTo>
                    <a:pt x="0" y="215361"/>
                  </a:moveTo>
                  <a:cubicBezTo>
                    <a:pt x="0" y="96420"/>
                    <a:pt x="96420" y="0"/>
                    <a:pt x="215361" y="0"/>
                  </a:cubicBezTo>
                  <a:lnTo>
                    <a:pt x="1076780" y="0"/>
                  </a:lnTo>
                  <a:cubicBezTo>
                    <a:pt x="1195721" y="0"/>
                    <a:pt x="1292141" y="96420"/>
                    <a:pt x="1292141" y="215361"/>
                  </a:cubicBezTo>
                  <a:lnTo>
                    <a:pt x="1292141" y="1076780"/>
                  </a:lnTo>
                  <a:cubicBezTo>
                    <a:pt x="1292141" y="1195721"/>
                    <a:pt x="1195721" y="1292141"/>
                    <a:pt x="1076780" y="1292141"/>
                  </a:cubicBezTo>
                  <a:lnTo>
                    <a:pt x="215361" y="1292141"/>
                  </a:lnTo>
                  <a:cubicBezTo>
                    <a:pt x="96420" y="1292141"/>
                    <a:pt x="0" y="1195721"/>
                    <a:pt x="0" y="1076780"/>
                  </a:cubicBezTo>
                  <a:lnTo>
                    <a:pt x="0" y="215361"/>
                  </a:lnTo>
                  <a:close/>
                </a:path>
              </a:pathLst>
            </a:custGeom>
            <a:noFill/>
            <a:ln>
              <a:solidFill>
                <a:srgbClr val="00206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4453" tIns="64453" rIns="64453" bIns="64453" numCol="1" spcCol="1270" anchor="ctr" anchorCtr="0">
              <a:noAutofit/>
            </a:bodyPr>
            <a:lstStyle/>
            <a:p>
              <a:pPr algn="ctr" defTabSz="600075">
                <a:lnSpc>
                  <a:spcPct val="90000"/>
                </a:lnSpc>
                <a:spcBef>
                  <a:spcPct val="0"/>
                </a:spcBef>
                <a:spcAft>
                  <a:spcPct val="35000"/>
                </a:spcAft>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行业</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defTabSz="600075">
                <a:lnSpc>
                  <a:spcPct val="90000"/>
                </a:lnSpc>
                <a:spcBef>
                  <a:spcPct val="0"/>
                </a:spcBef>
                <a:spcAft>
                  <a:spcPct val="35000"/>
                </a:spcAft>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标准</a:t>
              </a:r>
            </a:p>
          </p:txBody>
        </p:sp>
        <p:sp>
          <p:nvSpPr>
            <p:cNvPr id="12" name="任意多边形: 形状 11">
              <a:extLst>
                <a:ext uri="{FF2B5EF4-FFF2-40B4-BE49-F238E27FC236}">
                  <a16:creationId xmlns:a16="http://schemas.microsoft.com/office/drawing/2014/main" id="{E5FE2FA8-5CF5-4809-A3F7-C8490F7C479E}"/>
                </a:ext>
              </a:extLst>
            </p:cNvPr>
            <p:cNvSpPr/>
            <p:nvPr/>
          </p:nvSpPr>
          <p:spPr>
            <a:xfrm flipH="1">
              <a:off x="3259002" y="3664296"/>
              <a:ext cx="253602" cy="349584"/>
            </a:xfrm>
            <a:custGeom>
              <a:avLst/>
              <a:gdLst>
                <a:gd name="connsiteX0" fmla="*/ 0 w 273741"/>
                <a:gd name="connsiteY0" fmla="*/ 87866 h 439328"/>
                <a:gd name="connsiteX1" fmla="*/ 136871 w 273741"/>
                <a:gd name="connsiteY1" fmla="*/ 87866 h 439328"/>
                <a:gd name="connsiteX2" fmla="*/ 136871 w 273741"/>
                <a:gd name="connsiteY2" fmla="*/ 0 h 439328"/>
                <a:gd name="connsiteX3" fmla="*/ 273741 w 273741"/>
                <a:gd name="connsiteY3" fmla="*/ 219664 h 439328"/>
                <a:gd name="connsiteX4" fmla="*/ 136871 w 273741"/>
                <a:gd name="connsiteY4" fmla="*/ 439328 h 439328"/>
                <a:gd name="connsiteX5" fmla="*/ 136871 w 273741"/>
                <a:gd name="connsiteY5" fmla="*/ 351462 h 439328"/>
                <a:gd name="connsiteX6" fmla="*/ 0 w 273741"/>
                <a:gd name="connsiteY6" fmla="*/ 351462 h 439328"/>
                <a:gd name="connsiteX7" fmla="*/ 0 w 273741"/>
                <a:gd name="connsiteY7" fmla="*/ 87866 h 439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741" h="439328">
                  <a:moveTo>
                    <a:pt x="0" y="87866"/>
                  </a:moveTo>
                  <a:lnTo>
                    <a:pt x="136871" y="87866"/>
                  </a:lnTo>
                  <a:lnTo>
                    <a:pt x="136871" y="0"/>
                  </a:lnTo>
                  <a:lnTo>
                    <a:pt x="273741" y="219664"/>
                  </a:lnTo>
                  <a:lnTo>
                    <a:pt x="136871" y="439328"/>
                  </a:lnTo>
                  <a:lnTo>
                    <a:pt x="136871" y="351462"/>
                  </a:lnTo>
                  <a:lnTo>
                    <a:pt x="0" y="351462"/>
                  </a:lnTo>
                  <a:lnTo>
                    <a:pt x="0" y="8786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61592" tIns="65900" rIns="0" bIns="65900" numCol="1" spcCol="1270" anchor="ctr" anchorCtr="0">
              <a:noAutofit/>
            </a:bodyPr>
            <a:lstStyle/>
            <a:p>
              <a:pPr algn="ctr" defTabSz="533400">
                <a:lnSpc>
                  <a:spcPct val="90000"/>
                </a:lnSpc>
                <a:spcBef>
                  <a:spcPct val="0"/>
                </a:spcBef>
                <a:spcAft>
                  <a:spcPct val="35000"/>
                </a:spcAft>
              </a:pPr>
              <a:endParaRPr lang="zh-CN" altLang="en-US" sz="2400">
                <a:latin typeface="微软雅黑" panose="020B0503020204020204" pitchFamily="34" charset="-122"/>
                <a:ea typeface="微软雅黑" panose="020B0503020204020204" pitchFamily="34" charset="-122"/>
              </a:endParaRPr>
            </a:p>
          </p:txBody>
        </p:sp>
        <p:sp>
          <p:nvSpPr>
            <p:cNvPr id="13" name="任意多边形: 形状 12">
              <a:extLst>
                <a:ext uri="{FF2B5EF4-FFF2-40B4-BE49-F238E27FC236}">
                  <a16:creationId xmlns:a16="http://schemas.microsoft.com/office/drawing/2014/main" id="{164E6941-A70F-49C4-8C34-6D8C0D79CAC5}"/>
                </a:ext>
              </a:extLst>
            </p:cNvPr>
            <p:cNvSpPr/>
            <p:nvPr/>
          </p:nvSpPr>
          <p:spPr>
            <a:xfrm>
              <a:off x="3600797" y="3324993"/>
              <a:ext cx="1197080" cy="1028189"/>
            </a:xfrm>
            <a:custGeom>
              <a:avLst/>
              <a:gdLst>
                <a:gd name="connsiteX0" fmla="*/ 0 w 1292141"/>
                <a:gd name="connsiteY0" fmla="*/ 215361 h 1292141"/>
                <a:gd name="connsiteX1" fmla="*/ 215361 w 1292141"/>
                <a:gd name="connsiteY1" fmla="*/ 0 h 1292141"/>
                <a:gd name="connsiteX2" fmla="*/ 1076780 w 1292141"/>
                <a:gd name="connsiteY2" fmla="*/ 0 h 1292141"/>
                <a:gd name="connsiteX3" fmla="*/ 1292141 w 1292141"/>
                <a:gd name="connsiteY3" fmla="*/ 215361 h 1292141"/>
                <a:gd name="connsiteX4" fmla="*/ 1292141 w 1292141"/>
                <a:gd name="connsiteY4" fmla="*/ 1076780 h 1292141"/>
                <a:gd name="connsiteX5" fmla="*/ 1076780 w 1292141"/>
                <a:gd name="connsiteY5" fmla="*/ 1292141 h 1292141"/>
                <a:gd name="connsiteX6" fmla="*/ 215361 w 1292141"/>
                <a:gd name="connsiteY6" fmla="*/ 1292141 h 1292141"/>
                <a:gd name="connsiteX7" fmla="*/ 0 w 1292141"/>
                <a:gd name="connsiteY7" fmla="*/ 1076780 h 1292141"/>
                <a:gd name="connsiteX8" fmla="*/ 0 w 1292141"/>
                <a:gd name="connsiteY8" fmla="*/ 215361 h 1292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2141" h="1292141">
                  <a:moveTo>
                    <a:pt x="0" y="215361"/>
                  </a:moveTo>
                  <a:cubicBezTo>
                    <a:pt x="0" y="96420"/>
                    <a:pt x="96420" y="0"/>
                    <a:pt x="215361" y="0"/>
                  </a:cubicBezTo>
                  <a:lnTo>
                    <a:pt x="1076780" y="0"/>
                  </a:lnTo>
                  <a:cubicBezTo>
                    <a:pt x="1195721" y="0"/>
                    <a:pt x="1292141" y="96420"/>
                    <a:pt x="1292141" y="215361"/>
                  </a:cubicBezTo>
                  <a:lnTo>
                    <a:pt x="1292141" y="1076780"/>
                  </a:lnTo>
                  <a:cubicBezTo>
                    <a:pt x="1292141" y="1195721"/>
                    <a:pt x="1195721" y="1292141"/>
                    <a:pt x="1076780" y="1292141"/>
                  </a:cubicBezTo>
                  <a:lnTo>
                    <a:pt x="215361" y="1292141"/>
                  </a:lnTo>
                  <a:cubicBezTo>
                    <a:pt x="96420" y="1292141"/>
                    <a:pt x="0" y="1195721"/>
                    <a:pt x="0" y="1076780"/>
                  </a:cubicBezTo>
                  <a:lnTo>
                    <a:pt x="0" y="215361"/>
                  </a:lnTo>
                  <a:close/>
                </a:path>
              </a:pathLst>
            </a:custGeom>
            <a:noFill/>
            <a:ln>
              <a:solidFill>
                <a:srgbClr val="00206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4453" tIns="64453" rIns="64453" bIns="64453" numCol="1" spcCol="1270" anchor="ctr" anchorCtr="0">
              <a:noAutofit/>
            </a:bodyPr>
            <a:lstStyle/>
            <a:p>
              <a:pPr lvl="0" algn="ctr"/>
              <a:r>
                <a:rPr lang="zh-CN" altLang="en-US" sz="2400" dirty="0">
                  <a:solidFill>
                    <a:schemeClr val="tx1"/>
                  </a:solidFill>
                  <a:latin typeface="微软雅黑" panose="020B0503020204020204" pitchFamily="34" charset="-122"/>
                  <a:ea typeface="微软雅黑" panose="020B0503020204020204" pitchFamily="34" charset="-122"/>
                </a:rPr>
                <a:t>基线</a:t>
              </a:r>
              <a:endParaRPr lang="en-US" altLang="zh-CN" sz="2400" dirty="0">
                <a:solidFill>
                  <a:schemeClr val="tx1"/>
                </a:solidFill>
                <a:latin typeface="微软雅黑" panose="020B0503020204020204" pitchFamily="34" charset="-122"/>
                <a:ea typeface="微软雅黑" panose="020B0503020204020204" pitchFamily="34" charset="-122"/>
              </a:endParaRPr>
            </a:p>
            <a:p>
              <a:pPr lvl="0" algn="ctr"/>
              <a:r>
                <a:rPr lang="zh-CN" altLang="en-US" sz="2400" dirty="0">
                  <a:solidFill>
                    <a:schemeClr val="tx1"/>
                  </a:solidFill>
                  <a:latin typeface="微软雅黑" panose="020B0503020204020204" pitchFamily="34" charset="-122"/>
                  <a:ea typeface="微软雅黑" panose="020B0503020204020204" pitchFamily="34" charset="-122"/>
                </a:rPr>
                <a:t>规范</a:t>
              </a:r>
            </a:p>
          </p:txBody>
        </p:sp>
        <p:sp>
          <p:nvSpPr>
            <p:cNvPr id="14" name="任意多边形: 形状 13">
              <a:extLst>
                <a:ext uri="{FF2B5EF4-FFF2-40B4-BE49-F238E27FC236}">
                  <a16:creationId xmlns:a16="http://schemas.microsoft.com/office/drawing/2014/main" id="{D1CAC060-3828-474F-8910-7384EC4247F4}"/>
                </a:ext>
              </a:extLst>
            </p:cNvPr>
            <p:cNvSpPr/>
            <p:nvPr/>
          </p:nvSpPr>
          <p:spPr>
            <a:xfrm rot="5400000">
              <a:off x="2471254" y="4225615"/>
              <a:ext cx="217823" cy="407008"/>
            </a:xfrm>
            <a:custGeom>
              <a:avLst/>
              <a:gdLst>
                <a:gd name="connsiteX0" fmla="*/ 0 w 273741"/>
                <a:gd name="connsiteY0" fmla="*/ 87866 h 439328"/>
                <a:gd name="connsiteX1" fmla="*/ 136871 w 273741"/>
                <a:gd name="connsiteY1" fmla="*/ 87866 h 439328"/>
                <a:gd name="connsiteX2" fmla="*/ 136871 w 273741"/>
                <a:gd name="connsiteY2" fmla="*/ 0 h 439328"/>
                <a:gd name="connsiteX3" fmla="*/ 273741 w 273741"/>
                <a:gd name="connsiteY3" fmla="*/ 219664 h 439328"/>
                <a:gd name="connsiteX4" fmla="*/ 136871 w 273741"/>
                <a:gd name="connsiteY4" fmla="*/ 439328 h 439328"/>
                <a:gd name="connsiteX5" fmla="*/ 136871 w 273741"/>
                <a:gd name="connsiteY5" fmla="*/ 351462 h 439328"/>
                <a:gd name="connsiteX6" fmla="*/ 0 w 273741"/>
                <a:gd name="connsiteY6" fmla="*/ 351462 h 439328"/>
                <a:gd name="connsiteX7" fmla="*/ 0 w 273741"/>
                <a:gd name="connsiteY7" fmla="*/ 87866 h 439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741" h="439328">
                  <a:moveTo>
                    <a:pt x="273741" y="87866"/>
                  </a:moveTo>
                  <a:lnTo>
                    <a:pt x="136870" y="87866"/>
                  </a:lnTo>
                  <a:lnTo>
                    <a:pt x="136870" y="0"/>
                  </a:lnTo>
                  <a:lnTo>
                    <a:pt x="0" y="219664"/>
                  </a:lnTo>
                  <a:lnTo>
                    <a:pt x="136870" y="439328"/>
                  </a:lnTo>
                  <a:lnTo>
                    <a:pt x="136870" y="351462"/>
                  </a:lnTo>
                  <a:lnTo>
                    <a:pt x="273741" y="351462"/>
                  </a:lnTo>
                  <a:lnTo>
                    <a:pt x="273741" y="87866"/>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61592" tIns="65899" rIns="0" bIns="65900" numCol="1" spcCol="1270" anchor="ctr" anchorCtr="0">
              <a:noAutofit/>
            </a:bodyPr>
            <a:lstStyle/>
            <a:p>
              <a:pPr algn="ctr" defTabSz="533400">
                <a:lnSpc>
                  <a:spcPct val="90000"/>
                </a:lnSpc>
                <a:spcBef>
                  <a:spcPct val="0"/>
                </a:spcBef>
                <a:spcAft>
                  <a:spcPct val="35000"/>
                </a:spcAft>
              </a:pPr>
              <a:endParaRPr lang="zh-CN" altLang="en-US" sz="2400">
                <a:latin typeface="微软雅黑" panose="020B0503020204020204" pitchFamily="34" charset="-122"/>
                <a:ea typeface="微软雅黑" panose="020B0503020204020204" pitchFamily="34" charset="-122"/>
              </a:endParaRPr>
            </a:p>
          </p:txBody>
        </p:sp>
        <p:sp>
          <p:nvSpPr>
            <p:cNvPr id="15" name="任意多边形: 形状 14">
              <a:extLst>
                <a:ext uri="{FF2B5EF4-FFF2-40B4-BE49-F238E27FC236}">
                  <a16:creationId xmlns:a16="http://schemas.microsoft.com/office/drawing/2014/main" id="{73AA7D70-8DA9-41E7-88F0-553CC9418418}"/>
                </a:ext>
              </a:extLst>
            </p:cNvPr>
            <p:cNvSpPr/>
            <p:nvPr/>
          </p:nvSpPr>
          <p:spPr>
            <a:xfrm>
              <a:off x="2016621" y="4608239"/>
              <a:ext cx="1197080" cy="1028189"/>
            </a:xfrm>
            <a:custGeom>
              <a:avLst/>
              <a:gdLst>
                <a:gd name="connsiteX0" fmla="*/ 0 w 1292141"/>
                <a:gd name="connsiteY0" fmla="*/ 215361 h 1292141"/>
                <a:gd name="connsiteX1" fmla="*/ 215361 w 1292141"/>
                <a:gd name="connsiteY1" fmla="*/ 0 h 1292141"/>
                <a:gd name="connsiteX2" fmla="*/ 1076780 w 1292141"/>
                <a:gd name="connsiteY2" fmla="*/ 0 h 1292141"/>
                <a:gd name="connsiteX3" fmla="*/ 1292141 w 1292141"/>
                <a:gd name="connsiteY3" fmla="*/ 215361 h 1292141"/>
                <a:gd name="connsiteX4" fmla="*/ 1292141 w 1292141"/>
                <a:gd name="connsiteY4" fmla="*/ 1076780 h 1292141"/>
                <a:gd name="connsiteX5" fmla="*/ 1076780 w 1292141"/>
                <a:gd name="connsiteY5" fmla="*/ 1292141 h 1292141"/>
                <a:gd name="connsiteX6" fmla="*/ 215361 w 1292141"/>
                <a:gd name="connsiteY6" fmla="*/ 1292141 h 1292141"/>
                <a:gd name="connsiteX7" fmla="*/ 0 w 1292141"/>
                <a:gd name="connsiteY7" fmla="*/ 1076780 h 1292141"/>
                <a:gd name="connsiteX8" fmla="*/ 0 w 1292141"/>
                <a:gd name="connsiteY8" fmla="*/ 215361 h 1292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2141" h="1292141">
                  <a:moveTo>
                    <a:pt x="0" y="215361"/>
                  </a:moveTo>
                  <a:cubicBezTo>
                    <a:pt x="0" y="96420"/>
                    <a:pt x="96420" y="0"/>
                    <a:pt x="215361" y="0"/>
                  </a:cubicBezTo>
                  <a:lnTo>
                    <a:pt x="1076780" y="0"/>
                  </a:lnTo>
                  <a:cubicBezTo>
                    <a:pt x="1195721" y="0"/>
                    <a:pt x="1292141" y="96420"/>
                    <a:pt x="1292141" y="215361"/>
                  </a:cubicBezTo>
                  <a:lnTo>
                    <a:pt x="1292141" y="1076780"/>
                  </a:lnTo>
                  <a:cubicBezTo>
                    <a:pt x="1292141" y="1195721"/>
                    <a:pt x="1195721" y="1292141"/>
                    <a:pt x="1076780" y="1292141"/>
                  </a:cubicBezTo>
                  <a:lnTo>
                    <a:pt x="215361" y="1292141"/>
                  </a:lnTo>
                  <a:cubicBezTo>
                    <a:pt x="96420" y="1292141"/>
                    <a:pt x="0" y="1195721"/>
                    <a:pt x="0" y="1076780"/>
                  </a:cubicBezTo>
                  <a:lnTo>
                    <a:pt x="0" y="215361"/>
                  </a:lnTo>
                  <a:close/>
                </a:path>
              </a:pathLst>
            </a:custGeom>
            <a:noFill/>
            <a:ln>
              <a:solidFill>
                <a:srgbClr val="00206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4453" tIns="64453" rIns="64453" bIns="64453" numCol="1" spcCol="1270" anchor="ctr" anchorCtr="0">
              <a:noAutofit/>
            </a:bodyPr>
            <a:lstStyle/>
            <a:p>
              <a:pPr lvl="0" algn="ctr"/>
              <a:r>
                <a:rPr lang="zh-CN" altLang="en-US" sz="2400" dirty="0">
                  <a:solidFill>
                    <a:schemeClr val="tx1"/>
                  </a:solidFill>
                  <a:latin typeface="微软雅黑" panose="020B0503020204020204" pitchFamily="34" charset="-122"/>
                  <a:ea typeface="微软雅黑" panose="020B0503020204020204" pitchFamily="34" charset="-122"/>
                </a:rPr>
                <a:t>友商</a:t>
              </a:r>
              <a:endParaRPr lang="en-US" altLang="zh-CN" sz="2400" dirty="0">
                <a:solidFill>
                  <a:schemeClr val="tx1"/>
                </a:solidFill>
                <a:latin typeface="微软雅黑" panose="020B0503020204020204" pitchFamily="34" charset="-122"/>
                <a:ea typeface="微软雅黑" panose="020B0503020204020204" pitchFamily="34" charset="-122"/>
              </a:endParaRPr>
            </a:p>
            <a:p>
              <a:pPr lvl="0" algn="ctr"/>
              <a:r>
                <a:rPr lang="zh-CN" altLang="en-US" sz="2400" dirty="0">
                  <a:solidFill>
                    <a:schemeClr val="tx1"/>
                  </a:solidFill>
                  <a:latin typeface="微软雅黑" panose="020B0503020204020204" pitchFamily="34" charset="-122"/>
                  <a:ea typeface="微软雅黑" panose="020B0503020204020204" pitchFamily="34" charset="-122"/>
                </a:rPr>
                <a:t>情况</a:t>
              </a:r>
            </a:p>
          </p:txBody>
        </p:sp>
        <p:sp>
          <p:nvSpPr>
            <p:cNvPr id="16" name="任意多边形: 形状 15">
              <a:extLst>
                <a:ext uri="{FF2B5EF4-FFF2-40B4-BE49-F238E27FC236}">
                  <a16:creationId xmlns:a16="http://schemas.microsoft.com/office/drawing/2014/main" id="{EED5C243-F8A0-4C5E-98AF-D982D2B518BB}"/>
                </a:ext>
              </a:extLst>
            </p:cNvPr>
            <p:cNvSpPr/>
            <p:nvPr/>
          </p:nvSpPr>
          <p:spPr>
            <a:xfrm flipH="1">
              <a:off x="1703049" y="3673960"/>
              <a:ext cx="253603" cy="349585"/>
            </a:xfrm>
            <a:custGeom>
              <a:avLst/>
              <a:gdLst>
                <a:gd name="connsiteX0" fmla="*/ 0 w 273741"/>
                <a:gd name="connsiteY0" fmla="*/ 87866 h 439328"/>
                <a:gd name="connsiteX1" fmla="*/ 136871 w 273741"/>
                <a:gd name="connsiteY1" fmla="*/ 87866 h 439328"/>
                <a:gd name="connsiteX2" fmla="*/ 136871 w 273741"/>
                <a:gd name="connsiteY2" fmla="*/ 0 h 439328"/>
                <a:gd name="connsiteX3" fmla="*/ 273741 w 273741"/>
                <a:gd name="connsiteY3" fmla="*/ 219664 h 439328"/>
                <a:gd name="connsiteX4" fmla="*/ 136871 w 273741"/>
                <a:gd name="connsiteY4" fmla="*/ 439328 h 439328"/>
                <a:gd name="connsiteX5" fmla="*/ 136871 w 273741"/>
                <a:gd name="connsiteY5" fmla="*/ 351462 h 439328"/>
                <a:gd name="connsiteX6" fmla="*/ 0 w 273741"/>
                <a:gd name="connsiteY6" fmla="*/ 351462 h 439328"/>
                <a:gd name="connsiteX7" fmla="*/ 0 w 273741"/>
                <a:gd name="connsiteY7" fmla="*/ 87866 h 439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741" h="439328">
                  <a:moveTo>
                    <a:pt x="273741" y="351462"/>
                  </a:moveTo>
                  <a:lnTo>
                    <a:pt x="136870" y="351462"/>
                  </a:lnTo>
                  <a:lnTo>
                    <a:pt x="136870" y="439328"/>
                  </a:lnTo>
                  <a:lnTo>
                    <a:pt x="0" y="219664"/>
                  </a:lnTo>
                  <a:lnTo>
                    <a:pt x="136870" y="0"/>
                  </a:lnTo>
                  <a:lnTo>
                    <a:pt x="136870" y="87866"/>
                  </a:lnTo>
                  <a:lnTo>
                    <a:pt x="273741" y="87866"/>
                  </a:lnTo>
                  <a:lnTo>
                    <a:pt x="273741" y="351462"/>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65900" rIns="61592" bIns="65900" numCol="1" spcCol="1270" anchor="ctr" anchorCtr="0">
              <a:noAutofit/>
            </a:bodyPr>
            <a:lstStyle/>
            <a:p>
              <a:pPr algn="ctr" defTabSz="533400">
                <a:lnSpc>
                  <a:spcPct val="90000"/>
                </a:lnSpc>
                <a:spcBef>
                  <a:spcPct val="0"/>
                </a:spcBef>
                <a:spcAft>
                  <a:spcPct val="35000"/>
                </a:spcAft>
              </a:pPr>
              <a:endParaRPr lang="zh-CN" altLang="en-US" sz="2400">
                <a:latin typeface="微软雅黑" panose="020B0503020204020204" pitchFamily="34" charset="-122"/>
                <a:ea typeface="微软雅黑" panose="020B0503020204020204" pitchFamily="34" charset="-122"/>
              </a:endParaRPr>
            </a:p>
          </p:txBody>
        </p:sp>
        <p:sp>
          <p:nvSpPr>
            <p:cNvPr id="17" name="任意多边形: 形状 16">
              <a:extLst>
                <a:ext uri="{FF2B5EF4-FFF2-40B4-BE49-F238E27FC236}">
                  <a16:creationId xmlns:a16="http://schemas.microsoft.com/office/drawing/2014/main" id="{E4D639D5-7A05-4E34-91A5-055329E4517C}"/>
                </a:ext>
              </a:extLst>
            </p:cNvPr>
            <p:cNvSpPr/>
            <p:nvPr/>
          </p:nvSpPr>
          <p:spPr>
            <a:xfrm>
              <a:off x="459501" y="3334659"/>
              <a:ext cx="1197080" cy="1028189"/>
            </a:xfrm>
            <a:custGeom>
              <a:avLst/>
              <a:gdLst>
                <a:gd name="connsiteX0" fmla="*/ 0 w 1292141"/>
                <a:gd name="connsiteY0" fmla="*/ 215361 h 1292141"/>
                <a:gd name="connsiteX1" fmla="*/ 215361 w 1292141"/>
                <a:gd name="connsiteY1" fmla="*/ 0 h 1292141"/>
                <a:gd name="connsiteX2" fmla="*/ 1076780 w 1292141"/>
                <a:gd name="connsiteY2" fmla="*/ 0 h 1292141"/>
                <a:gd name="connsiteX3" fmla="*/ 1292141 w 1292141"/>
                <a:gd name="connsiteY3" fmla="*/ 215361 h 1292141"/>
                <a:gd name="connsiteX4" fmla="*/ 1292141 w 1292141"/>
                <a:gd name="connsiteY4" fmla="*/ 1076780 h 1292141"/>
                <a:gd name="connsiteX5" fmla="*/ 1076780 w 1292141"/>
                <a:gd name="connsiteY5" fmla="*/ 1292141 h 1292141"/>
                <a:gd name="connsiteX6" fmla="*/ 215361 w 1292141"/>
                <a:gd name="connsiteY6" fmla="*/ 1292141 h 1292141"/>
                <a:gd name="connsiteX7" fmla="*/ 0 w 1292141"/>
                <a:gd name="connsiteY7" fmla="*/ 1076780 h 1292141"/>
                <a:gd name="connsiteX8" fmla="*/ 0 w 1292141"/>
                <a:gd name="connsiteY8" fmla="*/ 215361 h 1292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2141" h="1292141">
                  <a:moveTo>
                    <a:pt x="0" y="215361"/>
                  </a:moveTo>
                  <a:cubicBezTo>
                    <a:pt x="0" y="96420"/>
                    <a:pt x="96420" y="0"/>
                    <a:pt x="215361" y="0"/>
                  </a:cubicBezTo>
                  <a:lnTo>
                    <a:pt x="1076780" y="0"/>
                  </a:lnTo>
                  <a:cubicBezTo>
                    <a:pt x="1195721" y="0"/>
                    <a:pt x="1292141" y="96420"/>
                    <a:pt x="1292141" y="215361"/>
                  </a:cubicBezTo>
                  <a:lnTo>
                    <a:pt x="1292141" y="1076780"/>
                  </a:lnTo>
                  <a:cubicBezTo>
                    <a:pt x="1292141" y="1195721"/>
                    <a:pt x="1195721" y="1292141"/>
                    <a:pt x="1076780" y="1292141"/>
                  </a:cubicBezTo>
                  <a:lnTo>
                    <a:pt x="215361" y="1292141"/>
                  </a:lnTo>
                  <a:cubicBezTo>
                    <a:pt x="96420" y="1292141"/>
                    <a:pt x="0" y="1195721"/>
                    <a:pt x="0" y="1076780"/>
                  </a:cubicBezTo>
                  <a:lnTo>
                    <a:pt x="0" y="215361"/>
                  </a:lnTo>
                  <a:close/>
                </a:path>
              </a:pathLst>
            </a:custGeom>
            <a:noFill/>
            <a:ln>
              <a:solidFill>
                <a:srgbClr val="00206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4453" tIns="64453" rIns="64453" bIns="64453" numCol="1" spcCol="1270" anchor="ctr" anchorCtr="0">
              <a:noAutofit/>
            </a:bodyPr>
            <a:lstStyle/>
            <a:p>
              <a:pPr lvl="0" algn="ctr"/>
              <a:r>
                <a:rPr lang="zh-CN" altLang="en-US" sz="2400" dirty="0">
                  <a:solidFill>
                    <a:schemeClr val="tx1"/>
                  </a:solidFill>
                  <a:latin typeface="微软雅黑" panose="020B0503020204020204" pitchFamily="34" charset="-122"/>
                  <a:ea typeface="微软雅黑" panose="020B0503020204020204" pitchFamily="34" charset="-122"/>
                </a:rPr>
                <a:t>客户</a:t>
              </a:r>
              <a:endParaRPr lang="en-US" altLang="zh-CN" sz="2400" dirty="0">
                <a:solidFill>
                  <a:schemeClr val="tx1"/>
                </a:solidFill>
                <a:latin typeface="微软雅黑" panose="020B0503020204020204" pitchFamily="34" charset="-122"/>
                <a:ea typeface="微软雅黑" panose="020B0503020204020204" pitchFamily="34" charset="-122"/>
              </a:endParaRPr>
            </a:p>
            <a:p>
              <a:pPr lvl="0" algn="ctr"/>
              <a:r>
                <a:rPr lang="zh-CN" altLang="en-US" sz="2400" dirty="0">
                  <a:solidFill>
                    <a:schemeClr val="tx1"/>
                  </a:solidFill>
                  <a:latin typeface="微软雅黑" panose="020B0503020204020204" pitchFamily="34" charset="-122"/>
                  <a:ea typeface="微软雅黑" panose="020B0503020204020204" pitchFamily="34" charset="-122"/>
                </a:rPr>
                <a:t>需求</a:t>
              </a:r>
            </a:p>
          </p:txBody>
        </p:sp>
      </p:grpSp>
      <p:sp>
        <p:nvSpPr>
          <p:cNvPr id="55" name="矩形 54">
            <a:extLst>
              <a:ext uri="{FF2B5EF4-FFF2-40B4-BE49-F238E27FC236}">
                <a16:creationId xmlns:a16="http://schemas.microsoft.com/office/drawing/2014/main" id="{8850079F-561D-4FDF-AC38-DB709F6E18DE}"/>
              </a:ext>
            </a:extLst>
          </p:cNvPr>
          <p:cNvSpPr/>
          <p:nvPr/>
        </p:nvSpPr>
        <p:spPr>
          <a:xfrm>
            <a:off x="4438398" y="2252753"/>
            <a:ext cx="7436593" cy="3911231"/>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5" name="组合 64">
            <a:extLst>
              <a:ext uri="{FF2B5EF4-FFF2-40B4-BE49-F238E27FC236}">
                <a16:creationId xmlns:a16="http://schemas.microsoft.com/office/drawing/2014/main" id="{4AA625E0-4A9E-4284-A997-4B0E6147FB13}"/>
              </a:ext>
            </a:extLst>
          </p:cNvPr>
          <p:cNvGrpSpPr/>
          <p:nvPr/>
        </p:nvGrpSpPr>
        <p:grpSpPr>
          <a:xfrm>
            <a:off x="5202537" y="2235395"/>
            <a:ext cx="5970426" cy="3566628"/>
            <a:chOff x="5202537" y="2235395"/>
            <a:chExt cx="5970426" cy="3566628"/>
          </a:xfrm>
        </p:grpSpPr>
        <p:sp>
          <p:nvSpPr>
            <p:cNvPr id="41" name="圆角矩形 8">
              <a:extLst>
                <a:ext uri="{FF2B5EF4-FFF2-40B4-BE49-F238E27FC236}">
                  <a16:creationId xmlns:a16="http://schemas.microsoft.com/office/drawing/2014/main" id="{DDC691F1-3DDA-4B12-9CBD-89F3E7040B96}"/>
                </a:ext>
              </a:extLst>
            </p:cNvPr>
            <p:cNvSpPr/>
            <p:nvPr/>
          </p:nvSpPr>
          <p:spPr>
            <a:xfrm>
              <a:off x="5470429" y="3993023"/>
              <a:ext cx="1182527" cy="42862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a:latin typeface="微软雅黑" pitchFamily="34" charset="-122"/>
                  <a:ea typeface="微软雅黑" pitchFamily="34" charset="-122"/>
                </a:rPr>
                <a:t>性能</a:t>
              </a:r>
            </a:p>
          </p:txBody>
        </p:sp>
        <p:sp>
          <p:nvSpPr>
            <p:cNvPr id="42" name="圆角矩形 9">
              <a:extLst>
                <a:ext uri="{FF2B5EF4-FFF2-40B4-BE49-F238E27FC236}">
                  <a16:creationId xmlns:a16="http://schemas.microsoft.com/office/drawing/2014/main" id="{75BEDD14-927D-43ED-ACB3-8766D8AE2263}"/>
                </a:ext>
              </a:extLst>
            </p:cNvPr>
            <p:cNvSpPr/>
            <p:nvPr/>
          </p:nvSpPr>
          <p:spPr>
            <a:xfrm>
              <a:off x="7489229" y="2235395"/>
              <a:ext cx="1182527" cy="42862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a:latin typeface="微软雅黑" pitchFamily="34" charset="-122"/>
                  <a:ea typeface="微软雅黑" pitchFamily="34" charset="-122"/>
                </a:rPr>
                <a:t>功能性</a:t>
              </a:r>
            </a:p>
          </p:txBody>
        </p:sp>
        <p:sp>
          <p:nvSpPr>
            <p:cNvPr id="43" name="圆角矩形 10">
              <a:extLst>
                <a:ext uri="{FF2B5EF4-FFF2-40B4-BE49-F238E27FC236}">
                  <a16:creationId xmlns:a16="http://schemas.microsoft.com/office/drawing/2014/main" id="{4B736C65-D3C9-4D44-B09F-C92BAD6942E1}"/>
                </a:ext>
              </a:extLst>
            </p:cNvPr>
            <p:cNvSpPr/>
            <p:nvPr/>
          </p:nvSpPr>
          <p:spPr>
            <a:xfrm>
              <a:off x="5202537" y="4957436"/>
              <a:ext cx="1182527" cy="42862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a:latin typeface="微软雅黑" pitchFamily="34" charset="-122"/>
                  <a:ea typeface="微软雅黑" pitchFamily="34" charset="-122"/>
                </a:rPr>
                <a:t>易用性</a:t>
              </a:r>
            </a:p>
          </p:txBody>
        </p:sp>
        <p:sp>
          <p:nvSpPr>
            <p:cNvPr id="44" name="圆角矩形 11">
              <a:extLst>
                <a:ext uri="{FF2B5EF4-FFF2-40B4-BE49-F238E27FC236}">
                  <a16:creationId xmlns:a16="http://schemas.microsoft.com/office/drawing/2014/main" id="{25C5AFEF-283C-4034-879B-753078C88C6C}"/>
                </a:ext>
              </a:extLst>
            </p:cNvPr>
            <p:cNvSpPr/>
            <p:nvPr/>
          </p:nvSpPr>
          <p:spPr>
            <a:xfrm>
              <a:off x="6132784" y="3028610"/>
              <a:ext cx="1182527" cy="42862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a:latin typeface="微软雅黑" pitchFamily="34" charset="-122"/>
                  <a:ea typeface="微软雅黑" pitchFamily="34" charset="-122"/>
                </a:rPr>
                <a:t>可靠性</a:t>
              </a:r>
            </a:p>
          </p:txBody>
        </p:sp>
        <p:sp>
          <p:nvSpPr>
            <p:cNvPr id="45" name="圆角矩形 12">
              <a:extLst>
                <a:ext uri="{FF2B5EF4-FFF2-40B4-BE49-F238E27FC236}">
                  <a16:creationId xmlns:a16="http://schemas.microsoft.com/office/drawing/2014/main" id="{240838D0-FA54-43B3-87EF-BF72DAC049CB}"/>
                </a:ext>
              </a:extLst>
            </p:cNvPr>
            <p:cNvSpPr/>
            <p:nvPr/>
          </p:nvSpPr>
          <p:spPr>
            <a:xfrm>
              <a:off x="9595974" y="3993023"/>
              <a:ext cx="1182527" cy="42862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a:latin typeface="微软雅黑" pitchFamily="34" charset="-122"/>
                  <a:ea typeface="微软雅黑" pitchFamily="34" charset="-122"/>
                </a:rPr>
                <a:t>系统状态</a:t>
              </a:r>
            </a:p>
          </p:txBody>
        </p:sp>
        <p:sp>
          <p:nvSpPr>
            <p:cNvPr id="46" name="圆角矩形 13">
              <a:extLst>
                <a:ext uri="{FF2B5EF4-FFF2-40B4-BE49-F238E27FC236}">
                  <a16:creationId xmlns:a16="http://schemas.microsoft.com/office/drawing/2014/main" id="{04183847-97BE-4AD2-A5DF-0B140C69FD70}"/>
                </a:ext>
              </a:extLst>
            </p:cNvPr>
            <p:cNvSpPr/>
            <p:nvPr/>
          </p:nvSpPr>
          <p:spPr>
            <a:xfrm>
              <a:off x="8953032" y="3028610"/>
              <a:ext cx="1182527" cy="42862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a:latin typeface="微软雅黑" pitchFamily="34" charset="-122"/>
                  <a:ea typeface="微软雅黑" pitchFamily="34" charset="-122"/>
                </a:rPr>
                <a:t>安全性</a:t>
              </a:r>
            </a:p>
          </p:txBody>
        </p:sp>
        <p:cxnSp>
          <p:nvCxnSpPr>
            <p:cNvPr id="47" name="直接连接符 46">
              <a:extLst>
                <a:ext uri="{FF2B5EF4-FFF2-40B4-BE49-F238E27FC236}">
                  <a16:creationId xmlns:a16="http://schemas.microsoft.com/office/drawing/2014/main" id="{8848AC1A-8741-470B-93AB-75A2C532ACF1}"/>
                </a:ext>
              </a:extLst>
            </p:cNvPr>
            <p:cNvCxnSpPr>
              <a:stCxn id="56" idx="2"/>
              <a:endCxn id="43" idx="3"/>
            </p:cNvCxnSpPr>
            <p:nvPr/>
          </p:nvCxnSpPr>
          <p:spPr>
            <a:xfrm flipH="1" flipV="1">
              <a:off x="6385064" y="5171750"/>
              <a:ext cx="799877" cy="20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2C2BC406-1F25-425F-A617-9F1C17627406}"/>
                </a:ext>
              </a:extLst>
            </p:cNvPr>
            <p:cNvCxnSpPr>
              <a:endCxn id="56" idx="1"/>
            </p:cNvCxnSpPr>
            <p:nvPr/>
          </p:nvCxnSpPr>
          <p:spPr>
            <a:xfrm>
              <a:off x="6381266" y="4368074"/>
              <a:ext cx="1120342" cy="39292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5DB8B1B0-8D0E-41AF-9518-D3FD4F3F7FFE}"/>
                </a:ext>
              </a:extLst>
            </p:cNvPr>
            <p:cNvCxnSpPr>
              <a:cxnSpLocks/>
              <a:stCxn id="44" idx="2"/>
            </p:cNvCxnSpPr>
            <p:nvPr/>
          </p:nvCxnSpPr>
          <p:spPr>
            <a:xfrm>
              <a:off x="6724048" y="3457238"/>
              <a:ext cx="1073580" cy="1151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908D8A1C-D2F8-4840-B7F8-A0C718CF3B41}"/>
                </a:ext>
              </a:extLst>
            </p:cNvPr>
            <p:cNvCxnSpPr>
              <a:cxnSpLocks/>
              <a:stCxn id="42" idx="2"/>
            </p:cNvCxnSpPr>
            <p:nvPr/>
          </p:nvCxnSpPr>
          <p:spPr>
            <a:xfrm>
              <a:off x="8080493" y="2664023"/>
              <a:ext cx="20507" cy="2105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3B551692-0F9A-450B-9D6E-C79CFD18DF59}"/>
                </a:ext>
              </a:extLst>
            </p:cNvPr>
            <p:cNvCxnSpPr>
              <a:stCxn id="46" idx="2"/>
            </p:cNvCxnSpPr>
            <p:nvPr/>
          </p:nvCxnSpPr>
          <p:spPr>
            <a:xfrm flipH="1">
              <a:off x="8417249" y="3457238"/>
              <a:ext cx="1127047" cy="1178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50A6769D-20B9-4FE2-B4B9-55700C7DD3EF}"/>
                </a:ext>
              </a:extLst>
            </p:cNvPr>
            <p:cNvCxnSpPr>
              <a:cxnSpLocks/>
            </p:cNvCxnSpPr>
            <p:nvPr/>
          </p:nvCxnSpPr>
          <p:spPr>
            <a:xfrm flipH="1">
              <a:off x="8758133" y="4368072"/>
              <a:ext cx="837843" cy="482207"/>
            </a:xfrm>
            <a:prstGeom prst="line">
              <a:avLst/>
            </a:prstGeom>
          </p:spPr>
          <p:style>
            <a:lnRef idx="1">
              <a:schemeClr val="accent1"/>
            </a:lnRef>
            <a:fillRef idx="0">
              <a:schemeClr val="accent1"/>
            </a:fillRef>
            <a:effectRef idx="0">
              <a:schemeClr val="accent1"/>
            </a:effectRef>
            <a:fontRef idx="minor">
              <a:schemeClr val="tx1"/>
            </a:fontRef>
          </p:style>
        </p:cxnSp>
        <p:sp>
          <p:nvSpPr>
            <p:cNvPr id="53" name="圆角矩形 34">
              <a:extLst>
                <a:ext uri="{FF2B5EF4-FFF2-40B4-BE49-F238E27FC236}">
                  <a16:creationId xmlns:a16="http://schemas.microsoft.com/office/drawing/2014/main" id="{5E58ED07-74F5-496C-AD1D-C241BF412E3C}"/>
                </a:ext>
              </a:extLst>
            </p:cNvPr>
            <p:cNvSpPr/>
            <p:nvPr/>
          </p:nvSpPr>
          <p:spPr>
            <a:xfrm>
              <a:off x="9990436" y="4957436"/>
              <a:ext cx="1182527" cy="428628"/>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dirty="0">
                  <a:latin typeface="微软雅黑" pitchFamily="34" charset="-122"/>
                  <a:ea typeface="微软雅黑" pitchFamily="34" charset="-122"/>
                </a:rPr>
                <a:t>日志告警</a:t>
              </a:r>
            </a:p>
          </p:txBody>
        </p:sp>
        <p:cxnSp>
          <p:nvCxnSpPr>
            <p:cNvPr id="54" name="直接连接符 53">
              <a:extLst>
                <a:ext uri="{FF2B5EF4-FFF2-40B4-BE49-F238E27FC236}">
                  <a16:creationId xmlns:a16="http://schemas.microsoft.com/office/drawing/2014/main" id="{7ECA2E6C-1260-4D83-B490-BC3352B9A3EA}"/>
                </a:ext>
              </a:extLst>
            </p:cNvPr>
            <p:cNvCxnSpPr>
              <a:stCxn id="56" idx="6"/>
              <a:endCxn id="53" idx="1"/>
            </p:cNvCxnSpPr>
            <p:nvPr/>
          </p:nvCxnSpPr>
          <p:spPr>
            <a:xfrm flipV="1">
              <a:off x="9347276" y="5171750"/>
              <a:ext cx="643160" cy="20455"/>
            </a:xfrm>
            <a:prstGeom prst="line">
              <a:avLst/>
            </a:prstGeom>
          </p:spPr>
          <p:style>
            <a:lnRef idx="1">
              <a:schemeClr val="accent1"/>
            </a:lnRef>
            <a:fillRef idx="0">
              <a:schemeClr val="accent1"/>
            </a:fillRef>
            <a:effectRef idx="0">
              <a:schemeClr val="accent1"/>
            </a:effectRef>
            <a:fontRef idx="minor">
              <a:schemeClr val="tx1"/>
            </a:fontRef>
          </p:style>
        </p:cxnSp>
        <p:sp>
          <p:nvSpPr>
            <p:cNvPr id="56" name="椭圆 55">
              <a:extLst>
                <a:ext uri="{FF2B5EF4-FFF2-40B4-BE49-F238E27FC236}">
                  <a16:creationId xmlns:a16="http://schemas.microsoft.com/office/drawing/2014/main" id="{C2E62864-9880-447C-8414-4B26312F8311}"/>
                </a:ext>
              </a:extLst>
            </p:cNvPr>
            <p:cNvSpPr/>
            <p:nvPr/>
          </p:nvSpPr>
          <p:spPr>
            <a:xfrm>
              <a:off x="7184941" y="4582386"/>
              <a:ext cx="2162335" cy="121963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zh-CN" altLang="en-US" sz="2400" dirty="0">
                  <a:latin typeface="微软雅黑" pitchFamily="34" charset="-122"/>
                  <a:ea typeface="微软雅黑" pitchFamily="34" charset="-122"/>
                </a:rPr>
                <a:t>验收标</a:t>
              </a:r>
              <a:endParaRPr lang="en-US" altLang="zh-CN" sz="2400" dirty="0">
                <a:latin typeface="微软雅黑" pitchFamily="34" charset="-122"/>
                <a:ea typeface="微软雅黑" pitchFamily="34" charset="-122"/>
              </a:endParaRPr>
            </a:p>
            <a:p>
              <a:pPr algn="ctr"/>
              <a:r>
                <a:rPr lang="zh-CN" altLang="en-US" sz="2400" dirty="0">
                  <a:latin typeface="微软雅黑" pitchFamily="34" charset="-122"/>
                  <a:ea typeface="微软雅黑" pitchFamily="34" charset="-122"/>
                </a:rPr>
                <a:t>准内容</a:t>
              </a:r>
            </a:p>
          </p:txBody>
        </p:sp>
      </p:grpSp>
    </p:spTree>
    <p:custDataLst>
      <p:tags r:id="rId1"/>
    </p:custDataLst>
    <p:extLst>
      <p:ext uri="{BB962C8B-B14F-4D97-AF65-F5344CB8AC3E}">
        <p14:creationId xmlns:p14="http://schemas.microsoft.com/office/powerpoint/2010/main" val="500149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429" y="143743"/>
            <a:ext cx="4536504" cy="461665"/>
          </a:xfrm>
          <a:prstGeom prst="rect">
            <a:avLst/>
          </a:prstGeom>
          <a:noFill/>
        </p:spPr>
        <p:txBody>
          <a:bodyPr wrap="square" rtlCol="0">
            <a:spAutoFit/>
          </a:bodyPr>
          <a:lstStyle/>
          <a:p>
            <a:r>
              <a:rPr lang="en-US" altLang="zh-CN" sz="2400" b="1" dirty="0">
                <a:solidFill>
                  <a:srgbClr val="0070C0"/>
                </a:solidFill>
                <a:latin typeface="微软雅黑" pitchFamily="34" charset="-122"/>
                <a:ea typeface="微软雅黑" pitchFamily="34" charset="-122"/>
              </a:rPr>
              <a:t>5 </a:t>
            </a:r>
            <a:r>
              <a:rPr lang="zh-CN" altLang="en-US" sz="2400" b="1" dirty="0">
                <a:solidFill>
                  <a:srgbClr val="0070C0"/>
                </a:solidFill>
                <a:latin typeface="微软雅黑" pitchFamily="34" charset="-122"/>
                <a:ea typeface="微软雅黑" pitchFamily="34" charset="-122"/>
              </a:rPr>
              <a:t>环境组网分析</a:t>
            </a:r>
          </a:p>
        </p:txBody>
      </p:sp>
      <p:sp>
        <p:nvSpPr>
          <p:cNvPr id="6" name="Text Box 7">
            <a:extLst>
              <a:ext uri="{FF2B5EF4-FFF2-40B4-BE49-F238E27FC236}">
                <a16:creationId xmlns:a16="http://schemas.microsoft.com/office/drawing/2014/main" id="{1E913978-45B5-4E14-B34C-FDECDD3A0199}"/>
              </a:ext>
            </a:extLst>
          </p:cNvPr>
          <p:cNvSpPr txBox="1">
            <a:spLocks noChangeArrowheads="1"/>
          </p:cNvSpPr>
          <p:nvPr/>
        </p:nvSpPr>
        <p:spPr bwMode="auto">
          <a:xfrm>
            <a:off x="280313" y="1079847"/>
            <a:ext cx="10896600" cy="874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SzPct val="100000"/>
              <a:buFont typeface="Arial" panose="020B0604020202020204" pitchFamily="34" charset="0"/>
              <a:buNone/>
            </a:pPr>
            <a:r>
              <a:rPr lang="zh-CN" altLang="en-US" b="1" dirty="0">
                <a:latin typeface="微软雅黑" panose="020B0503020204020204" pitchFamily="34" charset="-122"/>
                <a:ea typeface="微软雅黑" panose="020B0503020204020204" pitchFamily="34" charset="-122"/>
                <a:sym typeface="宋体" panose="02010600030101010101" pitchFamily="2" charset="-122"/>
              </a:rPr>
              <a:t>环境组网：</a:t>
            </a:r>
            <a:r>
              <a:rPr lang="zh-CN" altLang="en-US" dirty="0">
                <a:latin typeface="微软雅黑" panose="020B0503020204020204" pitchFamily="34" charset="-122"/>
                <a:ea typeface="微软雅黑" panose="020B0503020204020204" pitchFamily="34" charset="-122"/>
                <a:sym typeface="宋体" panose="02010600030101010101" pitchFamily="2" charset="-122"/>
              </a:rPr>
              <a:t>有了测试场景，测试方法，验收标准，这就形成了测试用例，但是这些测试用例要发挥作用，必须要有执行的载体，这个载体就是测试环境。</a:t>
            </a:r>
            <a:endParaRPr lang="zh-CN" altLang="en-US" dirty="0">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21180A3E-8017-4630-B5F4-A7D832C86B34}"/>
              </a:ext>
            </a:extLst>
          </p:cNvPr>
          <p:cNvGrpSpPr/>
          <p:nvPr/>
        </p:nvGrpSpPr>
        <p:grpSpPr>
          <a:xfrm>
            <a:off x="504453" y="2592015"/>
            <a:ext cx="5645470" cy="3136312"/>
            <a:chOff x="707989" y="2589277"/>
            <a:chExt cx="5645470" cy="3136312"/>
          </a:xfrm>
        </p:grpSpPr>
        <p:sp>
          <p:nvSpPr>
            <p:cNvPr id="8" name="任意多边形: 形状 7">
              <a:extLst>
                <a:ext uri="{FF2B5EF4-FFF2-40B4-BE49-F238E27FC236}">
                  <a16:creationId xmlns:a16="http://schemas.microsoft.com/office/drawing/2014/main" id="{2DE4D21F-ECB2-41D0-8497-A274B9ABB5C6}"/>
                </a:ext>
              </a:extLst>
            </p:cNvPr>
            <p:cNvSpPr/>
            <p:nvPr/>
          </p:nvSpPr>
          <p:spPr>
            <a:xfrm>
              <a:off x="2435879" y="4427370"/>
              <a:ext cx="2094184" cy="1298219"/>
            </a:xfrm>
            <a:custGeom>
              <a:avLst/>
              <a:gdLst>
                <a:gd name="connsiteX0" fmla="*/ 0 w 2094184"/>
                <a:gd name="connsiteY0" fmla="*/ 649110 h 1298219"/>
                <a:gd name="connsiteX1" fmla="*/ 1047092 w 2094184"/>
                <a:gd name="connsiteY1" fmla="*/ 0 h 1298219"/>
                <a:gd name="connsiteX2" fmla="*/ 2094184 w 2094184"/>
                <a:gd name="connsiteY2" fmla="*/ 649110 h 1298219"/>
                <a:gd name="connsiteX3" fmla="*/ 1047092 w 2094184"/>
                <a:gd name="connsiteY3" fmla="*/ 1298220 h 1298219"/>
                <a:gd name="connsiteX4" fmla="*/ 0 w 2094184"/>
                <a:gd name="connsiteY4" fmla="*/ 649110 h 1298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184" h="1298219">
                  <a:moveTo>
                    <a:pt x="0" y="649110"/>
                  </a:moveTo>
                  <a:cubicBezTo>
                    <a:pt x="0" y="290616"/>
                    <a:pt x="468799" y="0"/>
                    <a:pt x="1047092" y="0"/>
                  </a:cubicBezTo>
                  <a:cubicBezTo>
                    <a:pt x="1625385" y="0"/>
                    <a:pt x="2094184" y="290616"/>
                    <a:pt x="2094184" y="649110"/>
                  </a:cubicBezTo>
                  <a:cubicBezTo>
                    <a:pt x="2094184" y="1007604"/>
                    <a:pt x="1625385" y="1298220"/>
                    <a:pt x="1047092" y="1298220"/>
                  </a:cubicBezTo>
                  <a:cubicBezTo>
                    <a:pt x="468799" y="1298220"/>
                    <a:pt x="0" y="1007604"/>
                    <a:pt x="0" y="649110"/>
                  </a:cubicBezTo>
                  <a:close/>
                </a:path>
              </a:pathLst>
            </a:custGeom>
            <a:solidFill>
              <a:srgbClr val="ED7D31"/>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27006" tIns="210440" rIns="327006" bIns="210440" numCol="1" spcCol="1270" anchor="ctr" anchorCtr="0">
              <a:noAutofit/>
            </a:bodyPr>
            <a:lstStyle/>
            <a:p>
              <a:pPr marL="0" lvl="0" indent="0" algn="ctr" defTabSz="1422400">
                <a:lnSpc>
                  <a:spcPct val="90000"/>
                </a:lnSpc>
                <a:spcBef>
                  <a:spcPct val="0"/>
                </a:spcBef>
                <a:spcAft>
                  <a:spcPct val="35000"/>
                </a:spcAft>
                <a:buNone/>
              </a:pPr>
              <a:r>
                <a:rPr lang="zh-CN" altLang="en-US" sz="3200" dirty="0">
                  <a:solidFill>
                    <a:schemeClr val="tx1"/>
                  </a:solidFill>
                  <a:latin typeface="微软雅黑" panose="020B0503020204020204" pitchFamily="34" charset="-122"/>
                  <a:ea typeface="微软雅黑" panose="020B0503020204020204" pitchFamily="34" charset="-122"/>
                </a:rPr>
                <a:t>环境组网分析</a:t>
              </a:r>
              <a:endParaRPr lang="zh-CN" altLang="en-US" sz="3200" kern="1200" dirty="0">
                <a:solidFill>
                  <a:schemeClr val="tx1"/>
                </a:solidFill>
                <a:latin typeface="微软雅黑" panose="020B0503020204020204" pitchFamily="34" charset="-122"/>
                <a:ea typeface="微软雅黑" panose="020B0503020204020204" pitchFamily="34" charset="-122"/>
              </a:endParaRPr>
            </a:p>
          </p:txBody>
        </p:sp>
        <p:sp>
          <p:nvSpPr>
            <p:cNvPr id="9" name="箭头: 左 8">
              <a:extLst>
                <a:ext uri="{FF2B5EF4-FFF2-40B4-BE49-F238E27FC236}">
                  <a16:creationId xmlns:a16="http://schemas.microsoft.com/office/drawing/2014/main" id="{61FE39A5-3E0E-4B9B-9ABA-D5C1E399E27A}"/>
                </a:ext>
              </a:extLst>
            </p:cNvPr>
            <p:cNvSpPr/>
            <p:nvPr/>
          </p:nvSpPr>
          <p:spPr>
            <a:xfrm rot="10800000">
              <a:off x="1964538" y="4854691"/>
              <a:ext cx="484131" cy="369992"/>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 name="任意多边形: 形状 9">
              <a:extLst>
                <a:ext uri="{FF2B5EF4-FFF2-40B4-BE49-F238E27FC236}">
                  <a16:creationId xmlns:a16="http://schemas.microsoft.com/office/drawing/2014/main" id="{B3F49C0A-76BA-4B68-926D-58C6E290AA57}"/>
                </a:ext>
              </a:extLst>
            </p:cNvPr>
            <p:cNvSpPr/>
            <p:nvPr/>
          </p:nvSpPr>
          <p:spPr>
            <a:xfrm>
              <a:off x="707989" y="4525228"/>
              <a:ext cx="1308632" cy="986647"/>
            </a:xfrm>
            <a:custGeom>
              <a:avLst/>
              <a:gdLst>
                <a:gd name="connsiteX0" fmla="*/ 0 w 1419871"/>
                <a:gd name="connsiteY0" fmla="*/ 98665 h 986647"/>
                <a:gd name="connsiteX1" fmla="*/ 98665 w 1419871"/>
                <a:gd name="connsiteY1" fmla="*/ 0 h 986647"/>
                <a:gd name="connsiteX2" fmla="*/ 1321206 w 1419871"/>
                <a:gd name="connsiteY2" fmla="*/ 0 h 986647"/>
                <a:gd name="connsiteX3" fmla="*/ 1419871 w 1419871"/>
                <a:gd name="connsiteY3" fmla="*/ 98665 h 986647"/>
                <a:gd name="connsiteX4" fmla="*/ 1419871 w 1419871"/>
                <a:gd name="connsiteY4" fmla="*/ 887982 h 986647"/>
                <a:gd name="connsiteX5" fmla="*/ 1321206 w 1419871"/>
                <a:gd name="connsiteY5" fmla="*/ 986647 h 986647"/>
                <a:gd name="connsiteX6" fmla="*/ 98665 w 1419871"/>
                <a:gd name="connsiteY6" fmla="*/ 986647 h 986647"/>
                <a:gd name="connsiteX7" fmla="*/ 0 w 1419871"/>
                <a:gd name="connsiteY7" fmla="*/ 887982 h 986647"/>
                <a:gd name="connsiteX8" fmla="*/ 0 w 1419871"/>
                <a:gd name="connsiteY8" fmla="*/ 98665 h 98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9871" h="986647">
                  <a:moveTo>
                    <a:pt x="0" y="98665"/>
                  </a:moveTo>
                  <a:cubicBezTo>
                    <a:pt x="0" y="44174"/>
                    <a:pt x="44174" y="0"/>
                    <a:pt x="98665" y="0"/>
                  </a:cubicBezTo>
                  <a:lnTo>
                    <a:pt x="1321206" y="0"/>
                  </a:lnTo>
                  <a:cubicBezTo>
                    <a:pt x="1375697" y="0"/>
                    <a:pt x="1419871" y="44174"/>
                    <a:pt x="1419871" y="98665"/>
                  </a:cubicBezTo>
                  <a:lnTo>
                    <a:pt x="1419871" y="887982"/>
                  </a:lnTo>
                  <a:cubicBezTo>
                    <a:pt x="1419871" y="942473"/>
                    <a:pt x="1375697" y="986647"/>
                    <a:pt x="1321206" y="986647"/>
                  </a:cubicBezTo>
                  <a:lnTo>
                    <a:pt x="98665" y="986647"/>
                  </a:lnTo>
                  <a:cubicBezTo>
                    <a:pt x="44174" y="986647"/>
                    <a:pt x="0" y="942473"/>
                    <a:pt x="0" y="887982"/>
                  </a:cubicBezTo>
                  <a:lnTo>
                    <a:pt x="0" y="98665"/>
                  </a:lnTo>
                  <a:close/>
                </a:path>
              </a:pathLst>
            </a:custGeom>
            <a:solidFill>
              <a:schemeClr val="bg1"/>
            </a:solidFill>
            <a:ln>
              <a:solidFill>
                <a:srgbClr val="00206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4618" tIns="74618" rIns="74618" bIns="7461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rPr>
                <a:t>硬件需</a:t>
              </a:r>
              <a:endParaRPr lang="en-US" altLang="zh-CN" sz="2400" kern="1200" dirty="0">
                <a:solidFill>
                  <a:schemeClr val="tx1"/>
                </a:solidFill>
              </a:endParaRPr>
            </a:p>
            <a:p>
              <a:pPr marL="0" lvl="0" indent="0" algn="ctr" defTabSz="1066800">
                <a:lnSpc>
                  <a:spcPct val="90000"/>
                </a:lnSpc>
                <a:spcBef>
                  <a:spcPct val="0"/>
                </a:spcBef>
                <a:spcAft>
                  <a:spcPct val="35000"/>
                </a:spcAft>
                <a:buNone/>
              </a:pPr>
              <a:r>
                <a:rPr lang="zh-CN" altLang="en-US" sz="2400" kern="1200" dirty="0">
                  <a:solidFill>
                    <a:schemeClr val="tx1"/>
                  </a:solidFill>
                </a:rPr>
                <a:t>求分析</a:t>
              </a:r>
            </a:p>
          </p:txBody>
        </p:sp>
        <p:sp>
          <p:nvSpPr>
            <p:cNvPr id="12" name="箭头: 左 11">
              <a:extLst>
                <a:ext uri="{FF2B5EF4-FFF2-40B4-BE49-F238E27FC236}">
                  <a16:creationId xmlns:a16="http://schemas.microsoft.com/office/drawing/2014/main" id="{95AFC616-0CC0-4AFC-8C52-002416A9096E}"/>
                </a:ext>
              </a:extLst>
            </p:cNvPr>
            <p:cNvSpPr/>
            <p:nvPr/>
          </p:nvSpPr>
          <p:spPr>
            <a:xfrm rot="14060888">
              <a:off x="1624116" y="3691872"/>
              <a:ext cx="1682806" cy="369992"/>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3" name="任意多边形: 形状 12">
              <a:extLst>
                <a:ext uri="{FF2B5EF4-FFF2-40B4-BE49-F238E27FC236}">
                  <a16:creationId xmlns:a16="http://schemas.microsoft.com/office/drawing/2014/main" id="{19DA696A-7531-4129-8D94-2BA888DB3C2B}"/>
                </a:ext>
              </a:extLst>
            </p:cNvPr>
            <p:cNvSpPr/>
            <p:nvPr/>
          </p:nvSpPr>
          <p:spPr>
            <a:xfrm>
              <a:off x="1412655" y="2592015"/>
              <a:ext cx="1473976" cy="986647"/>
            </a:xfrm>
            <a:custGeom>
              <a:avLst/>
              <a:gdLst>
                <a:gd name="connsiteX0" fmla="*/ 0 w 1473976"/>
                <a:gd name="connsiteY0" fmla="*/ 98665 h 986647"/>
                <a:gd name="connsiteX1" fmla="*/ 98665 w 1473976"/>
                <a:gd name="connsiteY1" fmla="*/ 0 h 986647"/>
                <a:gd name="connsiteX2" fmla="*/ 1375311 w 1473976"/>
                <a:gd name="connsiteY2" fmla="*/ 0 h 986647"/>
                <a:gd name="connsiteX3" fmla="*/ 1473976 w 1473976"/>
                <a:gd name="connsiteY3" fmla="*/ 98665 h 986647"/>
                <a:gd name="connsiteX4" fmla="*/ 1473976 w 1473976"/>
                <a:gd name="connsiteY4" fmla="*/ 887982 h 986647"/>
                <a:gd name="connsiteX5" fmla="*/ 1375311 w 1473976"/>
                <a:gd name="connsiteY5" fmla="*/ 986647 h 986647"/>
                <a:gd name="connsiteX6" fmla="*/ 98665 w 1473976"/>
                <a:gd name="connsiteY6" fmla="*/ 986647 h 986647"/>
                <a:gd name="connsiteX7" fmla="*/ 0 w 1473976"/>
                <a:gd name="connsiteY7" fmla="*/ 887982 h 986647"/>
                <a:gd name="connsiteX8" fmla="*/ 0 w 1473976"/>
                <a:gd name="connsiteY8" fmla="*/ 98665 h 98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3976" h="986647">
                  <a:moveTo>
                    <a:pt x="0" y="98665"/>
                  </a:moveTo>
                  <a:cubicBezTo>
                    <a:pt x="0" y="44174"/>
                    <a:pt x="44174" y="0"/>
                    <a:pt x="98665" y="0"/>
                  </a:cubicBezTo>
                  <a:lnTo>
                    <a:pt x="1375311" y="0"/>
                  </a:lnTo>
                  <a:cubicBezTo>
                    <a:pt x="1429802" y="0"/>
                    <a:pt x="1473976" y="44174"/>
                    <a:pt x="1473976" y="98665"/>
                  </a:cubicBezTo>
                  <a:lnTo>
                    <a:pt x="1473976" y="887982"/>
                  </a:lnTo>
                  <a:cubicBezTo>
                    <a:pt x="1473976" y="942473"/>
                    <a:pt x="1429802" y="986647"/>
                    <a:pt x="1375311" y="986647"/>
                  </a:cubicBezTo>
                  <a:lnTo>
                    <a:pt x="98665" y="986647"/>
                  </a:lnTo>
                  <a:cubicBezTo>
                    <a:pt x="44174" y="986647"/>
                    <a:pt x="0" y="942473"/>
                    <a:pt x="0" y="887982"/>
                  </a:cubicBezTo>
                  <a:lnTo>
                    <a:pt x="0" y="98665"/>
                  </a:lnTo>
                  <a:close/>
                </a:path>
              </a:pathLst>
            </a:custGeom>
            <a:solidFill>
              <a:schemeClr val="bg1"/>
            </a:solidFill>
            <a:ln>
              <a:solidFill>
                <a:srgbClr val="00206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4618" tIns="74618" rIns="74618" bIns="7461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rPr>
                <a:t>硬件组</a:t>
              </a:r>
              <a:endParaRPr lang="en-US" altLang="zh-CN" sz="2400" kern="1200" dirty="0">
                <a:solidFill>
                  <a:schemeClr val="tx1"/>
                </a:solidFill>
              </a:endParaRPr>
            </a:p>
            <a:p>
              <a:pPr marL="0" lvl="0" indent="0" algn="ctr" defTabSz="1066800">
                <a:lnSpc>
                  <a:spcPct val="90000"/>
                </a:lnSpc>
                <a:spcBef>
                  <a:spcPct val="0"/>
                </a:spcBef>
                <a:spcAft>
                  <a:spcPct val="35000"/>
                </a:spcAft>
                <a:buNone/>
              </a:pPr>
              <a:r>
                <a:rPr lang="zh-CN" altLang="en-US" sz="2400" kern="1200" dirty="0">
                  <a:solidFill>
                    <a:schemeClr val="tx1"/>
                  </a:solidFill>
                </a:rPr>
                <a:t>网设计</a:t>
              </a:r>
            </a:p>
          </p:txBody>
        </p:sp>
        <p:sp>
          <p:nvSpPr>
            <p:cNvPr id="14" name="箭头: 左 13">
              <a:extLst>
                <a:ext uri="{FF2B5EF4-FFF2-40B4-BE49-F238E27FC236}">
                  <a16:creationId xmlns:a16="http://schemas.microsoft.com/office/drawing/2014/main" id="{4523759B-3EB7-426E-8C49-19DBE8E3BF44}"/>
                </a:ext>
              </a:extLst>
            </p:cNvPr>
            <p:cNvSpPr/>
            <p:nvPr/>
          </p:nvSpPr>
          <p:spPr>
            <a:xfrm rot="18281892">
              <a:off x="3759354" y="3790617"/>
              <a:ext cx="1429094" cy="369992"/>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5" name="任意多边形: 形状 14">
              <a:extLst>
                <a:ext uri="{FF2B5EF4-FFF2-40B4-BE49-F238E27FC236}">
                  <a16:creationId xmlns:a16="http://schemas.microsoft.com/office/drawing/2014/main" id="{EC3280EE-8150-4285-B803-D12324EC09F5}"/>
                </a:ext>
              </a:extLst>
            </p:cNvPr>
            <p:cNvSpPr/>
            <p:nvPr/>
          </p:nvSpPr>
          <p:spPr>
            <a:xfrm>
              <a:off x="4150627" y="2589277"/>
              <a:ext cx="1473976" cy="986647"/>
            </a:xfrm>
            <a:custGeom>
              <a:avLst/>
              <a:gdLst>
                <a:gd name="connsiteX0" fmla="*/ 0 w 1473976"/>
                <a:gd name="connsiteY0" fmla="*/ 98665 h 986647"/>
                <a:gd name="connsiteX1" fmla="*/ 98665 w 1473976"/>
                <a:gd name="connsiteY1" fmla="*/ 0 h 986647"/>
                <a:gd name="connsiteX2" fmla="*/ 1375311 w 1473976"/>
                <a:gd name="connsiteY2" fmla="*/ 0 h 986647"/>
                <a:gd name="connsiteX3" fmla="*/ 1473976 w 1473976"/>
                <a:gd name="connsiteY3" fmla="*/ 98665 h 986647"/>
                <a:gd name="connsiteX4" fmla="*/ 1473976 w 1473976"/>
                <a:gd name="connsiteY4" fmla="*/ 887982 h 986647"/>
                <a:gd name="connsiteX5" fmla="*/ 1375311 w 1473976"/>
                <a:gd name="connsiteY5" fmla="*/ 986647 h 986647"/>
                <a:gd name="connsiteX6" fmla="*/ 98665 w 1473976"/>
                <a:gd name="connsiteY6" fmla="*/ 986647 h 986647"/>
                <a:gd name="connsiteX7" fmla="*/ 0 w 1473976"/>
                <a:gd name="connsiteY7" fmla="*/ 887982 h 986647"/>
                <a:gd name="connsiteX8" fmla="*/ 0 w 1473976"/>
                <a:gd name="connsiteY8" fmla="*/ 98665 h 986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3976" h="986647">
                  <a:moveTo>
                    <a:pt x="0" y="98665"/>
                  </a:moveTo>
                  <a:cubicBezTo>
                    <a:pt x="0" y="44174"/>
                    <a:pt x="44174" y="0"/>
                    <a:pt x="98665" y="0"/>
                  </a:cubicBezTo>
                  <a:lnTo>
                    <a:pt x="1375311" y="0"/>
                  </a:lnTo>
                  <a:cubicBezTo>
                    <a:pt x="1429802" y="0"/>
                    <a:pt x="1473976" y="44174"/>
                    <a:pt x="1473976" y="98665"/>
                  </a:cubicBezTo>
                  <a:lnTo>
                    <a:pt x="1473976" y="887982"/>
                  </a:lnTo>
                  <a:cubicBezTo>
                    <a:pt x="1473976" y="942473"/>
                    <a:pt x="1429802" y="986647"/>
                    <a:pt x="1375311" y="986647"/>
                  </a:cubicBezTo>
                  <a:lnTo>
                    <a:pt x="98665" y="986647"/>
                  </a:lnTo>
                  <a:cubicBezTo>
                    <a:pt x="44174" y="986647"/>
                    <a:pt x="0" y="942473"/>
                    <a:pt x="0" y="887982"/>
                  </a:cubicBezTo>
                  <a:lnTo>
                    <a:pt x="0" y="98665"/>
                  </a:lnTo>
                  <a:close/>
                </a:path>
              </a:pathLst>
            </a:custGeom>
            <a:solidFill>
              <a:schemeClr val="bg1"/>
            </a:solidFill>
            <a:ln>
              <a:solidFill>
                <a:srgbClr val="002060"/>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4618" tIns="74618" rIns="74618" bIns="74618"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rPr>
                <a:t>软件部</a:t>
              </a:r>
              <a:endParaRPr lang="en-US" altLang="zh-CN" sz="2400" kern="1200" dirty="0">
                <a:solidFill>
                  <a:schemeClr val="tx1"/>
                </a:solidFill>
              </a:endParaRPr>
            </a:p>
            <a:p>
              <a:pPr marL="0" lvl="0" indent="0" algn="ctr" defTabSz="1066800">
                <a:lnSpc>
                  <a:spcPct val="90000"/>
                </a:lnSpc>
                <a:spcBef>
                  <a:spcPct val="0"/>
                </a:spcBef>
                <a:spcAft>
                  <a:spcPct val="35000"/>
                </a:spcAft>
                <a:buNone/>
              </a:pPr>
              <a:r>
                <a:rPr lang="zh-CN" altLang="en-US" sz="2400" kern="1200" dirty="0">
                  <a:solidFill>
                    <a:schemeClr val="tx1"/>
                  </a:solidFill>
                </a:rPr>
                <a:t>署分析</a:t>
              </a:r>
            </a:p>
          </p:txBody>
        </p:sp>
        <p:sp>
          <p:nvSpPr>
            <p:cNvPr id="16" name="箭头: 左 15">
              <a:extLst>
                <a:ext uri="{FF2B5EF4-FFF2-40B4-BE49-F238E27FC236}">
                  <a16:creationId xmlns:a16="http://schemas.microsoft.com/office/drawing/2014/main" id="{D1FD18DF-4716-4D08-BAC1-4520661D6EDD}"/>
                </a:ext>
              </a:extLst>
            </p:cNvPr>
            <p:cNvSpPr/>
            <p:nvPr/>
          </p:nvSpPr>
          <p:spPr>
            <a:xfrm>
              <a:off x="4509704" y="4854951"/>
              <a:ext cx="499137" cy="369732"/>
            </a:xfrm>
            <a:prstGeom prst="lef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17" name="组合 16">
              <a:extLst>
                <a:ext uri="{FF2B5EF4-FFF2-40B4-BE49-F238E27FC236}">
                  <a16:creationId xmlns:a16="http://schemas.microsoft.com/office/drawing/2014/main" id="{AA851945-8BC5-4C17-A3A5-A1FBD83B0B35}"/>
                </a:ext>
              </a:extLst>
            </p:cNvPr>
            <p:cNvGrpSpPr/>
            <p:nvPr/>
          </p:nvGrpSpPr>
          <p:grpSpPr>
            <a:xfrm>
              <a:off x="5019176" y="4525921"/>
              <a:ext cx="1334283" cy="985954"/>
              <a:chOff x="75182" y="1347859"/>
              <a:chExt cx="1418874" cy="985954"/>
            </a:xfrm>
          </p:grpSpPr>
          <p:sp>
            <p:nvSpPr>
              <p:cNvPr id="18" name="矩形: 圆角 17">
                <a:extLst>
                  <a:ext uri="{FF2B5EF4-FFF2-40B4-BE49-F238E27FC236}">
                    <a16:creationId xmlns:a16="http://schemas.microsoft.com/office/drawing/2014/main" id="{3F8E8BA8-1313-4FB4-873F-FF2591392EE4}"/>
                  </a:ext>
                </a:extLst>
              </p:cNvPr>
              <p:cNvSpPr/>
              <p:nvPr/>
            </p:nvSpPr>
            <p:spPr>
              <a:xfrm>
                <a:off x="75182" y="1347859"/>
                <a:ext cx="1418874" cy="985954"/>
              </a:xfrm>
              <a:prstGeom prst="roundRect">
                <a:avLst>
                  <a:gd name="adj" fmla="val 10000"/>
                </a:avLst>
              </a:prstGeom>
              <a:solidFill>
                <a:schemeClr val="bg1"/>
              </a:solidFill>
              <a:ln>
                <a:solidFill>
                  <a:srgbClr val="002060"/>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9" name="矩形: 圆角 4">
                <a:extLst>
                  <a:ext uri="{FF2B5EF4-FFF2-40B4-BE49-F238E27FC236}">
                    <a16:creationId xmlns:a16="http://schemas.microsoft.com/office/drawing/2014/main" id="{27C9C404-7146-4521-8725-F60455F9E7B6}"/>
                  </a:ext>
                </a:extLst>
              </p:cNvPr>
              <p:cNvSpPr txBox="1"/>
              <p:nvPr/>
            </p:nvSpPr>
            <p:spPr>
              <a:xfrm>
                <a:off x="104060" y="1376737"/>
                <a:ext cx="1361118" cy="9281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rPr>
                  <a:t>测试工</a:t>
                </a:r>
                <a:endParaRPr lang="en-US" altLang="zh-CN" sz="2400" kern="1200" dirty="0">
                  <a:solidFill>
                    <a:schemeClr val="tx1"/>
                  </a:solidFill>
                </a:endParaRPr>
              </a:p>
              <a:p>
                <a:pPr marL="0" lvl="0" indent="0" algn="ctr" defTabSz="1066800">
                  <a:lnSpc>
                    <a:spcPct val="90000"/>
                  </a:lnSpc>
                  <a:spcBef>
                    <a:spcPct val="0"/>
                  </a:spcBef>
                  <a:spcAft>
                    <a:spcPct val="35000"/>
                  </a:spcAft>
                  <a:buNone/>
                </a:pPr>
                <a:r>
                  <a:rPr lang="zh-CN" altLang="en-US" sz="2400" kern="1200" dirty="0">
                    <a:solidFill>
                      <a:schemeClr val="tx1"/>
                    </a:solidFill>
                  </a:rPr>
                  <a:t>具分析</a:t>
                </a:r>
              </a:p>
            </p:txBody>
          </p:sp>
        </p:grpSp>
      </p:grpSp>
      <p:graphicFrame>
        <p:nvGraphicFramePr>
          <p:cNvPr id="20" name="表格 19">
            <a:extLst>
              <a:ext uri="{FF2B5EF4-FFF2-40B4-BE49-F238E27FC236}">
                <a16:creationId xmlns:a16="http://schemas.microsoft.com/office/drawing/2014/main" id="{F208D7F3-5108-4D66-A2BE-4982E4BE8234}"/>
              </a:ext>
            </a:extLst>
          </p:cNvPr>
          <p:cNvGraphicFramePr>
            <a:graphicFrameLocks noGrp="1"/>
          </p:cNvGraphicFramePr>
          <p:nvPr>
            <p:extLst>
              <p:ext uri="{D42A27DB-BD31-4B8C-83A1-F6EECF244321}">
                <p14:modId xmlns:p14="http://schemas.microsoft.com/office/powerpoint/2010/main" val="2478188503"/>
              </p:ext>
            </p:extLst>
          </p:nvPr>
        </p:nvGraphicFramePr>
        <p:xfrm>
          <a:off x="6339535" y="2428693"/>
          <a:ext cx="4818025" cy="3253988"/>
        </p:xfrm>
        <a:graphic>
          <a:graphicData uri="http://schemas.openxmlformats.org/drawingml/2006/table">
            <a:tbl>
              <a:tblPr firstRow="1" bandRow="1">
                <a:tableStyleId>{5C22544A-7EE6-4342-B048-85BDC9FD1C3A}</a:tableStyleId>
              </a:tblPr>
              <a:tblGrid>
                <a:gridCol w="504599">
                  <a:extLst>
                    <a:ext uri="{9D8B030D-6E8A-4147-A177-3AD203B41FA5}">
                      <a16:colId xmlns:a16="http://schemas.microsoft.com/office/drawing/2014/main" val="2467495069"/>
                    </a:ext>
                  </a:extLst>
                </a:gridCol>
                <a:gridCol w="3290038">
                  <a:extLst>
                    <a:ext uri="{9D8B030D-6E8A-4147-A177-3AD203B41FA5}">
                      <a16:colId xmlns:a16="http://schemas.microsoft.com/office/drawing/2014/main" val="2629129838"/>
                    </a:ext>
                  </a:extLst>
                </a:gridCol>
                <a:gridCol w="1023388">
                  <a:extLst>
                    <a:ext uri="{9D8B030D-6E8A-4147-A177-3AD203B41FA5}">
                      <a16:colId xmlns:a16="http://schemas.microsoft.com/office/drawing/2014/main" val="825702731"/>
                    </a:ext>
                  </a:extLst>
                </a:gridCol>
              </a:tblGrid>
              <a:tr h="212355">
                <a:tc>
                  <a:txBody>
                    <a:bodyPr/>
                    <a:lstStyle/>
                    <a:p>
                      <a:pPr algn="ctr"/>
                      <a:r>
                        <a:rPr lang="zh-CN" altLang="en-US" sz="1200" dirty="0">
                          <a:latin typeface="微软雅黑" panose="020B0503020204020204" pitchFamily="34" charset="-122"/>
                          <a:ea typeface="微软雅黑" panose="020B0503020204020204" pitchFamily="34" charset="-122"/>
                        </a:rPr>
                        <a:t>内容</a:t>
                      </a:r>
                    </a:p>
                  </a:txBody>
                  <a:tcPr marL="91443" marR="91443" marT="45701" marB="457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latin typeface="微软雅黑" panose="020B0503020204020204" pitchFamily="34" charset="-122"/>
                          <a:ea typeface="微软雅黑" panose="020B0503020204020204" pitchFamily="34" charset="-122"/>
                        </a:rPr>
                        <a:t>描述</a:t>
                      </a:r>
                    </a:p>
                  </a:txBody>
                  <a:tcPr marL="91443" marR="91443" marT="45701" marB="457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200" dirty="0">
                          <a:latin typeface="微软雅黑" panose="020B0503020204020204" pitchFamily="34" charset="-122"/>
                          <a:ea typeface="微软雅黑" panose="020B0503020204020204" pitchFamily="34" charset="-122"/>
                        </a:rPr>
                        <a:t>备注</a:t>
                      </a:r>
                    </a:p>
                  </a:txBody>
                  <a:tcPr marL="91443" marR="91443" marT="45701" marB="457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1333164"/>
                  </a:ext>
                </a:extLst>
              </a:tr>
              <a:tr h="607773">
                <a:tc>
                  <a:txBody>
                    <a:bodyPr/>
                    <a:lstStyle/>
                    <a:p>
                      <a:pPr algn="ctr"/>
                      <a:r>
                        <a:rPr lang="zh-CN" altLang="en-US" sz="1200" b="0" dirty="0">
                          <a:latin typeface="微软雅黑" panose="020B0503020204020204" pitchFamily="34" charset="-122"/>
                          <a:ea typeface="微软雅黑" panose="020B0503020204020204" pitchFamily="34" charset="-122"/>
                        </a:rPr>
                        <a:t>硬件</a:t>
                      </a:r>
                    </a:p>
                  </a:txBody>
                  <a:tcPr marL="91443" marR="9144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200" b="0" dirty="0">
                          <a:latin typeface="微软雅黑" panose="020B0503020204020204" pitchFamily="34" charset="-122"/>
                          <a:ea typeface="微软雅黑" panose="020B0503020204020204" pitchFamily="34" charset="-122"/>
                          <a:sym typeface="微软雅黑" panose="020B0503020204020204" pitchFamily="34" charset="-122"/>
                        </a:rPr>
                        <a:t>所需要的硬件的类别，每一种硬件的规格每一种硬件的数量等等</a:t>
                      </a:r>
                    </a:p>
                  </a:txBody>
                  <a:tcPr marL="91443" marR="9144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endParaRPr lang="zh-CN" altLang="en-US" sz="1200" b="0" dirty="0">
                        <a:latin typeface="微软雅黑" panose="020B0503020204020204" pitchFamily="34" charset="-122"/>
                        <a:ea typeface="微软雅黑" panose="020B0503020204020204" pitchFamily="34" charset="-122"/>
                      </a:endParaRPr>
                    </a:p>
                  </a:txBody>
                  <a:tcPr marL="91443" marR="9144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4158927"/>
                  </a:ext>
                </a:extLst>
              </a:tr>
              <a:tr h="882119">
                <a:tc>
                  <a:txBody>
                    <a:bodyPr/>
                    <a:lstStyle/>
                    <a:p>
                      <a:pPr algn="ctr"/>
                      <a:r>
                        <a:rPr lang="zh-CN" altLang="en-US" sz="1200" b="0" dirty="0">
                          <a:latin typeface="微软雅黑" panose="020B0503020204020204" pitchFamily="34" charset="-122"/>
                          <a:ea typeface="微软雅黑" panose="020B0503020204020204" pitchFamily="34" charset="-122"/>
                        </a:rPr>
                        <a:t>组网</a:t>
                      </a:r>
                    </a:p>
                  </a:txBody>
                  <a:tcPr marL="91443" marR="9144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zh-CN" altLang="en-US" sz="1200" b="0" dirty="0">
                          <a:latin typeface="微软雅黑" panose="020B0503020204020204" pitchFamily="34" charset="-122"/>
                          <a:ea typeface="微软雅黑" panose="020B0503020204020204" pitchFamily="34" charset="-122"/>
                        </a:rPr>
                        <a:t>硬件与硬件之间的互联关系：包括系统内部的各种硬件之间的互联关系，本系统与第三方（如果有）系统之间的互联关系</a:t>
                      </a:r>
                    </a:p>
                  </a:txBody>
                  <a:tcPr marL="91443" marR="91443" marT="45701" marB="457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zh-CN" altLang="en-US" sz="1200" b="0" dirty="0">
                          <a:latin typeface="微软雅黑" panose="020B0503020204020204" pitchFamily="34" charset="-122"/>
                          <a:ea typeface="微软雅黑" panose="020B0503020204020204" pitchFamily="34" charset="-122"/>
                        </a:rPr>
                        <a:t>此处需要画出硬件组网图</a:t>
                      </a:r>
                    </a:p>
                  </a:txBody>
                  <a:tcPr marL="91443" marR="91443" marT="45701" marB="457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9464757"/>
                  </a:ext>
                </a:extLst>
              </a:tr>
              <a:tr h="607773">
                <a:tc>
                  <a:txBody>
                    <a:bodyPr/>
                    <a:lstStyle/>
                    <a:p>
                      <a:pPr algn="ctr"/>
                      <a:r>
                        <a:rPr lang="zh-CN" altLang="en-US" sz="1200" b="0" dirty="0">
                          <a:latin typeface="微软雅黑" panose="020B0503020204020204" pitchFamily="34" charset="-122"/>
                          <a:ea typeface="微软雅黑" panose="020B0503020204020204" pitchFamily="34" charset="-122"/>
                        </a:rPr>
                        <a:t>部署</a:t>
                      </a:r>
                    </a:p>
                  </a:txBody>
                  <a:tcPr marL="91443" marR="9144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zh-CN" altLang="en-US" sz="1200" b="0" dirty="0">
                          <a:latin typeface="微软雅黑" panose="020B0503020204020204" pitchFamily="34" charset="-122"/>
                          <a:ea typeface="微软雅黑" panose="020B0503020204020204" pitchFamily="34" charset="-122"/>
                        </a:rPr>
                        <a:t>软件模块在每一种硬件组网下部署方式，模块部署的数量，方式，与硬件的对应关系</a:t>
                      </a:r>
                    </a:p>
                  </a:txBody>
                  <a:tcPr marL="91443" marR="9144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endParaRPr lang="zh-CN" altLang="en-US" sz="1200" b="0" dirty="0">
                        <a:latin typeface="微软雅黑" panose="020B0503020204020204" pitchFamily="34" charset="-122"/>
                        <a:ea typeface="微软雅黑" panose="020B0503020204020204" pitchFamily="34" charset="-122"/>
                      </a:endParaRPr>
                    </a:p>
                  </a:txBody>
                  <a:tcPr marL="91443" marR="9144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4457054"/>
                  </a:ext>
                </a:extLst>
              </a:tr>
              <a:tr h="607773">
                <a:tc>
                  <a:txBody>
                    <a:bodyPr/>
                    <a:lstStyle/>
                    <a:p>
                      <a:pPr algn="ctr"/>
                      <a:r>
                        <a:rPr lang="zh-CN" altLang="en-US" sz="1200" b="0" dirty="0">
                          <a:latin typeface="微软雅黑" panose="020B0503020204020204" pitchFamily="34" charset="-122"/>
                          <a:ea typeface="微软雅黑" panose="020B0503020204020204" pitchFamily="34" charset="-122"/>
                        </a:rPr>
                        <a:t>测试工具</a:t>
                      </a:r>
                    </a:p>
                  </a:txBody>
                  <a:tcPr marL="91443" marR="91443" marT="45701" marB="4570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50000"/>
                        </a:lnSpc>
                      </a:pPr>
                      <a:r>
                        <a:rPr lang="zh-CN" altLang="en-US" sz="1200" b="0" dirty="0">
                          <a:latin typeface="微软雅黑" panose="020B0503020204020204" pitchFamily="34" charset="-122"/>
                          <a:ea typeface="微软雅黑" panose="020B0503020204020204" pitchFamily="34" charset="-122"/>
                        </a:rPr>
                        <a:t>有些测试场景是需要特定的测试工具，这里需要明确给出需要哪些测试工具，给出测试工具列表以及每个测试工具的用途等等</a:t>
                      </a:r>
                      <a:endParaRPr lang="en-US" altLang="zh-CN" sz="1200" b="0" dirty="0">
                        <a:latin typeface="微软雅黑" panose="020B0503020204020204" pitchFamily="34" charset="-122"/>
                        <a:ea typeface="微软雅黑" panose="020B0503020204020204" pitchFamily="34" charset="-122"/>
                      </a:endParaRPr>
                    </a:p>
                  </a:txBody>
                  <a:tcPr marL="91443" marR="91443" marT="45701" marB="457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200" b="0" dirty="0">
                        <a:latin typeface="微软雅黑" panose="020B0503020204020204" pitchFamily="34" charset="-122"/>
                        <a:ea typeface="微软雅黑" panose="020B0503020204020204" pitchFamily="34" charset="-122"/>
                      </a:endParaRPr>
                    </a:p>
                  </a:txBody>
                  <a:tcPr marL="91443" marR="91443" marT="45701" marB="4570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5054038"/>
                  </a:ext>
                </a:extLst>
              </a:tr>
            </a:tbl>
          </a:graphicData>
        </a:graphic>
      </p:graphicFrame>
    </p:spTree>
    <p:custDataLst>
      <p:tags r:id="rId1"/>
    </p:custDataLst>
    <p:extLst>
      <p:ext uri="{BB962C8B-B14F-4D97-AF65-F5344CB8AC3E}">
        <p14:creationId xmlns:p14="http://schemas.microsoft.com/office/powerpoint/2010/main" val="1905118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E4D8251-A88E-4F30-BA9F-51F041527CCC}"/>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81" y="168"/>
            <a:ext cx="11520011" cy="6480006"/>
          </a:xfrm>
          <a:prstGeom prst="rect">
            <a:avLst/>
          </a:prstGeom>
        </p:spPr>
      </p:pic>
      <p:sp>
        <p:nvSpPr>
          <p:cNvPr id="4" name="TextBox 23">
            <a:extLst>
              <a:ext uri="{FF2B5EF4-FFF2-40B4-BE49-F238E27FC236}">
                <a16:creationId xmlns:a16="http://schemas.microsoft.com/office/drawing/2014/main" id="{0FC51210-8108-423E-AB15-19429E1B5068}"/>
              </a:ext>
            </a:extLst>
          </p:cNvPr>
          <p:cNvSpPr txBox="1">
            <a:spLocks noChangeArrowheads="1"/>
          </p:cNvSpPr>
          <p:nvPr/>
        </p:nvSpPr>
        <p:spPr bwMode="auto">
          <a:xfrm>
            <a:off x="5482449" y="2624782"/>
            <a:ext cx="3676712" cy="680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4802" tIns="32401" rIns="64802" bIns="3240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defTabSz="912813" eaLnBrk="0" fontAlgn="base" hangingPunct="0">
              <a:spcBef>
                <a:spcPct val="0"/>
              </a:spcBef>
              <a:spcAft>
                <a:spcPct val="0"/>
              </a:spcAft>
              <a:buFont typeface="Arial" charset="0"/>
              <a:defRPr>
                <a:solidFill>
                  <a:schemeClr val="tx1"/>
                </a:solidFill>
                <a:latin typeface="Calibri" pitchFamily="34" charset="0"/>
                <a:ea typeface="宋体" pitchFamily="2" charset="-122"/>
              </a:defRPr>
            </a:lvl6pPr>
            <a:lvl7pPr marL="2971800" indent="-228600" defTabSz="912813" eaLnBrk="0" fontAlgn="base" hangingPunct="0">
              <a:spcBef>
                <a:spcPct val="0"/>
              </a:spcBef>
              <a:spcAft>
                <a:spcPct val="0"/>
              </a:spcAft>
              <a:buFont typeface="Arial" charset="0"/>
              <a:defRPr>
                <a:solidFill>
                  <a:schemeClr val="tx1"/>
                </a:solidFill>
                <a:latin typeface="Calibri" pitchFamily="34" charset="0"/>
                <a:ea typeface="宋体" pitchFamily="2" charset="-122"/>
              </a:defRPr>
            </a:lvl7pPr>
            <a:lvl8pPr marL="3429000" indent="-228600" defTabSz="912813" eaLnBrk="0" fontAlgn="base" hangingPunct="0">
              <a:spcBef>
                <a:spcPct val="0"/>
              </a:spcBef>
              <a:spcAft>
                <a:spcPct val="0"/>
              </a:spcAft>
              <a:buFont typeface="Arial" charset="0"/>
              <a:defRPr>
                <a:solidFill>
                  <a:schemeClr val="tx1"/>
                </a:solidFill>
                <a:latin typeface="Calibri" pitchFamily="34" charset="0"/>
                <a:ea typeface="宋体" pitchFamily="2" charset="-122"/>
              </a:defRPr>
            </a:lvl8pPr>
            <a:lvl9pPr marL="3886200" indent="-228600" defTabSz="912813" eaLnBrk="0" fontAlgn="base" hangingPunct="0">
              <a:spcBef>
                <a:spcPct val="0"/>
              </a:spcBef>
              <a:spcAft>
                <a:spcPct val="0"/>
              </a:spcAft>
              <a:buFont typeface="Arial" charset="0"/>
              <a:defRPr>
                <a:solidFill>
                  <a:schemeClr val="tx1"/>
                </a:solidFill>
                <a:latin typeface="Calibri" pitchFamily="34" charset="0"/>
                <a:ea typeface="宋体" pitchFamily="2" charset="-122"/>
              </a:defRPr>
            </a:lvl9pPr>
          </a:lstStyle>
          <a:p>
            <a:pPr eaLnBrk="1" hangingPunct="1"/>
            <a:r>
              <a:rPr lang="en-US" altLang="zh-CN" sz="4000" b="1" dirty="0">
                <a:gradFill>
                  <a:gsLst>
                    <a:gs pos="0">
                      <a:srgbClr val="6FBA2C"/>
                    </a:gs>
                    <a:gs pos="100000">
                      <a:srgbClr val="00479D"/>
                    </a:gs>
                  </a:gsLst>
                  <a:lin ang="3600000" scaled="0"/>
                </a:gradFill>
                <a:latin typeface="微软雅黑" pitchFamily="34" charset="-122"/>
                <a:ea typeface="微软雅黑" pitchFamily="34" charset="-122"/>
              </a:rPr>
              <a:t>3 </a:t>
            </a:r>
            <a:r>
              <a:rPr lang="zh-CN" altLang="en-US" sz="4000" b="1" dirty="0">
                <a:gradFill>
                  <a:gsLst>
                    <a:gs pos="0">
                      <a:srgbClr val="6FBA2C"/>
                    </a:gs>
                    <a:gs pos="100000">
                      <a:srgbClr val="00479D"/>
                    </a:gs>
                  </a:gsLst>
                  <a:lin ang="3600000" scaled="0"/>
                </a:gradFill>
                <a:latin typeface="微软雅黑" pitchFamily="34" charset="-122"/>
                <a:ea typeface="微软雅黑" pitchFamily="34" charset="-122"/>
              </a:rPr>
              <a:t>测试设计流程</a:t>
            </a:r>
          </a:p>
        </p:txBody>
      </p:sp>
      <p:cxnSp>
        <p:nvCxnSpPr>
          <p:cNvPr id="5" name="直线连接符 6">
            <a:extLst>
              <a:ext uri="{FF2B5EF4-FFF2-40B4-BE49-F238E27FC236}">
                <a16:creationId xmlns:a16="http://schemas.microsoft.com/office/drawing/2014/main" id="{107660C9-E546-45A0-B770-8F3AA3C1FD0D}"/>
              </a:ext>
            </a:extLst>
          </p:cNvPr>
          <p:cNvCxnSpPr/>
          <p:nvPr/>
        </p:nvCxnSpPr>
        <p:spPr>
          <a:xfrm flipV="1">
            <a:off x="5686202" y="3395888"/>
            <a:ext cx="4886209" cy="1387"/>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3C6BE102-7003-402C-936D-26DF55580393}"/>
              </a:ext>
            </a:extLst>
          </p:cNvPr>
          <p:cNvGrpSpPr/>
          <p:nvPr/>
        </p:nvGrpSpPr>
        <p:grpSpPr>
          <a:xfrm>
            <a:off x="8519981" y="3614026"/>
            <a:ext cx="2052431" cy="406652"/>
            <a:chOff x="5010464" y="3351078"/>
            <a:chExt cx="2172097" cy="430362"/>
          </a:xfrm>
        </p:grpSpPr>
        <p:pic>
          <p:nvPicPr>
            <p:cNvPr id="7" name="图片 6">
              <a:extLst>
                <a:ext uri="{FF2B5EF4-FFF2-40B4-BE49-F238E27FC236}">
                  <a16:creationId xmlns:a16="http://schemas.microsoft.com/office/drawing/2014/main" id="{F85E49E4-A4AC-4B8A-A71E-6D3ABC9B0745}"/>
                </a:ext>
              </a:extLst>
            </p:cNvPr>
            <p:cNvPicPr>
              <a:picLocks noChangeAspect="1"/>
            </p:cNvPicPr>
            <p:nvPr/>
          </p:nvPicPr>
          <p:blipFill>
            <a:blip r:embed="rId5" cstate="email">
              <a:duotone>
                <a:prstClr val="black"/>
                <a:schemeClr val="tx2">
                  <a:tint val="45000"/>
                  <a:satMod val="400000"/>
                </a:schemeClr>
              </a:duotone>
              <a:lum bright="-40000" contrast="-40000"/>
              <a:extLst>
                <a:ext uri="{28A0092B-C50C-407E-A947-70E740481C1C}">
                  <a14:useLocalDpi xmlns:a14="http://schemas.microsoft.com/office/drawing/2010/main"/>
                </a:ext>
              </a:extLst>
            </a:blip>
            <a:stretch>
              <a:fillRect/>
            </a:stretch>
          </p:blipFill>
          <p:spPr>
            <a:xfrm>
              <a:off x="5010464" y="3351078"/>
              <a:ext cx="430363" cy="430362"/>
            </a:xfrm>
            <a:prstGeom prst="rect">
              <a:avLst/>
            </a:prstGeom>
          </p:spPr>
        </p:pic>
        <p:pic>
          <p:nvPicPr>
            <p:cNvPr id="8" name="图片 7">
              <a:extLst>
                <a:ext uri="{FF2B5EF4-FFF2-40B4-BE49-F238E27FC236}">
                  <a16:creationId xmlns:a16="http://schemas.microsoft.com/office/drawing/2014/main" id="{B37FB475-12B4-4828-9CB3-3B38E991193E}"/>
                </a:ext>
              </a:extLst>
            </p:cNvPr>
            <p:cNvPicPr>
              <a:picLocks noChangeAspect="1"/>
            </p:cNvPicPr>
            <p:nvPr/>
          </p:nvPicPr>
          <p:blipFill>
            <a:blip r:embed="rId6" cstate="email">
              <a:lum bright="-40000" contrast="-40000"/>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5591042" y="3351078"/>
              <a:ext cx="430363" cy="430362"/>
            </a:xfrm>
            <a:prstGeom prst="rect">
              <a:avLst/>
            </a:prstGeom>
          </p:spPr>
        </p:pic>
        <p:pic>
          <p:nvPicPr>
            <p:cNvPr id="9" name="图片 8">
              <a:extLst>
                <a:ext uri="{FF2B5EF4-FFF2-40B4-BE49-F238E27FC236}">
                  <a16:creationId xmlns:a16="http://schemas.microsoft.com/office/drawing/2014/main" id="{F9CCAAA5-D8CD-45E6-9032-420A9063EF1B}"/>
                </a:ext>
              </a:extLst>
            </p:cNvPr>
            <p:cNvPicPr>
              <a:picLocks noChangeAspect="1"/>
            </p:cNvPicPr>
            <p:nvPr/>
          </p:nvPicPr>
          <p:blipFill>
            <a:blip r:embed="rId7" cstate="email">
              <a:lum bright="-40000" contrast="-40000"/>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171620" y="3351078"/>
              <a:ext cx="430363" cy="430362"/>
            </a:xfrm>
            <a:prstGeom prst="rect">
              <a:avLst/>
            </a:prstGeom>
          </p:spPr>
        </p:pic>
        <p:pic>
          <p:nvPicPr>
            <p:cNvPr id="10" name="图片 9">
              <a:extLst>
                <a:ext uri="{FF2B5EF4-FFF2-40B4-BE49-F238E27FC236}">
                  <a16:creationId xmlns:a16="http://schemas.microsoft.com/office/drawing/2014/main" id="{5A6F05EA-E62A-4FF9-86E0-10BC5C63EB6A}"/>
                </a:ext>
              </a:extLst>
            </p:cNvPr>
            <p:cNvPicPr>
              <a:picLocks noChangeAspect="1"/>
            </p:cNvPicPr>
            <p:nvPr/>
          </p:nvPicPr>
          <p:blipFill>
            <a:blip r:embed="rId8" cstate="email">
              <a:lum bright="-40000" contrast="-40000"/>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752198" y="3351078"/>
              <a:ext cx="430363" cy="430362"/>
            </a:xfrm>
            <a:prstGeom prst="rect">
              <a:avLst/>
            </a:prstGeom>
          </p:spPr>
        </p:pic>
      </p:grpSp>
      <p:pic>
        <p:nvPicPr>
          <p:cNvPr id="11" name="图片 10">
            <a:extLst>
              <a:ext uri="{FF2B5EF4-FFF2-40B4-BE49-F238E27FC236}">
                <a16:creationId xmlns:a16="http://schemas.microsoft.com/office/drawing/2014/main" id="{34DAE7D3-3F63-4B58-BECC-C69C04DE030A}"/>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865838" y="508766"/>
            <a:ext cx="1706574" cy="589119"/>
          </a:xfrm>
          <a:prstGeom prst="rect">
            <a:avLst/>
          </a:prstGeom>
        </p:spPr>
      </p:pic>
    </p:spTree>
    <p:custDataLst>
      <p:tags r:id="rId1"/>
    </p:custDataLst>
    <p:extLst>
      <p:ext uri="{BB962C8B-B14F-4D97-AF65-F5344CB8AC3E}">
        <p14:creationId xmlns:p14="http://schemas.microsoft.com/office/powerpoint/2010/main" val="2231833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288429" y="71735"/>
            <a:ext cx="10369868" cy="739757"/>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zh-CN" altLang="en-US" sz="2400" b="1" dirty="0">
                <a:solidFill>
                  <a:srgbClr val="0070C0"/>
                </a:solidFill>
                <a:latin typeface="微软雅黑" pitchFamily="34" charset="-122"/>
                <a:ea typeface="微软雅黑" pitchFamily="34" charset="-122"/>
                <a:cs typeface="+mj-cs"/>
              </a:rPr>
              <a:t>课程</a:t>
            </a:r>
            <a:r>
              <a:rPr kumimoji="0" lang="zh-CN" altLang="en-US" sz="2400" b="1" i="0" u="none" strike="noStrike" kern="1200" cap="none" spc="0" normalizeH="0" baseline="0" noProof="0" dirty="0">
                <a:ln>
                  <a:noFill/>
                </a:ln>
                <a:solidFill>
                  <a:srgbClr val="0070C0"/>
                </a:solidFill>
                <a:effectLst/>
                <a:uLnTx/>
                <a:uFillTx/>
                <a:latin typeface="微软雅黑" pitchFamily="34" charset="-122"/>
                <a:ea typeface="微软雅黑" pitchFamily="34" charset="-122"/>
                <a:cs typeface="+mj-cs"/>
              </a:rPr>
              <a:t>目标</a:t>
            </a:r>
          </a:p>
        </p:txBody>
      </p:sp>
      <p:sp>
        <p:nvSpPr>
          <p:cNvPr id="4" name="文本框 3"/>
          <p:cNvSpPr txBox="1"/>
          <p:nvPr/>
        </p:nvSpPr>
        <p:spPr>
          <a:xfrm>
            <a:off x="434416" y="1256267"/>
            <a:ext cx="6186309" cy="492443"/>
          </a:xfrm>
          <a:prstGeom prst="rect">
            <a:avLst/>
          </a:prstGeom>
          <a:noFill/>
        </p:spPr>
        <p:txBody>
          <a:bodyPr wrap="none" rtlCol="0">
            <a:spAutoFit/>
          </a:bodyPr>
          <a:lstStyle/>
          <a:p>
            <a:r>
              <a:rPr lang="zh-CN" altLang="en-US" sz="2600" b="1" dirty="0">
                <a:solidFill>
                  <a:srgbClr val="0070C0"/>
                </a:solidFill>
                <a:latin typeface="微软雅黑" panose="020B0503020204020204" pitchFamily="34" charset="-122"/>
                <a:ea typeface="微软雅黑" panose="020B0503020204020204" pitchFamily="34" charset="-122"/>
              </a:rPr>
              <a:t>学完这门课程，我们希望达成什么目标？</a:t>
            </a:r>
          </a:p>
        </p:txBody>
      </p:sp>
      <p:sp>
        <p:nvSpPr>
          <p:cNvPr id="6" name="文本框 5"/>
          <p:cNvSpPr txBox="1"/>
          <p:nvPr/>
        </p:nvSpPr>
        <p:spPr>
          <a:xfrm>
            <a:off x="403187" y="1943943"/>
            <a:ext cx="9750338" cy="4154984"/>
          </a:xfrm>
          <a:prstGeom prst="rect">
            <a:avLst/>
          </a:prstGeom>
          <a:noFill/>
        </p:spPr>
        <p:txBody>
          <a:bodyPr wrap="square" rtlCol="0">
            <a:spAutoFit/>
          </a:bodyPr>
          <a:lstStyle/>
          <a:p>
            <a:pPr marL="342900" indent="-342900">
              <a:buFont typeface="Wingdings" panose="05000000000000000000" pitchFamily="2" charset="2"/>
              <a:buChar char="u"/>
            </a:pPr>
            <a:r>
              <a:rPr lang="zh-CN" altLang="en-US" sz="2400" dirty="0">
                <a:solidFill>
                  <a:srgbClr val="366092"/>
                </a:solidFill>
                <a:latin typeface="微软雅黑" panose="020B0503020204020204" pitchFamily="34" charset="-122"/>
                <a:ea typeface="微软雅黑" panose="020B0503020204020204" pitchFamily="34" charset="-122"/>
                <a:sym typeface="微软雅黑" panose="020B0503020204020204" pitchFamily="34" charset="-122"/>
              </a:rPr>
              <a:t>理解测试设计概念</a:t>
            </a:r>
            <a:endParaRPr lang="en-US" altLang="zh-CN" sz="2400" dirty="0">
              <a:solidFill>
                <a:srgbClr val="366092"/>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400" dirty="0">
              <a:solidFill>
                <a:srgbClr val="366092"/>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buFont typeface="Wingdings" panose="05000000000000000000" pitchFamily="2" charset="2"/>
              <a:buChar char="u"/>
            </a:pPr>
            <a:r>
              <a:rPr lang="zh-CN" altLang="en-US" sz="2400" dirty="0">
                <a:solidFill>
                  <a:srgbClr val="366092"/>
                </a:solidFill>
                <a:latin typeface="微软雅黑" panose="020B0503020204020204" pitchFamily="34" charset="-122"/>
                <a:ea typeface="微软雅黑" panose="020B0503020204020204" pitchFamily="34" charset="-122"/>
                <a:sym typeface="微软雅黑" panose="020B0503020204020204" pitchFamily="34" charset="-122"/>
              </a:rPr>
              <a:t>掌握测试设计方法</a:t>
            </a:r>
            <a:endParaRPr lang="en-US" altLang="zh-CN" sz="2400" dirty="0">
              <a:solidFill>
                <a:srgbClr val="366092"/>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buFont typeface="Wingdings" panose="05000000000000000000" pitchFamily="2" charset="2"/>
              <a:buChar char="u"/>
            </a:pPr>
            <a:endParaRPr lang="en-US" altLang="zh-CN" sz="2400" dirty="0">
              <a:solidFill>
                <a:srgbClr val="366092"/>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buFont typeface="Wingdings" panose="05000000000000000000" pitchFamily="2" charset="2"/>
              <a:buChar char="u"/>
            </a:pPr>
            <a:r>
              <a:rPr lang="zh-CN" altLang="en-US" sz="2400" dirty="0">
                <a:solidFill>
                  <a:srgbClr val="366092"/>
                </a:solidFill>
                <a:latin typeface="微软雅黑" panose="020B0503020204020204" pitchFamily="34" charset="-122"/>
                <a:ea typeface="微软雅黑" panose="020B0503020204020204" pitchFamily="34" charset="-122"/>
                <a:sym typeface="微软雅黑" panose="020B0503020204020204" pitchFamily="34" charset="-122"/>
              </a:rPr>
              <a:t>掌握测试设计流程</a:t>
            </a:r>
            <a:endParaRPr lang="en-US" altLang="zh-CN" sz="2400" dirty="0">
              <a:solidFill>
                <a:srgbClr val="366092"/>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buFont typeface="Wingdings" panose="05000000000000000000" pitchFamily="2" charset="2"/>
              <a:buChar char="u"/>
            </a:pPr>
            <a:endParaRPr lang="en-US" altLang="zh-CN" sz="2400" dirty="0">
              <a:solidFill>
                <a:srgbClr val="366092"/>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buFont typeface="Wingdings" panose="05000000000000000000" pitchFamily="2" charset="2"/>
              <a:buChar char="u"/>
            </a:pPr>
            <a:r>
              <a:rPr lang="zh-CN" altLang="en-US" sz="2400" dirty="0">
                <a:solidFill>
                  <a:srgbClr val="366092"/>
                </a:solidFill>
                <a:latin typeface="微软雅黑" panose="020B0503020204020204" pitchFamily="34" charset="-122"/>
                <a:ea typeface="微软雅黑" panose="020B0503020204020204" pitchFamily="34" charset="-122"/>
                <a:sym typeface="微软雅黑" panose="020B0503020204020204" pitchFamily="34" charset="-122"/>
              </a:rPr>
              <a:t>掌握测试设计质量标准</a:t>
            </a:r>
            <a:endParaRPr lang="en-US" altLang="zh-CN" sz="2400" dirty="0">
              <a:solidFill>
                <a:srgbClr val="366092"/>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buFont typeface="Wingdings" panose="05000000000000000000" pitchFamily="2" charset="2"/>
              <a:buChar char="u"/>
            </a:pPr>
            <a:endParaRPr lang="en-US" altLang="zh-CN" sz="2400" dirty="0">
              <a:solidFill>
                <a:srgbClr val="366092"/>
              </a:solidFill>
              <a:latin typeface="微软雅黑" panose="020B0503020204020204" pitchFamily="34" charset="-122"/>
              <a:ea typeface="微软雅黑" panose="020B0503020204020204" pitchFamily="34" charset="-122"/>
              <a:sym typeface="微软雅黑" panose="020B0503020204020204" pitchFamily="34" charset="-122"/>
            </a:endParaRPr>
          </a:p>
          <a:p>
            <a:pPr marL="342900" indent="-342900">
              <a:buFont typeface="Wingdings" panose="05000000000000000000" pitchFamily="2" charset="2"/>
              <a:buChar char="u"/>
            </a:pPr>
            <a:r>
              <a:rPr lang="zh-CN" altLang="en-US" sz="2400" dirty="0">
                <a:solidFill>
                  <a:srgbClr val="366092"/>
                </a:solidFill>
                <a:latin typeface="微软雅黑" panose="020B0503020204020204" pitchFamily="34" charset="-122"/>
                <a:ea typeface="微软雅黑" panose="020B0503020204020204" pitchFamily="34" charset="-122"/>
                <a:sym typeface="微软雅黑" panose="020B0503020204020204" pitchFamily="34" charset="-122"/>
              </a:rPr>
              <a:t>能够基于产品需求规格进行测试方案，测试用例的设计实现</a:t>
            </a:r>
          </a:p>
          <a:p>
            <a:endParaRPr lang="en-US" altLang="zh-CN" sz="2400" dirty="0">
              <a:solidFill>
                <a:schemeClr val="accent1">
                  <a:lumMod val="75000"/>
                </a:schemeClr>
              </a:solidFill>
              <a:latin typeface="微软雅黑" panose="020B0503020204020204" pitchFamily="34" charset="-122"/>
              <a:ea typeface="微软雅黑" panose="020B0503020204020204" pitchFamily="34" charset="-122"/>
            </a:endParaRPr>
          </a:p>
          <a:p>
            <a:endParaRPr lang="zh-CN" altLang="zh-CN" sz="2400" dirty="0">
              <a:solidFill>
                <a:schemeClr val="accent1">
                  <a:lumMod val="75000"/>
                </a:schemeClr>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994602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429" y="143743"/>
            <a:ext cx="4536504" cy="461665"/>
          </a:xfrm>
          <a:prstGeom prst="rect">
            <a:avLst/>
          </a:prstGeom>
          <a:noFill/>
        </p:spPr>
        <p:txBody>
          <a:bodyPr wrap="square" rtlCol="0">
            <a:spAutoFit/>
          </a:bodyPr>
          <a:lstStyle/>
          <a:p>
            <a:r>
              <a:rPr lang="en-US" altLang="zh-CN" sz="2400" b="1" dirty="0">
                <a:solidFill>
                  <a:srgbClr val="0070C0"/>
                </a:solidFill>
                <a:latin typeface="微软雅黑" pitchFamily="34" charset="-122"/>
                <a:ea typeface="微软雅黑" pitchFamily="34" charset="-122"/>
              </a:rPr>
              <a:t>0 </a:t>
            </a:r>
            <a:r>
              <a:rPr lang="zh-CN" altLang="en-US" sz="2400" b="1" dirty="0">
                <a:solidFill>
                  <a:srgbClr val="0070C0"/>
                </a:solidFill>
                <a:latin typeface="微软雅黑" pitchFamily="34" charset="-122"/>
                <a:ea typeface="微软雅黑" pitchFamily="34" charset="-122"/>
              </a:rPr>
              <a:t>测试设计流程</a:t>
            </a:r>
          </a:p>
        </p:txBody>
      </p:sp>
      <p:graphicFrame>
        <p:nvGraphicFramePr>
          <p:cNvPr id="15" name="图示 14">
            <a:extLst>
              <a:ext uri="{FF2B5EF4-FFF2-40B4-BE49-F238E27FC236}">
                <a16:creationId xmlns:a16="http://schemas.microsoft.com/office/drawing/2014/main" id="{F08547D6-A1B4-4795-A916-251417A7F9B0}"/>
              </a:ext>
            </a:extLst>
          </p:cNvPr>
          <p:cNvGraphicFramePr/>
          <p:nvPr>
            <p:extLst>
              <p:ext uri="{D42A27DB-BD31-4B8C-83A1-F6EECF244321}">
                <p14:modId xmlns:p14="http://schemas.microsoft.com/office/powerpoint/2010/main" val="1681190903"/>
              </p:ext>
            </p:extLst>
          </p:nvPr>
        </p:nvGraphicFramePr>
        <p:xfrm>
          <a:off x="648469" y="1799927"/>
          <a:ext cx="10225136" cy="29523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914724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429" y="143743"/>
            <a:ext cx="4536504" cy="461665"/>
          </a:xfrm>
          <a:prstGeom prst="rect">
            <a:avLst/>
          </a:prstGeom>
          <a:noFill/>
        </p:spPr>
        <p:txBody>
          <a:bodyPr wrap="square" rtlCol="0">
            <a:spAutoFit/>
          </a:bodyPr>
          <a:lstStyle/>
          <a:p>
            <a:r>
              <a:rPr lang="en-US" altLang="zh-CN" sz="2400" b="1" dirty="0">
                <a:solidFill>
                  <a:srgbClr val="0070C0"/>
                </a:solidFill>
                <a:latin typeface="微软雅黑" pitchFamily="34" charset="-122"/>
                <a:ea typeface="微软雅黑" pitchFamily="34" charset="-122"/>
              </a:rPr>
              <a:t>1 </a:t>
            </a:r>
            <a:r>
              <a:rPr lang="zh-CN" altLang="en-US" sz="2400" b="1" dirty="0">
                <a:solidFill>
                  <a:srgbClr val="0070C0"/>
                </a:solidFill>
                <a:latin typeface="微软雅黑" pitchFamily="34" charset="-122"/>
                <a:ea typeface="微软雅黑" pitchFamily="34" charset="-122"/>
              </a:rPr>
              <a:t>特性分解分配</a:t>
            </a:r>
          </a:p>
        </p:txBody>
      </p:sp>
      <p:sp>
        <p:nvSpPr>
          <p:cNvPr id="4" name="Text Box 7">
            <a:extLst>
              <a:ext uri="{FF2B5EF4-FFF2-40B4-BE49-F238E27FC236}">
                <a16:creationId xmlns:a16="http://schemas.microsoft.com/office/drawing/2014/main" id="{16760E9C-7A96-4FD8-A776-966C126B04FA}"/>
              </a:ext>
            </a:extLst>
          </p:cNvPr>
          <p:cNvSpPr txBox="1">
            <a:spLocks noChangeArrowheads="1"/>
          </p:cNvSpPr>
          <p:nvPr/>
        </p:nvSpPr>
        <p:spPr bwMode="auto">
          <a:xfrm>
            <a:off x="1224533" y="1352002"/>
            <a:ext cx="8568952"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SzPct val="100000"/>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sym typeface="宋体" panose="02010600030101010101" pitchFamily="2" charset="-122"/>
              </a:rPr>
              <a:t>将版本需求分解对应到测试架构的过程，主要是由版本</a:t>
            </a:r>
            <a:r>
              <a:rPr lang="en-US" altLang="zh-CN" dirty="0">
                <a:latin typeface="微软雅黑" panose="020B0503020204020204" pitchFamily="34" charset="-122"/>
                <a:ea typeface="微软雅黑" panose="020B0503020204020204" pitchFamily="34" charset="-122"/>
                <a:sym typeface="宋体" panose="02010600030101010101" pitchFamily="2" charset="-122"/>
              </a:rPr>
              <a:t>TSE</a:t>
            </a:r>
            <a:r>
              <a:rPr lang="zh-CN" altLang="en-US" dirty="0">
                <a:latin typeface="微软雅黑" panose="020B0503020204020204" pitchFamily="34" charset="-122"/>
                <a:ea typeface="微软雅黑" panose="020B0503020204020204" pitchFamily="34" charset="-122"/>
                <a:sym typeface="宋体" panose="02010600030101010101" pitchFamily="2" charset="-122"/>
              </a:rPr>
              <a:t>和特性田主共同完成的</a:t>
            </a:r>
            <a:endParaRPr lang="zh-CN" altLang="en-US" dirty="0">
              <a:latin typeface="微软雅黑" panose="020B0503020204020204" pitchFamily="34" charset="-122"/>
              <a:ea typeface="微软雅黑" panose="020B0503020204020204" pitchFamily="34" charset="-122"/>
            </a:endParaRPr>
          </a:p>
        </p:txBody>
      </p:sp>
      <p:grpSp>
        <p:nvGrpSpPr>
          <p:cNvPr id="22" name="组合 21">
            <a:extLst>
              <a:ext uri="{FF2B5EF4-FFF2-40B4-BE49-F238E27FC236}">
                <a16:creationId xmlns:a16="http://schemas.microsoft.com/office/drawing/2014/main" id="{C8C15BB1-6223-4D6D-A969-3EEC6349241F}"/>
              </a:ext>
            </a:extLst>
          </p:cNvPr>
          <p:cNvGrpSpPr/>
          <p:nvPr/>
        </p:nvGrpSpPr>
        <p:grpSpPr>
          <a:xfrm>
            <a:off x="1872605" y="2494636"/>
            <a:ext cx="6590552" cy="3265731"/>
            <a:chOff x="2178231" y="2062588"/>
            <a:chExt cx="6590552" cy="3265731"/>
          </a:xfrm>
        </p:grpSpPr>
        <p:sp>
          <p:nvSpPr>
            <p:cNvPr id="6" name="流程图: 文档 5">
              <a:extLst>
                <a:ext uri="{FF2B5EF4-FFF2-40B4-BE49-F238E27FC236}">
                  <a16:creationId xmlns:a16="http://schemas.microsoft.com/office/drawing/2014/main" id="{5F743143-B7BC-4008-9D86-F0C59BF37285}"/>
                </a:ext>
              </a:extLst>
            </p:cNvPr>
            <p:cNvSpPr/>
            <p:nvPr/>
          </p:nvSpPr>
          <p:spPr>
            <a:xfrm>
              <a:off x="6842161" y="2062588"/>
              <a:ext cx="1926622" cy="3240360"/>
            </a:xfrm>
            <a:prstGeom prst="flowChartDocument">
              <a:avLst/>
            </a:prstGeom>
          </p:spPr>
          <p:style>
            <a:lnRef idx="3">
              <a:schemeClr val="lt1"/>
            </a:lnRef>
            <a:fillRef idx="1">
              <a:schemeClr val="accent6"/>
            </a:fillRef>
            <a:effectRef idx="1">
              <a:schemeClr val="accent6"/>
            </a:effectRef>
            <a:fontRef idx="minor">
              <a:schemeClr val="lt1"/>
            </a:fontRef>
          </p:style>
          <p:txBody>
            <a:bodyPr rtlCol="0" anchor="ctr"/>
            <a:lstStyle/>
            <a:p>
              <a:pPr algn="ctr">
                <a:lnSpc>
                  <a:spcPct val="200000"/>
                </a:lnSpc>
              </a:pPr>
              <a:r>
                <a:rPr lang="zh-CN" altLang="en-US" sz="2800" b="1" dirty="0">
                  <a:solidFill>
                    <a:schemeClr val="bg1"/>
                  </a:solidFill>
                  <a:latin typeface="微软雅黑" panose="020B0503020204020204" pitchFamily="34" charset="-122"/>
                  <a:ea typeface="微软雅黑" panose="020B0503020204020204" pitchFamily="34" charset="-122"/>
                </a:rPr>
                <a:t>测试特性</a:t>
              </a:r>
              <a:endParaRPr lang="en-US" altLang="zh-CN" sz="2800" b="1" dirty="0">
                <a:solidFill>
                  <a:schemeClr val="bg1"/>
                </a:solidFill>
                <a:latin typeface="微软雅黑" panose="020B0503020204020204" pitchFamily="34" charset="-122"/>
                <a:ea typeface="微软雅黑" panose="020B0503020204020204" pitchFamily="34" charset="-122"/>
              </a:endParaRPr>
            </a:p>
            <a:p>
              <a:pPr marL="342900" indent="-342900" algn="ctr">
                <a:lnSpc>
                  <a:spcPct val="200000"/>
                </a:lnSpc>
                <a:buFont typeface="Wingdings" panose="05000000000000000000" pitchFamily="2" charset="2"/>
                <a:buChar char="l"/>
              </a:pPr>
              <a:r>
                <a:rPr lang="zh-CN" altLang="en-US" sz="2000" dirty="0">
                  <a:solidFill>
                    <a:schemeClr val="bg1"/>
                  </a:solidFill>
                  <a:latin typeface="微软雅黑" panose="020B0503020204020204" pitchFamily="34" charset="-122"/>
                  <a:ea typeface="微软雅黑" panose="020B0503020204020204" pitchFamily="34" charset="-122"/>
                </a:rPr>
                <a:t>特性</a:t>
              </a:r>
              <a:r>
                <a:rPr lang="en-US" altLang="zh-CN" sz="2000" dirty="0">
                  <a:solidFill>
                    <a:schemeClr val="bg1"/>
                  </a:solidFill>
                  <a:latin typeface="微软雅黑" panose="020B0503020204020204" pitchFamily="34" charset="-122"/>
                  <a:ea typeface="微软雅黑" panose="020B0503020204020204" pitchFamily="34" charset="-122"/>
                </a:rPr>
                <a:t>1</a:t>
              </a:r>
            </a:p>
            <a:p>
              <a:pPr marL="342900" indent="-342900" algn="ctr">
                <a:lnSpc>
                  <a:spcPct val="200000"/>
                </a:lnSpc>
                <a:buFont typeface="Wingdings" panose="05000000000000000000" pitchFamily="2" charset="2"/>
                <a:buChar char="l"/>
              </a:pPr>
              <a:r>
                <a:rPr lang="zh-CN" altLang="en-US" sz="2000" dirty="0">
                  <a:solidFill>
                    <a:schemeClr val="bg1"/>
                  </a:solidFill>
                  <a:latin typeface="微软雅黑" panose="020B0503020204020204" pitchFamily="34" charset="-122"/>
                  <a:ea typeface="微软雅黑" panose="020B0503020204020204" pitchFamily="34" charset="-122"/>
                </a:rPr>
                <a:t>特性</a:t>
              </a:r>
              <a:r>
                <a:rPr lang="en-US" altLang="zh-CN" sz="2000" dirty="0">
                  <a:solidFill>
                    <a:schemeClr val="bg1"/>
                  </a:solidFill>
                  <a:latin typeface="微软雅黑" panose="020B0503020204020204" pitchFamily="34" charset="-122"/>
                  <a:ea typeface="微软雅黑" panose="020B0503020204020204" pitchFamily="34" charset="-122"/>
                </a:rPr>
                <a:t>2</a:t>
              </a:r>
            </a:p>
            <a:p>
              <a:pPr marL="342900" indent="-342900" algn="ctr">
                <a:lnSpc>
                  <a:spcPct val="200000"/>
                </a:lnSpc>
                <a:buFont typeface="Wingdings" panose="05000000000000000000" pitchFamily="2" charset="2"/>
                <a:buChar char="l"/>
              </a:pPr>
              <a:r>
                <a:rPr lang="zh-CN" altLang="en-US" sz="2000" dirty="0">
                  <a:solidFill>
                    <a:schemeClr val="bg1"/>
                  </a:solidFill>
                  <a:latin typeface="微软雅黑" panose="020B0503020204020204" pitchFamily="34" charset="-122"/>
                  <a:ea typeface="微软雅黑" panose="020B0503020204020204" pitchFamily="34" charset="-122"/>
                </a:rPr>
                <a:t>特性</a:t>
              </a:r>
              <a:r>
                <a:rPr lang="en-US" altLang="zh-CN" sz="2000" dirty="0">
                  <a:solidFill>
                    <a:schemeClr val="bg1"/>
                  </a:solidFill>
                  <a:latin typeface="微软雅黑" panose="020B0503020204020204" pitchFamily="34" charset="-122"/>
                  <a:ea typeface="微软雅黑" panose="020B0503020204020204" pitchFamily="34" charset="-122"/>
                </a:rPr>
                <a:t>3</a:t>
              </a:r>
            </a:p>
          </p:txBody>
        </p:sp>
        <p:sp>
          <p:nvSpPr>
            <p:cNvPr id="7" name="流程图: 文档 6">
              <a:extLst>
                <a:ext uri="{FF2B5EF4-FFF2-40B4-BE49-F238E27FC236}">
                  <a16:creationId xmlns:a16="http://schemas.microsoft.com/office/drawing/2014/main" id="{7F72A186-A3FE-4A28-9204-56A99A92A6AE}"/>
                </a:ext>
              </a:extLst>
            </p:cNvPr>
            <p:cNvSpPr/>
            <p:nvPr/>
          </p:nvSpPr>
          <p:spPr>
            <a:xfrm>
              <a:off x="2178231" y="2087959"/>
              <a:ext cx="1926622" cy="3240360"/>
            </a:xfrm>
            <a:prstGeom prst="flowChartDocument">
              <a:avLst/>
            </a:prstGeom>
          </p:spPr>
          <p:style>
            <a:lnRef idx="3">
              <a:schemeClr val="lt1"/>
            </a:lnRef>
            <a:fillRef idx="1">
              <a:schemeClr val="accent4"/>
            </a:fillRef>
            <a:effectRef idx="1">
              <a:schemeClr val="accent4"/>
            </a:effectRef>
            <a:fontRef idx="minor">
              <a:schemeClr val="lt1"/>
            </a:fontRef>
          </p:style>
          <p:txBody>
            <a:bodyPr rtlCol="0" anchor="ctr"/>
            <a:lstStyle/>
            <a:p>
              <a:pPr algn="ctr">
                <a:lnSpc>
                  <a:spcPct val="200000"/>
                </a:lnSpc>
              </a:pPr>
              <a:r>
                <a:rPr lang="zh-CN" altLang="en-US" sz="2800" b="1" dirty="0">
                  <a:solidFill>
                    <a:srgbClr val="FFFF00"/>
                  </a:solidFill>
                  <a:latin typeface="微软雅黑" panose="020B0503020204020204" pitchFamily="34" charset="-122"/>
                  <a:ea typeface="微软雅黑" panose="020B0503020204020204" pitchFamily="34" charset="-122"/>
                </a:rPr>
                <a:t>版本需求</a:t>
              </a:r>
              <a:endParaRPr lang="en-US" altLang="zh-CN" sz="2800" b="1" dirty="0">
                <a:solidFill>
                  <a:srgbClr val="FFFF00"/>
                </a:solidFill>
                <a:latin typeface="微软雅黑" panose="020B0503020204020204" pitchFamily="34" charset="-122"/>
                <a:ea typeface="微软雅黑" panose="020B0503020204020204" pitchFamily="34" charset="-122"/>
              </a:endParaRPr>
            </a:p>
            <a:p>
              <a:pPr marL="342900" indent="-342900" algn="ctr">
                <a:lnSpc>
                  <a:spcPct val="200000"/>
                </a:lnSpc>
                <a:buFont typeface="Wingdings" panose="05000000000000000000" pitchFamily="2" charset="2"/>
                <a:buChar char="l"/>
              </a:pPr>
              <a:r>
                <a:rPr lang="zh-CN" altLang="en-US" sz="2000" dirty="0">
                  <a:solidFill>
                    <a:srgbClr val="FFFF00"/>
                  </a:solidFill>
                  <a:latin typeface="微软雅黑" panose="020B0503020204020204" pitchFamily="34" charset="-122"/>
                  <a:ea typeface="微软雅黑" panose="020B0503020204020204" pitchFamily="34" charset="-122"/>
                </a:rPr>
                <a:t>需求</a:t>
              </a:r>
              <a:r>
                <a:rPr lang="en-US" altLang="zh-CN" sz="2000" dirty="0">
                  <a:solidFill>
                    <a:srgbClr val="FFFF00"/>
                  </a:solidFill>
                  <a:latin typeface="微软雅黑" panose="020B0503020204020204" pitchFamily="34" charset="-122"/>
                  <a:ea typeface="微软雅黑" panose="020B0503020204020204" pitchFamily="34" charset="-122"/>
                </a:rPr>
                <a:t>1</a:t>
              </a:r>
            </a:p>
            <a:p>
              <a:pPr marL="342900" indent="-342900" algn="ctr">
                <a:lnSpc>
                  <a:spcPct val="200000"/>
                </a:lnSpc>
                <a:buFont typeface="Wingdings" panose="05000000000000000000" pitchFamily="2" charset="2"/>
                <a:buChar char="l"/>
              </a:pPr>
              <a:r>
                <a:rPr lang="zh-CN" altLang="en-US" sz="2000" dirty="0">
                  <a:solidFill>
                    <a:srgbClr val="FFFF00"/>
                  </a:solidFill>
                  <a:latin typeface="微软雅黑" panose="020B0503020204020204" pitchFamily="34" charset="-122"/>
                  <a:ea typeface="微软雅黑" panose="020B0503020204020204" pitchFamily="34" charset="-122"/>
                </a:rPr>
                <a:t>需求</a:t>
              </a:r>
              <a:r>
                <a:rPr lang="en-US" altLang="zh-CN" sz="2000" dirty="0">
                  <a:solidFill>
                    <a:srgbClr val="FFFF00"/>
                  </a:solidFill>
                  <a:latin typeface="微软雅黑" panose="020B0503020204020204" pitchFamily="34" charset="-122"/>
                  <a:ea typeface="微软雅黑" panose="020B0503020204020204" pitchFamily="34" charset="-122"/>
                </a:rPr>
                <a:t>2</a:t>
              </a:r>
            </a:p>
            <a:p>
              <a:pPr marL="342900" indent="-342900" algn="ctr">
                <a:lnSpc>
                  <a:spcPct val="200000"/>
                </a:lnSpc>
                <a:buFont typeface="Wingdings" panose="05000000000000000000" pitchFamily="2" charset="2"/>
                <a:buChar char="l"/>
              </a:pPr>
              <a:r>
                <a:rPr lang="zh-CN" altLang="en-US" sz="2000" dirty="0">
                  <a:solidFill>
                    <a:srgbClr val="FFFF00"/>
                  </a:solidFill>
                  <a:latin typeface="微软雅黑" panose="020B0503020204020204" pitchFamily="34" charset="-122"/>
                  <a:ea typeface="微软雅黑" panose="020B0503020204020204" pitchFamily="34" charset="-122"/>
                </a:rPr>
                <a:t>需求</a:t>
              </a:r>
              <a:r>
                <a:rPr lang="en-US" altLang="zh-CN" sz="2000" dirty="0">
                  <a:solidFill>
                    <a:srgbClr val="FFFF00"/>
                  </a:solidFill>
                  <a:latin typeface="微软雅黑" panose="020B0503020204020204" pitchFamily="34" charset="-122"/>
                  <a:ea typeface="微软雅黑" panose="020B0503020204020204" pitchFamily="34" charset="-122"/>
                </a:rPr>
                <a:t>3</a:t>
              </a:r>
            </a:p>
          </p:txBody>
        </p:sp>
        <p:cxnSp>
          <p:nvCxnSpPr>
            <p:cNvPr id="8" name="直接箭头连接符 7">
              <a:extLst>
                <a:ext uri="{FF2B5EF4-FFF2-40B4-BE49-F238E27FC236}">
                  <a16:creationId xmlns:a16="http://schemas.microsoft.com/office/drawing/2014/main" id="{FB354E02-28D6-434E-9E0E-366EAA8A683C}"/>
                </a:ext>
              </a:extLst>
            </p:cNvPr>
            <p:cNvCxnSpPr>
              <a:cxnSpLocks/>
            </p:cNvCxnSpPr>
            <p:nvPr/>
          </p:nvCxnSpPr>
          <p:spPr>
            <a:xfrm flipV="1">
              <a:off x="3672805" y="3227402"/>
              <a:ext cx="3672408" cy="84693"/>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72BEB2C4-5A63-4118-8CD5-57C96A07F8EC}"/>
                </a:ext>
              </a:extLst>
            </p:cNvPr>
            <p:cNvCxnSpPr>
              <a:cxnSpLocks/>
            </p:cNvCxnSpPr>
            <p:nvPr/>
          </p:nvCxnSpPr>
          <p:spPr>
            <a:xfrm flipV="1">
              <a:off x="3672805" y="3888159"/>
              <a:ext cx="3672408" cy="648072"/>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E684E171-1AAE-49DA-BC3F-AAAD2BB1016C}"/>
                </a:ext>
              </a:extLst>
            </p:cNvPr>
            <p:cNvCxnSpPr>
              <a:cxnSpLocks/>
            </p:cNvCxnSpPr>
            <p:nvPr/>
          </p:nvCxnSpPr>
          <p:spPr>
            <a:xfrm flipV="1">
              <a:off x="3672805" y="3240087"/>
              <a:ext cx="3672408" cy="648072"/>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A3CA01D3-2451-479C-A07B-96B57494DC86}"/>
                </a:ext>
              </a:extLst>
            </p:cNvPr>
            <p:cNvCxnSpPr>
              <a:cxnSpLocks/>
            </p:cNvCxnSpPr>
            <p:nvPr/>
          </p:nvCxnSpPr>
          <p:spPr>
            <a:xfrm>
              <a:off x="3672805" y="3312095"/>
              <a:ext cx="3744416" cy="1200439"/>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770707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429" y="143743"/>
            <a:ext cx="4536504" cy="461665"/>
          </a:xfrm>
          <a:prstGeom prst="rect">
            <a:avLst/>
          </a:prstGeom>
          <a:noFill/>
        </p:spPr>
        <p:txBody>
          <a:bodyPr wrap="square" rtlCol="0">
            <a:spAutoFit/>
          </a:bodyPr>
          <a:lstStyle/>
          <a:p>
            <a:r>
              <a:rPr lang="en-US" altLang="zh-CN" sz="2400" b="1" dirty="0">
                <a:solidFill>
                  <a:srgbClr val="0070C0"/>
                </a:solidFill>
                <a:latin typeface="微软雅黑" pitchFamily="34" charset="-122"/>
                <a:ea typeface="微软雅黑" pitchFamily="34" charset="-122"/>
              </a:rPr>
              <a:t>2 </a:t>
            </a:r>
            <a:r>
              <a:rPr lang="zh-CN" altLang="en-US" sz="2400" b="1" dirty="0">
                <a:solidFill>
                  <a:srgbClr val="0070C0"/>
                </a:solidFill>
                <a:latin typeface="微软雅黑" pitchFamily="34" charset="-122"/>
                <a:ea typeface="微软雅黑" pitchFamily="34" charset="-122"/>
              </a:rPr>
              <a:t>测试方案设计</a:t>
            </a:r>
          </a:p>
        </p:txBody>
      </p:sp>
      <p:sp>
        <p:nvSpPr>
          <p:cNvPr id="4" name="Text Box 7">
            <a:extLst>
              <a:ext uri="{FF2B5EF4-FFF2-40B4-BE49-F238E27FC236}">
                <a16:creationId xmlns:a16="http://schemas.microsoft.com/office/drawing/2014/main" id="{16760E9C-7A96-4FD8-A776-966C126B04FA}"/>
              </a:ext>
            </a:extLst>
          </p:cNvPr>
          <p:cNvSpPr txBox="1">
            <a:spLocks noChangeArrowheads="1"/>
          </p:cNvSpPr>
          <p:nvPr/>
        </p:nvSpPr>
        <p:spPr bwMode="auto">
          <a:xfrm>
            <a:off x="271811" y="1147866"/>
            <a:ext cx="10729192"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SzPct val="100000"/>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sym typeface="宋体" panose="02010600030101010101" pitchFamily="2" charset="-122"/>
              </a:rPr>
              <a:t>根据需求分解分配后的特性，按照第二章的测试设计方法输出测试方案，测试方案中包含的内容如下：</a:t>
            </a:r>
            <a:endParaRPr lang="en-US" altLang="zh-CN" dirty="0">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63" name="组合 62">
            <a:extLst>
              <a:ext uri="{FF2B5EF4-FFF2-40B4-BE49-F238E27FC236}">
                <a16:creationId xmlns:a16="http://schemas.microsoft.com/office/drawing/2014/main" id="{79E5B1E6-3F15-4F98-8BCD-A35E66C60A25}"/>
              </a:ext>
            </a:extLst>
          </p:cNvPr>
          <p:cNvGrpSpPr/>
          <p:nvPr/>
        </p:nvGrpSpPr>
        <p:grpSpPr>
          <a:xfrm>
            <a:off x="2088629" y="2016525"/>
            <a:ext cx="1656184" cy="2226841"/>
            <a:chOff x="2592686" y="2306179"/>
            <a:chExt cx="1656184" cy="2226841"/>
          </a:xfrm>
        </p:grpSpPr>
        <p:sp>
          <p:nvSpPr>
            <p:cNvPr id="32" name="任意多边形: 形状 31">
              <a:extLst>
                <a:ext uri="{FF2B5EF4-FFF2-40B4-BE49-F238E27FC236}">
                  <a16:creationId xmlns:a16="http://schemas.microsoft.com/office/drawing/2014/main" id="{8066B2C1-35E7-450F-AAD1-9CC262969EB3}"/>
                </a:ext>
              </a:extLst>
            </p:cNvPr>
            <p:cNvSpPr/>
            <p:nvPr/>
          </p:nvSpPr>
          <p:spPr>
            <a:xfrm>
              <a:off x="2592686" y="2306179"/>
              <a:ext cx="1656184" cy="636240"/>
            </a:xfrm>
            <a:custGeom>
              <a:avLst/>
              <a:gdLst>
                <a:gd name="connsiteX0" fmla="*/ 0 w 2374155"/>
                <a:gd name="connsiteY0" fmla="*/ 63624 h 636240"/>
                <a:gd name="connsiteX1" fmla="*/ 63624 w 2374155"/>
                <a:gd name="connsiteY1" fmla="*/ 0 h 636240"/>
                <a:gd name="connsiteX2" fmla="*/ 2310531 w 2374155"/>
                <a:gd name="connsiteY2" fmla="*/ 0 h 636240"/>
                <a:gd name="connsiteX3" fmla="*/ 2374155 w 2374155"/>
                <a:gd name="connsiteY3" fmla="*/ 63624 h 636240"/>
                <a:gd name="connsiteX4" fmla="*/ 2374155 w 2374155"/>
                <a:gd name="connsiteY4" fmla="*/ 572616 h 636240"/>
                <a:gd name="connsiteX5" fmla="*/ 2310531 w 2374155"/>
                <a:gd name="connsiteY5" fmla="*/ 636240 h 636240"/>
                <a:gd name="connsiteX6" fmla="*/ 63624 w 2374155"/>
                <a:gd name="connsiteY6" fmla="*/ 636240 h 636240"/>
                <a:gd name="connsiteX7" fmla="*/ 0 w 2374155"/>
                <a:gd name="connsiteY7" fmla="*/ 572616 h 636240"/>
                <a:gd name="connsiteX8" fmla="*/ 0 w 2374155"/>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4155" h="636240">
                  <a:moveTo>
                    <a:pt x="0" y="63624"/>
                  </a:moveTo>
                  <a:cubicBezTo>
                    <a:pt x="0" y="28485"/>
                    <a:pt x="28485" y="0"/>
                    <a:pt x="63624" y="0"/>
                  </a:cubicBezTo>
                  <a:lnTo>
                    <a:pt x="2310531" y="0"/>
                  </a:lnTo>
                  <a:cubicBezTo>
                    <a:pt x="2345670" y="0"/>
                    <a:pt x="2374155" y="28485"/>
                    <a:pt x="2374155" y="63624"/>
                  </a:cubicBezTo>
                  <a:lnTo>
                    <a:pt x="2374155" y="572616"/>
                  </a:lnTo>
                  <a:cubicBezTo>
                    <a:pt x="2374155" y="607755"/>
                    <a:pt x="2345670" y="636240"/>
                    <a:pt x="2310531" y="636240"/>
                  </a:cubicBezTo>
                  <a:lnTo>
                    <a:pt x="63624" y="636240"/>
                  </a:lnTo>
                  <a:cubicBezTo>
                    <a:pt x="28485" y="636240"/>
                    <a:pt x="0" y="607755"/>
                    <a:pt x="0" y="572616"/>
                  </a:cubicBezTo>
                  <a:lnTo>
                    <a:pt x="0" y="63624"/>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概要方案设计</a:t>
              </a:r>
            </a:p>
          </p:txBody>
        </p:sp>
        <p:sp>
          <p:nvSpPr>
            <p:cNvPr id="33" name="任意多边形: 形状 32">
              <a:extLst>
                <a:ext uri="{FF2B5EF4-FFF2-40B4-BE49-F238E27FC236}">
                  <a16:creationId xmlns:a16="http://schemas.microsoft.com/office/drawing/2014/main" id="{2FEAE59F-B6F6-45A6-A893-9BA777380BDF}"/>
                </a:ext>
              </a:extLst>
            </p:cNvPr>
            <p:cNvSpPr/>
            <p:nvPr/>
          </p:nvSpPr>
          <p:spPr>
            <a:xfrm>
              <a:off x="2830099" y="2942419"/>
              <a:ext cx="237415" cy="477180"/>
            </a:xfrm>
            <a:custGeom>
              <a:avLst/>
              <a:gdLst/>
              <a:ahLst/>
              <a:cxnLst/>
              <a:rect l="0" t="0" r="0" b="0"/>
              <a:pathLst>
                <a:path>
                  <a:moveTo>
                    <a:pt x="0" y="0"/>
                  </a:moveTo>
                  <a:lnTo>
                    <a:pt x="0" y="477180"/>
                  </a:lnTo>
                  <a:lnTo>
                    <a:pt x="237415" y="4771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34" name="任意多边形: 形状 33">
              <a:extLst>
                <a:ext uri="{FF2B5EF4-FFF2-40B4-BE49-F238E27FC236}">
                  <a16:creationId xmlns:a16="http://schemas.microsoft.com/office/drawing/2014/main" id="{5ED8B203-C991-4B0F-A9B7-692BCA720BA1}"/>
                </a:ext>
              </a:extLst>
            </p:cNvPr>
            <p:cNvSpPr/>
            <p:nvPr/>
          </p:nvSpPr>
          <p:spPr>
            <a:xfrm>
              <a:off x="3067515" y="3101479"/>
              <a:ext cx="1181355"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特性分解</a:t>
              </a:r>
            </a:p>
          </p:txBody>
        </p:sp>
        <p:sp>
          <p:nvSpPr>
            <p:cNvPr id="36" name="任意多边形: 形状 35">
              <a:extLst>
                <a:ext uri="{FF2B5EF4-FFF2-40B4-BE49-F238E27FC236}">
                  <a16:creationId xmlns:a16="http://schemas.microsoft.com/office/drawing/2014/main" id="{1DE7176E-4830-4084-834F-1287697B5413}"/>
                </a:ext>
              </a:extLst>
            </p:cNvPr>
            <p:cNvSpPr/>
            <p:nvPr/>
          </p:nvSpPr>
          <p:spPr>
            <a:xfrm>
              <a:off x="3067515" y="3896780"/>
              <a:ext cx="1181355"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dirty="0">
                  <a:latin typeface="微软雅黑" panose="020B0503020204020204" pitchFamily="34" charset="-122"/>
                  <a:ea typeface="微软雅黑" panose="020B0503020204020204" pitchFamily="34" charset="-122"/>
                </a:rPr>
                <a:t>交互分析</a:t>
              </a:r>
              <a:endParaRPr lang="zh-CN" altLang="en-US" sz="1800" kern="1200" dirty="0">
                <a:latin typeface="微软雅黑" panose="020B0503020204020204" pitchFamily="34" charset="-122"/>
                <a:ea typeface="微软雅黑" panose="020B0503020204020204" pitchFamily="34" charset="-122"/>
              </a:endParaRPr>
            </a:p>
          </p:txBody>
        </p:sp>
        <p:sp>
          <p:nvSpPr>
            <p:cNvPr id="44" name="任意多边形: 形状 43">
              <a:extLst>
                <a:ext uri="{FF2B5EF4-FFF2-40B4-BE49-F238E27FC236}">
                  <a16:creationId xmlns:a16="http://schemas.microsoft.com/office/drawing/2014/main" id="{60BF6EBD-8886-4490-A7BA-AF940757DBDC}"/>
                </a:ext>
              </a:extLst>
            </p:cNvPr>
            <p:cNvSpPr/>
            <p:nvPr/>
          </p:nvSpPr>
          <p:spPr>
            <a:xfrm>
              <a:off x="2828539" y="2976098"/>
              <a:ext cx="237415" cy="1272480"/>
            </a:xfrm>
            <a:custGeom>
              <a:avLst/>
              <a:gdLst/>
              <a:ahLst/>
              <a:cxnLst/>
              <a:rect l="0" t="0" r="0" b="0"/>
              <a:pathLst>
                <a:path>
                  <a:moveTo>
                    <a:pt x="0" y="0"/>
                  </a:moveTo>
                  <a:lnTo>
                    <a:pt x="0" y="1272480"/>
                  </a:lnTo>
                  <a:lnTo>
                    <a:pt x="237415" y="12724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grpSp>
      <p:grpSp>
        <p:nvGrpSpPr>
          <p:cNvPr id="84" name="组合 83">
            <a:extLst>
              <a:ext uri="{FF2B5EF4-FFF2-40B4-BE49-F238E27FC236}">
                <a16:creationId xmlns:a16="http://schemas.microsoft.com/office/drawing/2014/main" id="{4C2CFBEA-A42B-4126-AE35-D8E574B8F77A}"/>
              </a:ext>
            </a:extLst>
          </p:cNvPr>
          <p:cNvGrpSpPr/>
          <p:nvPr/>
        </p:nvGrpSpPr>
        <p:grpSpPr>
          <a:xfrm>
            <a:off x="360437" y="2018722"/>
            <a:ext cx="1678498" cy="3817441"/>
            <a:chOff x="360437" y="2306179"/>
            <a:chExt cx="1678498" cy="3817441"/>
          </a:xfrm>
        </p:grpSpPr>
        <p:sp>
          <p:nvSpPr>
            <p:cNvPr id="25" name="任意多边形: 形状 24">
              <a:extLst>
                <a:ext uri="{FF2B5EF4-FFF2-40B4-BE49-F238E27FC236}">
                  <a16:creationId xmlns:a16="http://schemas.microsoft.com/office/drawing/2014/main" id="{B69D2C2B-EB86-4CF9-9ED7-8594C1D7A293}"/>
                </a:ext>
              </a:extLst>
            </p:cNvPr>
            <p:cNvSpPr/>
            <p:nvPr/>
          </p:nvSpPr>
          <p:spPr>
            <a:xfrm>
              <a:off x="360437" y="2306179"/>
              <a:ext cx="1656184" cy="636240"/>
            </a:xfrm>
            <a:custGeom>
              <a:avLst/>
              <a:gdLst>
                <a:gd name="connsiteX0" fmla="*/ 0 w 2374155"/>
                <a:gd name="connsiteY0" fmla="*/ 63624 h 636240"/>
                <a:gd name="connsiteX1" fmla="*/ 63624 w 2374155"/>
                <a:gd name="connsiteY1" fmla="*/ 0 h 636240"/>
                <a:gd name="connsiteX2" fmla="*/ 2310531 w 2374155"/>
                <a:gd name="connsiteY2" fmla="*/ 0 h 636240"/>
                <a:gd name="connsiteX3" fmla="*/ 2374155 w 2374155"/>
                <a:gd name="connsiteY3" fmla="*/ 63624 h 636240"/>
                <a:gd name="connsiteX4" fmla="*/ 2374155 w 2374155"/>
                <a:gd name="connsiteY4" fmla="*/ 572616 h 636240"/>
                <a:gd name="connsiteX5" fmla="*/ 2310531 w 2374155"/>
                <a:gd name="connsiteY5" fmla="*/ 636240 h 636240"/>
                <a:gd name="connsiteX6" fmla="*/ 63624 w 2374155"/>
                <a:gd name="connsiteY6" fmla="*/ 636240 h 636240"/>
                <a:gd name="connsiteX7" fmla="*/ 0 w 2374155"/>
                <a:gd name="connsiteY7" fmla="*/ 572616 h 636240"/>
                <a:gd name="connsiteX8" fmla="*/ 0 w 2374155"/>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4155" h="636240">
                  <a:moveTo>
                    <a:pt x="0" y="63624"/>
                  </a:moveTo>
                  <a:cubicBezTo>
                    <a:pt x="0" y="28485"/>
                    <a:pt x="28485" y="0"/>
                    <a:pt x="63624" y="0"/>
                  </a:cubicBezTo>
                  <a:lnTo>
                    <a:pt x="2310531" y="0"/>
                  </a:lnTo>
                  <a:cubicBezTo>
                    <a:pt x="2345670" y="0"/>
                    <a:pt x="2374155" y="28485"/>
                    <a:pt x="2374155" y="63624"/>
                  </a:cubicBezTo>
                  <a:lnTo>
                    <a:pt x="2374155" y="572616"/>
                  </a:lnTo>
                  <a:cubicBezTo>
                    <a:pt x="2374155" y="607755"/>
                    <a:pt x="2345670" y="636240"/>
                    <a:pt x="2310531" y="636240"/>
                  </a:cubicBezTo>
                  <a:lnTo>
                    <a:pt x="63624" y="636240"/>
                  </a:lnTo>
                  <a:cubicBezTo>
                    <a:pt x="28485" y="636240"/>
                    <a:pt x="0" y="607755"/>
                    <a:pt x="0" y="572616"/>
                  </a:cubicBezTo>
                  <a:lnTo>
                    <a:pt x="0" y="63624"/>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特性分析</a:t>
              </a:r>
            </a:p>
          </p:txBody>
        </p:sp>
        <p:sp>
          <p:nvSpPr>
            <p:cNvPr id="26" name="任意多边形: 形状 25">
              <a:extLst>
                <a:ext uri="{FF2B5EF4-FFF2-40B4-BE49-F238E27FC236}">
                  <a16:creationId xmlns:a16="http://schemas.microsoft.com/office/drawing/2014/main" id="{E664325D-98F1-4940-ACEA-073B3361762E}"/>
                </a:ext>
              </a:extLst>
            </p:cNvPr>
            <p:cNvSpPr/>
            <p:nvPr/>
          </p:nvSpPr>
          <p:spPr>
            <a:xfrm>
              <a:off x="597851" y="2942419"/>
              <a:ext cx="237415" cy="477180"/>
            </a:xfrm>
            <a:custGeom>
              <a:avLst/>
              <a:gdLst/>
              <a:ahLst/>
              <a:cxnLst/>
              <a:rect l="0" t="0" r="0" b="0"/>
              <a:pathLst>
                <a:path>
                  <a:moveTo>
                    <a:pt x="0" y="0"/>
                  </a:moveTo>
                  <a:lnTo>
                    <a:pt x="0" y="477180"/>
                  </a:lnTo>
                  <a:lnTo>
                    <a:pt x="237415" y="4771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27" name="任意多边形: 形状 26">
              <a:extLst>
                <a:ext uri="{FF2B5EF4-FFF2-40B4-BE49-F238E27FC236}">
                  <a16:creationId xmlns:a16="http://schemas.microsoft.com/office/drawing/2014/main" id="{3207DAEA-528D-4527-8843-CA12D3C31F5E}"/>
                </a:ext>
              </a:extLst>
            </p:cNvPr>
            <p:cNvSpPr/>
            <p:nvPr/>
          </p:nvSpPr>
          <p:spPr>
            <a:xfrm>
              <a:off x="835267" y="3101479"/>
              <a:ext cx="1181354"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特性描述</a:t>
              </a:r>
            </a:p>
          </p:txBody>
        </p:sp>
        <p:sp>
          <p:nvSpPr>
            <p:cNvPr id="28" name="任意多边形: 形状 27">
              <a:extLst>
                <a:ext uri="{FF2B5EF4-FFF2-40B4-BE49-F238E27FC236}">
                  <a16:creationId xmlns:a16="http://schemas.microsoft.com/office/drawing/2014/main" id="{E086B6F3-E58C-43C7-A1FE-A3B311A4D0A5}"/>
                </a:ext>
              </a:extLst>
            </p:cNvPr>
            <p:cNvSpPr/>
            <p:nvPr/>
          </p:nvSpPr>
          <p:spPr>
            <a:xfrm>
              <a:off x="597851" y="2942419"/>
              <a:ext cx="237415" cy="1272480"/>
            </a:xfrm>
            <a:custGeom>
              <a:avLst/>
              <a:gdLst/>
              <a:ahLst/>
              <a:cxnLst/>
              <a:rect l="0" t="0" r="0" b="0"/>
              <a:pathLst>
                <a:path>
                  <a:moveTo>
                    <a:pt x="0" y="0"/>
                  </a:moveTo>
                  <a:lnTo>
                    <a:pt x="0" y="1272480"/>
                  </a:lnTo>
                  <a:lnTo>
                    <a:pt x="237415" y="12724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29" name="任意多边形: 形状 28">
              <a:extLst>
                <a:ext uri="{FF2B5EF4-FFF2-40B4-BE49-F238E27FC236}">
                  <a16:creationId xmlns:a16="http://schemas.microsoft.com/office/drawing/2014/main" id="{9F672988-E1E5-4205-AFDB-1EF55D03B2AF}"/>
                </a:ext>
              </a:extLst>
            </p:cNvPr>
            <p:cNvSpPr/>
            <p:nvPr/>
          </p:nvSpPr>
          <p:spPr>
            <a:xfrm>
              <a:off x="835267" y="3896780"/>
              <a:ext cx="1193893"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用户场景</a:t>
              </a:r>
            </a:p>
          </p:txBody>
        </p:sp>
        <p:sp>
          <p:nvSpPr>
            <p:cNvPr id="30" name="任意多边形: 形状 29">
              <a:extLst>
                <a:ext uri="{FF2B5EF4-FFF2-40B4-BE49-F238E27FC236}">
                  <a16:creationId xmlns:a16="http://schemas.microsoft.com/office/drawing/2014/main" id="{167DD1D2-C42C-49F2-AAA9-0B03F086E153}"/>
                </a:ext>
              </a:extLst>
            </p:cNvPr>
            <p:cNvSpPr/>
            <p:nvPr/>
          </p:nvSpPr>
          <p:spPr>
            <a:xfrm>
              <a:off x="597851" y="2942419"/>
              <a:ext cx="237415" cy="2067780"/>
            </a:xfrm>
            <a:custGeom>
              <a:avLst/>
              <a:gdLst/>
              <a:ahLst/>
              <a:cxnLst/>
              <a:rect l="0" t="0" r="0" b="0"/>
              <a:pathLst>
                <a:path>
                  <a:moveTo>
                    <a:pt x="0" y="0"/>
                  </a:moveTo>
                  <a:lnTo>
                    <a:pt x="0" y="2067780"/>
                  </a:lnTo>
                  <a:lnTo>
                    <a:pt x="237415" y="20677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31" name="任意多边形: 形状 30">
              <a:extLst>
                <a:ext uri="{FF2B5EF4-FFF2-40B4-BE49-F238E27FC236}">
                  <a16:creationId xmlns:a16="http://schemas.microsoft.com/office/drawing/2014/main" id="{20FCC70F-3F60-4D11-BA47-2A2A152274F8}"/>
                </a:ext>
              </a:extLst>
            </p:cNvPr>
            <p:cNvSpPr/>
            <p:nvPr/>
          </p:nvSpPr>
          <p:spPr>
            <a:xfrm>
              <a:off x="835267" y="4692080"/>
              <a:ext cx="1193893"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dirty="0">
                  <a:latin typeface="微软雅黑" panose="020B0503020204020204" pitchFamily="34" charset="-122"/>
                  <a:ea typeface="微软雅黑" panose="020B0503020204020204" pitchFamily="34" charset="-122"/>
                </a:rPr>
                <a:t>关键能力</a:t>
              </a:r>
              <a:endParaRPr lang="zh-CN" altLang="en-US" sz="1800" kern="1200" dirty="0">
                <a:latin typeface="微软雅黑" panose="020B0503020204020204" pitchFamily="34" charset="-122"/>
                <a:ea typeface="微软雅黑" panose="020B0503020204020204" pitchFamily="34" charset="-122"/>
              </a:endParaRPr>
            </a:p>
          </p:txBody>
        </p:sp>
        <p:sp>
          <p:nvSpPr>
            <p:cNvPr id="35" name="任意多边形: 形状 34">
              <a:extLst>
                <a:ext uri="{FF2B5EF4-FFF2-40B4-BE49-F238E27FC236}">
                  <a16:creationId xmlns:a16="http://schemas.microsoft.com/office/drawing/2014/main" id="{026D9FA1-83C4-4698-ACCA-516B7FA4EE2D}"/>
                </a:ext>
              </a:extLst>
            </p:cNvPr>
            <p:cNvSpPr/>
            <p:nvPr/>
          </p:nvSpPr>
          <p:spPr>
            <a:xfrm>
              <a:off x="590313" y="4567410"/>
              <a:ext cx="237415" cy="1272480"/>
            </a:xfrm>
            <a:custGeom>
              <a:avLst/>
              <a:gdLst/>
              <a:ahLst/>
              <a:cxnLst/>
              <a:rect l="0" t="0" r="0" b="0"/>
              <a:pathLst>
                <a:path>
                  <a:moveTo>
                    <a:pt x="0" y="0"/>
                  </a:moveTo>
                  <a:lnTo>
                    <a:pt x="0" y="1272480"/>
                  </a:lnTo>
                  <a:lnTo>
                    <a:pt x="237415" y="12724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50" name="任意多边形: 形状 49">
              <a:extLst>
                <a:ext uri="{FF2B5EF4-FFF2-40B4-BE49-F238E27FC236}">
                  <a16:creationId xmlns:a16="http://schemas.microsoft.com/office/drawing/2014/main" id="{908739A0-55CE-4646-9503-040B3831A525}"/>
                </a:ext>
              </a:extLst>
            </p:cNvPr>
            <p:cNvSpPr/>
            <p:nvPr/>
          </p:nvSpPr>
          <p:spPr>
            <a:xfrm>
              <a:off x="845042" y="5487380"/>
              <a:ext cx="1193893"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dirty="0">
                  <a:latin typeface="微软雅黑" panose="020B0503020204020204" pitchFamily="34" charset="-122"/>
                  <a:ea typeface="微软雅黑" panose="020B0503020204020204" pitchFamily="34" charset="-122"/>
                </a:rPr>
                <a:t>约束</a:t>
              </a:r>
              <a:r>
                <a:rPr lang="zh-CN" altLang="en-US" sz="1800" kern="1200" dirty="0">
                  <a:latin typeface="微软雅黑" panose="020B0503020204020204" pitchFamily="34" charset="-122"/>
                  <a:ea typeface="微软雅黑" panose="020B0503020204020204" pitchFamily="34" charset="-122"/>
                </a:rPr>
                <a:t>限制</a:t>
              </a:r>
            </a:p>
          </p:txBody>
        </p:sp>
      </p:grpSp>
      <p:grpSp>
        <p:nvGrpSpPr>
          <p:cNvPr id="86" name="组合 85">
            <a:extLst>
              <a:ext uri="{FF2B5EF4-FFF2-40B4-BE49-F238E27FC236}">
                <a16:creationId xmlns:a16="http://schemas.microsoft.com/office/drawing/2014/main" id="{4361A36D-F7BD-4283-BB29-E3939462A124}"/>
              </a:ext>
            </a:extLst>
          </p:cNvPr>
          <p:cNvGrpSpPr/>
          <p:nvPr/>
        </p:nvGrpSpPr>
        <p:grpSpPr>
          <a:xfrm>
            <a:off x="3819360" y="2016525"/>
            <a:ext cx="2157701" cy="3856798"/>
            <a:chOff x="3819360" y="2016525"/>
            <a:chExt cx="2157701" cy="3856798"/>
          </a:xfrm>
        </p:grpSpPr>
        <p:sp>
          <p:nvSpPr>
            <p:cNvPr id="37" name="任意多边形: 形状 36">
              <a:extLst>
                <a:ext uri="{FF2B5EF4-FFF2-40B4-BE49-F238E27FC236}">
                  <a16:creationId xmlns:a16="http://schemas.microsoft.com/office/drawing/2014/main" id="{F2144661-B619-432B-8065-EBF92C0F2B57}"/>
                </a:ext>
              </a:extLst>
            </p:cNvPr>
            <p:cNvSpPr/>
            <p:nvPr/>
          </p:nvSpPr>
          <p:spPr>
            <a:xfrm>
              <a:off x="4060540" y="3484653"/>
              <a:ext cx="237415" cy="2067780"/>
            </a:xfrm>
            <a:custGeom>
              <a:avLst/>
              <a:gdLst/>
              <a:ahLst/>
              <a:cxnLst/>
              <a:rect l="0" t="0" r="0" b="0"/>
              <a:pathLst>
                <a:path>
                  <a:moveTo>
                    <a:pt x="0" y="0"/>
                  </a:moveTo>
                  <a:lnTo>
                    <a:pt x="0" y="2067780"/>
                  </a:lnTo>
                  <a:lnTo>
                    <a:pt x="237415" y="20677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39" name="任意多边形: 形状 38">
              <a:extLst>
                <a:ext uri="{FF2B5EF4-FFF2-40B4-BE49-F238E27FC236}">
                  <a16:creationId xmlns:a16="http://schemas.microsoft.com/office/drawing/2014/main" id="{17A78FF9-EE09-4C1A-88EA-5104BD010B8B}"/>
                </a:ext>
              </a:extLst>
            </p:cNvPr>
            <p:cNvSpPr/>
            <p:nvPr/>
          </p:nvSpPr>
          <p:spPr>
            <a:xfrm>
              <a:off x="3819360" y="2016525"/>
              <a:ext cx="2141112" cy="636240"/>
            </a:xfrm>
            <a:custGeom>
              <a:avLst/>
              <a:gdLst>
                <a:gd name="connsiteX0" fmla="*/ 0 w 2374155"/>
                <a:gd name="connsiteY0" fmla="*/ 63624 h 636240"/>
                <a:gd name="connsiteX1" fmla="*/ 63624 w 2374155"/>
                <a:gd name="connsiteY1" fmla="*/ 0 h 636240"/>
                <a:gd name="connsiteX2" fmla="*/ 2310531 w 2374155"/>
                <a:gd name="connsiteY2" fmla="*/ 0 h 636240"/>
                <a:gd name="connsiteX3" fmla="*/ 2374155 w 2374155"/>
                <a:gd name="connsiteY3" fmla="*/ 63624 h 636240"/>
                <a:gd name="connsiteX4" fmla="*/ 2374155 w 2374155"/>
                <a:gd name="connsiteY4" fmla="*/ 572616 h 636240"/>
                <a:gd name="connsiteX5" fmla="*/ 2310531 w 2374155"/>
                <a:gd name="connsiteY5" fmla="*/ 636240 h 636240"/>
                <a:gd name="connsiteX6" fmla="*/ 63624 w 2374155"/>
                <a:gd name="connsiteY6" fmla="*/ 636240 h 636240"/>
                <a:gd name="connsiteX7" fmla="*/ 0 w 2374155"/>
                <a:gd name="connsiteY7" fmla="*/ 572616 h 636240"/>
                <a:gd name="connsiteX8" fmla="*/ 0 w 2374155"/>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4155" h="636240">
                  <a:moveTo>
                    <a:pt x="0" y="63624"/>
                  </a:moveTo>
                  <a:cubicBezTo>
                    <a:pt x="0" y="28485"/>
                    <a:pt x="28485" y="0"/>
                    <a:pt x="63624" y="0"/>
                  </a:cubicBezTo>
                  <a:lnTo>
                    <a:pt x="2310531" y="0"/>
                  </a:lnTo>
                  <a:cubicBezTo>
                    <a:pt x="2345670" y="0"/>
                    <a:pt x="2374155" y="28485"/>
                    <a:pt x="2374155" y="63624"/>
                  </a:cubicBezTo>
                  <a:lnTo>
                    <a:pt x="2374155" y="572616"/>
                  </a:lnTo>
                  <a:cubicBezTo>
                    <a:pt x="2374155" y="607755"/>
                    <a:pt x="2345670" y="636240"/>
                    <a:pt x="2310531" y="636240"/>
                  </a:cubicBezTo>
                  <a:lnTo>
                    <a:pt x="63624" y="636240"/>
                  </a:lnTo>
                  <a:cubicBezTo>
                    <a:pt x="28485" y="636240"/>
                    <a:pt x="0" y="607755"/>
                    <a:pt x="0" y="572616"/>
                  </a:cubicBezTo>
                  <a:lnTo>
                    <a:pt x="0" y="63624"/>
                  </a:lnTo>
                  <a:close/>
                </a:path>
              </a:pathLst>
            </a:custGeom>
            <a:solidFill>
              <a:srgbClr val="FFC0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详细方案设计</a:t>
              </a:r>
            </a:p>
          </p:txBody>
        </p:sp>
        <p:sp>
          <p:nvSpPr>
            <p:cNvPr id="40" name="任意多边形: 形状 39">
              <a:extLst>
                <a:ext uri="{FF2B5EF4-FFF2-40B4-BE49-F238E27FC236}">
                  <a16:creationId xmlns:a16="http://schemas.microsoft.com/office/drawing/2014/main" id="{89F03536-7262-4E97-8170-DF02887D22C0}"/>
                </a:ext>
              </a:extLst>
            </p:cNvPr>
            <p:cNvSpPr/>
            <p:nvPr/>
          </p:nvSpPr>
          <p:spPr>
            <a:xfrm>
              <a:off x="4323416" y="2814021"/>
              <a:ext cx="1637056"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a:ln>
              <a:solidFill>
                <a:schemeClr val="bg2">
                  <a:lumMod val="50000"/>
                </a:schemeClr>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业务流程分析</a:t>
              </a:r>
            </a:p>
          </p:txBody>
        </p:sp>
        <p:sp>
          <p:nvSpPr>
            <p:cNvPr id="41" name="任意多边形: 形状 40">
              <a:extLst>
                <a:ext uri="{FF2B5EF4-FFF2-40B4-BE49-F238E27FC236}">
                  <a16:creationId xmlns:a16="http://schemas.microsoft.com/office/drawing/2014/main" id="{0BEAE8E8-2023-4FC1-A1EF-90B603B5F90B}"/>
                </a:ext>
              </a:extLst>
            </p:cNvPr>
            <p:cNvSpPr/>
            <p:nvPr/>
          </p:nvSpPr>
          <p:spPr>
            <a:xfrm>
              <a:off x="4323416" y="3609322"/>
              <a:ext cx="1643870"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a:ln>
              <a:solidFill>
                <a:schemeClr val="accent2">
                  <a:lumMod val="60000"/>
                  <a:lumOff val="40000"/>
                </a:schemeClr>
              </a:solidFill>
            </a:ln>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测试场景提取</a:t>
              </a:r>
            </a:p>
          </p:txBody>
        </p:sp>
        <p:sp>
          <p:nvSpPr>
            <p:cNvPr id="42" name="任意多边形: 形状 41">
              <a:extLst>
                <a:ext uri="{FF2B5EF4-FFF2-40B4-BE49-F238E27FC236}">
                  <a16:creationId xmlns:a16="http://schemas.microsoft.com/office/drawing/2014/main" id="{24D498AA-93CA-4B0E-BAE7-ED3502AF3A60}"/>
                </a:ext>
              </a:extLst>
            </p:cNvPr>
            <p:cNvSpPr/>
            <p:nvPr/>
          </p:nvSpPr>
          <p:spPr>
            <a:xfrm>
              <a:off x="4323416" y="4404622"/>
              <a:ext cx="1643870"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a:ln>
              <a:solidFill>
                <a:schemeClr val="accent5">
                  <a:lumMod val="40000"/>
                  <a:lumOff val="60000"/>
                </a:schemeClr>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测试方法分析</a:t>
              </a:r>
            </a:p>
          </p:txBody>
        </p:sp>
        <p:sp>
          <p:nvSpPr>
            <p:cNvPr id="43" name="任意多边形: 形状 42">
              <a:extLst>
                <a:ext uri="{FF2B5EF4-FFF2-40B4-BE49-F238E27FC236}">
                  <a16:creationId xmlns:a16="http://schemas.microsoft.com/office/drawing/2014/main" id="{016E7924-FD06-43E4-B1C6-61F910F98CC8}"/>
                </a:ext>
              </a:extLst>
            </p:cNvPr>
            <p:cNvSpPr/>
            <p:nvPr/>
          </p:nvSpPr>
          <p:spPr>
            <a:xfrm>
              <a:off x="4066035" y="2688640"/>
              <a:ext cx="237415" cy="2067780"/>
            </a:xfrm>
            <a:custGeom>
              <a:avLst/>
              <a:gdLst/>
              <a:ahLst/>
              <a:cxnLst/>
              <a:rect l="0" t="0" r="0" b="0"/>
              <a:pathLst>
                <a:path>
                  <a:moveTo>
                    <a:pt x="0" y="0"/>
                  </a:moveTo>
                  <a:lnTo>
                    <a:pt x="0" y="2067780"/>
                  </a:lnTo>
                  <a:lnTo>
                    <a:pt x="237415" y="20677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45" name="任意多边形: 形状 44">
              <a:extLst>
                <a:ext uri="{FF2B5EF4-FFF2-40B4-BE49-F238E27FC236}">
                  <a16:creationId xmlns:a16="http://schemas.microsoft.com/office/drawing/2014/main" id="{D5BE3830-7613-4B4B-914F-A2301826A5FC}"/>
                </a:ext>
              </a:extLst>
            </p:cNvPr>
            <p:cNvSpPr/>
            <p:nvPr/>
          </p:nvSpPr>
          <p:spPr>
            <a:xfrm>
              <a:off x="4063252" y="2652191"/>
              <a:ext cx="237415" cy="477180"/>
            </a:xfrm>
            <a:custGeom>
              <a:avLst/>
              <a:gdLst/>
              <a:ahLst/>
              <a:cxnLst/>
              <a:rect l="0" t="0" r="0" b="0"/>
              <a:pathLst>
                <a:path>
                  <a:moveTo>
                    <a:pt x="0" y="0"/>
                  </a:moveTo>
                  <a:lnTo>
                    <a:pt x="0" y="477180"/>
                  </a:lnTo>
                  <a:lnTo>
                    <a:pt x="237415" y="4771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51" name="任意多边形: 形状 50">
              <a:extLst>
                <a:ext uri="{FF2B5EF4-FFF2-40B4-BE49-F238E27FC236}">
                  <a16:creationId xmlns:a16="http://schemas.microsoft.com/office/drawing/2014/main" id="{E1601C8D-7319-411A-BA29-AE7BA625B47C}"/>
                </a:ext>
              </a:extLst>
            </p:cNvPr>
            <p:cNvSpPr/>
            <p:nvPr/>
          </p:nvSpPr>
          <p:spPr>
            <a:xfrm>
              <a:off x="4066035" y="2688640"/>
              <a:ext cx="237415" cy="1272480"/>
            </a:xfrm>
            <a:custGeom>
              <a:avLst/>
              <a:gdLst/>
              <a:ahLst/>
              <a:cxnLst/>
              <a:rect l="0" t="0" r="0" b="0"/>
              <a:pathLst>
                <a:path>
                  <a:moveTo>
                    <a:pt x="0" y="0"/>
                  </a:moveTo>
                  <a:lnTo>
                    <a:pt x="0" y="1272480"/>
                  </a:lnTo>
                  <a:lnTo>
                    <a:pt x="237415" y="12724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52" name="任意多边形: 形状 51">
              <a:extLst>
                <a:ext uri="{FF2B5EF4-FFF2-40B4-BE49-F238E27FC236}">
                  <a16:creationId xmlns:a16="http://schemas.microsoft.com/office/drawing/2014/main" id="{9A0C36C8-D290-4D22-8ECE-012886D4F7DD}"/>
                </a:ext>
              </a:extLst>
            </p:cNvPr>
            <p:cNvSpPr/>
            <p:nvPr/>
          </p:nvSpPr>
          <p:spPr>
            <a:xfrm>
              <a:off x="4323416" y="5237083"/>
              <a:ext cx="1653645"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a:ln>
              <a:solidFill>
                <a:schemeClr val="accent2">
                  <a:lumMod val="60000"/>
                  <a:lumOff val="40000"/>
                </a:schemeClr>
              </a:solidFill>
            </a:ln>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验收标准制定</a:t>
              </a:r>
            </a:p>
          </p:txBody>
        </p:sp>
      </p:grpSp>
      <p:grpSp>
        <p:nvGrpSpPr>
          <p:cNvPr id="72" name="组合 71">
            <a:extLst>
              <a:ext uri="{FF2B5EF4-FFF2-40B4-BE49-F238E27FC236}">
                <a16:creationId xmlns:a16="http://schemas.microsoft.com/office/drawing/2014/main" id="{063A24E1-943B-48D3-94B1-931DAA9132B5}"/>
              </a:ext>
            </a:extLst>
          </p:cNvPr>
          <p:cNvGrpSpPr/>
          <p:nvPr/>
        </p:nvGrpSpPr>
        <p:grpSpPr>
          <a:xfrm>
            <a:off x="6049069" y="2016524"/>
            <a:ext cx="1656184" cy="2226841"/>
            <a:chOff x="5964261" y="2303981"/>
            <a:chExt cx="1656184" cy="2226841"/>
          </a:xfrm>
        </p:grpSpPr>
        <p:sp>
          <p:nvSpPr>
            <p:cNvPr id="58" name="任意多边形: 形状 57">
              <a:extLst>
                <a:ext uri="{FF2B5EF4-FFF2-40B4-BE49-F238E27FC236}">
                  <a16:creationId xmlns:a16="http://schemas.microsoft.com/office/drawing/2014/main" id="{83C956C3-D7C7-4448-AB91-82CC4566C98A}"/>
                </a:ext>
              </a:extLst>
            </p:cNvPr>
            <p:cNvSpPr/>
            <p:nvPr/>
          </p:nvSpPr>
          <p:spPr>
            <a:xfrm>
              <a:off x="5964261" y="2303981"/>
              <a:ext cx="1656184" cy="636240"/>
            </a:xfrm>
            <a:custGeom>
              <a:avLst/>
              <a:gdLst>
                <a:gd name="connsiteX0" fmla="*/ 0 w 2374155"/>
                <a:gd name="connsiteY0" fmla="*/ 63624 h 636240"/>
                <a:gd name="connsiteX1" fmla="*/ 63624 w 2374155"/>
                <a:gd name="connsiteY1" fmla="*/ 0 h 636240"/>
                <a:gd name="connsiteX2" fmla="*/ 2310531 w 2374155"/>
                <a:gd name="connsiteY2" fmla="*/ 0 h 636240"/>
                <a:gd name="connsiteX3" fmla="*/ 2374155 w 2374155"/>
                <a:gd name="connsiteY3" fmla="*/ 63624 h 636240"/>
                <a:gd name="connsiteX4" fmla="*/ 2374155 w 2374155"/>
                <a:gd name="connsiteY4" fmla="*/ 572616 h 636240"/>
                <a:gd name="connsiteX5" fmla="*/ 2310531 w 2374155"/>
                <a:gd name="connsiteY5" fmla="*/ 636240 h 636240"/>
                <a:gd name="connsiteX6" fmla="*/ 63624 w 2374155"/>
                <a:gd name="connsiteY6" fmla="*/ 636240 h 636240"/>
                <a:gd name="connsiteX7" fmla="*/ 0 w 2374155"/>
                <a:gd name="connsiteY7" fmla="*/ 572616 h 636240"/>
                <a:gd name="connsiteX8" fmla="*/ 0 w 2374155"/>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4155" h="636240">
                  <a:moveTo>
                    <a:pt x="0" y="63624"/>
                  </a:moveTo>
                  <a:cubicBezTo>
                    <a:pt x="0" y="28485"/>
                    <a:pt x="28485" y="0"/>
                    <a:pt x="63624" y="0"/>
                  </a:cubicBezTo>
                  <a:lnTo>
                    <a:pt x="2310531" y="0"/>
                  </a:lnTo>
                  <a:cubicBezTo>
                    <a:pt x="2345670" y="0"/>
                    <a:pt x="2374155" y="28485"/>
                    <a:pt x="2374155" y="63624"/>
                  </a:cubicBezTo>
                  <a:lnTo>
                    <a:pt x="2374155" y="572616"/>
                  </a:lnTo>
                  <a:cubicBezTo>
                    <a:pt x="2374155" y="607755"/>
                    <a:pt x="2345670" y="636240"/>
                    <a:pt x="2310531" y="636240"/>
                  </a:cubicBezTo>
                  <a:lnTo>
                    <a:pt x="63624" y="636240"/>
                  </a:lnTo>
                  <a:cubicBezTo>
                    <a:pt x="28485" y="636240"/>
                    <a:pt x="0" y="607755"/>
                    <a:pt x="0" y="572616"/>
                  </a:cubicBezTo>
                  <a:lnTo>
                    <a:pt x="0" y="63624"/>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可测试性分析</a:t>
              </a:r>
            </a:p>
          </p:txBody>
        </p:sp>
        <p:sp>
          <p:nvSpPr>
            <p:cNvPr id="59" name="任意多边形: 形状 58">
              <a:extLst>
                <a:ext uri="{FF2B5EF4-FFF2-40B4-BE49-F238E27FC236}">
                  <a16:creationId xmlns:a16="http://schemas.microsoft.com/office/drawing/2014/main" id="{C027CC0C-F646-4E66-9938-FCBA23D116F8}"/>
                </a:ext>
              </a:extLst>
            </p:cNvPr>
            <p:cNvSpPr/>
            <p:nvPr/>
          </p:nvSpPr>
          <p:spPr>
            <a:xfrm>
              <a:off x="6212105" y="2940221"/>
              <a:ext cx="237415" cy="477180"/>
            </a:xfrm>
            <a:custGeom>
              <a:avLst/>
              <a:gdLst/>
              <a:ahLst/>
              <a:cxnLst/>
              <a:rect l="0" t="0" r="0" b="0"/>
              <a:pathLst>
                <a:path>
                  <a:moveTo>
                    <a:pt x="0" y="0"/>
                  </a:moveTo>
                  <a:lnTo>
                    <a:pt x="0" y="477180"/>
                  </a:lnTo>
                  <a:lnTo>
                    <a:pt x="237415" y="4771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60" name="任意多边形: 形状 59">
              <a:extLst>
                <a:ext uri="{FF2B5EF4-FFF2-40B4-BE49-F238E27FC236}">
                  <a16:creationId xmlns:a16="http://schemas.microsoft.com/office/drawing/2014/main" id="{A8A84E47-2003-4F24-858B-C7C991B58BB6}"/>
                </a:ext>
              </a:extLst>
            </p:cNvPr>
            <p:cNvSpPr/>
            <p:nvPr/>
          </p:nvSpPr>
          <p:spPr>
            <a:xfrm>
              <a:off x="6439090" y="3099281"/>
              <a:ext cx="1181355"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外部工具</a:t>
              </a:r>
            </a:p>
          </p:txBody>
        </p:sp>
        <p:sp>
          <p:nvSpPr>
            <p:cNvPr id="61" name="任意多边形: 形状 60">
              <a:extLst>
                <a:ext uri="{FF2B5EF4-FFF2-40B4-BE49-F238E27FC236}">
                  <a16:creationId xmlns:a16="http://schemas.microsoft.com/office/drawing/2014/main" id="{D6EA4817-BD79-49A1-9716-0312FD76C033}"/>
                </a:ext>
              </a:extLst>
            </p:cNvPr>
            <p:cNvSpPr/>
            <p:nvPr/>
          </p:nvSpPr>
          <p:spPr>
            <a:xfrm>
              <a:off x="6439090" y="3894582"/>
              <a:ext cx="1181355"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内部接口</a:t>
              </a:r>
            </a:p>
          </p:txBody>
        </p:sp>
        <p:sp>
          <p:nvSpPr>
            <p:cNvPr id="62" name="任意多边形: 形状 61">
              <a:extLst>
                <a:ext uri="{FF2B5EF4-FFF2-40B4-BE49-F238E27FC236}">
                  <a16:creationId xmlns:a16="http://schemas.microsoft.com/office/drawing/2014/main" id="{10528AB1-7739-4227-8DA4-90DB539719D4}"/>
                </a:ext>
              </a:extLst>
            </p:cNvPr>
            <p:cNvSpPr/>
            <p:nvPr/>
          </p:nvSpPr>
          <p:spPr>
            <a:xfrm>
              <a:off x="6208489" y="2973901"/>
              <a:ext cx="237415" cy="1272480"/>
            </a:xfrm>
            <a:custGeom>
              <a:avLst/>
              <a:gdLst/>
              <a:ahLst/>
              <a:cxnLst/>
              <a:rect l="0" t="0" r="0" b="0"/>
              <a:pathLst>
                <a:path>
                  <a:moveTo>
                    <a:pt x="0" y="0"/>
                  </a:moveTo>
                  <a:lnTo>
                    <a:pt x="0" y="1272480"/>
                  </a:lnTo>
                  <a:lnTo>
                    <a:pt x="237415" y="12724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grpSp>
      <p:grpSp>
        <p:nvGrpSpPr>
          <p:cNvPr id="87" name="组合 86">
            <a:extLst>
              <a:ext uri="{FF2B5EF4-FFF2-40B4-BE49-F238E27FC236}">
                <a16:creationId xmlns:a16="http://schemas.microsoft.com/office/drawing/2014/main" id="{3ED6032C-69E8-425F-8176-E55DF30A6683}"/>
              </a:ext>
            </a:extLst>
          </p:cNvPr>
          <p:cNvGrpSpPr/>
          <p:nvPr/>
        </p:nvGrpSpPr>
        <p:grpSpPr>
          <a:xfrm>
            <a:off x="7777261" y="2018721"/>
            <a:ext cx="1656184" cy="2226841"/>
            <a:chOff x="7777261" y="2018721"/>
            <a:chExt cx="1656184" cy="2226841"/>
          </a:xfrm>
        </p:grpSpPr>
        <p:sp>
          <p:nvSpPr>
            <p:cNvPr id="66" name="任意多边形: 形状 65">
              <a:extLst>
                <a:ext uri="{FF2B5EF4-FFF2-40B4-BE49-F238E27FC236}">
                  <a16:creationId xmlns:a16="http://schemas.microsoft.com/office/drawing/2014/main" id="{AACEADF0-7EF7-487A-A039-C6FC2CB00ED1}"/>
                </a:ext>
              </a:extLst>
            </p:cNvPr>
            <p:cNvSpPr/>
            <p:nvPr/>
          </p:nvSpPr>
          <p:spPr>
            <a:xfrm>
              <a:off x="7777261" y="2018721"/>
              <a:ext cx="1656184" cy="636240"/>
            </a:xfrm>
            <a:custGeom>
              <a:avLst/>
              <a:gdLst>
                <a:gd name="connsiteX0" fmla="*/ 0 w 2374155"/>
                <a:gd name="connsiteY0" fmla="*/ 63624 h 636240"/>
                <a:gd name="connsiteX1" fmla="*/ 63624 w 2374155"/>
                <a:gd name="connsiteY1" fmla="*/ 0 h 636240"/>
                <a:gd name="connsiteX2" fmla="*/ 2310531 w 2374155"/>
                <a:gd name="connsiteY2" fmla="*/ 0 h 636240"/>
                <a:gd name="connsiteX3" fmla="*/ 2374155 w 2374155"/>
                <a:gd name="connsiteY3" fmla="*/ 63624 h 636240"/>
                <a:gd name="connsiteX4" fmla="*/ 2374155 w 2374155"/>
                <a:gd name="connsiteY4" fmla="*/ 572616 h 636240"/>
                <a:gd name="connsiteX5" fmla="*/ 2310531 w 2374155"/>
                <a:gd name="connsiteY5" fmla="*/ 636240 h 636240"/>
                <a:gd name="connsiteX6" fmla="*/ 63624 w 2374155"/>
                <a:gd name="connsiteY6" fmla="*/ 636240 h 636240"/>
                <a:gd name="connsiteX7" fmla="*/ 0 w 2374155"/>
                <a:gd name="connsiteY7" fmla="*/ 572616 h 636240"/>
                <a:gd name="connsiteX8" fmla="*/ 0 w 2374155"/>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4155" h="636240">
                  <a:moveTo>
                    <a:pt x="0" y="63624"/>
                  </a:moveTo>
                  <a:cubicBezTo>
                    <a:pt x="0" y="28485"/>
                    <a:pt x="28485" y="0"/>
                    <a:pt x="63624" y="0"/>
                  </a:cubicBezTo>
                  <a:lnTo>
                    <a:pt x="2310531" y="0"/>
                  </a:lnTo>
                  <a:cubicBezTo>
                    <a:pt x="2345670" y="0"/>
                    <a:pt x="2374155" y="28485"/>
                    <a:pt x="2374155" y="63624"/>
                  </a:cubicBezTo>
                  <a:lnTo>
                    <a:pt x="2374155" y="572616"/>
                  </a:lnTo>
                  <a:cubicBezTo>
                    <a:pt x="2374155" y="607755"/>
                    <a:pt x="2345670" y="636240"/>
                    <a:pt x="2310531" y="636240"/>
                  </a:cubicBezTo>
                  <a:lnTo>
                    <a:pt x="63624" y="636240"/>
                  </a:lnTo>
                  <a:cubicBezTo>
                    <a:pt x="28485" y="636240"/>
                    <a:pt x="0" y="607755"/>
                    <a:pt x="0" y="572616"/>
                  </a:cubicBezTo>
                  <a:lnTo>
                    <a:pt x="0" y="63624"/>
                  </a:lnTo>
                  <a:close/>
                </a:path>
              </a:pathLst>
            </a:custGeom>
            <a:solidFill>
              <a:schemeClr val="accent6">
                <a:lumMod val="75000"/>
              </a:scheme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自动化分析</a:t>
              </a:r>
            </a:p>
          </p:txBody>
        </p:sp>
        <p:sp>
          <p:nvSpPr>
            <p:cNvPr id="67" name="任意多边形: 形状 66">
              <a:extLst>
                <a:ext uri="{FF2B5EF4-FFF2-40B4-BE49-F238E27FC236}">
                  <a16:creationId xmlns:a16="http://schemas.microsoft.com/office/drawing/2014/main" id="{C5AC501A-CE78-43C6-85AE-F731B1078B50}"/>
                </a:ext>
              </a:extLst>
            </p:cNvPr>
            <p:cNvSpPr/>
            <p:nvPr/>
          </p:nvSpPr>
          <p:spPr>
            <a:xfrm>
              <a:off x="8014674" y="2652191"/>
              <a:ext cx="237415" cy="477180"/>
            </a:xfrm>
            <a:custGeom>
              <a:avLst/>
              <a:gdLst/>
              <a:ahLst/>
              <a:cxnLst/>
              <a:rect l="0" t="0" r="0" b="0"/>
              <a:pathLst>
                <a:path>
                  <a:moveTo>
                    <a:pt x="0" y="0"/>
                  </a:moveTo>
                  <a:lnTo>
                    <a:pt x="0" y="477180"/>
                  </a:lnTo>
                  <a:lnTo>
                    <a:pt x="237415" y="4771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68" name="任意多边形: 形状 67">
              <a:extLst>
                <a:ext uri="{FF2B5EF4-FFF2-40B4-BE49-F238E27FC236}">
                  <a16:creationId xmlns:a16="http://schemas.microsoft.com/office/drawing/2014/main" id="{FDF46CC5-83BF-42A9-B470-0A82CE0361D9}"/>
                </a:ext>
              </a:extLst>
            </p:cNvPr>
            <p:cNvSpPr/>
            <p:nvPr/>
          </p:nvSpPr>
          <p:spPr>
            <a:xfrm>
              <a:off x="8252090" y="2814021"/>
              <a:ext cx="1181355"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自动化率</a:t>
              </a:r>
            </a:p>
          </p:txBody>
        </p:sp>
        <p:sp>
          <p:nvSpPr>
            <p:cNvPr id="69" name="任意多边形: 形状 68">
              <a:extLst>
                <a:ext uri="{FF2B5EF4-FFF2-40B4-BE49-F238E27FC236}">
                  <a16:creationId xmlns:a16="http://schemas.microsoft.com/office/drawing/2014/main" id="{9DCA1EC1-6EA1-4E02-BF2C-E7AFA77A5D79}"/>
                </a:ext>
              </a:extLst>
            </p:cNvPr>
            <p:cNvSpPr/>
            <p:nvPr/>
          </p:nvSpPr>
          <p:spPr>
            <a:xfrm>
              <a:off x="8252090" y="3609322"/>
              <a:ext cx="1181355"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关键障碍</a:t>
              </a:r>
            </a:p>
          </p:txBody>
        </p:sp>
        <p:sp>
          <p:nvSpPr>
            <p:cNvPr id="70" name="任意多边形: 形状 69">
              <a:extLst>
                <a:ext uri="{FF2B5EF4-FFF2-40B4-BE49-F238E27FC236}">
                  <a16:creationId xmlns:a16="http://schemas.microsoft.com/office/drawing/2014/main" id="{C3951DA3-E410-46B6-B66D-47E8A9A10565}"/>
                </a:ext>
              </a:extLst>
            </p:cNvPr>
            <p:cNvSpPr/>
            <p:nvPr/>
          </p:nvSpPr>
          <p:spPr>
            <a:xfrm>
              <a:off x="8021489" y="2688641"/>
              <a:ext cx="237415" cy="1272480"/>
            </a:xfrm>
            <a:custGeom>
              <a:avLst/>
              <a:gdLst/>
              <a:ahLst/>
              <a:cxnLst/>
              <a:rect l="0" t="0" r="0" b="0"/>
              <a:pathLst>
                <a:path>
                  <a:moveTo>
                    <a:pt x="0" y="0"/>
                  </a:moveTo>
                  <a:lnTo>
                    <a:pt x="0" y="1272480"/>
                  </a:lnTo>
                  <a:lnTo>
                    <a:pt x="237415" y="12724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grpSp>
      <p:grpSp>
        <p:nvGrpSpPr>
          <p:cNvPr id="85" name="组合 84">
            <a:extLst>
              <a:ext uri="{FF2B5EF4-FFF2-40B4-BE49-F238E27FC236}">
                <a16:creationId xmlns:a16="http://schemas.microsoft.com/office/drawing/2014/main" id="{55F7DA87-6AC2-489E-A8EA-65F5D1D0CD69}"/>
              </a:ext>
            </a:extLst>
          </p:cNvPr>
          <p:cNvGrpSpPr/>
          <p:nvPr/>
        </p:nvGrpSpPr>
        <p:grpSpPr>
          <a:xfrm>
            <a:off x="9483140" y="2015951"/>
            <a:ext cx="1668723" cy="3022141"/>
            <a:chOff x="9483140" y="2303408"/>
            <a:chExt cx="1668723" cy="3022141"/>
          </a:xfrm>
        </p:grpSpPr>
        <p:sp>
          <p:nvSpPr>
            <p:cNvPr id="75" name="任意多边形: 形状 74">
              <a:extLst>
                <a:ext uri="{FF2B5EF4-FFF2-40B4-BE49-F238E27FC236}">
                  <a16:creationId xmlns:a16="http://schemas.microsoft.com/office/drawing/2014/main" id="{C69ABD66-8656-44B9-A30D-674D6DA1599A}"/>
                </a:ext>
              </a:extLst>
            </p:cNvPr>
            <p:cNvSpPr/>
            <p:nvPr/>
          </p:nvSpPr>
          <p:spPr>
            <a:xfrm>
              <a:off x="9483140" y="2303408"/>
              <a:ext cx="1656184" cy="636240"/>
            </a:xfrm>
            <a:custGeom>
              <a:avLst/>
              <a:gdLst>
                <a:gd name="connsiteX0" fmla="*/ 0 w 2374155"/>
                <a:gd name="connsiteY0" fmla="*/ 63624 h 636240"/>
                <a:gd name="connsiteX1" fmla="*/ 63624 w 2374155"/>
                <a:gd name="connsiteY1" fmla="*/ 0 h 636240"/>
                <a:gd name="connsiteX2" fmla="*/ 2310531 w 2374155"/>
                <a:gd name="connsiteY2" fmla="*/ 0 h 636240"/>
                <a:gd name="connsiteX3" fmla="*/ 2374155 w 2374155"/>
                <a:gd name="connsiteY3" fmla="*/ 63624 h 636240"/>
                <a:gd name="connsiteX4" fmla="*/ 2374155 w 2374155"/>
                <a:gd name="connsiteY4" fmla="*/ 572616 h 636240"/>
                <a:gd name="connsiteX5" fmla="*/ 2310531 w 2374155"/>
                <a:gd name="connsiteY5" fmla="*/ 636240 h 636240"/>
                <a:gd name="connsiteX6" fmla="*/ 63624 w 2374155"/>
                <a:gd name="connsiteY6" fmla="*/ 636240 h 636240"/>
                <a:gd name="connsiteX7" fmla="*/ 0 w 2374155"/>
                <a:gd name="connsiteY7" fmla="*/ 572616 h 636240"/>
                <a:gd name="connsiteX8" fmla="*/ 0 w 2374155"/>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4155" h="636240">
                  <a:moveTo>
                    <a:pt x="0" y="63624"/>
                  </a:moveTo>
                  <a:cubicBezTo>
                    <a:pt x="0" y="28485"/>
                    <a:pt x="28485" y="0"/>
                    <a:pt x="63624" y="0"/>
                  </a:cubicBezTo>
                  <a:lnTo>
                    <a:pt x="2310531" y="0"/>
                  </a:lnTo>
                  <a:cubicBezTo>
                    <a:pt x="2345670" y="0"/>
                    <a:pt x="2374155" y="28485"/>
                    <a:pt x="2374155" y="63624"/>
                  </a:cubicBezTo>
                  <a:lnTo>
                    <a:pt x="2374155" y="572616"/>
                  </a:lnTo>
                  <a:cubicBezTo>
                    <a:pt x="2374155" y="607755"/>
                    <a:pt x="2345670" y="636240"/>
                    <a:pt x="2310531" y="636240"/>
                  </a:cubicBezTo>
                  <a:lnTo>
                    <a:pt x="63624" y="636240"/>
                  </a:lnTo>
                  <a:cubicBezTo>
                    <a:pt x="28485" y="636240"/>
                    <a:pt x="0" y="607755"/>
                    <a:pt x="0" y="572616"/>
                  </a:cubicBezTo>
                  <a:lnTo>
                    <a:pt x="0" y="63624"/>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dirty="0">
                  <a:latin typeface="微软雅黑" panose="020B0503020204020204" pitchFamily="34" charset="-122"/>
                  <a:ea typeface="微软雅黑" panose="020B0503020204020204" pitchFamily="34" charset="-122"/>
                </a:rPr>
                <a:t>环境组网分析</a:t>
              </a:r>
              <a:endParaRPr lang="zh-CN" altLang="en-US" sz="1800" kern="1200" dirty="0">
                <a:latin typeface="微软雅黑" panose="020B0503020204020204" pitchFamily="34" charset="-122"/>
                <a:ea typeface="微软雅黑" panose="020B0503020204020204" pitchFamily="34" charset="-122"/>
              </a:endParaRPr>
            </a:p>
          </p:txBody>
        </p:sp>
        <p:sp>
          <p:nvSpPr>
            <p:cNvPr id="76" name="任意多边形: 形状 75">
              <a:extLst>
                <a:ext uri="{FF2B5EF4-FFF2-40B4-BE49-F238E27FC236}">
                  <a16:creationId xmlns:a16="http://schemas.microsoft.com/office/drawing/2014/main" id="{976FDEB9-C513-41A9-AD7A-EAAEBA3BCD60}"/>
                </a:ext>
              </a:extLst>
            </p:cNvPr>
            <p:cNvSpPr/>
            <p:nvPr/>
          </p:nvSpPr>
          <p:spPr>
            <a:xfrm>
              <a:off x="9720554" y="2939648"/>
              <a:ext cx="237415" cy="477180"/>
            </a:xfrm>
            <a:custGeom>
              <a:avLst/>
              <a:gdLst/>
              <a:ahLst/>
              <a:cxnLst/>
              <a:rect l="0" t="0" r="0" b="0"/>
              <a:pathLst>
                <a:path>
                  <a:moveTo>
                    <a:pt x="0" y="0"/>
                  </a:moveTo>
                  <a:lnTo>
                    <a:pt x="0" y="477180"/>
                  </a:lnTo>
                  <a:lnTo>
                    <a:pt x="237415" y="4771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77" name="任意多边形: 形状 76">
              <a:extLst>
                <a:ext uri="{FF2B5EF4-FFF2-40B4-BE49-F238E27FC236}">
                  <a16:creationId xmlns:a16="http://schemas.microsoft.com/office/drawing/2014/main" id="{1B8C335D-786C-4986-8B99-AE911E75FAAB}"/>
                </a:ext>
              </a:extLst>
            </p:cNvPr>
            <p:cNvSpPr/>
            <p:nvPr/>
          </p:nvSpPr>
          <p:spPr>
            <a:xfrm>
              <a:off x="9957970" y="3098708"/>
              <a:ext cx="1181354"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测试工具</a:t>
              </a:r>
            </a:p>
          </p:txBody>
        </p:sp>
        <p:sp>
          <p:nvSpPr>
            <p:cNvPr id="78" name="任意多边形: 形状 77">
              <a:extLst>
                <a:ext uri="{FF2B5EF4-FFF2-40B4-BE49-F238E27FC236}">
                  <a16:creationId xmlns:a16="http://schemas.microsoft.com/office/drawing/2014/main" id="{724174F5-9AB5-4F9F-AFE3-6293516551D8}"/>
                </a:ext>
              </a:extLst>
            </p:cNvPr>
            <p:cNvSpPr/>
            <p:nvPr/>
          </p:nvSpPr>
          <p:spPr>
            <a:xfrm>
              <a:off x="9720554" y="2939648"/>
              <a:ext cx="237415" cy="1272480"/>
            </a:xfrm>
            <a:custGeom>
              <a:avLst/>
              <a:gdLst/>
              <a:ahLst/>
              <a:cxnLst/>
              <a:rect l="0" t="0" r="0" b="0"/>
              <a:pathLst>
                <a:path>
                  <a:moveTo>
                    <a:pt x="0" y="0"/>
                  </a:moveTo>
                  <a:lnTo>
                    <a:pt x="0" y="1272480"/>
                  </a:lnTo>
                  <a:lnTo>
                    <a:pt x="237415" y="12724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79" name="任意多边形: 形状 78">
              <a:extLst>
                <a:ext uri="{FF2B5EF4-FFF2-40B4-BE49-F238E27FC236}">
                  <a16:creationId xmlns:a16="http://schemas.microsoft.com/office/drawing/2014/main" id="{22E98494-9B3D-4474-AFDE-5BA7CC1D311F}"/>
                </a:ext>
              </a:extLst>
            </p:cNvPr>
            <p:cNvSpPr/>
            <p:nvPr/>
          </p:nvSpPr>
          <p:spPr>
            <a:xfrm>
              <a:off x="9957970" y="3894009"/>
              <a:ext cx="1193893"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硬件物料</a:t>
              </a:r>
            </a:p>
          </p:txBody>
        </p:sp>
        <p:sp>
          <p:nvSpPr>
            <p:cNvPr id="80" name="任意多边形: 形状 79">
              <a:extLst>
                <a:ext uri="{FF2B5EF4-FFF2-40B4-BE49-F238E27FC236}">
                  <a16:creationId xmlns:a16="http://schemas.microsoft.com/office/drawing/2014/main" id="{ED2979F2-58B8-4306-B96C-9B678DDFB05F}"/>
                </a:ext>
              </a:extLst>
            </p:cNvPr>
            <p:cNvSpPr/>
            <p:nvPr/>
          </p:nvSpPr>
          <p:spPr>
            <a:xfrm>
              <a:off x="9720554" y="2939648"/>
              <a:ext cx="237415" cy="2067780"/>
            </a:xfrm>
            <a:custGeom>
              <a:avLst/>
              <a:gdLst/>
              <a:ahLst/>
              <a:cxnLst/>
              <a:rect l="0" t="0" r="0" b="0"/>
              <a:pathLst>
                <a:path>
                  <a:moveTo>
                    <a:pt x="0" y="0"/>
                  </a:moveTo>
                  <a:lnTo>
                    <a:pt x="0" y="2067780"/>
                  </a:lnTo>
                  <a:lnTo>
                    <a:pt x="237415" y="20677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81" name="任意多边形: 形状 80">
              <a:extLst>
                <a:ext uri="{FF2B5EF4-FFF2-40B4-BE49-F238E27FC236}">
                  <a16:creationId xmlns:a16="http://schemas.microsoft.com/office/drawing/2014/main" id="{38262F72-D87A-4D5A-9A2A-A89ED86AE260}"/>
                </a:ext>
              </a:extLst>
            </p:cNvPr>
            <p:cNvSpPr/>
            <p:nvPr/>
          </p:nvSpPr>
          <p:spPr>
            <a:xfrm>
              <a:off x="9957970" y="4689309"/>
              <a:ext cx="1193893"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dirty="0">
                  <a:latin typeface="微软雅黑" panose="020B0503020204020204" pitchFamily="34" charset="-122"/>
                  <a:ea typeface="微软雅黑" panose="020B0503020204020204" pitchFamily="34" charset="-122"/>
                </a:rPr>
                <a:t>环境组网</a:t>
              </a:r>
              <a:endParaRPr lang="zh-CN" altLang="en-US" sz="1800" kern="1200" dirty="0">
                <a:latin typeface="微软雅黑" panose="020B0503020204020204" pitchFamily="34" charset="-122"/>
                <a:ea typeface="微软雅黑" panose="020B0503020204020204" pitchFamily="34" charset="-122"/>
              </a:endParaRPr>
            </a:p>
          </p:txBody>
        </p:sp>
      </p:grpSp>
    </p:spTree>
    <p:custDataLst>
      <p:tags r:id="rId1"/>
    </p:custDataLst>
    <p:extLst>
      <p:ext uri="{BB962C8B-B14F-4D97-AF65-F5344CB8AC3E}">
        <p14:creationId xmlns:p14="http://schemas.microsoft.com/office/powerpoint/2010/main" val="3437274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任意多边形: 形状 50">
            <a:extLst>
              <a:ext uri="{FF2B5EF4-FFF2-40B4-BE49-F238E27FC236}">
                <a16:creationId xmlns:a16="http://schemas.microsoft.com/office/drawing/2014/main" id="{E1601C8D-7319-411A-BA29-AE7BA625B47C}"/>
              </a:ext>
            </a:extLst>
          </p:cNvPr>
          <p:cNvSpPr/>
          <p:nvPr/>
        </p:nvSpPr>
        <p:spPr>
          <a:xfrm>
            <a:off x="4066868" y="2592015"/>
            <a:ext cx="237415" cy="1272480"/>
          </a:xfrm>
          <a:custGeom>
            <a:avLst/>
            <a:gdLst/>
            <a:ahLst/>
            <a:cxnLst/>
            <a:rect l="0" t="0" r="0" b="0"/>
            <a:pathLst>
              <a:path>
                <a:moveTo>
                  <a:pt x="0" y="0"/>
                </a:moveTo>
                <a:lnTo>
                  <a:pt x="0" y="1272480"/>
                </a:lnTo>
                <a:lnTo>
                  <a:pt x="237415" y="12724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2" name="TextBox 1"/>
          <p:cNvSpPr txBox="1"/>
          <p:nvPr/>
        </p:nvSpPr>
        <p:spPr>
          <a:xfrm>
            <a:off x="288429" y="143743"/>
            <a:ext cx="4536504" cy="461665"/>
          </a:xfrm>
          <a:prstGeom prst="rect">
            <a:avLst/>
          </a:prstGeom>
          <a:noFill/>
        </p:spPr>
        <p:txBody>
          <a:bodyPr wrap="square" rtlCol="0">
            <a:spAutoFit/>
          </a:bodyPr>
          <a:lstStyle/>
          <a:p>
            <a:r>
              <a:rPr lang="en-US" altLang="zh-CN" sz="2400" b="1" dirty="0">
                <a:solidFill>
                  <a:srgbClr val="0070C0"/>
                </a:solidFill>
                <a:latin typeface="微软雅黑" pitchFamily="34" charset="-122"/>
                <a:ea typeface="微软雅黑" pitchFamily="34" charset="-122"/>
              </a:rPr>
              <a:t>2 </a:t>
            </a:r>
            <a:r>
              <a:rPr lang="zh-CN" altLang="en-US" sz="2400" b="1" dirty="0">
                <a:solidFill>
                  <a:srgbClr val="0070C0"/>
                </a:solidFill>
                <a:latin typeface="微软雅黑" pitchFamily="34" charset="-122"/>
                <a:ea typeface="微软雅黑" pitchFamily="34" charset="-122"/>
              </a:rPr>
              <a:t>测试用例实现</a:t>
            </a:r>
          </a:p>
        </p:txBody>
      </p:sp>
      <p:sp>
        <p:nvSpPr>
          <p:cNvPr id="4" name="Text Box 7">
            <a:extLst>
              <a:ext uri="{FF2B5EF4-FFF2-40B4-BE49-F238E27FC236}">
                <a16:creationId xmlns:a16="http://schemas.microsoft.com/office/drawing/2014/main" id="{16760E9C-7A96-4FD8-A776-966C126B04FA}"/>
              </a:ext>
            </a:extLst>
          </p:cNvPr>
          <p:cNvSpPr txBox="1">
            <a:spLocks noChangeArrowheads="1"/>
          </p:cNvSpPr>
          <p:nvPr/>
        </p:nvSpPr>
        <p:spPr bwMode="auto">
          <a:xfrm>
            <a:off x="271811" y="1147866"/>
            <a:ext cx="10729192" cy="45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SzPct val="100000"/>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sym typeface="宋体" panose="02010600030101010101" pitchFamily="2" charset="-122"/>
              </a:rPr>
              <a:t>根据测试方案中的内容，细化形成可执行的测试用例，测试用例包含的内容如下：</a:t>
            </a:r>
            <a:endParaRPr lang="en-US" altLang="zh-CN"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32" name="任意多边形: 形状 31">
            <a:extLst>
              <a:ext uri="{FF2B5EF4-FFF2-40B4-BE49-F238E27FC236}">
                <a16:creationId xmlns:a16="http://schemas.microsoft.com/office/drawing/2014/main" id="{8066B2C1-35E7-450F-AAD1-9CC262969EB3}"/>
              </a:ext>
            </a:extLst>
          </p:cNvPr>
          <p:cNvSpPr/>
          <p:nvPr/>
        </p:nvSpPr>
        <p:spPr>
          <a:xfrm>
            <a:off x="1584573" y="2015951"/>
            <a:ext cx="1080120" cy="636240"/>
          </a:xfrm>
          <a:custGeom>
            <a:avLst/>
            <a:gdLst>
              <a:gd name="connsiteX0" fmla="*/ 0 w 2374155"/>
              <a:gd name="connsiteY0" fmla="*/ 63624 h 636240"/>
              <a:gd name="connsiteX1" fmla="*/ 63624 w 2374155"/>
              <a:gd name="connsiteY1" fmla="*/ 0 h 636240"/>
              <a:gd name="connsiteX2" fmla="*/ 2310531 w 2374155"/>
              <a:gd name="connsiteY2" fmla="*/ 0 h 636240"/>
              <a:gd name="connsiteX3" fmla="*/ 2374155 w 2374155"/>
              <a:gd name="connsiteY3" fmla="*/ 63624 h 636240"/>
              <a:gd name="connsiteX4" fmla="*/ 2374155 w 2374155"/>
              <a:gd name="connsiteY4" fmla="*/ 572616 h 636240"/>
              <a:gd name="connsiteX5" fmla="*/ 2310531 w 2374155"/>
              <a:gd name="connsiteY5" fmla="*/ 636240 h 636240"/>
              <a:gd name="connsiteX6" fmla="*/ 63624 w 2374155"/>
              <a:gd name="connsiteY6" fmla="*/ 636240 h 636240"/>
              <a:gd name="connsiteX7" fmla="*/ 0 w 2374155"/>
              <a:gd name="connsiteY7" fmla="*/ 572616 h 636240"/>
              <a:gd name="connsiteX8" fmla="*/ 0 w 2374155"/>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4155" h="636240">
                <a:moveTo>
                  <a:pt x="0" y="63624"/>
                </a:moveTo>
                <a:cubicBezTo>
                  <a:pt x="0" y="28485"/>
                  <a:pt x="28485" y="0"/>
                  <a:pt x="63624" y="0"/>
                </a:cubicBezTo>
                <a:lnTo>
                  <a:pt x="2310531" y="0"/>
                </a:lnTo>
                <a:cubicBezTo>
                  <a:pt x="2345670" y="0"/>
                  <a:pt x="2374155" y="28485"/>
                  <a:pt x="2374155" y="63624"/>
                </a:cubicBezTo>
                <a:lnTo>
                  <a:pt x="2374155" y="572616"/>
                </a:lnTo>
                <a:cubicBezTo>
                  <a:pt x="2374155" y="607755"/>
                  <a:pt x="2345670" y="636240"/>
                  <a:pt x="2310531" y="636240"/>
                </a:cubicBezTo>
                <a:lnTo>
                  <a:pt x="63624" y="636240"/>
                </a:lnTo>
                <a:cubicBezTo>
                  <a:pt x="28485" y="636240"/>
                  <a:pt x="0" y="607755"/>
                  <a:pt x="0" y="572616"/>
                </a:cubicBezTo>
                <a:lnTo>
                  <a:pt x="0" y="63624"/>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用例名称</a:t>
            </a:r>
          </a:p>
        </p:txBody>
      </p:sp>
      <p:sp>
        <p:nvSpPr>
          <p:cNvPr id="25" name="任意多边形: 形状 24">
            <a:extLst>
              <a:ext uri="{FF2B5EF4-FFF2-40B4-BE49-F238E27FC236}">
                <a16:creationId xmlns:a16="http://schemas.microsoft.com/office/drawing/2014/main" id="{B69D2C2B-EB86-4CF9-9ED7-8594C1D7A293}"/>
              </a:ext>
            </a:extLst>
          </p:cNvPr>
          <p:cNvSpPr/>
          <p:nvPr/>
        </p:nvSpPr>
        <p:spPr>
          <a:xfrm>
            <a:off x="360437" y="2018722"/>
            <a:ext cx="1203669" cy="636240"/>
          </a:xfrm>
          <a:custGeom>
            <a:avLst/>
            <a:gdLst>
              <a:gd name="connsiteX0" fmla="*/ 0 w 2374155"/>
              <a:gd name="connsiteY0" fmla="*/ 63624 h 636240"/>
              <a:gd name="connsiteX1" fmla="*/ 63624 w 2374155"/>
              <a:gd name="connsiteY1" fmla="*/ 0 h 636240"/>
              <a:gd name="connsiteX2" fmla="*/ 2310531 w 2374155"/>
              <a:gd name="connsiteY2" fmla="*/ 0 h 636240"/>
              <a:gd name="connsiteX3" fmla="*/ 2374155 w 2374155"/>
              <a:gd name="connsiteY3" fmla="*/ 63624 h 636240"/>
              <a:gd name="connsiteX4" fmla="*/ 2374155 w 2374155"/>
              <a:gd name="connsiteY4" fmla="*/ 572616 h 636240"/>
              <a:gd name="connsiteX5" fmla="*/ 2310531 w 2374155"/>
              <a:gd name="connsiteY5" fmla="*/ 636240 h 636240"/>
              <a:gd name="connsiteX6" fmla="*/ 63624 w 2374155"/>
              <a:gd name="connsiteY6" fmla="*/ 636240 h 636240"/>
              <a:gd name="connsiteX7" fmla="*/ 0 w 2374155"/>
              <a:gd name="connsiteY7" fmla="*/ 572616 h 636240"/>
              <a:gd name="connsiteX8" fmla="*/ 0 w 2374155"/>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4155" h="636240">
                <a:moveTo>
                  <a:pt x="0" y="63624"/>
                </a:moveTo>
                <a:cubicBezTo>
                  <a:pt x="0" y="28485"/>
                  <a:pt x="28485" y="0"/>
                  <a:pt x="63624" y="0"/>
                </a:cubicBezTo>
                <a:lnTo>
                  <a:pt x="2310531" y="0"/>
                </a:lnTo>
                <a:cubicBezTo>
                  <a:pt x="2345670" y="0"/>
                  <a:pt x="2374155" y="28485"/>
                  <a:pt x="2374155" y="63624"/>
                </a:cubicBezTo>
                <a:lnTo>
                  <a:pt x="2374155" y="572616"/>
                </a:lnTo>
                <a:cubicBezTo>
                  <a:pt x="2374155" y="607755"/>
                  <a:pt x="2345670" y="636240"/>
                  <a:pt x="2310531" y="636240"/>
                </a:cubicBezTo>
                <a:lnTo>
                  <a:pt x="63624" y="636240"/>
                </a:lnTo>
                <a:cubicBezTo>
                  <a:pt x="28485" y="636240"/>
                  <a:pt x="0" y="607755"/>
                  <a:pt x="0" y="572616"/>
                </a:cubicBezTo>
                <a:lnTo>
                  <a:pt x="0" y="63624"/>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特性名称</a:t>
            </a:r>
          </a:p>
        </p:txBody>
      </p:sp>
      <p:sp>
        <p:nvSpPr>
          <p:cNvPr id="37" name="任意多边形: 形状 36">
            <a:extLst>
              <a:ext uri="{FF2B5EF4-FFF2-40B4-BE49-F238E27FC236}">
                <a16:creationId xmlns:a16="http://schemas.microsoft.com/office/drawing/2014/main" id="{F2144661-B619-432B-8065-EBF92C0F2B57}"/>
              </a:ext>
            </a:extLst>
          </p:cNvPr>
          <p:cNvSpPr/>
          <p:nvPr/>
        </p:nvSpPr>
        <p:spPr>
          <a:xfrm>
            <a:off x="4060540" y="3240087"/>
            <a:ext cx="237415" cy="2067780"/>
          </a:xfrm>
          <a:custGeom>
            <a:avLst/>
            <a:gdLst/>
            <a:ahLst/>
            <a:cxnLst/>
            <a:rect l="0" t="0" r="0" b="0"/>
            <a:pathLst>
              <a:path>
                <a:moveTo>
                  <a:pt x="0" y="0"/>
                </a:moveTo>
                <a:lnTo>
                  <a:pt x="0" y="2067780"/>
                </a:lnTo>
                <a:lnTo>
                  <a:pt x="237415" y="20677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40" name="任意多边形: 形状 39">
            <a:extLst>
              <a:ext uri="{FF2B5EF4-FFF2-40B4-BE49-F238E27FC236}">
                <a16:creationId xmlns:a16="http://schemas.microsoft.com/office/drawing/2014/main" id="{89F03536-7262-4E97-8170-DF02887D22C0}"/>
              </a:ext>
            </a:extLst>
          </p:cNvPr>
          <p:cNvSpPr/>
          <p:nvPr/>
        </p:nvSpPr>
        <p:spPr>
          <a:xfrm>
            <a:off x="4323417" y="2814021"/>
            <a:ext cx="1151792"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a:ln>
            <a:solidFill>
              <a:schemeClr val="bg2">
                <a:lumMod val="50000"/>
              </a:schemeClr>
            </a:solidFill>
          </a:ln>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硬件配置</a:t>
            </a:r>
          </a:p>
        </p:txBody>
      </p:sp>
      <p:sp>
        <p:nvSpPr>
          <p:cNvPr id="41" name="任意多边形: 形状 40">
            <a:extLst>
              <a:ext uri="{FF2B5EF4-FFF2-40B4-BE49-F238E27FC236}">
                <a16:creationId xmlns:a16="http://schemas.microsoft.com/office/drawing/2014/main" id="{0BEAE8E8-2023-4FC1-A1EF-90B603B5F90B}"/>
              </a:ext>
            </a:extLst>
          </p:cNvPr>
          <p:cNvSpPr/>
          <p:nvPr/>
        </p:nvSpPr>
        <p:spPr>
          <a:xfrm>
            <a:off x="4323417" y="3539839"/>
            <a:ext cx="1149080"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a:ln>
            <a:solidFill>
              <a:schemeClr val="accent2">
                <a:lumMod val="60000"/>
                <a:lumOff val="40000"/>
              </a:schemeClr>
            </a:solidFill>
          </a:ln>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软件部署</a:t>
            </a:r>
          </a:p>
        </p:txBody>
      </p:sp>
      <p:sp>
        <p:nvSpPr>
          <p:cNvPr id="42" name="任意多边形: 形状 41">
            <a:extLst>
              <a:ext uri="{FF2B5EF4-FFF2-40B4-BE49-F238E27FC236}">
                <a16:creationId xmlns:a16="http://schemas.microsoft.com/office/drawing/2014/main" id="{24D498AA-93CA-4B0E-BAE7-ED3502AF3A60}"/>
              </a:ext>
            </a:extLst>
          </p:cNvPr>
          <p:cNvSpPr/>
          <p:nvPr/>
        </p:nvSpPr>
        <p:spPr>
          <a:xfrm>
            <a:off x="4323417" y="4248199"/>
            <a:ext cx="1149080"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a:ln>
            <a:solidFill>
              <a:schemeClr val="accent5">
                <a:lumMod val="40000"/>
                <a:lumOff val="60000"/>
              </a:schemeClr>
            </a:solidFill>
          </a:ln>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系统配置</a:t>
            </a:r>
          </a:p>
        </p:txBody>
      </p:sp>
      <p:sp>
        <p:nvSpPr>
          <p:cNvPr id="43" name="任意多边形: 形状 42">
            <a:extLst>
              <a:ext uri="{FF2B5EF4-FFF2-40B4-BE49-F238E27FC236}">
                <a16:creationId xmlns:a16="http://schemas.microsoft.com/office/drawing/2014/main" id="{016E7924-FD06-43E4-B1C6-61F910F98CC8}"/>
              </a:ext>
            </a:extLst>
          </p:cNvPr>
          <p:cNvSpPr/>
          <p:nvPr/>
        </p:nvSpPr>
        <p:spPr>
          <a:xfrm>
            <a:off x="4066035" y="2468451"/>
            <a:ext cx="237415" cy="2067780"/>
          </a:xfrm>
          <a:custGeom>
            <a:avLst/>
            <a:gdLst/>
            <a:ahLst/>
            <a:cxnLst/>
            <a:rect l="0" t="0" r="0" b="0"/>
            <a:pathLst>
              <a:path>
                <a:moveTo>
                  <a:pt x="0" y="0"/>
                </a:moveTo>
                <a:lnTo>
                  <a:pt x="0" y="2067780"/>
                </a:lnTo>
                <a:lnTo>
                  <a:pt x="237415" y="20677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45" name="任意多边形: 形状 44">
            <a:extLst>
              <a:ext uri="{FF2B5EF4-FFF2-40B4-BE49-F238E27FC236}">
                <a16:creationId xmlns:a16="http://schemas.microsoft.com/office/drawing/2014/main" id="{D5BE3830-7613-4B4B-914F-A2301826A5FC}"/>
              </a:ext>
            </a:extLst>
          </p:cNvPr>
          <p:cNvSpPr/>
          <p:nvPr/>
        </p:nvSpPr>
        <p:spPr>
          <a:xfrm>
            <a:off x="4063252" y="2652191"/>
            <a:ext cx="237415" cy="477180"/>
          </a:xfrm>
          <a:custGeom>
            <a:avLst/>
            <a:gdLst/>
            <a:ahLst/>
            <a:cxnLst/>
            <a:rect l="0" t="0" r="0" b="0"/>
            <a:pathLst>
              <a:path>
                <a:moveTo>
                  <a:pt x="0" y="0"/>
                </a:moveTo>
                <a:lnTo>
                  <a:pt x="0" y="477180"/>
                </a:lnTo>
                <a:lnTo>
                  <a:pt x="237415" y="4771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52" name="任意多边形: 形状 51">
            <a:extLst>
              <a:ext uri="{FF2B5EF4-FFF2-40B4-BE49-F238E27FC236}">
                <a16:creationId xmlns:a16="http://schemas.microsoft.com/office/drawing/2014/main" id="{9A0C36C8-D290-4D22-8ECE-012886D4F7DD}"/>
              </a:ext>
            </a:extLst>
          </p:cNvPr>
          <p:cNvSpPr/>
          <p:nvPr/>
        </p:nvSpPr>
        <p:spPr>
          <a:xfrm>
            <a:off x="4323417" y="4980111"/>
            <a:ext cx="1149080"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a:ln>
            <a:solidFill>
              <a:schemeClr val="accent2">
                <a:lumMod val="60000"/>
                <a:lumOff val="40000"/>
              </a:schemeClr>
            </a:solidFill>
          </a:ln>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背景业务</a:t>
            </a:r>
          </a:p>
        </p:txBody>
      </p:sp>
      <p:sp>
        <p:nvSpPr>
          <p:cNvPr id="66" name="任意多边形: 形状 65">
            <a:extLst>
              <a:ext uri="{FF2B5EF4-FFF2-40B4-BE49-F238E27FC236}">
                <a16:creationId xmlns:a16="http://schemas.microsoft.com/office/drawing/2014/main" id="{AACEADF0-7EF7-487A-A039-C6FC2CB00ED1}"/>
              </a:ext>
            </a:extLst>
          </p:cNvPr>
          <p:cNvSpPr/>
          <p:nvPr/>
        </p:nvSpPr>
        <p:spPr>
          <a:xfrm>
            <a:off x="392389" y="2970311"/>
            <a:ext cx="1840256" cy="636240"/>
          </a:xfrm>
          <a:custGeom>
            <a:avLst/>
            <a:gdLst>
              <a:gd name="connsiteX0" fmla="*/ 0 w 2374155"/>
              <a:gd name="connsiteY0" fmla="*/ 63624 h 636240"/>
              <a:gd name="connsiteX1" fmla="*/ 63624 w 2374155"/>
              <a:gd name="connsiteY1" fmla="*/ 0 h 636240"/>
              <a:gd name="connsiteX2" fmla="*/ 2310531 w 2374155"/>
              <a:gd name="connsiteY2" fmla="*/ 0 h 636240"/>
              <a:gd name="connsiteX3" fmla="*/ 2374155 w 2374155"/>
              <a:gd name="connsiteY3" fmla="*/ 63624 h 636240"/>
              <a:gd name="connsiteX4" fmla="*/ 2374155 w 2374155"/>
              <a:gd name="connsiteY4" fmla="*/ 572616 h 636240"/>
              <a:gd name="connsiteX5" fmla="*/ 2310531 w 2374155"/>
              <a:gd name="connsiteY5" fmla="*/ 636240 h 636240"/>
              <a:gd name="connsiteX6" fmla="*/ 63624 w 2374155"/>
              <a:gd name="connsiteY6" fmla="*/ 636240 h 636240"/>
              <a:gd name="connsiteX7" fmla="*/ 0 w 2374155"/>
              <a:gd name="connsiteY7" fmla="*/ 572616 h 636240"/>
              <a:gd name="connsiteX8" fmla="*/ 0 w 2374155"/>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4155" h="636240">
                <a:moveTo>
                  <a:pt x="0" y="63624"/>
                </a:moveTo>
                <a:cubicBezTo>
                  <a:pt x="0" y="28485"/>
                  <a:pt x="28485" y="0"/>
                  <a:pt x="63624" y="0"/>
                </a:cubicBezTo>
                <a:lnTo>
                  <a:pt x="2310531" y="0"/>
                </a:lnTo>
                <a:cubicBezTo>
                  <a:pt x="2345670" y="0"/>
                  <a:pt x="2374155" y="28485"/>
                  <a:pt x="2374155" y="63624"/>
                </a:cubicBezTo>
                <a:lnTo>
                  <a:pt x="2374155" y="572616"/>
                </a:lnTo>
                <a:cubicBezTo>
                  <a:pt x="2374155" y="607755"/>
                  <a:pt x="2345670" y="636240"/>
                  <a:pt x="2310531" y="636240"/>
                </a:cubicBezTo>
                <a:lnTo>
                  <a:pt x="63624" y="636240"/>
                </a:lnTo>
                <a:cubicBezTo>
                  <a:pt x="28485" y="636240"/>
                  <a:pt x="0" y="607755"/>
                  <a:pt x="0" y="572616"/>
                </a:cubicBezTo>
                <a:lnTo>
                  <a:pt x="0" y="63624"/>
                </a:lnTo>
                <a:close/>
              </a:path>
            </a:pathLst>
          </a:custGeom>
          <a:solidFill>
            <a:schemeClr val="accent6">
              <a:lumMod val="75000"/>
            </a:scheme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自动化</a:t>
            </a:r>
          </a:p>
        </p:txBody>
      </p:sp>
      <p:sp>
        <p:nvSpPr>
          <p:cNvPr id="67" name="任意多边形: 形状 66">
            <a:extLst>
              <a:ext uri="{FF2B5EF4-FFF2-40B4-BE49-F238E27FC236}">
                <a16:creationId xmlns:a16="http://schemas.microsoft.com/office/drawing/2014/main" id="{C5AC501A-CE78-43C6-85AE-F731B1078B50}"/>
              </a:ext>
            </a:extLst>
          </p:cNvPr>
          <p:cNvSpPr/>
          <p:nvPr/>
        </p:nvSpPr>
        <p:spPr>
          <a:xfrm>
            <a:off x="633210" y="3606551"/>
            <a:ext cx="237415" cy="477180"/>
          </a:xfrm>
          <a:custGeom>
            <a:avLst/>
            <a:gdLst/>
            <a:ahLst/>
            <a:cxnLst/>
            <a:rect l="0" t="0" r="0" b="0"/>
            <a:pathLst>
              <a:path>
                <a:moveTo>
                  <a:pt x="0" y="0"/>
                </a:moveTo>
                <a:lnTo>
                  <a:pt x="0" y="477180"/>
                </a:lnTo>
                <a:lnTo>
                  <a:pt x="237415" y="4771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68" name="任意多边形: 形状 67">
            <a:extLst>
              <a:ext uri="{FF2B5EF4-FFF2-40B4-BE49-F238E27FC236}">
                <a16:creationId xmlns:a16="http://schemas.microsoft.com/office/drawing/2014/main" id="{FDF46CC5-83BF-42A9-B470-0A82CE0361D9}"/>
              </a:ext>
            </a:extLst>
          </p:cNvPr>
          <p:cNvSpPr/>
          <p:nvPr/>
        </p:nvSpPr>
        <p:spPr>
          <a:xfrm>
            <a:off x="867218" y="3765611"/>
            <a:ext cx="1365427"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可自动化？</a:t>
            </a:r>
          </a:p>
        </p:txBody>
      </p:sp>
      <p:sp>
        <p:nvSpPr>
          <p:cNvPr id="69" name="任意多边形: 形状 68">
            <a:extLst>
              <a:ext uri="{FF2B5EF4-FFF2-40B4-BE49-F238E27FC236}">
                <a16:creationId xmlns:a16="http://schemas.microsoft.com/office/drawing/2014/main" id="{9DCA1EC1-6EA1-4E02-BF2C-E7AFA77A5D79}"/>
              </a:ext>
            </a:extLst>
          </p:cNvPr>
          <p:cNvSpPr/>
          <p:nvPr/>
        </p:nvSpPr>
        <p:spPr>
          <a:xfrm>
            <a:off x="867218" y="4560912"/>
            <a:ext cx="1365427"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p:spPr>
        <p:style>
          <a:lnRef idx="2">
            <a:schemeClr val="accent6">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已自动化？</a:t>
            </a:r>
          </a:p>
        </p:txBody>
      </p:sp>
      <p:sp>
        <p:nvSpPr>
          <p:cNvPr id="70" name="任意多边形: 形状 69">
            <a:extLst>
              <a:ext uri="{FF2B5EF4-FFF2-40B4-BE49-F238E27FC236}">
                <a16:creationId xmlns:a16="http://schemas.microsoft.com/office/drawing/2014/main" id="{C3951DA3-E410-46B6-B66D-47E8A9A10565}"/>
              </a:ext>
            </a:extLst>
          </p:cNvPr>
          <p:cNvSpPr/>
          <p:nvPr/>
        </p:nvSpPr>
        <p:spPr>
          <a:xfrm>
            <a:off x="636617" y="3640231"/>
            <a:ext cx="237415" cy="1272480"/>
          </a:xfrm>
          <a:custGeom>
            <a:avLst/>
            <a:gdLst/>
            <a:ahLst/>
            <a:cxnLst/>
            <a:rect l="0" t="0" r="0" b="0"/>
            <a:pathLst>
              <a:path>
                <a:moveTo>
                  <a:pt x="0" y="0"/>
                </a:moveTo>
                <a:lnTo>
                  <a:pt x="0" y="1272480"/>
                </a:lnTo>
                <a:lnTo>
                  <a:pt x="237415" y="12724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grpSp>
        <p:nvGrpSpPr>
          <p:cNvPr id="85" name="组合 84">
            <a:extLst>
              <a:ext uri="{FF2B5EF4-FFF2-40B4-BE49-F238E27FC236}">
                <a16:creationId xmlns:a16="http://schemas.microsoft.com/office/drawing/2014/main" id="{55F7DA87-6AC2-489E-A8EA-65F5D1D0CD69}"/>
              </a:ext>
            </a:extLst>
          </p:cNvPr>
          <p:cNvGrpSpPr/>
          <p:nvPr/>
        </p:nvGrpSpPr>
        <p:grpSpPr>
          <a:xfrm>
            <a:off x="7281870" y="2015951"/>
            <a:ext cx="1668723" cy="3022141"/>
            <a:chOff x="9483140" y="2303408"/>
            <a:chExt cx="1668723" cy="3022141"/>
          </a:xfrm>
        </p:grpSpPr>
        <p:sp>
          <p:nvSpPr>
            <p:cNvPr id="75" name="任意多边形: 形状 74">
              <a:extLst>
                <a:ext uri="{FF2B5EF4-FFF2-40B4-BE49-F238E27FC236}">
                  <a16:creationId xmlns:a16="http://schemas.microsoft.com/office/drawing/2014/main" id="{C69ABD66-8656-44B9-A30D-674D6DA1599A}"/>
                </a:ext>
              </a:extLst>
            </p:cNvPr>
            <p:cNvSpPr/>
            <p:nvPr/>
          </p:nvSpPr>
          <p:spPr>
            <a:xfrm>
              <a:off x="9483140" y="2303408"/>
              <a:ext cx="1656184" cy="636240"/>
            </a:xfrm>
            <a:custGeom>
              <a:avLst/>
              <a:gdLst>
                <a:gd name="connsiteX0" fmla="*/ 0 w 2374155"/>
                <a:gd name="connsiteY0" fmla="*/ 63624 h 636240"/>
                <a:gd name="connsiteX1" fmla="*/ 63624 w 2374155"/>
                <a:gd name="connsiteY1" fmla="*/ 0 h 636240"/>
                <a:gd name="connsiteX2" fmla="*/ 2310531 w 2374155"/>
                <a:gd name="connsiteY2" fmla="*/ 0 h 636240"/>
                <a:gd name="connsiteX3" fmla="*/ 2374155 w 2374155"/>
                <a:gd name="connsiteY3" fmla="*/ 63624 h 636240"/>
                <a:gd name="connsiteX4" fmla="*/ 2374155 w 2374155"/>
                <a:gd name="connsiteY4" fmla="*/ 572616 h 636240"/>
                <a:gd name="connsiteX5" fmla="*/ 2310531 w 2374155"/>
                <a:gd name="connsiteY5" fmla="*/ 636240 h 636240"/>
                <a:gd name="connsiteX6" fmla="*/ 63624 w 2374155"/>
                <a:gd name="connsiteY6" fmla="*/ 636240 h 636240"/>
                <a:gd name="connsiteX7" fmla="*/ 0 w 2374155"/>
                <a:gd name="connsiteY7" fmla="*/ 572616 h 636240"/>
                <a:gd name="connsiteX8" fmla="*/ 0 w 2374155"/>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4155" h="636240">
                  <a:moveTo>
                    <a:pt x="0" y="63624"/>
                  </a:moveTo>
                  <a:cubicBezTo>
                    <a:pt x="0" y="28485"/>
                    <a:pt x="28485" y="0"/>
                    <a:pt x="63624" y="0"/>
                  </a:cubicBezTo>
                  <a:lnTo>
                    <a:pt x="2310531" y="0"/>
                  </a:lnTo>
                  <a:cubicBezTo>
                    <a:pt x="2345670" y="0"/>
                    <a:pt x="2374155" y="28485"/>
                    <a:pt x="2374155" y="63624"/>
                  </a:cubicBezTo>
                  <a:lnTo>
                    <a:pt x="2374155" y="572616"/>
                  </a:lnTo>
                  <a:cubicBezTo>
                    <a:pt x="2374155" y="607755"/>
                    <a:pt x="2345670" y="636240"/>
                    <a:pt x="2310531" y="636240"/>
                  </a:cubicBezTo>
                  <a:lnTo>
                    <a:pt x="63624" y="636240"/>
                  </a:lnTo>
                  <a:cubicBezTo>
                    <a:pt x="28485" y="636240"/>
                    <a:pt x="0" y="607755"/>
                    <a:pt x="0" y="572616"/>
                  </a:cubicBezTo>
                  <a:lnTo>
                    <a:pt x="0" y="63624"/>
                  </a:lnTo>
                  <a:close/>
                </a:path>
              </a:pathLst>
            </a:custGeom>
            <a:solidFill>
              <a:schemeClr val="tx2">
                <a:lumMod val="60000"/>
                <a:lumOff val="4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dirty="0">
                  <a:latin typeface="微软雅黑" panose="020B0503020204020204" pitchFamily="34" charset="-122"/>
                  <a:ea typeface="微软雅黑" panose="020B0503020204020204" pitchFamily="34" charset="-122"/>
                </a:rPr>
                <a:t>预期结果</a:t>
              </a:r>
              <a:endParaRPr lang="zh-CN" altLang="en-US" sz="1800" kern="1200" dirty="0">
                <a:latin typeface="微软雅黑" panose="020B0503020204020204" pitchFamily="34" charset="-122"/>
                <a:ea typeface="微软雅黑" panose="020B0503020204020204" pitchFamily="34" charset="-122"/>
              </a:endParaRPr>
            </a:p>
          </p:txBody>
        </p:sp>
        <p:sp>
          <p:nvSpPr>
            <p:cNvPr id="76" name="任意多边形: 形状 75">
              <a:extLst>
                <a:ext uri="{FF2B5EF4-FFF2-40B4-BE49-F238E27FC236}">
                  <a16:creationId xmlns:a16="http://schemas.microsoft.com/office/drawing/2014/main" id="{976FDEB9-C513-41A9-AD7A-EAAEBA3BCD60}"/>
                </a:ext>
              </a:extLst>
            </p:cNvPr>
            <p:cNvSpPr/>
            <p:nvPr/>
          </p:nvSpPr>
          <p:spPr>
            <a:xfrm>
              <a:off x="9720554" y="2939648"/>
              <a:ext cx="237415" cy="477180"/>
            </a:xfrm>
            <a:custGeom>
              <a:avLst/>
              <a:gdLst/>
              <a:ahLst/>
              <a:cxnLst/>
              <a:rect l="0" t="0" r="0" b="0"/>
              <a:pathLst>
                <a:path>
                  <a:moveTo>
                    <a:pt x="0" y="0"/>
                  </a:moveTo>
                  <a:lnTo>
                    <a:pt x="0" y="477180"/>
                  </a:lnTo>
                  <a:lnTo>
                    <a:pt x="237415" y="4771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77" name="任意多边形: 形状 76">
              <a:extLst>
                <a:ext uri="{FF2B5EF4-FFF2-40B4-BE49-F238E27FC236}">
                  <a16:creationId xmlns:a16="http://schemas.microsoft.com/office/drawing/2014/main" id="{1B8C335D-786C-4986-8B99-AE911E75FAAB}"/>
                </a:ext>
              </a:extLst>
            </p:cNvPr>
            <p:cNvSpPr/>
            <p:nvPr/>
          </p:nvSpPr>
          <p:spPr>
            <a:xfrm>
              <a:off x="9957970" y="3098708"/>
              <a:ext cx="1181354"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业务结果</a:t>
              </a:r>
            </a:p>
          </p:txBody>
        </p:sp>
        <p:sp>
          <p:nvSpPr>
            <p:cNvPr id="78" name="任意多边形: 形状 77">
              <a:extLst>
                <a:ext uri="{FF2B5EF4-FFF2-40B4-BE49-F238E27FC236}">
                  <a16:creationId xmlns:a16="http://schemas.microsoft.com/office/drawing/2014/main" id="{724174F5-9AB5-4F9F-AFE3-6293516551D8}"/>
                </a:ext>
              </a:extLst>
            </p:cNvPr>
            <p:cNvSpPr/>
            <p:nvPr/>
          </p:nvSpPr>
          <p:spPr>
            <a:xfrm>
              <a:off x="9720554" y="2939648"/>
              <a:ext cx="237415" cy="1272480"/>
            </a:xfrm>
            <a:custGeom>
              <a:avLst/>
              <a:gdLst/>
              <a:ahLst/>
              <a:cxnLst/>
              <a:rect l="0" t="0" r="0" b="0"/>
              <a:pathLst>
                <a:path>
                  <a:moveTo>
                    <a:pt x="0" y="0"/>
                  </a:moveTo>
                  <a:lnTo>
                    <a:pt x="0" y="1272480"/>
                  </a:lnTo>
                  <a:lnTo>
                    <a:pt x="237415" y="12724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79" name="任意多边形: 形状 78">
              <a:extLst>
                <a:ext uri="{FF2B5EF4-FFF2-40B4-BE49-F238E27FC236}">
                  <a16:creationId xmlns:a16="http://schemas.microsoft.com/office/drawing/2014/main" id="{22E98494-9B3D-4474-AFDE-5BA7CC1D311F}"/>
                </a:ext>
              </a:extLst>
            </p:cNvPr>
            <p:cNvSpPr/>
            <p:nvPr/>
          </p:nvSpPr>
          <p:spPr>
            <a:xfrm>
              <a:off x="9957970" y="3894009"/>
              <a:ext cx="1193893"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系统状态</a:t>
              </a:r>
            </a:p>
          </p:txBody>
        </p:sp>
        <p:sp>
          <p:nvSpPr>
            <p:cNvPr id="80" name="任意多边形: 形状 79">
              <a:extLst>
                <a:ext uri="{FF2B5EF4-FFF2-40B4-BE49-F238E27FC236}">
                  <a16:creationId xmlns:a16="http://schemas.microsoft.com/office/drawing/2014/main" id="{ED2979F2-58B8-4306-B96C-9B678DDFB05F}"/>
                </a:ext>
              </a:extLst>
            </p:cNvPr>
            <p:cNvSpPr/>
            <p:nvPr/>
          </p:nvSpPr>
          <p:spPr>
            <a:xfrm>
              <a:off x="9720554" y="2939648"/>
              <a:ext cx="237415" cy="2067780"/>
            </a:xfrm>
            <a:custGeom>
              <a:avLst/>
              <a:gdLst/>
              <a:ahLst/>
              <a:cxnLst/>
              <a:rect l="0" t="0" r="0" b="0"/>
              <a:pathLst>
                <a:path>
                  <a:moveTo>
                    <a:pt x="0" y="0"/>
                  </a:moveTo>
                  <a:lnTo>
                    <a:pt x="0" y="2067780"/>
                  </a:lnTo>
                  <a:lnTo>
                    <a:pt x="237415" y="20677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81" name="任意多边形: 形状 80">
              <a:extLst>
                <a:ext uri="{FF2B5EF4-FFF2-40B4-BE49-F238E27FC236}">
                  <a16:creationId xmlns:a16="http://schemas.microsoft.com/office/drawing/2014/main" id="{38262F72-D87A-4D5A-9A2A-A89ED86AE260}"/>
                </a:ext>
              </a:extLst>
            </p:cNvPr>
            <p:cNvSpPr/>
            <p:nvPr/>
          </p:nvSpPr>
          <p:spPr>
            <a:xfrm>
              <a:off x="9957970" y="4689309"/>
              <a:ext cx="1193893"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dirty="0">
                  <a:latin typeface="微软雅黑" panose="020B0503020204020204" pitchFamily="34" charset="-122"/>
                  <a:ea typeface="微软雅黑" panose="020B0503020204020204" pitchFamily="34" charset="-122"/>
                </a:rPr>
                <a:t>日志告警</a:t>
              </a:r>
              <a:endParaRPr lang="zh-CN" altLang="en-US" sz="1800" kern="1200" dirty="0">
                <a:latin typeface="微软雅黑" panose="020B0503020204020204" pitchFamily="34" charset="-122"/>
                <a:ea typeface="微软雅黑" panose="020B0503020204020204" pitchFamily="34" charset="-122"/>
              </a:endParaRPr>
            </a:p>
          </p:txBody>
        </p:sp>
      </p:grpSp>
      <p:grpSp>
        <p:nvGrpSpPr>
          <p:cNvPr id="53" name="组合 52">
            <a:extLst>
              <a:ext uri="{FF2B5EF4-FFF2-40B4-BE49-F238E27FC236}">
                <a16:creationId xmlns:a16="http://schemas.microsoft.com/office/drawing/2014/main" id="{70044867-7DA6-48F7-AF8C-B35171EAF83B}"/>
              </a:ext>
            </a:extLst>
          </p:cNvPr>
          <p:cNvGrpSpPr/>
          <p:nvPr/>
        </p:nvGrpSpPr>
        <p:grpSpPr>
          <a:xfrm>
            <a:off x="5549345" y="2015951"/>
            <a:ext cx="1678498" cy="3817441"/>
            <a:chOff x="360437" y="2306179"/>
            <a:chExt cx="1678498" cy="3817441"/>
          </a:xfrm>
        </p:grpSpPr>
        <p:sp>
          <p:nvSpPr>
            <p:cNvPr id="54" name="任意多边形: 形状 53">
              <a:extLst>
                <a:ext uri="{FF2B5EF4-FFF2-40B4-BE49-F238E27FC236}">
                  <a16:creationId xmlns:a16="http://schemas.microsoft.com/office/drawing/2014/main" id="{7A372D45-C97D-4366-BD33-3D648C04B697}"/>
                </a:ext>
              </a:extLst>
            </p:cNvPr>
            <p:cNvSpPr/>
            <p:nvPr/>
          </p:nvSpPr>
          <p:spPr>
            <a:xfrm>
              <a:off x="360437" y="2306179"/>
              <a:ext cx="1656184" cy="636240"/>
            </a:xfrm>
            <a:custGeom>
              <a:avLst/>
              <a:gdLst>
                <a:gd name="connsiteX0" fmla="*/ 0 w 2374155"/>
                <a:gd name="connsiteY0" fmla="*/ 63624 h 636240"/>
                <a:gd name="connsiteX1" fmla="*/ 63624 w 2374155"/>
                <a:gd name="connsiteY1" fmla="*/ 0 h 636240"/>
                <a:gd name="connsiteX2" fmla="*/ 2310531 w 2374155"/>
                <a:gd name="connsiteY2" fmla="*/ 0 h 636240"/>
                <a:gd name="connsiteX3" fmla="*/ 2374155 w 2374155"/>
                <a:gd name="connsiteY3" fmla="*/ 63624 h 636240"/>
                <a:gd name="connsiteX4" fmla="*/ 2374155 w 2374155"/>
                <a:gd name="connsiteY4" fmla="*/ 572616 h 636240"/>
                <a:gd name="connsiteX5" fmla="*/ 2310531 w 2374155"/>
                <a:gd name="connsiteY5" fmla="*/ 636240 h 636240"/>
                <a:gd name="connsiteX6" fmla="*/ 63624 w 2374155"/>
                <a:gd name="connsiteY6" fmla="*/ 636240 h 636240"/>
                <a:gd name="connsiteX7" fmla="*/ 0 w 2374155"/>
                <a:gd name="connsiteY7" fmla="*/ 572616 h 636240"/>
                <a:gd name="connsiteX8" fmla="*/ 0 w 2374155"/>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4155" h="636240">
                  <a:moveTo>
                    <a:pt x="0" y="63624"/>
                  </a:moveTo>
                  <a:cubicBezTo>
                    <a:pt x="0" y="28485"/>
                    <a:pt x="28485" y="0"/>
                    <a:pt x="63624" y="0"/>
                  </a:cubicBezTo>
                  <a:lnTo>
                    <a:pt x="2310531" y="0"/>
                  </a:lnTo>
                  <a:cubicBezTo>
                    <a:pt x="2345670" y="0"/>
                    <a:pt x="2374155" y="28485"/>
                    <a:pt x="2374155" y="63624"/>
                  </a:cubicBezTo>
                  <a:lnTo>
                    <a:pt x="2374155" y="572616"/>
                  </a:lnTo>
                  <a:cubicBezTo>
                    <a:pt x="2374155" y="607755"/>
                    <a:pt x="2345670" y="636240"/>
                    <a:pt x="2310531" y="636240"/>
                  </a:cubicBezTo>
                  <a:lnTo>
                    <a:pt x="63624" y="636240"/>
                  </a:lnTo>
                  <a:cubicBezTo>
                    <a:pt x="28485" y="636240"/>
                    <a:pt x="0" y="607755"/>
                    <a:pt x="0" y="572616"/>
                  </a:cubicBezTo>
                  <a:lnTo>
                    <a:pt x="0" y="63624"/>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测试步骤</a:t>
              </a:r>
            </a:p>
          </p:txBody>
        </p:sp>
        <p:sp>
          <p:nvSpPr>
            <p:cNvPr id="55" name="任意多边形: 形状 54">
              <a:extLst>
                <a:ext uri="{FF2B5EF4-FFF2-40B4-BE49-F238E27FC236}">
                  <a16:creationId xmlns:a16="http://schemas.microsoft.com/office/drawing/2014/main" id="{017629D1-529D-4983-8F82-721F1BFB90C9}"/>
                </a:ext>
              </a:extLst>
            </p:cNvPr>
            <p:cNvSpPr/>
            <p:nvPr/>
          </p:nvSpPr>
          <p:spPr>
            <a:xfrm>
              <a:off x="597851" y="2942419"/>
              <a:ext cx="237415" cy="477180"/>
            </a:xfrm>
            <a:custGeom>
              <a:avLst/>
              <a:gdLst/>
              <a:ahLst/>
              <a:cxnLst/>
              <a:rect l="0" t="0" r="0" b="0"/>
              <a:pathLst>
                <a:path>
                  <a:moveTo>
                    <a:pt x="0" y="0"/>
                  </a:moveTo>
                  <a:lnTo>
                    <a:pt x="0" y="477180"/>
                  </a:lnTo>
                  <a:lnTo>
                    <a:pt x="237415" y="4771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56" name="任意多边形: 形状 55">
              <a:extLst>
                <a:ext uri="{FF2B5EF4-FFF2-40B4-BE49-F238E27FC236}">
                  <a16:creationId xmlns:a16="http://schemas.microsoft.com/office/drawing/2014/main" id="{184FA8F2-2E57-415D-BDDD-54159BF54708}"/>
                </a:ext>
              </a:extLst>
            </p:cNvPr>
            <p:cNvSpPr/>
            <p:nvPr/>
          </p:nvSpPr>
          <p:spPr>
            <a:xfrm>
              <a:off x="835267" y="3101479"/>
              <a:ext cx="1181354"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业务操作</a:t>
              </a:r>
            </a:p>
          </p:txBody>
        </p:sp>
        <p:sp>
          <p:nvSpPr>
            <p:cNvPr id="57" name="任意多边形: 形状 56">
              <a:extLst>
                <a:ext uri="{FF2B5EF4-FFF2-40B4-BE49-F238E27FC236}">
                  <a16:creationId xmlns:a16="http://schemas.microsoft.com/office/drawing/2014/main" id="{C821AF8F-2599-4C30-B4A4-1BEC9EBF989B}"/>
                </a:ext>
              </a:extLst>
            </p:cNvPr>
            <p:cNvSpPr/>
            <p:nvPr/>
          </p:nvSpPr>
          <p:spPr>
            <a:xfrm>
              <a:off x="597851" y="2942419"/>
              <a:ext cx="237415" cy="1272480"/>
            </a:xfrm>
            <a:custGeom>
              <a:avLst/>
              <a:gdLst/>
              <a:ahLst/>
              <a:cxnLst/>
              <a:rect l="0" t="0" r="0" b="0"/>
              <a:pathLst>
                <a:path>
                  <a:moveTo>
                    <a:pt x="0" y="0"/>
                  </a:moveTo>
                  <a:lnTo>
                    <a:pt x="0" y="1272480"/>
                  </a:lnTo>
                  <a:lnTo>
                    <a:pt x="237415" y="12724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64" name="任意多边形: 形状 63">
              <a:extLst>
                <a:ext uri="{FF2B5EF4-FFF2-40B4-BE49-F238E27FC236}">
                  <a16:creationId xmlns:a16="http://schemas.microsoft.com/office/drawing/2014/main" id="{BBA89127-278B-4EF4-860D-59BA886A1F63}"/>
                </a:ext>
              </a:extLst>
            </p:cNvPr>
            <p:cNvSpPr/>
            <p:nvPr/>
          </p:nvSpPr>
          <p:spPr>
            <a:xfrm>
              <a:off x="835267" y="3896780"/>
              <a:ext cx="1193893"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dirty="0">
                  <a:latin typeface="微软雅黑" panose="020B0503020204020204" pitchFamily="34" charset="-122"/>
                  <a:ea typeface="微软雅黑" panose="020B0503020204020204" pitchFamily="34" charset="-122"/>
                </a:rPr>
                <a:t>故障模拟</a:t>
              </a:r>
              <a:endParaRPr lang="zh-CN" altLang="en-US" sz="1800" kern="1200" dirty="0">
                <a:latin typeface="微软雅黑" panose="020B0503020204020204" pitchFamily="34" charset="-122"/>
                <a:ea typeface="微软雅黑" panose="020B0503020204020204" pitchFamily="34" charset="-122"/>
              </a:endParaRPr>
            </a:p>
          </p:txBody>
        </p:sp>
        <p:sp>
          <p:nvSpPr>
            <p:cNvPr id="65" name="任意多边形: 形状 64">
              <a:extLst>
                <a:ext uri="{FF2B5EF4-FFF2-40B4-BE49-F238E27FC236}">
                  <a16:creationId xmlns:a16="http://schemas.microsoft.com/office/drawing/2014/main" id="{29A630B9-3EC9-4C55-9717-A8EE32D088BF}"/>
                </a:ext>
              </a:extLst>
            </p:cNvPr>
            <p:cNvSpPr/>
            <p:nvPr/>
          </p:nvSpPr>
          <p:spPr>
            <a:xfrm>
              <a:off x="597851" y="2942419"/>
              <a:ext cx="237415" cy="2067780"/>
            </a:xfrm>
            <a:custGeom>
              <a:avLst/>
              <a:gdLst/>
              <a:ahLst/>
              <a:cxnLst/>
              <a:rect l="0" t="0" r="0" b="0"/>
              <a:pathLst>
                <a:path>
                  <a:moveTo>
                    <a:pt x="0" y="0"/>
                  </a:moveTo>
                  <a:lnTo>
                    <a:pt x="0" y="2067780"/>
                  </a:lnTo>
                  <a:lnTo>
                    <a:pt x="237415" y="20677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71" name="任意多边形: 形状 70">
              <a:extLst>
                <a:ext uri="{FF2B5EF4-FFF2-40B4-BE49-F238E27FC236}">
                  <a16:creationId xmlns:a16="http://schemas.microsoft.com/office/drawing/2014/main" id="{E87E51FF-6B28-46A6-BE0A-87FBA85A4AC0}"/>
                </a:ext>
              </a:extLst>
            </p:cNvPr>
            <p:cNvSpPr/>
            <p:nvPr/>
          </p:nvSpPr>
          <p:spPr>
            <a:xfrm>
              <a:off x="835267" y="4692080"/>
              <a:ext cx="1193893"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dirty="0">
                  <a:latin typeface="微软雅黑" panose="020B0503020204020204" pitchFamily="34" charset="-122"/>
                  <a:ea typeface="微软雅黑" panose="020B0503020204020204" pitchFamily="34" charset="-122"/>
                </a:rPr>
                <a:t>业务观察</a:t>
              </a:r>
              <a:endParaRPr lang="zh-CN" altLang="en-US" sz="1800" kern="1200" dirty="0">
                <a:latin typeface="微软雅黑" panose="020B0503020204020204" pitchFamily="34" charset="-122"/>
                <a:ea typeface="微软雅黑" panose="020B0503020204020204" pitchFamily="34" charset="-122"/>
              </a:endParaRPr>
            </a:p>
          </p:txBody>
        </p:sp>
        <p:sp>
          <p:nvSpPr>
            <p:cNvPr id="73" name="任意多边形: 形状 72">
              <a:extLst>
                <a:ext uri="{FF2B5EF4-FFF2-40B4-BE49-F238E27FC236}">
                  <a16:creationId xmlns:a16="http://schemas.microsoft.com/office/drawing/2014/main" id="{8FD474D2-1954-4E52-BA33-0D833D260E8E}"/>
                </a:ext>
              </a:extLst>
            </p:cNvPr>
            <p:cNvSpPr/>
            <p:nvPr/>
          </p:nvSpPr>
          <p:spPr>
            <a:xfrm>
              <a:off x="590313" y="4567410"/>
              <a:ext cx="237415" cy="1272480"/>
            </a:xfrm>
            <a:custGeom>
              <a:avLst/>
              <a:gdLst/>
              <a:ahLst/>
              <a:cxnLst/>
              <a:rect l="0" t="0" r="0" b="0"/>
              <a:pathLst>
                <a:path>
                  <a:moveTo>
                    <a:pt x="0" y="0"/>
                  </a:moveTo>
                  <a:lnTo>
                    <a:pt x="0" y="1272480"/>
                  </a:lnTo>
                  <a:lnTo>
                    <a:pt x="237415" y="12724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74" name="任意多边形: 形状 73">
              <a:extLst>
                <a:ext uri="{FF2B5EF4-FFF2-40B4-BE49-F238E27FC236}">
                  <a16:creationId xmlns:a16="http://schemas.microsoft.com/office/drawing/2014/main" id="{35FAA7FA-306E-4893-85E3-13778E910AF4}"/>
                </a:ext>
              </a:extLst>
            </p:cNvPr>
            <p:cNvSpPr/>
            <p:nvPr/>
          </p:nvSpPr>
          <p:spPr>
            <a:xfrm>
              <a:off x="845042" y="5487380"/>
              <a:ext cx="1193893"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dirty="0">
                  <a:latin typeface="微软雅黑" panose="020B0503020204020204" pitchFamily="34" charset="-122"/>
                  <a:ea typeface="微软雅黑" panose="020B0503020204020204" pitchFamily="34" charset="-122"/>
                </a:rPr>
                <a:t>系统观察</a:t>
              </a:r>
              <a:endParaRPr lang="zh-CN" altLang="en-US" sz="1800" kern="1200" dirty="0">
                <a:latin typeface="微软雅黑" panose="020B0503020204020204" pitchFamily="34" charset="-122"/>
                <a:ea typeface="微软雅黑" panose="020B0503020204020204" pitchFamily="34" charset="-122"/>
              </a:endParaRPr>
            </a:p>
          </p:txBody>
        </p:sp>
      </p:grpSp>
      <p:sp>
        <p:nvSpPr>
          <p:cNvPr id="92" name="任意多边形: 形状 91">
            <a:extLst>
              <a:ext uri="{FF2B5EF4-FFF2-40B4-BE49-F238E27FC236}">
                <a16:creationId xmlns:a16="http://schemas.microsoft.com/office/drawing/2014/main" id="{7C1A57E9-3FE5-40A3-807C-4B4D886AD64A}"/>
              </a:ext>
            </a:extLst>
          </p:cNvPr>
          <p:cNvSpPr/>
          <p:nvPr/>
        </p:nvSpPr>
        <p:spPr>
          <a:xfrm>
            <a:off x="2685160" y="2015951"/>
            <a:ext cx="1080120" cy="636240"/>
          </a:xfrm>
          <a:custGeom>
            <a:avLst/>
            <a:gdLst>
              <a:gd name="connsiteX0" fmla="*/ 0 w 2374155"/>
              <a:gd name="connsiteY0" fmla="*/ 63624 h 636240"/>
              <a:gd name="connsiteX1" fmla="*/ 63624 w 2374155"/>
              <a:gd name="connsiteY1" fmla="*/ 0 h 636240"/>
              <a:gd name="connsiteX2" fmla="*/ 2310531 w 2374155"/>
              <a:gd name="connsiteY2" fmla="*/ 0 h 636240"/>
              <a:gd name="connsiteX3" fmla="*/ 2374155 w 2374155"/>
              <a:gd name="connsiteY3" fmla="*/ 63624 h 636240"/>
              <a:gd name="connsiteX4" fmla="*/ 2374155 w 2374155"/>
              <a:gd name="connsiteY4" fmla="*/ 572616 h 636240"/>
              <a:gd name="connsiteX5" fmla="*/ 2310531 w 2374155"/>
              <a:gd name="connsiteY5" fmla="*/ 636240 h 636240"/>
              <a:gd name="connsiteX6" fmla="*/ 63624 w 2374155"/>
              <a:gd name="connsiteY6" fmla="*/ 636240 h 636240"/>
              <a:gd name="connsiteX7" fmla="*/ 0 w 2374155"/>
              <a:gd name="connsiteY7" fmla="*/ 572616 h 636240"/>
              <a:gd name="connsiteX8" fmla="*/ 0 w 2374155"/>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4155" h="636240">
                <a:moveTo>
                  <a:pt x="0" y="63624"/>
                </a:moveTo>
                <a:cubicBezTo>
                  <a:pt x="0" y="28485"/>
                  <a:pt x="28485" y="0"/>
                  <a:pt x="63624" y="0"/>
                </a:cubicBezTo>
                <a:lnTo>
                  <a:pt x="2310531" y="0"/>
                </a:lnTo>
                <a:cubicBezTo>
                  <a:pt x="2345670" y="0"/>
                  <a:pt x="2374155" y="28485"/>
                  <a:pt x="2374155" y="63624"/>
                </a:cubicBezTo>
                <a:lnTo>
                  <a:pt x="2374155" y="572616"/>
                </a:lnTo>
                <a:cubicBezTo>
                  <a:pt x="2374155" y="607755"/>
                  <a:pt x="2345670" y="636240"/>
                  <a:pt x="2310531" y="636240"/>
                </a:cubicBezTo>
                <a:lnTo>
                  <a:pt x="63624" y="636240"/>
                </a:lnTo>
                <a:cubicBezTo>
                  <a:pt x="28485" y="636240"/>
                  <a:pt x="0" y="607755"/>
                  <a:pt x="0" y="572616"/>
                </a:cubicBezTo>
                <a:lnTo>
                  <a:pt x="0" y="63624"/>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用例编号</a:t>
            </a:r>
          </a:p>
        </p:txBody>
      </p:sp>
      <p:sp>
        <p:nvSpPr>
          <p:cNvPr id="39" name="任意多边形: 形状 38">
            <a:extLst>
              <a:ext uri="{FF2B5EF4-FFF2-40B4-BE49-F238E27FC236}">
                <a16:creationId xmlns:a16="http://schemas.microsoft.com/office/drawing/2014/main" id="{17A78FF9-EE09-4C1A-88EA-5104BD010B8B}"/>
              </a:ext>
            </a:extLst>
          </p:cNvPr>
          <p:cNvSpPr/>
          <p:nvPr/>
        </p:nvSpPr>
        <p:spPr>
          <a:xfrm>
            <a:off x="3819359" y="2016525"/>
            <a:ext cx="1653645" cy="636240"/>
          </a:xfrm>
          <a:custGeom>
            <a:avLst/>
            <a:gdLst>
              <a:gd name="connsiteX0" fmla="*/ 0 w 2374155"/>
              <a:gd name="connsiteY0" fmla="*/ 63624 h 636240"/>
              <a:gd name="connsiteX1" fmla="*/ 63624 w 2374155"/>
              <a:gd name="connsiteY1" fmla="*/ 0 h 636240"/>
              <a:gd name="connsiteX2" fmla="*/ 2310531 w 2374155"/>
              <a:gd name="connsiteY2" fmla="*/ 0 h 636240"/>
              <a:gd name="connsiteX3" fmla="*/ 2374155 w 2374155"/>
              <a:gd name="connsiteY3" fmla="*/ 63624 h 636240"/>
              <a:gd name="connsiteX4" fmla="*/ 2374155 w 2374155"/>
              <a:gd name="connsiteY4" fmla="*/ 572616 h 636240"/>
              <a:gd name="connsiteX5" fmla="*/ 2310531 w 2374155"/>
              <a:gd name="connsiteY5" fmla="*/ 636240 h 636240"/>
              <a:gd name="connsiteX6" fmla="*/ 63624 w 2374155"/>
              <a:gd name="connsiteY6" fmla="*/ 636240 h 636240"/>
              <a:gd name="connsiteX7" fmla="*/ 0 w 2374155"/>
              <a:gd name="connsiteY7" fmla="*/ 572616 h 636240"/>
              <a:gd name="connsiteX8" fmla="*/ 0 w 2374155"/>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4155" h="636240">
                <a:moveTo>
                  <a:pt x="0" y="63624"/>
                </a:moveTo>
                <a:cubicBezTo>
                  <a:pt x="0" y="28485"/>
                  <a:pt x="28485" y="0"/>
                  <a:pt x="63624" y="0"/>
                </a:cubicBezTo>
                <a:lnTo>
                  <a:pt x="2310531" y="0"/>
                </a:lnTo>
                <a:cubicBezTo>
                  <a:pt x="2345670" y="0"/>
                  <a:pt x="2374155" y="28485"/>
                  <a:pt x="2374155" y="63624"/>
                </a:cubicBezTo>
                <a:lnTo>
                  <a:pt x="2374155" y="572616"/>
                </a:lnTo>
                <a:cubicBezTo>
                  <a:pt x="2374155" y="607755"/>
                  <a:pt x="2345670" y="636240"/>
                  <a:pt x="2310531" y="636240"/>
                </a:cubicBezTo>
                <a:lnTo>
                  <a:pt x="63624" y="636240"/>
                </a:lnTo>
                <a:cubicBezTo>
                  <a:pt x="28485" y="636240"/>
                  <a:pt x="0" y="607755"/>
                  <a:pt x="0" y="572616"/>
                </a:cubicBezTo>
                <a:lnTo>
                  <a:pt x="0" y="63624"/>
                </a:lnTo>
                <a:close/>
              </a:path>
            </a:pathLst>
          </a:custGeom>
          <a:solidFill>
            <a:srgbClr val="FFC000"/>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预置条件</a:t>
            </a:r>
          </a:p>
        </p:txBody>
      </p:sp>
      <p:grpSp>
        <p:nvGrpSpPr>
          <p:cNvPr id="94" name="组合 93">
            <a:extLst>
              <a:ext uri="{FF2B5EF4-FFF2-40B4-BE49-F238E27FC236}">
                <a16:creationId xmlns:a16="http://schemas.microsoft.com/office/drawing/2014/main" id="{CB20986F-80E4-41A5-B17D-3D60377A762C}"/>
              </a:ext>
            </a:extLst>
          </p:cNvPr>
          <p:cNvGrpSpPr/>
          <p:nvPr/>
        </p:nvGrpSpPr>
        <p:grpSpPr>
          <a:xfrm>
            <a:off x="9017946" y="2028768"/>
            <a:ext cx="1668723" cy="3022141"/>
            <a:chOff x="9483140" y="2303408"/>
            <a:chExt cx="1668723" cy="3022141"/>
          </a:xfrm>
        </p:grpSpPr>
        <p:sp>
          <p:nvSpPr>
            <p:cNvPr id="95" name="任意多边形: 形状 94">
              <a:extLst>
                <a:ext uri="{FF2B5EF4-FFF2-40B4-BE49-F238E27FC236}">
                  <a16:creationId xmlns:a16="http://schemas.microsoft.com/office/drawing/2014/main" id="{D0FBCC5E-46AD-494D-AC62-28C878C9074A}"/>
                </a:ext>
              </a:extLst>
            </p:cNvPr>
            <p:cNvSpPr/>
            <p:nvPr/>
          </p:nvSpPr>
          <p:spPr>
            <a:xfrm>
              <a:off x="9483140" y="2303408"/>
              <a:ext cx="1656184" cy="636240"/>
            </a:xfrm>
            <a:custGeom>
              <a:avLst/>
              <a:gdLst>
                <a:gd name="connsiteX0" fmla="*/ 0 w 2374155"/>
                <a:gd name="connsiteY0" fmla="*/ 63624 h 636240"/>
                <a:gd name="connsiteX1" fmla="*/ 63624 w 2374155"/>
                <a:gd name="connsiteY1" fmla="*/ 0 h 636240"/>
                <a:gd name="connsiteX2" fmla="*/ 2310531 w 2374155"/>
                <a:gd name="connsiteY2" fmla="*/ 0 h 636240"/>
                <a:gd name="connsiteX3" fmla="*/ 2374155 w 2374155"/>
                <a:gd name="connsiteY3" fmla="*/ 63624 h 636240"/>
                <a:gd name="connsiteX4" fmla="*/ 2374155 w 2374155"/>
                <a:gd name="connsiteY4" fmla="*/ 572616 h 636240"/>
                <a:gd name="connsiteX5" fmla="*/ 2310531 w 2374155"/>
                <a:gd name="connsiteY5" fmla="*/ 636240 h 636240"/>
                <a:gd name="connsiteX6" fmla="*/ 63624 w 2374155"/>
                <a:gd name="connsiteY6" fmla="*/ 636240 h 636240"/>
                <a:gd name="connsiteX7" fmla="*/ 0 w 2374155"/>
                <a:gd name="connsiteY7" fmla="*/ 572616 h 636240"/>
                <a:gd name="connsiteX8" fmla="*/ 0 w 2374155"/>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4155" h="636240">
                  <a:moveTo>
                    <a:pt x="0" y="63624"/>
                  </a:moveTo>
                  <a:cubicBezTo>
                    <a:pt x="0" y="28485"/>
                    <a:pt x="28485" y="0"/>
                    <a:pt x="63624" y="0"/>
                  </a:cubicBezTo>
                  <a:lnTo>
                    <a:pt x="2310531" y="0"/>
                  </a:lnTo>
                  <a:cubicBezTo>
                    <a:pt x="2345670" y="0"/>
                    <a:pt x="2374155" y="28485"/>
                    <a:pt x="2374155" y="63624"/>
                  </a:cubicBezTo>
                  <a:lnTo>
                    <a:pt x="2374155" y="572616"/>
                  </a:lnTo>
                  <a:cubicBezTo>
                    <a:pt x="2374155" y="607755"/>
                    <a:pt x="2345670" y="636240"/>
                    <a:pt x="2310531" y="636240"/>
                  </a:cubicBezTo>
                  <a:lnTo>
                    <a:pt x="63624" y="636240"/>
                  </a:lnTo>
                  <a:cubicBezTo>
                    <a:pt x="28485" y="636240"/>
                    <a:pt x="0" y="607755"/>
                    <a:pt x="0" y="572616"/>
                  </a:cubicBezTo>
                  <a:lnTo>
                    <a:pt x="0" y="63624"/>
                  </a:lnTo>
                  <a:close/>
                </a:path>
              </a:pathLst>
            </a:custGeom>
            <a:solidFill>
              <a:schemeClr val="tx2">
                <a:lumMod val="60000"/>
                <a:lumOff val="40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用例来源</a:t>
              </a:r>
            </a:p>
          </p:txBody>
        </p:sp>
        <p:sp>
          <p:nvSpPr>
            <p:cNvPr id="96" name="任意多边形: 形状 95">
              <a:extLst>
                <a:ext uri="{FF2B5EF4-FFF2-40B4-BE49-F238E27FC236}">
                  <a16:creationId xmlns:a16="http://schemas.microsoft.com/office/drawing/2014/main" id="{A3FDE765-B926-48C4-AE26-89C2051846CD}"/>
                </a:ext>
              </a:extLst>
            </p:cNvPr>
            <p:cNvSpPr/>
            <p:nvPr/>
          </p:nvSpPr>
          <p:spPr>
            <a:xfrm>
              <a:off x="9720554" y="2939648"/>
              <a:ext cx="237415" cy="477180"/>
            </a:xfrm>
            <a:custGeom>
              <a:avLst/>
              <a:gdLst/>
              <a:ahLst/>
              <a:cxnLst/>
              <a:rect l="0" t="0" r="0" b="0"/>
              <a:pathLst>
                <a:path>
                  <a:moveTo>
                    <a:pt x="0" y="0"/>
                  </a:moveTo>
                  <a:lnTo>
                    <a:pt x="0" y="477180"/>
                  </a:lnTo>
                  <a:lnTo>
                    <a:pt x="237415" y="4771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97" name="任意多边形: 形状 96">
              <a:extLst>
                <a:ext uri="{FF2B5EF4-FFF2-40B4-BE49-F238E27FC236}">
                  <a16:creationId xmlns:a16="http://schemas.microsoft.com/office/drawing/2014/main" id="{31C06A0C-00F4-4477-A69A-23B34C409DA7}"/>
                </a:ext>
              </a:extLst>
            </p:cNvPr>
            <p:cNvSpPr/>
            <p:nvPr/>
          </p:nvSpPr>
          <p:spPr>
            <a:xfrm>
              <a:off x="9957970" y="3098708"/>
              <a:ext cx="1181354"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需求规格</a:t>
              </a:r>
            </a:p>
          </p:txBody>
        </p:sp>
        <p:sp>
          <p:nvSpPr>
            <p:cNvPr id="98" name="任意多边形: 形状 97">
              <a:extLst>
                <a:ext uri="{FF2B5EF4-FFF2-40B4-BE49-F238E27FC236}">
                  <a16:creationId xmlns:a16="http://schemas.microsoft.com/office/drawing/2014/main" id="{F4D35AF9-2030-4879-86DF-20A9801E5D11}"/>
                </a:ext>
              </a:extLst>
            </p:cNvPr>
            <p:cNvSpPr/>
            <p:nvPr/>
          </p:nvSpPr>
          <p:spPr>
            <a:xfrm>
              <a:off x="9720554" y="2939648"/>
              <a:ext cx="237415" cy="1272480"/>
            </a:xfrm>
            <a:custGeom>
              <a:avLst/>
              <a:gdLst/>
              <a:ahLst/>
              <a:cxnLst/>
              <a:rect l="0" t="0" r="0" b="0"/>
              <a:pathLst>
                <a:path>
                  <a:moveTo>
                    <a:pt x="0" y="0"/>
                  </a:moveTo>
                  <a:lnTo>
                    <a:pt x="0" y="1272480"/>
                  </a:lnTo>
                  <a:lnTo>
                    <a:pt x="237415" y="12724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99" name="任意多边形: 形状 98">
              <a:extLst>
                <a:ext uri="{FF2B5EF4-FFF2-40B4-BE49-F238E27FC236}">
                  <a16:creationId xmlns:a16="http://schemas.microsoft.com/office/drawing/2014/main" id="{77E9CDBC-684C-45ED-A5A2-121946CE9BB9}"/>
                </a:ext>
              </a:extLst>
            </p:cNvPr>
            <p:cNvSpPr/>
            <p:nvPr/>
          </p:nvSpPr>
          <p:spPr>
            <a:xfrm>
              <a:off x="9957970" y="3894009"/>
              <a:ext cx="1193893"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微软雅黑" panose="020B0503020204020204" pitchFamily="34" charset="-122"/>
                  <a:ea typeface="微软雅黑" panose="020B0503020204020204" pitchFamily="34" charset="-122"/>
                </a:rPr>
                <a:t>网上问题</a:t>
              </a:r>
            </a:p>
          </p:txBody>
        </p:sp>
        <p:sp>
          <p:nvSpPr>
            <p:cNvPr id="100" name="任意多边形: 形状 99">
              <a:extLst>
                <a:ext uri="{FF2B5EF4-FFF2-40B4-BE49-F238E27FC236}">
                  <a16:creationId xmlns:a16="http://schemas.microsoft.com/office/drawing/2014/main" id="{0A169C0A-7467-499B-BE45-1A8FACDE0B30}"/>
                </a:ext>
              </a:extLst>
            </p:cNvPr>
            <p:cNvSpPr/>
            <p:nvPr/>
          </p:nvSpPr>
          <p:spPr>
            <a:xfrm>
              <a:off x="9720554" y="2939648"/>
              <a:ext cx="237415" cy="2067780"/>
            </a:xfrm>
            <a:custGeom>
              <a:avLst/>
              <a:gdLst/>
              <a:ahLst/>
              <a:cxnLst/>
              <a:rect l="0" t="0" r="0" b="0"/>
              <a:pathLst>
                <a:path>
                  <a:moveTo>
                    <a:pt x="0" y="0"/>
                  </a:moveTo>
                  <a:lnTo>
                    <a:pt x="0" y="2067780"/>
                  </a:lnTo>
                  <a:lnTo>
                    <a:pt x="237415" y="2067780"/>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101" name="任意多边形: 形状 100">
              <a:extLst>
                <a:ext uri="{FF2B5EF4-FFF2-40B4-BE49-F238E27FC236}">
                  <a16:creationId xmlns:a16="http://schemas.microsoft.com/office/drawing/2014/main" id="{40BF324D-116A-4913-8308-39E7B38A1E43}"/>
                </a:ext>
              </a:extLst>
            </p:cNvPr>
            <p:cNvSpPr/>
            <p:nvPr/>
          </p:nvSpPr>
          <p:spPr>
            <a:xfrm>
              <a:off x="9957970" y="4689309"/>
              <a:ext cx="1193893" cy="636240"/>
            </a:xfrm>
            <a:custGeom>
              <a:avLst/>
              <a:gdLst>
                <a:gd name="connsiteX0" fmla="*/ 0 w 1899324"/>
                <a:gd name="connsiteY0" fmla="*/ 63624 h 636240"/>
                <a:gd name="connsiteX1" fmla="*/ 63624 w 1899324"/>
                <a:gd name="connsiteY1" fmla="*/ 0 h 636240"/>
                <a:gd name="connsiteX2" fmla="*/ 1835700 w 1899324"/>
                <a:gd name="connsiteY2" fmla="*/ 0 h 636240"/>
                <a:gd name="connsiteX3" fmla="*/ 1899324 w 1899324"/>
                <a:gd name="connsiteY3" fmla="*/ 63624 h 636240"/>
                <a:gd name="connsiteX4" fmla="*/ 1899324 w 1899324"/>
                <a:gd name="connsiteY4" fmla="*/ 572616 h 636240"/>
                <a:gd name="connsiteX5" fmla="*/ 1835700 w 1899324"/>
                <a:gd name="connsiteY5" fmla="*/ 636240 h 636240"/>
                <a:gd name="connsiteX6" fmla="*/ 63624 w 1899324"/>
                <a:gd name="connsiteY6" fmla="*/ 636240 h 636240"/>
                <a:gd name="connsiteX7" fmla="*/ 0 w 1899324"/>
                <a:gd name="connsiteY7" fmla="*/ 572616 h 636240"/>
                <a:gd name="connsiteX8" fmla="*/ 0 w 1899324"/>
                <a:gd name="connsiteY8" fmla="*/ 63624 h 636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9324" h="636240">
                  <a:moveTo>
                    <a:pt x="0" y="63624"/>
                  </a:moveTo>
                  <a:cubicBezTo>
                    <a:pt x="0" y="28485"/>
                    <a:pt x="28485" y="0"/>
                    <a:pt x="63624" y="0"/>
                  </a:cubicBezTo>
                  <a:lnTo>
                    <a:pt x="1835700" y="0"/>
                  </a:lnTo>
                  <a:cubicBezTo>
                    <a:pt x="1870839" y="0"/>
                    <a:pt x="1899324" y="28485"/>
                    <a:pt x="1899324" y="63624"/>
                  </a:cubicBezTo>
                  <a:lnTo>
                    <a:pt x="1899324" y="572616"/>
                  </a:lnTo>
                  <a:cubicBezTo>
                    <a:pt x="1899324" y="607755"/>
                    <a:pt x="1870839" y="636240"/>
                    <a:pt x="1835700" y="636240"/>
                  </a:cubicBezTo>
                  <a:lnTo>
                    <a:pt x="63624" y="636240"/>
                  </a:lnTo>
                  <a:cubicBezTo>
                    <a:pt x="28485" y="636240"/>
                    <a:pt x="0" y="607755"/>
                    <a:pt x="0" y="572616"/>
                  </a:cubicBezTo>
                  <a:lnTo>
                    <a:pt x="0" y="63624"/>
                  </a:lnTo>
                  <a:close/>
                </a:path>
              </a:pathLst>
            </a:custGeom>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2925" tIns="41495" rIns="52925" bIns="41495" numCol="1" spcCol="1270" anchor="ctr" anchorCtr="0">
              <a:noAutofit/>
            </a:bodyPr>
            <a:lstStyle/>
            <a:p>
              <a:pPr marL="0" lvl="0" indent="0" algn="ctr" defTabSz="800100">
                <a:lnSpc>
                  <a:spcPct val="90000"/>
                </a:lnSpc>
                <a:spcBef>
                  <a:spcPct val="0"/>
                </a:spcBef>
                <a:spcAft>
                  <a:spcPct val="35000"/>
                </a:spcAft>
                <a:buNone/>
              </a:pPr>
              <a:r>
                <a:rPr lang="zh-CN" altLang="en-US" dirty="0">
                  <a:latin typeface="微软雅黑" panose="020B0503020204020204" pitchFamily="34" charset="-122"/>
                  <a:ea typeface="微软雅黑" panose="020B0503020204020204" pitchFamily="34" charset="-122"/>
                </a:rPr>
                <a:t>基线规范</a:t>
              </a:r>
              <a:endParaRPr lang="zh-CN" altLang="en-US" sz="1800" kern="1200" dirty="0">
                <a:latin typeface="微软雅黑" panose="020B0503020204020204" pitchFamily="34" charset="-122"/>
                <a:ea typeface="微软雅黑" panose="020B0503020204020204" pitchFamily="34" charset="-122"/>
              </a:endParaRPr>
            </a:p>
          </p:txBody>
        </p:sp>
      </p:grpSp>
    </p:spTree>
    <p:custDataLst>
      <p:tags r:id="rId1"/>
    </p:custDataLst>
    <p:extLst>
      <p:ext uri="{BB962C8B-B14F-4D97-AF65-F5344CB8AC3E}">
        <p14:creationId xmlns:p14="http://schemas.microsoft.com/office/powerpoint/2010/main" val="458798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A62105-F480-4990-AED2-3F8AFA7F2C8D}"/>
              </a:ext>
            </a:extLst>
          </p:cNvPr>
          <p:cNvSpPr txBox="1"/>
          <p:nvPr/>
        </p:nvSpPr>
        <p:spPr>
          <a:xfrm>
            <a:off x="288429" y="143743"/>
            <a:ext cx="4536504" cy="461665"/>
          </a:xfrm>
          <a:prstGeom prst="rect">
            <a:avLst/>
          </a:prstGeom>
          <a:noFill/>
        </p:spPr>
        <p:txBody>
          <a:bodyPr wrap="square" rtlCol="0">
            <a:spAutoFit/>
          </a:bodyPr>
          <a:lstStyle/>
          <a:p>
            <a:r>
              <a:rPr lang="zh-CN" altLang="en-US" sz="2400" b="1" dirty="0">
                <a:solidFill>
                  <a:srgbClr val="0070C0"/>
                </a:solidFill>
                <a:latin typeface="微软雅黑" pitchFamily="34" charset="-122"/>
                <a:ea typeface="微软雅黑" pitchFamily="34" charset="-122"/>
              </a:rPr>
              <a:t>演练一下</a:t>
            </a:r>
          </a:p>
        </p:txBody>
      </p:sp>
      <p:sp>
        <p:nvSpPr>
          <p:cNvPr id="3" name="文本框 2">
            <a:extLst>
              <a:ext uri="{FF2B5EF4-FFF2-40B4-BE49-F238E27FC236}">
                <a16:creationId xmlns:a16="http://schemas.microsoft.com/office/drawing/2014/main" id="{50F4EB04-D071-4E74-B03D-6874BE2BE310}"/>
              </a:ext>
            </a:extLst>
          </p:cNvPr>
          <p:cNvSpPr txBox="1"/>
          <p:nvPr/>
        </p:nvSpPr>
        <p:spPr>
          <a:xfrm>
            <a:off x="2334458" y="2736031"/>
            <a:ext cx="6853158"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本培训的案例的测试用例实现</a:t>
            </a:r>
          </a:p>
        </p:txBody>
      </p:sp>
    </p:spTree>
    <p:extLst>
      <p:ext uri="{BB962C8B-B14F-4D97-AF65-F5344CB8AC3E}">
        <p14:creationId xmlns:p14="http://schemas.microsoft.com/office/powerpoint/2010/main" val="1196362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E4D8251-A88E-4F30-BA9F-51F041527CCC}"/>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81" y="168"/>
            <a:ext cx="11520011" cy="6480006"/>
          </a:xfrm>
          <a:prstGeom prst="rect">
            <a:avLst/>
          </a:prstGeom>
        </p:spPr>
      </p:pic>
      <p:sp>
        <p:nvSpPr>
          <p:cNvPr id="4" name="TextBox 23">
            <a:extLst>
              <a:ext uri="{FF2B5EF4-FFF2-40B4-BE49-F238E27FC236}">
                <a16:creationId xmlns:a16="http://schemas.microsoft.com/office/drawing/2014/main" id="{0FC51210-8108-423E-AB15-19429E1B5068}"/>
              </a:ext>
            </a:extLst>
          </p:cNvPr>
          <p:cNvSpPr txBox="1">
            <a:spLocks noChangeArrowheads="1"/>
          </p:cNvSpPr>
          <p:nvPr/>
        </p:nvSpPr>
        <p:spPr bwMode="auto">
          <a:xfrm>
            <a:off x="5482449" y="2624782"/>
            <a:ext cx="3676712" cy="680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4802" tIns="32401" rIns="64802" bIns="3240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defTabSz="912813" eaLnBrk="0" fontAlgn="base" hangingPunct="0">
              <a:spcBef>
                <a:spcPct val="0"/>
              </a:spcBef>
              <a:spcAft>
                <a:spcPct val="0"/>
              </a:spcAft>
              <a:buFont typeface="Arial" charset="0"/>
              <a:defRPr>
                <a:solidFill>
                  <a:schemeClr val="tx1"/>
                </a:solidFill>
                <a:latin typeface="Calibri" pitchFamily="34" charset="0"/>
                <a:ea typeface="宋体" pitchFamily="2" charset="-122"/>
              </a:defRPr>
            </a:lvl6pPr>
            <a:lvl7pPr marL="2971800" indent="-228600" defTabSz="912813" eaLnBrk="0" fontAlgn="base" hangingPunct="0">
              <a:spcBef>
                <a:spcPct val="0"/>
              </a:spcBef>
              <a:spcAft>
                <a:spcPct val="0"/>
              </a:spcAft>
              <a:buFont typeface="Arial" charset="0"/>
              <a:defRPr>
                <a:solidFill>
                  <a:schemeClr val="tx1"/>
                </a:solidFill>
                <a:latin typeface="Calibri" pitchFamily="34" charset="0"/>
                <a:ea typeface="宋体" pitchFamily="2" charset="-122"/>
              </a:defRPr>
            </a:lvl7pPr>
            <a:lvl8pPr marL="3429000" indent="-228600" defTabSz="912813" eaLnBrk="0" fontAlgn="base" hangingPunct="0">
              <a:spcBef>
                <a:spcPct val="0"/>
              </a:spcBef>
              <a:spcAft>
                <a:spcPct val="0"/>
              </a:spcAft>
              <a:buFont typeface="Arial" charset="0"/>
              <a:defRPr>
                <a:solidFill>
                  <a:schemeClr val="tx1"/>
                </a:solidFill>
                <a:latin typeface="Calibri" pitchFamily="34" charset="0"/>
                <a:ea typeface="宋体" pitchFamily="2" charset="-122"/>
              </a:defRPr>
            </a:lvl8pPr>
            <a:lvl9pPr marL="3886200" indent="-228600" defTabSz="912813" eaLnBrk="0" fontAlgn="base" hangingPunct="0">
              <a:spcBef>
                <a:spcPct val="0"/>
              </a:spcBef>
              <a:spcAft>
                <a:spcPct val="0"/>
              </a:spcAft>
              <a:buFont typeface="Arial" charset="0"/>
              <a:defRPr>
                <a:solidFill>
                  <a:schemeClr val="tx1"/>
                </a:solidFill>
                <a:latin typeface="Calibri" pitchFamily="34" charset="0"/>
                <a:ea typeface="宋体" pitchFamily="2" charset="-122"/>
              </a:defRPr>
            </a:lvl9pPr>
          </a:lstStyle>
          <a:p>
            <a:pPr eaLnBrk="1" hangingPunct="1"/>
            <a:r>
              <a:rPr lang="en-US" altLang="zh-CN" sz="4000" b="1" dirty="0">
                <a:gradFill>
                  <a:gsLst>
                    <a:gs pos="0">
                      <a:srgbClr val="6FBA2C"/>
                    </a:gs>
                    <a:gs pos="100000">
                      <a:srgbClr val="00479D"/>
                    </a:gs>
                  </a:gsLst>
                  <a:lin ang="3600000" scaled="0"/>
                </a:gradFill>
                <a:latin typeface="微软雅黑" pitchFamily="34" charset="-122"/>
                <a:ea typeface="微软雅黑" pitchFamily="34" charset="-122"/>
              </a:rPr>
              <a:t>4 </a:t>
            </a:r>
            <a:r>
              <a:rPr lang="zh-CN" altLang="en-US" sz="4000" b="1" dirty="0">
                <a:gradFill>
                  <a:gsLst>
                    <a:gs pos="0">
                      <a:srgbClr val="6FBA2C"/>
                    </a:gs>
                    <a:gs pos="100000">
                      <a:srgbClr val="00479D"/>
                    </a:gs>
                  </a:gsLst>
                  <a:lin ang="3600000" scaled="0"/>
                </a:gradFill>
                <a:latin typeface="微软雅黑" pitchFamily="34" charset="-122"/>
                <a:ea typeface="微软雅黑" pitchFamily="34" charset="-122"/>
              </a:rPr>
              <a:t>测试设计标准</a:t>
            </a:r>
          </a:p>
        </p:txBody>
      </p:sp>
      <p:cxnSp>
        <p:nvCxnSpPr>
          <p:cNvPr id="5" name="直线连接符 6">
            <a:extLst>
              <a:ext uri="{FF2B5EF4-FFF2-40B4-BE49-F238E27FC236}">
                <a16:creationId xmlns:a16="http://schemas.microsoft.com/office/drawing/2014/main" id="{107660C9-E546-45A0-B770-8F3AA3C1FD0D}"/>
              </a:ext>
            </a:extLst>
          </p:cNvPr>
          <p:cNvCxnSpPr/>
          <p:nvPr/>
        </p:nvCxnSpPr>
        <p:spPr>
          <a:xfrm flipV="1">
            <a:off x="5686202" y="3395888"/>
            <a:ext cx="4886209" cy="1387"/>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3C6BE102-7003-402C-936D-26DF55580393}"/>
              </a:ext>
            </a:extLst>
          </p:cNvPr>
          <p:cNvGrpSpPr/>
          <p:nvPr/>
        </p:nvGrpSpPr>
        <p:grpSpPr>
          <a:xfrm>
            <a:off x="8519981" y="3614026"/>
            <a:ext cx="2052431" cy="406652"/>
            <a:chOff x="5010464" y="3351078"/>
            <a:chExt cx="2172097" cy="430362"/>
          </a:xfrm>
        </p:grpSpPr>
        <p:pic>
          <p:nvPicPr>
            <p:cNvPr id="7" name="图片 6">
              <a:extLst>
                <a:ext uri="{FF2B5EF4-FFF2-40B4-BE49-F238E27FC236}">
                  <a16:creationId xmlns:a16="http://schemas.microsoft.com/office/drawing/2014/main" id="{F85E49E4-A4AC-4B8A-A71E-6D3ABC9B0745}"/>
                </a:ext>
              </a:extLst>
            </p:cNvPr>
            <p:cNvPicPr>
              <a:picLocks noChangeAspect="1"/>
            </p:cNvPicPr>
            <p:nvPr/>
          </p:nvPicPr>
          <p:blipFill>
            <a:blip r:embed="rId5" cstate="email">
              <a:duotone>
                <a:prstClr val="black"/>
                <a:schemeClr val="tx2">
                  <a:tint val="45000"/>
                  <a:satMod val="400000"/>
                </a:schemeClr>
              </a:duotone>
              <a:lum bright="-40000" contrast="-40000"/>
              <a:extLst>
                <a:ext uri="{28A0092B-C50C-407E-A947-70E740481C1C}">
                  <a14:useLocalDpi xmlns:a14="http://schemas.microsoft.com/office/drawing/2010/main"/>
                </a:ext>
              </a:extLst>
            </a:blip>
            <a:stretch>
              <a:fillRect/>
            </a:stretch>
          </p:blipFill>
          <p:spPr>
            <a:xfrm>
              <a:off x="5010464" y="3351078"/>
              <a:ext cx="430363" cy="430362"/>
            </a:xfrm>
            <a:prstGeom prst="rect">
              <a:avLst/>
            </a:prstGeom>
          </p:spPr>
        </p:pic>
        <p:pic>
          <p:nvPicPr>
            <p:cNvPr id="8" name="图片 7">
              <a:extLst>
                <a:ext uri="{FF2B5EF4-FFF2-40B4-BE49-F238E27FC236}">
                  <a16:creationId xmlns:a16="http://schemas.microsoft.com/office/drawing/2014/main" id="{B37FB475-12B4-4828-9CB3-3B38E991193E}"/>
                </a:ext>
              </a:extLst>
            </p:cNvPr>
            <p:cNvPicPr>
              <a:picLocks noChangeAspect="1"/>
            </p:cNvPicPr>
            <p:nvPr/>
          </p:nvPicPr>
          <p:blipFill>
            <a:blip r:embed="rId6" cstate="email">
              <a:lum bright="-40000" contrast="-40000"/>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5591042" y="3351078"/>
              <a:ext cx="430363" cy="430362"/>
            </a:xfrm>
            <a:prstGeom prst="rect">
              <a:avLst/>
            </a:prstGeom>
          </p:spPr>
        </p:pic>
        <p:pic>
          <p:nvPicPr>
            <p:cNvPr id="9" name="图片 8">
              <a:extLst>
                <a:ext uri="{FF2B5EF4-FFF2-40B4-BE49-F238E27FC236}">
                  <a16:creationId xmlns:a16="http://schemas.microsoft.com/office/drawing/2014/main" id="{F9CCAAA5-D8CD-45E6-9032-420A9063EF1B}"/>
                </a:ext>
              </a:extLst>
            </p:cNvPr>
            <p:cNvPicPr>
              <a:picLocks noChangeAspect="1"/>
            </p:cNvPicPr>
            <p:nvPr/>
          </p:nvPicPr>
          <p:blipFill>
            <a:blip r:embed="rId7" cstate="email">
              <a:lum bright="-40000" contrast="-40000"/>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171620" y="3351078"/>
              <a:ext cx="430363" cy="430362"/>
            </a:xfrm>
            <a:prstGeom prst="rect">
              <a:avLst/>
            </a:prstGeom>
          </p:spPr>
        </p:pic>
        <p:pic>
          <p:nvPicPr>
            <p:cNvPr id="10" name="图片 9">
              <a:extLst>
                <a:ext uri="{FF2B5EF4-FFF2-40B4-BE49-F238E27FC236}">
                  <a16:creationId xmlns:a16="http://schemas.microsoft.com/office/drawing/2014/main" id="{5A6F05EA-E62A-4FF9-86E0-10BC5C63EB6A}"/>
                </a:ext>
              </a:extLst>
            </p:cNvPr>
            <p:cNvPicPr>
              <a:picLocks noChangeAspect="1"/>
            </p:cNvPicPr>
            <p:nvPr/>
          </p:nvPicPr>
          <p:blipFill>
            <a:blip r:embed="rId8" cstate="email">
              <a:lum bright="-40000" contrast="-40000"/>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752198" y="3351078"/>
              <a:ext cx="430363" cy="430362"/>
            </a:xfrm>
            <a:prstGeom prst="rect">
              <a:avLst/>
            </a:prstGeom>
          </p:spPr>
        </p:pic>
      </p:grpSp>
      <p:pic>
        <p:nvPicPr>
          <p:cNvPr id="11" name="图片 10">
            <a:extLst>
              <a:ext uri="{FF2B5EF4-FFF2-40B4-BE49-F238E27FC236}">
                <a16:creationId xmlns:a16="http://schemas.microsoft.com/office/drawing/2014/main" id="{34DAE7D3-3F63-4B58-BECC-C69C04DE030A}"/>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865838" y="508766"/>
            <a:ext cx="1706574" cy="589119"/>
          </a:xfrm>
          <a:prstGeom prst="rect">
            <a:avLst/>
          </a:prstGeom>
        </p:spPr>
      </p:pic>
    </p:spTree>
    <p:custDataLst>
      <p:tags r:id="rId1"/>
    </p:custDataLst>
    <p:extLst>
      <p:ext uri="{BB962C8B-B14F-4D97-AF65-F5344CB8AC3E}">
        <p14:creationId xmlns:p14="http://schemas.microsoft.com/office/powerpoint/2010/main" val="3153390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429" y="143743"/>
            <a:ext cx="4536504" cy="461665"/>
          </a:xfrm>
          <a:prstGeom prst="rect">
            <a:avLst/>
          </a:prstGeom>
          <a:noFill/>
        </p:spPr>
        <p:txBody>
          <a:bodyPr wrap="square" rtlCol="0">
            <a:spAutoFit/>
          </a:bodyPr>
          <a:lstStyle/>
          <a:p>
            <a:r>
              <a:rPr lang="zh-CN" altLang="en-US" sz="2400" b="1" dirty="0">
                <a:solidFill>
                  <a:srgbClr val="0070C0"/>
                </a:solidFill>
                <a:latin typeface="微软雅黑" pitchFamily="34" charset="-122"/>
                <a:ea typeface="微软雅黑" pitchFamily="34" charset="-122"/>
              </a:rPr>
              <a:t>讨论一下</a:t>
            </a:r>
          </a:p>
        </p:txBody>
      </p:sp>
      <p:sp>
        <p:nvSpPr>
          <p:cNvPr id="3" name="文本框 2">
            <a:extLst>
              <a:ext uri="{FF2B5EF4-FFF2-40B4-BE49-F238E27FC236}">
                <a16:creationId xmlns:a16="http://schemas.microsoft.com/office/drawing/2014/main" id="{EF4746A5-7B0F-4DBB-906B-78AE5D468716}"/>
              </a:ext>
            </a:extLst>
          </p:cNvPr>
          <p:cNvSpPr txBox="1"/>
          <p:nvPr/>
        </p:nvSpPr>
        <p:spPr>
          <a:xfrm>
            <a:off x="2880717" y="2632214"/>
            <a:ext cx="6340197"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好的测试设计应该是怎样的</a:t>
            </a:r>
          </a:p>
        </p:txBody>
      </p:sp>
    </p:spTree>
    <p:custDataLst>
      <p:tags r:id="rId1"/>
    </p:custDataLst>
    <p:extLst>
      <p:ext uri="{BB962C8B-B14F-4D97-AF65-F5344CB8AC3E}">
        <p14:creationId xmlns:p14="http://schemas.microsoft.com/office/powerpoint/2010/main" val="13445425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429" y="143743"/>
            <a:ext cx="4536504" cy="461665"/>
          </a:xfrm>
          <a:prstGeom prst="rect">
            <a:avLst/>
          </a:prstGeom>
          <a:noFill/>
        </p:spPr>
        <p:txBody>
          <a:bodyPr wrap="square" rtlCol="0">
            <a:spAutoFit/>
          </a:bodyPr>
          <a:lstStyle/>
          <a:p>
            <a:r>
              <a:rPr lang="zh-CN" altLang="en-US" sz="2400" b="1" dirty="0">
                <a:solidFill>
                  <a:srgbClr val="0070C0"/>
                </a:solidFill>
                <a:latin typeface="微软雅黑" pitchFamily="34" charset="-122"/>
                <a:ea typeface="微软雅黑" pitchFamily="34" charset="-122"/>
              </a:rPr>
              <a:t>好的测试设计</a:t>
            </a:r>
          </a:p>
        </p:txBody>
      </p:sp>
      <p:sp>
        <p:nvSpPr>
          <p:cNvPr id="5" name="MH_Other_1">
            <a:extLst>
              <a:ext uri="{FF2B5EF4-FFF2-40B4-BE49-F238E27FC236}">
                <a16:creationId xmlns:a16="http://schemas.microsoft.com/office/drawing/2014/main" id="{39247D3D-BD4D-4148-87E3-0E1AEFA6D93F}"/>
              </a:ext>
            </a:extLst>
          </p:cNvPr>
          <p:cNvSpPr/>
          <p:nvPr>
            <p:custDataLst>
              <p:tags r:id="rId2"/>
            </p:custDataLst>
          </p:nvPr>
        </p:nvSpPr>
        <p:spPr>
          <a:xfrm>
            <a:off x="1800972" y="1956355"/>
            <a:ext cx="856060" cy="885825"/>
          </a:xfrm>
          <a:custGeom>
            <a:avLst/>
            <a:gdLst>
              <a:gd name="connsiteX0" fmla="*/ 0 w 1120775"/>
              <a:gd name="connsiteY0" fmla="*/ 812800 h 1136650"/>
              <a:gd name="connsiteX1" fmla="*/ 504825 w 1120775"/>
              <a:gd name="connsiteY1" fmla="*/ 0 h 1136650"/>
              <a:gd name="connsiteX2" fmla="*/ 606425 w 1120775"/>
              <a:gd name="connsiteY2" fmla="*/ 28575 h 1136650"/>
              <a:gd name="connsiteX3" fmla="*/ 1120775 w 1120775"/>
              <a:gd name="connsiteY3" fmla="*/ 1136650 h 1136650"/>
              <a:gd name="connsiteX0" fmla="*/ 0 w 1098550"/>
              <a:gd name="connsiteY0" fmla="*/ 815975 h 1136650"/>
              <a:gd name="connsiteX1" fmla="*/ 482600 w 1098550"/>
              <a:gd name="connsiteY1" fmla="*/ 0 h 1136650"/>
              <a:gd name="connsiteX2" fmla="*/ 584200 w 1098550"/>
              <a:gd name="connsiteY2" fmla="*/ 28575 h 1136650"/>
              <a:gd name="connsiteX3" fmla="*/ 1098550 w 1098550"/>
              <a:gd name="connsiteY3" fmla="*/ 1136650 h 1136650"/>
            </a:gdLst>
            <a:ahLst/>
            <a:cxnLst>
              <a:cxn ang="0">
                <a:pos x="connsiteX0" y="connsiteY0"/>
              </a:cxn>
              <a:cxn ang="0">
                <a:pos x="connsiteX1" y="connsiteY1"/>
              </a:cxn>
              <a:cxn ang="0">
                <a:pos x="connsiteX2" y="connsiteY2"/>
              </a:cxn>
              <a:cxn ang="0">
                <a:pos x="connsiteX3" y="connsiteY3"/>
              </a:cxn>
            </a:cxnLst>
            <a:rect l="l" t="t" r="r" b="b"/>
            <a:pathLst>
              <a:path w="1098550" h="1136650">
                <a:moveTo>
                  <a:pt x="0" y="815975"/>
                </a:moveTo>
                <a:lnTo>
                  <a:pt x="482600" y="0"/>
                </a:lnTo>
                <a:lnTo>
                  <a:pt x="584200" y="28575"/>
                </a:lnTo>
                <a:lnTo>
                  <a:pt x="1098550" y="1136650"/>
                </a:lnTo>
              </a:path>
            </a:pathLst>
          </a:custGeom>
          <a:noFill/>
          <a:ln w="19050">
            <a:solidFill>
              <a:srgbClr val="7CCDA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6" name="MH_SubTitle_1">
            <a:extLst>
              <a:ext uri="{FF2B5EF4-FFF2-40B4-BE49-F238E27FC236}">
                <a16:creationId xmlns:a16="http://schemas.microsoft.com/office/drawing/2014/main" id="{C691CD87-D96E-4EFF-9BD7-F4ADA9A745E1}"/>
              </a:ext>
            </a:extLst>
          </p:cNvPr>
          <p:cNvSpPr/>
          <p:nvPr>
            <p:custDataLst>
              <p:tags r:id="rId3"/>
            </p:custDataLst>
          </p:nvPr>
        </p:nvSpPr>
        <p:spPr>
          <a:xfrm rot="588792">
            <a:off x="1490220" y="2624295"/>
            <a:ext cx="1345406" cy="670322"/>
          </a:xfrm>
          <a:prstGeom prst="roundRect">
            <a:avLst>
              <a:gd name="adj" fmla="val 11293"/>
            </a:avLst>
          </a:prstGeom>
          <a:solidFill>
            <a:srgbClr val="7CCDA9"/>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sz="2000" dirty="0">
                <a:solidFill>
                  <a:srgbClr val="FFFFFF"/>
                </a:solidFill>
                <a:latin typeface="微软雅黑" panose="020B0503020204020204" pitchFamily="34" charset="-122"/>
                <a:ea typeface="微软雅黑" panose="020B0503020204020204" pitchFamily="34" charset="-122"/>
              </a:rPr>
              <a:t>描述准确</a:t>
            </a:r>
          </a:p>
        </p:txBody>
      </p:sp>
      <p:sp>
        <p:nvSpPr>
          <p:cNvPr id="7" name="MH_Other_2">
            <a:extLst>
              <a:ext uri="{FF2B5EF4-FFF2-40B4-BE49-F238E27FC236}">
                <a16:creationId xmlns:a16="http://schemas.microsoft.com/office/drawing/2014/main" id="{4F5A7EFE-07DB-4E83-8AB0-F1B751BB2338}"/>
              </a:ext>
            </a:extLst>
          </p:cNvPr>
          <p:cNvSpPr/>
          <p:nvPr>
            <p:custDataLst>
              <p:tags r:id="rId4"/>
            </p:custDataLst>
          </p:nvPr>
        </p:nvSpPr>
        <p:spPr>
          <a:xfrm>
            <a:off x="1998740" y="1793239"/>
            <a:ext cx="476796" cy="305713"/>
          </a:xfrm>
          <a:prstGeom prst="ellipse">
            <a:avLst/>
          </a:prstGeom>
          <a:solidFill>
            <a:srgbClr val="7CCDA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lstStyle/>
          <a:p>
            <a:pPr algn="ctr">
              <a:defRPr/>
            </a:pPr>
            <a:r>
              <a:rPr lang="en-US" altLang="zh-CN" dirty="0">
                <a:solidFill>
                  <a:srgbClr val="FFFFFF"/>
                </a:solidFill>
                <a:latin typeface="微软雅黑" panose="020B0503020204020204" pitchFamily="34" charset="-122"/>
                <a:ea typeface="微软雅黑" panose="020B0503020204020204" pitchFamily="34" charset="-122"/>
              </a:rPr>
              <a:t>01</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8" name="MH_Other_3">
            <a:extLst>
              <a:ext uri="{FF2B5EF4-FFF2-40B4-BE49-F238E27FC236}">
                <a16:creationId xmlns:a16="http://schemas.microsoft.com/office/drawing/2014/main" id="{22B86DFB-B091-4A1E-856B-71314A801457}"/>
              </a:ext>
            </a:extLst>
          </p:cNvPr>
          <p:cNvSpPr/>
          <p:nvPr>
            <p:custDataLst>
              <p:tags r:id="rId5"/>
            </p:custDataLst>
          </p:nvPr>
        </p:nvSpPr>
        <p:spPr>
          <a:xfrm>
            <a:off x="3964657" y="1956355"/>
            <a:ext cx="856059" cy="885825"/>
          </a:xfrm>
          <a:custGeom>
            <a:avLst/>
            <a:gdLst>
              <a:gd name="connsiteX0" fmla="*/ 0 w 1120775"/>
              <a:gd name="connsiteY0" fmla="*/ 812800 h 1136650"/>
              <a:gd name="connsiteX1" fmla="*/ 504825 w 1120775"/>
              <a:gd name="connsiteY1" fmla="*/ 0 h 1136650"/>
              <a:gd name="connsiteX2" fmla="*/ 606425 w 1120775"/>
              <a:gd name="connsiteY2" fmla="*/ 28575 h 1136650"/>
              <a:gd name="connsiteX3" fmla="*/ 1120775 w 1120775"/>
              <a:gd name="connsiteY3" fmla="*/ 1136650 h 1136650"/>
              <a:gd name="connsiteX0" fmla="*/ 0 w 1098550"/>
              <a:gd name="connsiteY0" fmla="*/ 815975 h 1136650"/>
              <a:gd name="connsiteX1" fmla="*/ 482600 w 1098550"/>
              <a:gd name="connsiteY1" fmla="*/ 0 h 1136650"/>
              <a:gd name="connsiteX2" fmla="*/ 584200 w 1098550"/>
              <a:gd name="connsiteY2" fmla="*/ 28575 h 1136650"/>
              <a:gd name="connsiteX3" fmla="*/ 1098550 w 1098550"/>
              <a:gd name="connsiteY3" fmla="*/ 1136650 h 1136650"/>
            </a:gdLst>
            <a:ahLst/>
            <a:cxnLst>
              <a:cxn ang="0">
                <a:pos x="connsiteX0" y="connsiteY0"/>
              </a:cxn>
              <a:cxn ang="0">
                <a:pos x="connsiteX1" y="connsiteY1"/>
              </a:cxn>
              <a:cxn ang="0">
                <a:pos x="connsiteX2" y="connsiteY2"/>
              </a:cxn>
              <a:cxn ang="0">
                <a:pos x="connsiteX3" y="connsiteY3"/>
              </a:cxn>
            </a:cxnLst>
            <a:rect l="l" t="t" r="r" b="b"/>
            <a:pathLst>
              <a:path w="1098550" h="1136650">
                <a:moveTo>
                  <a:pt x="0" y="815975"/>
                </a:moveTo>
                <a:lnTo>
                  <a:pt x="482600" y="0"/>
                </a:lnTo>
                <a:lnTo>
                  <a:pt x="584200" y="28575"/>
                </a:lnTo>
                <a:lnTo>
                  <a:pt x="1098550" y="1136650"/>
                </a:lnTo>
              </a:path>
            </a:pathLst>
          </a:custGeom>
          <a:noFill/>
          <a:ln w="19050">
            <a:solidFill>
              <a:srgbClr val="F3784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9" name="MH_SubTitle_2">
            <a:extLst>
              <a:ext uri="{FF2B5EF4-FFF2-40B4-BE49-F238E27FC236}">
                <a16:creationId xmlns:a16="http://schemas.microsoft.com/office/drawing/2014/main" id="{0E2C735B-8695-4D08-87FA-8FFF2F64FA87}"/>
              </a:ext>
            </a:extLst>
          </p:cNvPr>
          <p:cNvSpPr/>
          <p:nvPr>
            <p:custDataLst>
              <p:tags r:id="rId6"/>
            </p:custDataLst>
          </p:nvPr>
        </p:nvSpPr>
        <p:spPr>
          <a:xfrm rot="588792">
            <a:off x="3653904" y="2624295"/>
            <a:ext cx="1345406" cy="670322"/>
          </a:xfrm>
          <a:prstGeom prst="roundRect">
            <a:avLst>
              <a:gd name="adj" fmla="val 11293"/>
            </a:avLst>
          </a:prstGeom>
          <a:solidFill>
            <a:srgbClr val="F3784E"/>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sz="2000" dirty="0">
                <a:solidFill>
                  <a:srgbClr val="FFFFFF"/>
                </a:solidFill>
                <a:latin typeface="微软雅黑" panose="020B0503020204020204" pitchFamily="34" charset="-122"/>
                <a:ea typeface="微软雅黑" panose="020B0503020204020204" pitchFamily="34" charset="-122"/>
              </a:rPr>
              <a:t>规范性好</a:t>
            </a:r>
          </a:p>
        </p:txBody>
      </p:sp>
      <p:sp>
        <p:nvSpPr>
          <p:cNvPr id="10" name="MH_Other_4">
            <a:extLst>
              <a:ext uri="{FF2B5EF4-FFF2-40B4-BE49-F238E27FC236}">
                <a16:creationId xmlns:a16="http://schemas.microsoft.com/office/drawing/2014/main" id="{0D0DA3AA-BFBD-4880-A063-6C49E56181EE}"/>
              </a:ext>
            </a:extLst>
          </p:cNvPr>
          <p:cNvSpPr/>
          <p:nvPr>
            <p:custDataLst>
              <p:tags r:id="rId7"/>
            </p:custDataLst>
          </p:nvPr>
        </p:nvSpPr>
        <p:spPr>
          <a:xfrm>
            <a:off x="4162425" y="1793239"/>
            <a:ext cx="476797" cy="305713"/>
          </a:xfrm>
          <a:prstGeom prst="ellipse">
            <a:avLst/>
          </a:prstGeom>
          <a:solidFill>
            <a:srgbClr val="F3784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lstStyle/>
          <a:p>
            <a:pPr algn="ctr">
              <a:defRPr/>
            </a:pPr>
            <a:r>
              <a:rPr lang="en-US" altLang="zh-CN">
                <a:solidFill>
                  <a:srgbClr val="FFFFFF"/>
                </a:solidFill>
                <a:latin typeface="微软雅黑" panose="020B0503020204020204" pitchFamily="34" charset="-122"/>
                <a:ea typeface="微软雅黑" panose="020B0503020204020204" pitchFamily="34" charset="-122"/>
              </a:rPr>
              <a:t>02</a:t>
            </a: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1" name="MH_Other_5">
            <a:extLst>
              <a:ext uri="{FF2B5EF4-FFF2-40B4-BE49-F238E27FC236}">
                <a16:creationId xmlns:a16="http://schemas.microsoft.com/office/drawing/2014/main" id="{10881D1A-86C5-48FE-9B9D-2DCC768CEBE6}"/>
              </a:ext>
            </a:extLst>
          </p:cNvPr>
          <p:cNvSpPr/>
          <p:nvPr>
            <p:custDataLst>
              <p:tags r:id="rId8"/>
            </p:custDataLst>
          </p:nvPr>
        </p:nvSpPr>
        <p:spPr>
          <a:xfrm>
            <a:off x="6094015" y="1956355"/>
            <a:ext cx="856060" cy="885825"/>
          </a:xfrm>
          <a:custGeom>
            <a:avLst/>
            <a:gdLst>
              <a:gd name="connsiteX0" fmla="*/ 0 w 1120775"/>
              <a:gd name="connsiteY0" fmla="*/ 812800 h 1136650"/>
              <a:gd name="connsiteX1" fmla="*/ 504825 w 1120775"/>
              <a:gd name="connsiteY1" fmla="*/ 0 h 1136650"/>
              <a:gd name="connsiteX2" fmla="*/ 606425 w 1120775"/>
              <a:gd name="connsiteY2" fmla="*/ 28575 h 1136650"/>
              <a:gd name="connsiteX3" fmla="*/ 1120775 w 1120775"/>
              <a:gd name="connsiteY3" fmla="*/ 1136650 h 1136650"/>
              <a:gd name="connsiteX0" fmla="*/ 0 w 1098550"/>
              <a:gd name="connsiteY0" fmla="*/ 815975 h 1136650"/>
              <a:gd name="connsiteX1" fmla="*/ 482600 w 1098550"/>
              <a:gd name="connsiteY1" fmla="*/ 0 h 1136650"/>
              <a:gd name="connsiteX2" fmla="*/ 584200 w 1098550"/>
              <a:gd name="connsiteY2" fmla="*/ 28575 h 1136650"/>
              <a:gd name="connsiteX3" fmla="*/ 1098550 w 1098550"/>
              <a:gd name="connsiteY3" fmla="*/ 1136650 h 1136650"/>
            </a:gdLst>
            <a:ahLst/>
            <a:cxnLst>
              <a:cxn ang="0">
                <a:pos x="connsiteX0" y="connsiteY0"/>
              </a:cxn>
              <a:cxn ang="0">
                <a:pos x="connsiteX1" y="connsiteY1"/>
              </a:cxn>
              <a:cxn ang="0">
                <a:pos x="connsiteX2" y="connsiteY2"/>
              </a:cxn>
              <a:cxn ang="0">
                <a:pos x="connsiteX3" y="connsiteY3"/>
              </a:cxn>
            </a:cxnLst>
            <a:rect l="l" t="t" r="r" b="b"/>
            <a:pathLst>
              <a:path w="1098550" h="1136650">
                <a:moveTo>
                  <a:pt x="0" y="815975"/>
                </a:moveTo>
                <a:lnTo>
                  <a:pt x="482600" y="0"/>
                </a:lnTo>
                <a:lnTo>
                  <a:pt x="584200" y="28575"/>
                </a:lnTo>
                <a:lnTo>
                  <a:pt x="1098550" y="1136650"/>
                </a:lnTo>
              </a:path>
            </a:pathLst>
          </a:custGeom>
          <a:noFill/>
          <a:ln w="19050">
            <a:solidFill>
              <a:srgbClr val="65C3E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65C3E7"/>
              </a:solidFill>
              <a:latin typeface="微软雅黑" panose="020B0503020204020204" pitchFamily="34" charset="-122"/>
              <a:ea typeface="微软雅黑" panose="020B0503020204020204" pitchFamily="34" charset="-122"/>
            </a:endParaRPr>
          </a:p>
        </p:txBody>
      </p:sp>
      <p:sp>
        <p:nvSpPr>
          <p:cNvPr id="12" name="MH_SubTitle_3">
            <a:extLst>
              <a:ext uri="{FF2B5EF4-FFF2-40B4-BE49-F238E27FC236}">
                <a16:creationId xmlns:a16="http://schemas.microsoft.com/office/drawing/2014/main" id="{6209226B-6878-4C3D-AD6D-EFECC8F3735E}"/>
              </a:ext>
            </a:extLst>
          </p:cNvPr>
          <p:cNvSpPr/>
          <p:nvPr>
            <p:custDataLst>
              <p:tags r:id="rId9"/>
            </p:custDataLst>
          </p:nvPr>
        </p:nvSpPr>
        <p:spPr>
          <a:xfrm rot="588792">
            <a:off x="5783262" y="2624295"/>
            <a:ext cx="1346597" cy="670322"/>
          </a:xfrm>
          <a:prstGeom prst="roundRect">
            <a:avLst>
              <a:gd name="adj" fmla="val 11293"/>
            </a:avLst>
          </a:prstGeom>
          <a:solidFill>
            <a:srgbClr val="65C3E7"/>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sz="2000" dirty="0">
                <a:solidFill>
                  <a:srgbClr val="FFFFFF"/>
                </a:solidFill>
                <a:latin typeface="微软雅黑" panose="020B0503020204020204" pitchFamily="34" charset="-122"/>
                <a:ea typeface="微软雅黑" panose="020B0503020204020204" pitchFamily="34" charset="-122"/>
              </a:rPr>
              <a:t>步骤可执行</a:t>
            </a:r>
          </a:p>
        </p:txBody>
      </p:sp>
      <p:sp>
        <p:nvSpPr>
          <p:cNvPr id="13" name="MH_Other_6">
            <a:extLst>
              <a:ext uri="{FF2B5EF4-FFF2-40B4-BE49-F238E27FC236}">
                <a16:creationId xmlns:a16="http://schemas.microsoft.com/office/drawing/2014/main" id="{7AD6C466-6716-41DF-A968-6380DDC36DF9}"/>
              </a:ext>
            </a:extLst>
          </p:cNvPr>
          <p:cNvSpPr/>
          <p:nvPr>
            <p:custDataLst>
              <p:tags r:id="rId10"/>
            </p:custDataLst>
          </p:nvPr>
        </p:nvSpPr>
        <p:spPr>
          <a:xfrm>
            <a:off x="6291783" y="1793240"/>
            <a:ext cx="476798" cy="335654"/>
          </a:xfrm>
          <a:prstGeom prst="ellipse">
            <a:avLst/>
          </a:prstGeom>
          <a:solidFill>
            <a:srgbClr val="65C3E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lstStyle/>
          <a:p>
            <a:pPr algn="ctr">
              <a:defRPr/>
            </a:pPr>
            <a:r>
              <a:rPr lang="en-US" altLang="zh-CN">
                <a:solidFill>
                  <a:srgbClr val="FFFFFF"/>
                </a:solidFill>
                <a:latin typeface="微软雅黑" panose="020B0503020204020204" pitchFamily="34" charset="-122"/>
                <a:ea typeface="微软雅黑" panose="020B0503020204020204" pitchFamily="34" charset="-122"/>
              </a:rPr>
              <a:t>03</a:t>
            </a: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4" name="MH_Other_7">
            <a:extLst>
              <a:ext uri="{FF2B5EF4-FFF2-40B4-BE49-F238E27FC236}">
                <a16:creationId xmlns:a16="http://schemas.microsoft.com/office/drawing/2014/main" id="{5195A6D2-284B-46A6-BCD0-7CA648593D28}"/>
              </a:ext>
            </a:extLst>
          </p:cNvPr>
          <p:cNvSpPr/>
          <p:nvPr>
            <p:custDataLst>
              <p:tags r:id="rId11"/>
            </p:custDataLst>
          </p:nvPr>
        </p:nvSpPr>
        <p:spPr>
          <a:xfrm>
            <a:off x="1798591" y="3880306"/>
            <a:ext cx="856060" cy="885825"/>
          </a:xfrm>
          <a:custGeom>
            <a:avLst/>
            <a:gdLst>
              <a:gd name="connsiteX0" fmla="*/ 0 w 1120775"/>
              <a:gd name="connsiteY0" fmla="*/ 812800 h 1136650"/>
              <a:gd name="connsiteX1" fmla="*/ 504825 w 1120775"/>
              <a:gd name="connsiteY1" fmla="*/ 0 h 1136650"/>
              <a:gd name="connsiteX2" fmla="*/ 606425 w 1120775"/>
              <a:gd name="connsiteY2" fmla="*/ 28575 h 1136650"/>
              <a:gd name="connsiteX3" fmla="*/ 1120775 w 1120775"/>
              <a:gd name="connsiteY3" fmla="*/ 1136650 h 1136650"/>
              <a:gd name="connsiteX0" fmla="*/ 0 w 1098550"/>
              <a:gd name="connsiteY0" fmla="*/ 815975 h 1136650"/>
              <a:gd name="connsiteX1" fmla="*/ 482600 w 1098550"/>
              <a:gd name="connsiteY1" fmla="*/ 0 h 1136650"/>
              <a:gd name="connsiteX2" fmla="*/ 584200 w 1098550"/>
              <a:gd name="connsiteY2" fmla="*/ 28575 h 1136650"/>
              <a:gd name="connsiteX3" fmla="*/ 1098550 w 1098550"/>
              <a:gd name="connsiteY3" fmla="*/ 1136650 h 1136650"/>
            </a:gdLst>
            <a:ahLst/>
            <a:cxnLst>
              <a:cxn ang="0">
                <a:pos x="connsiteX0" y="connsiteY0"/>
              </a:cxn>
              <a:cxn ang="0">
                <a:pos x="connsiteX1" y="connsiteY1"/>
              </a:cxn>
              <a:cxn ang="0">
                <a:pos x="connsiteX2" y="connsiteY2"/>
              </a:cxn>
              <a:cxn ang="0">
                <a:pos x="connsiteX3" y="connsiteY3"/>
              </a:cxn>
            </a:cxnLst>
            <a:rect l="l" t="t" r="r" b="b"/>
            <a:pathLst>
              <a:path w="1098550" h="1136650">
                <a:moveTo>
                  <a:pt x="0" y="815975"/>
                </a:moveTo>
                <a:lnTo>
                  <a:pt x="482600" y="0"/>
                </a:lnTo>
                <a:lnTo>
                  <a:pt x="584200" y="28575"/>
                </a:lnTo>
                <a:lnTo>
                  <a:pt x="1098550" y="1136650"/>
                </a:lnTo>
              </a:path>
            </a:pathLst>
          </a:custGeom>
          <a:noFill/>
          <a:ln w="19050">
            <a:solidFill>
              <a:srgbClr val="FFBE2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15" name="MH_SubTitle_4">
            <a:extLst>
              <a:ext uri="{FF2B5EF4-FFF2-40B4-BE49-F238E27FC236}">
                <a16:creationId xmlns:a16="http://schemas.microsoft.com/office/drawing/2014/main" id="{0791BB9C-C133-4FBA-85AA-7BBBF48D1721}"/>
              </a:ext>
            </a:extLst>
          </p:cNvPr>
          <p:cNvSpPr/>
          <p:nvPr>
            <p:custDataLst>
              <p:tags r:id="rId12"/>
            </p:custDataLst>
          </p:nvPr>
        </p:nvSpPr>
        <p:spPr>
          <a:xfrm rot="588792">
            <a:off x="1487839" y="4548247"/>
            <a:ext cx="1345406" cy="670322"/>
          </a:xfrm>
          <a:prstGeom prst="roundRect">
            <a:avLst>
              <a:gd name="adj" fmla="val 11293"/>
            </a:avLst>
          </a:prstGeom>
          <a:solidFill>
            <a:srgbClr val="FFBE22"/>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sz="2000" dirty="0">
                <a:solidFill>
                  <a:srgbClr val="FFFFFF"/>
                </a:solidFill>
                <a:latin typeface="微软雅黑" panose="020B0503020204020204" pitchFamily="34" charset="-122"/>
                <a:ea typeface="微软雅黑" panose="020B0503020204020204" pitchFamily="34" charset="-122"/>
              </a:rPr>
              <a:t>标准可判断</a:t>
            </a:r>
          </a:p>
        </p:txBody>
      </p:sp>
      <p:sp>
        <p:nvSpPr>
          <p:cNvPr id="16" name="MH_Other_8">
            <a:extLst>
              <a:ext uri="{FF2B5EF4-FFF2-40B4-BE49-F238E27FC236}">
                <a16:creationId xmlns:a16="http://schemas.microsoft.com/office/drawing/2014/main" id="{7936D678-26F6-4DF7-9157-75F8696F27E2}"/>
              </a:ext>
            </a:extLst>
          </p:cNvPr>
          <p:cNvSpPr/>
          <p:nvPr>
            <p:custDataLst>
              <p:tags r:id="rId13"/>
            </p:custDataLst>
          </p:nvPr>
        </p:nvSpPr>
        <p:spPr>
          <a:xfrm>
            <a:off x="1998740" y="3717190"/>
            <a:ext cx="479177" cy="379278"/>
          </a:xfrm>
          <a:prstGeom prst="ellipse">
            <a:avLst/>
          </a:prstGeom>
          <a:solidFill>
            <a:srgbClr val="FFBE2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lstStyle/>
          <a:p>
            <a:pPr algn="ctr">
              <a:defRPr/>
            </a:pPr>
            <a:r>
              <a:rPr lang="en-US" altLang="zh-CN" dirty="0">
                <a:solidFill>
                  <a:srgbClr val="FFFFFF"/>
                </a:solidFill>
                <a:latin typeface="微软雅黑" panose="020B0503020204020204" pitchFamily="34" charset="-122"/>
                <a:ea typeface="微软雅黑" panose="020B0503020204020204" pitchFamily="34" charset="-122"/>
              </a:rPr>
              <a:t>05</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17" name="MH_Other_9">
            <a:extLst>
              <a:ext uri="{FF2B5EF4-FFF2-40B4-BE49-F238E27FC236}">
                <a16:creationId xmlns:a16="http://schemas.microsoft.com/office/drawing/2014/main" id="{3BA11D32-5EA8-4046-916D-DEF24D92D222}"/>
              </a:ext>
            </a:extLst>
          </p:cNvPr>
          <p:cNvSpPr/>
          <p:nvPr>
            <p:custDataLst>
              <p:tags r:id="rId14"/>
            </p:custDataLst>
          </p:nvPr>
        </p:nvSpPr>
        <p:spPr>
          <a:xfrm>
            <a:off x="3962276" y="3880306"/>
            <a:ext cx="856059" cy="885825"/>
          </a:xfrm>
          <a:custGeom>
            <a:avLst/>
            <a:gdLst>
              <a:gd name="connsiteX0" fmla="*/ 0 w 1120775"/>
              <a:gd name="connsiteY0" fmla="*/ 812800 h 1136650"/>
              <a:gd name="connsiteX1" fmla="*/ 504825 w 1120775"/>
              <a:gd name="connsiteY1" fmla="*/ 0 h 1136650"/>
              <a:gd name="connsiteX2" fmla="*/ 606425 w 1120775"/>
              <a:gd name="connsiteY2" fmla="*/ 28575 h 1136650"/>
              <a:gd name="connsiteX3" fmla="*/ 1120775 w 1120775"/>
              <a:gd name="connsiteY3" fmla="*/ 1136650 h 1136650"/>
              <a:gd name="connsiteX0" fmla="*/ 0 w 1098550"/>
              <a:gd name="connsiteY0" fmla="*/ 815975 h 1136650"/>
              <a:gd name="connsiteX1" fmla="*/ 482600 w 1098550"/>
              <a:gd name="connsiteY1" fmla="*/ 0 h 1136650"/>
              <a:gd name="connsiteX2" fmla="*/ 584200 w 1098550"/>
              <a:gd name="connsiteY2" fmla="*/ 28575 h 1136650"/>
              <a:gd name="connsiteX3" fmla="*/ 1098550 w 1098550"/>
              <a:gd name="connsiteY3" fmla="*/ 1136650 h 1136650"/>
            </a:gdLst>
            <a:ahLst/>
            <a:cxnLst>
              <a:cxn ang="0">
                <a:pos x="connsiteX0" y="connsiteY0"/>
              </a:cxn>
              <a:cxn ang="0">
                <a:pos x="connsiteX1" y="connsiteY1"/>
              </a:cxn>
              <a:cxn ang="0">
                <a:pos x="connsiteX2" y="connsiteY2"/>
              </a:cxn>
              <a:cxn ang="0">
                <a:pos x="connsiteX3" y="connsiteY3"/>
              </a:cxn>
            </a:cxnLst>
            <a:rect l="l" t="t" r="r" b="b"/>
            <a:pathLst>
              <a:path w="1098550" h="1136650">
                <a:moveTo>
                  <a:pt x="0" y="815975"/>
                </a:moveTo>
                <a:lnTo>
                  <a:pt x="482600" y="0"/>
                </a:lnTo>
                <a:lnTo>
                  <a:pt x="584200" y="28575"/>
                </a:lnTo>
                <a:lnTo>
                  <a:pt x="1098550" y="1136650"/>
                </a:lnTo>
              </a:path>
            </a:pathLst>
          </a:custGeom>
          <a:noFill/>
          <a:ln w="19050">
            <a:solidFill>
              <a:srgbClr val="7A7FB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18" name="MH_SubTitle_5">
            <a:extLst>
              <a:ext uri="{FF2B5EF4-FFF2-40B4-BE49-F238E27FC236}">
                <a16:creationId xmlns:a16="http://schemas.microsoft.com/office/drawing/2014/main" id="{60240E02-2F0C-49C2-834F-107FAF6CC326}"/>
              </a:ext>
            </a:extLst>
          </p:cNvPr>
          <p:cNvSpPr/>
          <p:nvPr>
            <p:custDataLst>
              <p:tags r:id="rId15"/>
            </p:custDataLst>
          </p:nvPr>
        </p:nvSpPr>
        <p:spPr>
          <a:xfrm rot="588792">
            <a:off x="3651523" y="4548247"/>
            <a:ext cx="1345406" cy="670322"/>
          </a:xfrm>
          <a:prstGeom prst="roundRect">
            <a:avLst>
              <a:gd name="adj" fmla="val 11293"/>
            </a:avLst>
          </a:prstGeom>
          <a:solidFill>
            <a:srgbClr val="7A7FBD"/>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sz="2000" dirty="0">
                <a:solidFill>
                  <a:srgbClr val="FFFFFF"/>
                </a:solidFill>
                <a:latin typeface="微软雅黑" panose="020B0503020204020204" pitchFamily="34" charset="-122"/>
                <a:ea typeface="微软雅黑" panose="020B0503020204020204" pitchFamily="34" charset="-122"/>
              </a:rPr>
              <a:t>易理解</a:t>
            </a:r>
          </a:p>
        </p:txBody>
      </p:sp>
      <p:sp>
        <p:nvSpPr>
          <p:cNvPr id="19" name="MH_Other_10">
            <a:extLst>
              <a:ext uri="{FF2B5EF4-FFF2-40B4-BE49-F238E27FC236}">
                <a16:creationId xmlns:a16="http://schemas.microsoft.com/office/drawing/2014/main" id="{F5A54428-A463-4242-96DD-F1F6D222F932}"/>
              </a:ext>
            </a:extLst>
          </p:cNvPr>
          <p:cNvSpPr/>
          <p:nvPr>
            <p:custDataLst>
              <p:tags r:id="rId16"/>
            </p:custDataLst>
          </p:nvPr>
        </p:nvSpPr>
        <p:spPr>
          <a:xfrm>
            <a:off x="4162425" y="3717190"/>
            <a:ext cx="479178" cy="379278"/>
          </a:xfrm>
          <a:prstGeom prst="ellipse">
            <a:avLst/>
          </a:prstGeom>
          <a:solidFill>
            <a:srgbClr val="7A7FB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lstStyle/>
          <a:p>
            <a:pPr algn="ctr">
              <a:defRPr/>
            </a:pPr>
            <a:r>
              <a:rPr lang="en-US" altLang="zh-CN" dirty="0">
                <a:solidFill>
                  <a:srgbClr val="FFFFFF"/>
                </a:solidFill>
                <a:latin typeface="微软雅黑" panose="020B0503020204020204" pitchFamily="34" charset="-122"/>
                <a:ea typeface="微软雅黑" panose="020B0503020204020204" pitchFamily="34" charset="-122"/>
              </a:rPr>
              <a:t>06</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0" name="MH_Other_11">
            <a:extLst>
              <a:ext uri="{FF2B5EF4-FFF2-40B4-BE49-F238E27FC236}">
                <a16:creationId xmlns:a16="http://schemas.microsoft.com/office/drawing/2014/main" id="{C580A8BD-3CA4-46A8-A02B-D63B87B285AF}"/>
              </a:ext>
            </a:extLst>
          </p:cNvPr>
          <p:cNvSpPr/>
          <p:nvPr>
            <p:custDataLst>
              <p:tags r:id="rId17"/>
            </p:custDataLst>
          </p:nvPr>
        </p:nvSpPr>
        <p:spPr>
          <a:xfrm>
            <a:off x="6091634" y="3880306"/>
            <a:ext cx="856060" cy="885825"/>
          </a:xfrm>
          <a:custGeom>
            <a:avLst/>
            <a:gdLst>
              <a:gd name="connsiteX0" fmla="*/ 0 w 1120775"/>
              <a:gd name="connsiteY0" fmla="*/ 812800 h 1136650"/>
              <a:gd name="connsiteX1" fmla="*/ 504825 w 1120775"/>
              <a:gd name="connsiteY1" fmla="*/ 0 h 1136650"/>
              <a:gd name="connsiteX2" fmla="*/ 606425 w 1120775"/>
              <a:gd name="connsiteY2" fmla="*/ 28575 h 1136650"/>
              <a:gd name="connsiteX3" fmla="*/ 1120775 w 1120775"/>
              <a:gd name="connsiteY3" fmla="*/ 1136650 h 1136650"/>
              <a:gd name="connsiteX0" fmla="*/ 0 w 1098550"/>
              <a:gd name="connsiteY0" fmla="*/ 815975 h 1136650"/>
              <a:gd name="connsiteX1" fmla="*/ 482600 w 1098550"/>
              <a:gd name="connsiteY1" fmla="*/ 0 h 1136650"/>
              <a:gd name="connsiteX2" fmla="*/ 584200 w 1098550"/>
              <a:gd name="connsiteY2" fmla="*/ 28575 h 1136650"/>
              <a:gd name="connsiteX3" fmla="*/ 1098550 w 1098550"/>
              <a:gd name="connsiteY3" fmla="*/ 1136650 h 1136650"/>
            </a:gdLst>
            <a:ahLst/>
            <a:cxnLst>
              <a:cxn ang="0">
                <a:pos x="connsiteX0" y="connsiteY0"/>
              </a:cxn>
              <a:cxn ang="0">
                <a:pos x="connsiteX1" y="connsiteY1"/>
              </a:cxn>
              <a:cxn ang="0">
                <a:pos x="connsiteX2" y="connsiteY2"/>
              </a:cxn>
              <a:cxn ang="0">
                <a:pos x="connsiteX3" y="connsiteY3"/>
              </a:cxn>
            </a:cxnLst>
            <a:rect l="l" t="t" r="r" b="b"/>
            <a:pathLst>
              <a:path w="1098550" h="1136650">
                <a:moveTo>
                  <a:pt x="0" y="815975"/>
                </a:moveTo>
                <a:lnTo>
                  <a:pt x="482600" y="0"/>
                </a:lnTo>
                <a:lnTo>
                  <a:pt x="584200" y="28575"/>
                </a:lnTo>
                <a:lnTo>
                  <a:pt x="1098550" y="1136650"/>
                </a:lnTo>
              </a:path>
            </a:pathLst>
          </a:custGeom>
          <a:noFill/>
          <a:ln w="19050">
            <a:solidFill>
              <a:srgbClr val="96969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65C3E7"/>
              </a:solidFill>
              <a:latin typeface="微软雅黑" panose="020B0503020204020204" pitchFamily="34" charset="-122"/>
              <a:ea typeface="微软雅黑" panose="020B0503020204020204" pitchFamily="34" charset="-122"/>
            </a:endParaRPr>
          </a:p>
        </p:txBody>
      </p:sp>
      <p:sp>
        <p:nvSpPr>
          <p:cNvPr id="21" name="MH_SubTitle_6">
            <a:extLst>
              <a:ext uri="{FF2B5EF4-FFF2-40B4-BE49-F238E27FC236}">
                <a16:creationId xmlns:a16="http://schemas.microsoft.com/office/drawing/2014/main" id="{CF80DC32-6254-425E-A156-AD680A311975}"/>
              </a:ext>
            </a:extLst>
          </p:cNvPr>
          <p:cNvSpPr/>
          <p:nvPr>
            <p:custDataLst>
              <p:tags r:id="rId18"/>
            </p:custDataLst>
          </p:nvPr>
        </p:nvSpPr>
        <p:spPr>
          <a:xfrm rot="588792">
            <a:off x="5780881" y="4548247"/>
            <a:ext cx="1345406" cy="670322"/>
          </a:xfrm>
          <a:prstGeom prst="roundRect">
            <a:avLst>
              <a:gd name="adj" fmla="val 11293"/>
            </a:avLst>
          </a:prstGeom>
          <a:solidFill>
            <a:srgbClr val="969696"/>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sz="2000" dirty="0">
                <a:solidFill>
                  <a:srgbClr val="FFFFFF"/>
                </a:solidFill>
                <a:latin typeface="微软雅黑" panose="020B0503020204020204" pitchFamily="34" charset="-122"/>
                <a:ea typeface="微软雅黑" panose="020B0503020204020204" pitchFamily="34" charset="-122"/>
              </a:rPr>
              <a:t>易维护</a:t>
            </a:r>
          </a:p>
        </p:txBody>
      </p:sp>
      <p:sp>
        <p:nvSpPr>
          <p:cNvPr id="22" name="MH_Other_12">
            <a:extLst>
              <a:ext uri="{FF2B5EF4-FFF2-40B4-BE49-F238E27FC236}">
                <a16:creationId xmlns:a16="http://schemas.microsoft.com/office/drawing/2014/main" id="{F27B2BEF-6127-43C3-B822-395A7C4FDEF3}"/>
              </a:ext>
            </a:extLst>
          </p:cNvPr>
          <p:cNvSpPr/>
          <p:nvPr>
            <p:custDataLst>
              <p:tags r:id="rId19"/>
            </p:custDataLst>
          </p:nvPr>
        </p:nvSpPr>
        <p:spPr>
          <a:xfrm>
            <a:off x="6291783" y="3717190"/>
            <a:ext cx="479179" cy="335756"/>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lstStyle/>
          <a:p>
            <a:pPr algn="ctr">
              <a:defRPr/>
            </a:pPr>
            <a:r>
              <a:rPr lang="en-US" altLang="zh-CN" dirty="0">
                <a:solidFill>
                  <a:srgbClr val="FFFFFF"/>
                </a:solidFill>
                <a:latin typeface="微软雅黑" panose="020B0503020204020204" pitchFamily="34" charset="-122"/>
                <a:ea typeface="微软雅黑" panose="020B0503020204020204" pitchFamily="34" charset="-122"/>
              </a:rPr>
              <a:t>07</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3" name="MH_Other_3">
            <a:extLst>
              <a:ext uri="{FF2B5EF4-FFF2-40B4-BE49-F238E27FC236}">
                <a16:creationId xmlns:a16="http://schemas.microsoft.com/office/drawing/2014/main" id="{DD190300-8269-4843-98F1-ED8735ECD565}"/>
              </a:ext>
            </a:extLst>
          </p:cNvPr>
          <p:cNvSpPr/>
          <p:nvPr>
            <p:custDataLst>
              <p:tags r:id="rId20"/>
            </p:custDataLst>
          </p:nvPr>
        </p:nvSpPr>
        <p:spPr>
          <a:xfrm>
            <a:off x="8279502" y="2007254"/>
            <a:ext cx="856059" cy="885825"/>
          </a:xfrm>
          <a:custGeom>
            <a:avLst/>
            <a:gdLst>
              <a:gd name="connsiteX0" fmla="*/ 0 w 1120775"/>
              <a:gd name="connsiteY0" fmla="*/ 812800 h 1136650"/>
              <a:gd name="connsiteX1" fmla="*/ 504825 w 1120775"/>
              <a:gd name="connsiteY1" fmla="*/ 0 h 1136650"/>
              <a:gd name="connsiteX2" fmla="*/ 606425 w 1120775"/>
              <a:gd name="connsiteY2" fmla="*/ 28575 h 1136650"/>
              <a:gd name="connsiteX3" fmla="*/ 1120775 w 1120775"/>
              <a:gd name="connsiteY3" fmla="*/ 1136650 h 1136650"/>
              <a:gd name="connsiteX0" fmla="*/ 0 w 1098550"/>
              <a:gd name="connsiteY0" fmla="*/ 815975 h 1136650"/>
              <a:gd name="connsiteX1" fmla="*/ 482600 w 1098550"/>
              <a:gd name="connsiteY1" fmla="*/ 0 h 1136650"/>
              <a:gd name="connsiteX2" fmla="*/ 584200 w 1098550"/>
              <a:gd name="connsiteY2" fmla="*/ 28575 h 1136650"/>
              <a:gd name="connsiteX3" fmla="*/ 1098550 w 1098550"/>
              <a:gd name="connsiteY3" fmla="*/ 1136650 h 1136650"/>
            </a:gdLst>
            <a:ahLst/>
            <a:cxnLst>
              <a:cxn ang="0">
                <a:pos x="connsiteX0" y="connsiteY0"/>
              </a:cxn>
              <a:cxn ang="0">
                <a:pos x="connsiteX1" y="connsiteY1"/>
              </a:cxn>
              <a:cxn ang="0">
                <a:pos x="connsiteX2" y="connsiteY2"/>
              </a:cxn>
              <a:cxn ang="0">
                <a:pos x="connsiteX3" y="connsiteY3"/>
              </a:cxn>
            </a:cxnLst>
            <a:rect l="l" t="t" r="r" b="b"/>
            <a:pathLst>
              <a:path w="1098550" h="1136650">
                <a:moveTo>
                  <a:pt x="0" y="815975"/>
                </a:moveTo>
                <a:lnTo>
                  <a:pt x="482600" y="0"/>
                </a:lnTo>
                <a:lnTo>
                  <a:pt x="584200" y="28575"/>
                </a:lnTo>
                <a:lnTo>
                  <a:pt x="1098550" y="1136650"/>
                </a:lnTo>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24" name="MH_SubTitle_2">
            <a:extLst>
              <a:ext uri="{FF2B5EF4-FFF2-40B4-BE49-F238E27FC236}">
                <a16:creationId xmlns:a16="http://schemas.microsoft.com/office/drawing/2014/main" id="{0EBA21C5-B68E-4FE9-9A8D-AF8826C5E611}"/>
              </a:ext>
            </a:extLst>
          </p:cNvPr>
          <p:cNvSpPr/>
          <p:nvPr>
            <p:custDataLst>
              <p:tags r:id="rId21"/>
            </p:custDataLst>
          </p:nvPr>
        </p:nvSpPr>
        <p:spPr>
          <a:xfrm rot="588792">
            <a:off x="7968749" y="2690723"/>
            <a:ext cx="1345406" cy="670322"/>
          </a:xfrm>
          <a:prstGeom prst="roundRect">
            <a:avLst>
              <a:gd name="adj" fmla="val 11293"/>
            </a:avLst>
          </a:prstGeom>
          <a:solidFill>
            <a:schemeClr val="bg2">
              <a:lumMod val="75000"/>
            </a:scheme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sz="2000" dirty="0">
                <a:solidFill>
                  <a:srgbClr val="FFFFFF"/>
                </a:solidFill>
                <a:latin typeface="微软雅黑" panose="020B0503020204020204" pitchFamily="34" charset="-122"/>
                <a:ea typeface="微软雅黑" panose="020B0503020204020204" pitchFamily="34" charset="-122"/>
              </a:rPr>
              <a:t>覆盖完整</a:t>
            </a:r>
          </a:p>
        </p:txBody>
      </p:sp>
      <p:sp>
        <p:nvSpPr>
          <p:cNvPr id="25" name="MH_Other_4">
            <a:extLst>
              <a:ext uri="{FF2B5EF4-FFF2-40B4-BE49-F238E27FC236}">
                <a16:creationId xmlns:a16="http://schemas.microsoft.com/office/drawing/2014/main" id="{039C332A-EB3C-45E3-A0D1-FECAF11E70B1}"/>
              </a:ext>
            </a:extLst>
          </p:cNvPr>
          <p:cNvSpPr/>
          <p:nvPr>
            <p:custDataLst>
              <p:tags r:id="rId22"/>
            </p:custDataLst>
          </p:nvPr>
        </p:nvSpPr>
        <p:spPr>
          <a:xfrm>
            <a:off x="8477270" y="1844138"/>
            <a:ext cx="476797" cy="30571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lstStyle/>
          <a:p>
            <a:pPr algn="ctr">
              <a:defRPr/>
            </a:pPr>
            <a:r>
              <a:rPr lang="en-US" altLang="zh-CN" dirty="0">
                <a:solidFill>
                  <a:srgbClr val="FFFFFF"/>
                </a:solidFill>
                <a:latin typeface="微软雅黑" panose="020B0503020204020204" pitchFamily="34" charset="-122"/>
                <a:ea typeface="微软雅黑" panose="020B0503020204020204" pitchFamily="34" charset="-122"/>
              </a:rPr>
              <a:t>04</a:t>
            </a:r>
            <a:endParaRPr lang="zh-CN" altLang="en-US" dirty="0">
              <a:solidFill>
                <a:srgbClr val="FFFFFF"/>
              </a:solidFill>
              <a:latin typeface="微软雅黑" panose="020B0503020204020204" pitchFamily="34" charset="-122"/>
              <a:ea typeface="微软雅黑" panose="020B0503020204020204" pitchFamily="34" charset="-122"/>
            </a:endParaRPr>
          </a:p>
        </p:txBody>
      </p:sp>
      <p:sp>
        <p:nvSpPr>
          <p:cNvPr id="26" name="MH_Other_3">
            <a:extLst>
              <a:ext uri="{FF2B5EF4-FFF2-40B4-BE49-F238E27FC236}">
                <a16:creationId xmlns:a16="http://schemas.microsoft.com/office/drawing/2014/main" id="{74E47D98-31C4-4F33-B708-513FF19862BE}"/>
              </a:ext>
            </a:extLst>
          </p:cNvPr>
          <p:cNvSpPr/>
          <p:nvPr>
            <p:custDataLst>
              <p:tags r:id="rId23"/>
            </p:custDataLst>
          </p:nvPr>
        </p:nvSpPr>
        <p:spPr>
          <a:xfrm>
            <a:off x="8213059" y="3880307"/>
            <a:ext cx="856059" cy="885825"/>
          </a:xfrm>
          <a:custGeom>
            <a:avLst/>
            <a:gdLst>
              <a:gd name="connsiteX0" fmla="*/ 0 w 1120775"/>
              <a:gd name="connsiteY0" fmla="*/ 812800 h 1136650"/>
              <a:gd name="connsiteX1" fmla="*/ 504825 w 1120775"/>
              <a:gd name="connsiteY1" fmla="*/ 0 h 1136650"/>
              <a:gd name="connsiteX2" fmla="*/ 606425 w 1120775"/>
              <a:gd name="connsiteY2" fmla="*/ 28575 h 1136650"/>
              <a:gd name="connsiteX3" fmla="*/ 1120775 w 1120775"/>
              <a:gd name="connsiteY3" fmla="*/ 1136650 h 1136650"/>
              <a:gd name="connsiteX0" fmla="*/ 0 w 1098550"/>
              <a:gd name="connsiteY0" fmla="*/ 815975 h 1136650"/>
              <a:gd name="connsiteX1" fmla="*/ 482600 w 1098550"/>
              <a:gd name="connsiteY1" fmla="*/ 0 h 1136650"/>
              <a:gd name="connsiteX2" fmla="*/ 584200 w 1098550"/>
              <a:gd name="connsiteY2" fmla="*/ 28575 h 1136650"/>
              <a:gd name="connsiteX3" fmla="*/ 1098550 w 1098550"/>
              <a:gd name="connsiteY3" fmla="*/ 1136650 h 1136650"/>
            </a:gdLst>
            <a:ahLst/>
            <a:cxnLst>
              <a:cxn ang="0">
                <a:pos x="connsiteX0" y="connsiteY0"/>
              </a:cxn>
              <a:cxn ang="0">
                <a:pos x="connsiteX1" y="connsiteY1"/>
              </a:cxn>
              <a:cxn ang="0">
                <a:pos x="connsiteX2" y="connsiteY2"/>
              </a:cxn>
              <a:cxn ang="0">
                <a:pos x="connsiteX3" y="connsiteY3"/>
              </a:cxn>
            </a:cxnLst>
            <a:rect l="l" t="t" r="r" b="b"/>
            <a:pathLst>
              <a:path w="1098550" h="1136650">
                <a:moveTo>
                  <a:pt x="0" y="815975"/>
                </a:moveTo>
                <a:lnTo>
                  <a:pt x="482600" y="0"/>
                </a:lnTo>
                <a:lnTo>
                  <a:pt x="584200" y="28575"/>
                </a:lnTo>
                <a:lnTo>
                  <a:pt x="1098550" y="1136650"/>
                </a:lnTo>
              </a:path>
            </a:pathLst>
          </a:cu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27" name="MH_SubTitle_2">
            <a:extLst>
              <a:ext uri="{FF2B5EF4-FFF2-40B4-BE49-F238E27FC236}">
                <a16:creationId xmlns:a16="http://schemas.microsoft.com/office/drawing/2014/main" id="{93EEB500-E2E9-4A81-8BB8-01C68FAD8DCD}"/>
              </a:ext>
            </a:extLst>
          </p:cNvPr>
          <p:cNvSpPr/>
          <p:nvPr>
            <p:custDataLst>
              <p:tags r:id="rId24"/>
            </p:custDataLst>
          </p:nvPr>
        </p:nvSpPr>
        <p:spPr>
          <a:xfrm rot="588792">
            <a:off x="7902306" y="4548247"/>
            <a:ext cx="1345406" cy="670322"/>
          </a:xfrm>
          <a:prstGeom prst="roundRect">
            <a:avLst>
              <a:gd name="adj" fmla="val 11293"/>
            </a:avLst>
          </a:prstGeom>
          <a:solidFill>
            <a:srgbClr val="92D050"/>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zh-CN" altLang="en-US" sz="2000" dirty="0">
                <a:solidFill>
                  <a:srgbClr val="FFFFFF"/>
                </a:solidFill>
                <a:latin typeface="微软雅黑" panose="020B0503020204020204" pitchFamily="34" charset="-122"/>
                <a:ea typeface="微软雅黑" panose="020B0503020204020204" pitchFamily="34" charset="-122"/>
              </a:rPr>
              <a:t>客户场景化</a:t>
            </a:r>
          </a:p>
        </p:txBody>
      </p:sp>
      <p:sp>
        <p:nvSpPr>
          <p:cNvPr id="28" name="MH_Other_4">
            <a:extLst>
              <a:ext uri="{FF2B5EF4-FFF2-40B4-BE49-F238E27FC236}">
                <a16:creationId xmlns:a16="http://schemas.microsoft.com/office/drawing/2014/main" id="{A18CB3CC-1C79-40BE-A1CA-019712A53834}"/>
              </a:ext>
            </a:extLst>
          </p:cNvPr>
          <p:cNvSpPr/>
          <p:nvPr>
            <p:custDataLst>
              <p:tags r:id="rId25"/>
            </p:custDataLst>
          </p:nvPr>
        </p:nvSpPr>
        <p:spPr>
          <a:xfrm>
            <a:off x="8410827" y="3717191"/>
            <a:ext cx="476797" cy="30571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lstStyle/>
          <a:p>
            <a:pPr algn="ctr">
              <a:defRPr/>
            </a:pPr>
            <a:r>
              <a:rPr lang="en-US" altLang="zh-CN" dirty="0">
                <a:solidFill>
                  <a:srgbClr val="FFFFFF"/>
                </a:solidFill>
                <a:latin typeface="微软雅黑" panose="020B0503020204020204" pitchFamily="34" charset="-122"/>
                <a:ea typeface="微软雅黑" panose="020B0503020204020204" pitchFamily="34" charset="-122"/>
              </a:rPr>
              <a:t>04</a:t>
            </a:r>
            <a:endParaRPr lang="zh-CN" altLang="en-US" dirty="0">
              <a:solidFill>
                <a:srgbClr val="FFFFFF"/>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4165376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429" y="143743"/>
            <a:ext cx="4536504" cy="461665"/>
          </a:xfrm>
          <a:prstGeom prst="rect">
            <a:avLst/>
          </a:prstGeom>
          <a:noFill/>
        </p:spPr>
        <p:txBody>
          <a:bodyPr wrap="square" rtlCol="0">
            <a:spAutoFit/>
          </a:bodyPr>
          <a:lstStyle/>
          <a:p>
            <a:r>
              <a:rPr lang="zh-CN" altLang="en-US" sz="2400" b="1" dirty="0">
                <a:solidFill>
                  <a:srgbClr val="0070C0"/>
                </a:solidFill>
                <a:latin typeface="微软雅黑" pitchFamily="34" charset="-122"/>
                <a:ea typeface="微软雅黑" pitchFamily="34" charset="-122"/>
              </a:rPr>
              <a:t>测试设计质量评估</a:t>
            </a:r>
          </a:p>
        </p:txBody>
      </p:sp>
      <p:graphicFrame>
        <p:nvGraphicFramePr>
          <p:cNvPr id="3" name="表格 2">
            <a:extLst>
              <a:ext uri="{FF2B5EF4-FFF2-40B4-BE49-F238E27FC236}">
                <a16:creationId xmlns:a16="http://schemas.microsoft.com/office/drawing/2014/main" id="{05CE49CB-2EBC-492A-A5EC-1D5D3C0D7FF8}"/>
              </a:ext>
            </a:extLst>
          </p:cNvPr>
          <p:cNvGraphicFramePr>
            <a:graphicFrameLocks noGrp="1"/>
          </p:cNvGraphicFramePr>
          <p:nvPr>
            <p:extLst>
              <p:ext uri="{D42A27DB-BD31-4B8C-83A1-F6EECF244321}">
                <p14:modId xmlns:p14="http://schemas.microsoft.com/office/powerpoint/2010/main" val="1541453475"/>
              </p:ext>
            </p:extLst>
          </p:nvPr>
        </p:nvGraphicFramePr>
        <p:xfrm>
          <a:off x="1008509" y="1951037"/>
          <a:ext cx="9145016" cy="2688326"/>
        </p:xfrm>
        <a:graphic>
          <a:graphicData uri="http://schemas.openxmlformats.org/drawingml/2006/table">
            <a:tbl>
              <a:tblPr>
                <a:tableStyleId>{5C22544A-7EE6-4342-B048-85BDC9FD1C3A}</a:tableStyleId>
              </a:tblPr>
              <a:tblGrid>
                <a:gridCol w="1224136">
                  <a:extLst>
                    <a:ext uri="{9D8B030D-6E8A-4147-A177-3AD203B41FA5}">
                      <a16:colId xmlns:a16="http://schemas.microsoft.com/office/drawing/2014/main" val="2607443040"/>
                    </a:ext>
                  </a:extLst>
                </a:gridCol>
                <a:gridCol w="5256584">
                  <a:extLst>
                    <a:ext uri="{9D8B030D-6E8A-4147-A177-3AD203B41FA5}">
                      <a16:colId xmlns:a16="http://schemas.microsoft.com/office/drawing/2014/main" val="3008569622"/>
                    </a:ext>
                  </a:extLst>
                </a:gridCol>
                <a:gridCol w="2664296">
                  <a:extLst>
                    <a:ext uri="{9D8B030D-6E8A-4147-A177-3AD203B41FA5}">
                      <a16:colId xmlns:a16="http://schemas.microsoft.com/office/drawing/2014/main" val="3378825854"/>
                    </a:ext>
                  </a:extLst>
                </a:gridCol>
              </a:tblGrid>
              <a:tr h="352946">
                <a:tc>
                  <a:txBody>
                    <a:bodyPr/>
                    <a:lstStyle/>
                    <a:p>
                      <a:pPr algn="ctr" fontAlgn="b"/>
                      <a:r>
                        <a:rPr lang="zh-CN" altLang="en-US" sz="1800" b="1" u="none" strike="noStrike" dirty="0">
                          <a:effectLst/>
                          <a:latin typeface="微软雅黑" panose="020B0503020204020204" pitchFamily="34" charset="-122"/>
                          <a:ea typeface="微软雅黑" panose="020B0503020204020204" pitchFamily="34" charset="-122"/>
                        </a:rPr>
                        <a:t>目标</a:t>
                      </a:r>
                      <a:endParaRPr lang="zh-CN" altLang="en-US"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zh-CN" altLang="en-US" sz="1800" b="1" u="none" strike="noStrike" dirty="0">
                          <a:effectLst/>
                          <a:latin typeface="微软雅黑" panose="020B0503020204020204" pitchFamily="34" charset="-122"/>
                          <a:ea typeface="微软雅黑" panose="020B0503020204020204" pitchFamily="34" charset="-122"/>
                        </a:rPr>
                        <a:t>衡量标准</a:t>
                      </a:r>
                      <a:endParaRPr lang="zh-CN" altLang="en-US"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zh-CN" altLang="en-US" sz="1800" b="1" u="none" strike="noStrike" dirty="0">
                          <a:effectLst/>
                          <a:latin typeface="微软雅黑" panose="020B0503020204020204" pitchFamily="34" charset="-122"/>
                          <a:ea typeface="微软雅黑" panose="020B0503020204020204" pitchFamily="34" charset="-122"/>
                        </a:rPr>
                        <a:t>备注</a:t>
                      </a:r>
                      <a:endParaRPr lang="zh-CN" altLang="en-US"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681710989"/>
                  </a:ext>
                </a:extLst>
              </a:tr>
              <a:tr h="467076">
                <a:tc>
                  <a:txBody>
                    <a:bodyPr/>
                    <a:lstStyle/>
                    <a:p>
                      <a:pPr algn="ctr" fontAlgn="b"/>
                      <a:r>
                        <a:rPr lang="zh-CN" altLang="en-US" sz="1800" u="none" strike="noStrike" dirty="0">
                          <a:effectLst/>
                          <a:latin typeface="微软雅黑" panose="020B0503020204020204" pitchFamily="34" charset="-122"/>
                          <a:ea typeface="微软雅黑" panose="020B0503020204020204" pitchFamily="34" charset="-122"/>
                        </a:rPr>
                        <a:t>充分性</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zh-CN" altLang="en-US" sz="1800" u="none" strike="noStrike" dirty="0">
                          <a:effectLst/>
                          <a:latin typeface="微软雅黑" panose="020B0503020204020204" pitchFamily="34" charset="-122"/>
                          <a:ea typeface="微软雅黑" panose="020B0503020204020204" pitchFamily="34" charset="-122"/>
                        </a:rPr>
                        <a:t>用例密度：</a:t>
                      </a:r>
                      <a:r>
                        <a:rPr lang="en-US" sz="1800" u="none" strike="noStrike" dirty="0">
                          <a:effectLst/>
                          <a:latin typeface="微软雅黑" panose="020B0503020204020204" pitchFamily="34" charset="-122"/>
                          <a:ea typeface="微软雅黑" panose="020B0503020204020204" pitchFamily="34" charset="-122"/>
                        </a:rPr>
                        <a:t>XXXXXX</a:t>
                      </a:r>
                      <a:r>
                        <a:rPr lang="zh-CN" altLang="en-US" sz="1800" u="none" strike="noStrike" dirty="0">
                          <a:effectLst/>
                          <a:latin typeface="微软雅黑" panose="020B0503020204020204" pitchFamily="34" charset="-122"/>
                          <a:ea typeface="微软雅黑" panose="020B0503020204020204" pitchFamily="34" charset="-122"/>
                        </a:rPr>
                        <a:t>用例</a:t>
                      </a:r>
                      <a:r>
                        <a:rPr lang="en-US" altLang="zh-CN" sz="1800" u="none" strike="noStrike" dirty="0">
                          <a:effectLst/>
                          <a:latin typeface="微软雅黑" panose="020B0503020204020204" pitchFamily="34" charset="-122"/>
                          <a:ea typeface="微软雅黑" panose="020B0503020204020204" pitchFamily="34" charset="-122"/>
                        </a:rPr>
                        <a:t>/</a:t>
                      </a:r>
                      <a:r>
                        <a:rPr lang="en-US" sz="1800" u="none" strike="noStrike" dirty="0" err="1">
                          <a:effectLst/>
                          <a:latin typeface="微软雅黑" panose="020B0503020204020204" pitchFamily="34" charset="-122"/>
                          <a:ea typeface="微软雅黑" panose="020B0503020204020204" pitchFamily="34" charset="-122"/>
                        </a:rPr>
                        <a:t>Kloc</a:t>
                      </a:r>
                      <a:endParaRPr 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l" fontAlgn="b"/>
                      <a:r>
                        <a:rPr lang="zh-CN" altLang="en-US" sz="1800" u="none" strike="noStrike" dirty="0">
                          <a:effectLst/>
                          <a:latin typeface="微软雅黑" panose="020B0503020204020204" pitchFamily="34" charset="-122"/>
                          <a:ea typeface="微软雅黑" panose="020B0503020204020204" pitchFamily="34" charset="-122"/>
                        </a:rPr>
                        <a:t>建议值：</a:t>
                      </a:r>
                      <a:r>
                        <a:rPr lang="en-US" altLang="zh-CN" sz="1800" u="none" strike="noStrike" dirty="0">
                          <a:effectLst/>
                          <a:latin typeface="微软雅黑" panose="020B0503020204020204" pitchFamily="34" charset="-122"/>
                          <a:ea typeface="微软雅黑" panose="020B0503020204020204" pitchFamily="34" charset="-122"/>
                        </a:rPr>
                        <a:t>30-50</a:t>
                      </a:r>
                      <a:endParaRPr lang="en-US" altLang="zh-CN"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357157343"/>
                  </a:ext>
                </a:extLst>
              </a:tr>
              <a:tr h="467076">
                <a:tc>
                  <a:txBody>
                    <a:bodyPr/>
                    <a:lstStyle/>
                    <a:p>
                      <a:pPr algn="ctr" fontAlgn="b"/>
                      <a:r>
                        <a:rPr lang="zh-CN" altLang="en-US" sz="1800" u="none" strike="noStrike" dirty="0">
                          <a:effectLst/>
                          <a:latin typeface="微软雅黑" panose="020B0503020204020204" pitchFamily="34" charset="-122"/>
                          <a:ea typeface="微软雅黑" panose="020B0503020204020204" pitchFamily="34" charset="-122"/>
                        </a:rPr>
                        <a:t>有效性</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zh-CN" altLang="en-US" sz="1800" u="none" strike="noStrike" dirty="0">
                          <a:effectLst/>
                          <a:latin typeface="微软雅黑" panose="020B0503020204020204" pitchFamily="34" charset="-122"/>
                          <a:ea typeface="微软雅黑" panose="020B0503020204020204" pitchFamily="34" charset="-122"/>
                        </a:rPr>
                        <a:t>缺陷密度：</a:t>
                      </a:r>
                      <a:r>
                        <a:rPr lang="en-US" altLang="zh-CN" sz="1800" u="none" strike="noStrike" dirty="0">
                          <a:effectLst/>
                          <a:latin typeface="微软雅黑" panose="020B0503020204020204" pitchFamily="34" charset="-122"/>
                          <a:ea typeface="微软雅黑" panose="020B0503020204020204" pitchFamily="34" charset="-122"/>
                        </a:rPr>
                        <a:t>XXX</a:t>
                      </a:r>
                      <a:r>
                        <a:rPr lang="zh-CN" altLang="en-US" sz="1800" u="none" strike="noStrike" dirty="0">
                          <a:effectLst/>
                          <a:latin typeface="微软雅黑" panose="020B0503020204020204" pitchFamily="34" charset="-122"/>
                          <a:ea typeface="微软雅黑" panose="020B0503020204020204" pitchFamily="34" charset="-122"/>
                        </a:rPr>
                        <a:t>缺陷数</a:t>
                      </a:r>
                      <a:r>
                        <a:rPr lang="en-US" altLang="zh-CN" sz="1800" u="none" strike="noStrike" dirty="0">
                          <a:effectLst/>
                          <a:latin typeface="微软雅黑" panose="020B0503020204020204" pitchFamily="34" charset="-122"/>
                          <a:ea typeface="微软雅黑" panose="020B0503020204020204" pitchFamily="34" charset="-122"/>
                        </a:rPr>
                        <a:t>/</a:t>
                      </a:r>
                      <a:r>
                        <a:rPr lang="zh-CN" altLang="en-US" sz="1800" u="none" strike="noStrike" dirty="0">
                          <a:effectLst/>
                          <a:latin typeface="微软雅黑" panose="020B0503020204020204" pitchFamily="34" charset="-122"/>
                          <a:ea typeface="微软雅黑" panose="020B0503020204020204" pitchFamily="34" charset="-122"/>
                        </a:rPr>
                        <a:t>百用例</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l" fontAlgn="b"/>
                      <a:r>
                        <a:rPr lang="zh-CN" altLang="en-US" sz="1800" u="none" strike="noStrike" dirty="0">
                          <a:effectLst/>
                          <a:latin typeface="微软雅黑" panose="020B0503020204020204" pitchFamily="34" charset="-122"/>
                          <a:ea typeface="微软雅黑" panose="020B0503020204020204" pitchFamily="34" charset="-122"/>
                        </a:rPr>
                        <a:t>建议值：大于</a:t>
                      </a:r>
                      <a:r>
                        <a:rPr lang="en-US" altLang="zh-CN" sz="1800" u="none" strike="noStrike" dirty="0">
                          <a:effectLst/>
                          <a:latin typeface="微软雅黑" panose="020B0503020204020204" pitchFamily="34" charset="-122"/>
                          <a:ea typeface="微软雅黑" panose="020B0503020204020204" pitchFamily="34" charset="-122"/>
                        </a:rPr>
                        <a:t>50</a:t>
                      </a:r>
                      <a:endParaRPr lang="en-US" altLang="zh-CN"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266799769"/>
                  </a:ext>
                </a:extLst>
              </a:tr>
              <a:tr h="467076">
                <a:tc>
                  <a:txBody>
                    <a:bodyPr/>
                    <a:lstStyle/>
                    <a:p>
                      <a:pPr algn="ctr" fontAlgn="b"/>
                      <a:r>
                        <a:rPr lang="zh-CN" altLang="en-US" sz="1800" u="none" strike="noStrike" dirty="0">
                          <a:effectLst/>
                          <a:latin typeface="微软雅黑" panose="020B0503020204020204" pitchFamily="34" charset="-122"/>
                          <a:ea typeface="微软雅黑" panose="020B0503020204020204" pitchFamily="34" charset="-122"/>
                        </a:rPr>
                        <a:t>充分性</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800" u="none" strike="noStrike" dirty="0">
                          <a:effectLst/>
                          <a:latin typeface="微软雅黑" panose="020B0503020204020204" pitchFamily="34" charset="-122"/>
                          <a:ea typeface="微软雅黑" panose="020B0503020204020204" pitchFamily="34" charset="-122"/>
                        </a:rPr>
                        <a:t>覆盖度：非用例发现缺陷比例</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zh-CN" altLang="en-US" sz="1800" u="none" strike="noStrike" dirty="0">
                          <a:effectLst/>
                          <a:latin typeface="微软雅黑" panose="020B0503020204020204" pitchFamily="34" charset="-122"/>
                          <a:ea typeface="微软雅黑" panose="020B0503020204020204" pitchFamily="34" charset="-122"/>
                        </a:rPr>
                        <a:t>建议值：小于</a:t>
                      </a:r>
                      <a:r>
                        <a:rPr lang="en-US" altLang="zh-CN" sz="1800" u="none" strike="noStrike" dirty="0">
                          <a:effectLst/>
                          <a:latin typeface="微软雅黑" panose="020B0503020204020204" pitchFamily="34" charset="-122"/>
                          <a:ea typeface="微软雅黑" panose="020B0503020204020204" pitchFamily="34" charset="-122"/>
                        </a:rPr>
                        <a:t>10%</a:t>
                      </a:r>
                      <a:endParaRPr lang="en-US" altLang="zh-CN"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4801658"/>
                  </a:ext>
                </a:extLst>
              </a:tr>
              <a:tr h="467076">
                <a:tc>
                  <a:txBody>
                    <a:bodyPr/>
                    <a:lstStyle/>
                    <a:p>
                      <a:pPr algn="ctr" fontAlgn="b"/>
                      <a:r>
                        <a:rPr lang="zh-CN" altLang="en-US" sz="1800" u="none" strike="noStrike" dirty="0">
                          <a:effectLst/>
                          <a:latin typeface="微软雅黑" panose="020B0503020204020204" pitchFamily="34" charset="-122"/>
                          <a:ea typeface="微软雅黑" panose="020B0503020204020204" pitchFamily="34" charset="-122"/>
                        </a:rPr>
                        <a:t>充分性</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
                      <a:r>
                        <a:rPr lang="zh-CN" altLang="en-US" sz="1800" u="none" strike="noStrike" dirty="0">
                          <a:effectLst/>
                          <a:latin typeface="微软雅黑" panose="020B0503020204020204" pitchFamily="34" charset="-122"/>
                          <a:ea typeface="微软雅黑" panose="020B0503020204020204" pitchFamily="34" charset="-122"/>
                        </a:rPr>
                        <a:t>漏测率：遗留到网上缺陷比例</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l" fontAlgn="b"/>
                      <a:r>
                        <a:rPr lang="zh-CN" altLang="en-US" sz="1800" u="none" strike="noStrike" dirty="0">
                          <a:effectLst/>
                          <a:latin typeface="微软雅黑" panose="020B0503020204020204" pitchFamily="34" charset="-122"/>
                          <a:ea typeface="微软雅黑" panose="020B0503020204020204" pitchFamily="34" charset="-122"/>
                        </a:rPr>
                        <a:t>建议值：小于</a:t>
                      </a:r>
                      <a:r>
                        <a:rPr lang="en-US" altLang="zh-CN" sz="1800" u="none" strike="noStrike" dirty="0">
                          <a:effectLst/>
                          <a:latin typeface="微软雅黑" panose="020B0503020204020204" pitchFamily="34" charset="-122"/>
                          <a:ea typeface="微软雅黑" panose="020B0503020204020204" pitchFamily="34" charset="-122"/>
                        </a:rPr>
                        <a:t>5%</a:t>
                      </a:r>
                      <a:endParaRPr lang="en-US" altLang="zh-CN"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512440588"/>
                  </a:ext>
                </a:extLst>
              </a:tr>
              <a:tr h="467076">
                <a:tc>
                  <a:txBody>
                    <a:bodyPr/>
                    <a:lstStyle/>
                    <a:p>
                      <a:pPr algn="ctr" fontAlgn="b"/>
                      <a:r>
                        <a:rPr lang="zh-CN" altLang="en-US" sz="1800" u="none" strike="noStrike" dirty="0">
                          <a:effectLst/>
                          <a:latin typeface="微软雅黑" panose="020B0503020204020204" pitchFamily="34" charset="-122"/>
                          <a:ea typeface="微软雅黑" panose="020B0503020204020204" pitchFamily="34" charset="-122"/>
                        </a:rPr>
                        <a:t>充分性</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l" fontAlgn="b"/>
                      <a:r>
                        <a:rPr lang="zh-CN" altLang="en-US" sz="1800" u="none" strike="noStrike" dirty="0">
                          <a:effectLst/>
                          <a:latin typeface="微软雅黑" panose="020B0503020204020204" pitchFamily="34" charset="-122"/>
                          <a:ea typeface="微软雅黑" panose="020B0503020204020204" pitchFamily="34" charset="-122"/>
                        </a:rPr>
                        <a:t>漏测率：版本间漏测比例</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l" fontAlgn="b"/>
                      <a:r>
                        <a:rPr lang="zh-CN" altLang="en-US" sz="1800" u="none" strike="noStrike" dirty="0">
                          <a:effectLst/>
                          <a:latin typeface="微软雅黑" panose="020B0503020204020204" pitchFamily="34" charset="-122"/>
                          <a:ea typeface="微软雅黑" panose="020B0503020204020204" pitchFamily="34" charset="-122"/>
                        </a:rPr>
                        <a:t>建议值：小于</a:t>
                      </a:r>
                      <a:r>
                        <a:rPr lang="en-US" altLang="zh-CN" sz="1800" u="none" strike="noStrike" dirty="0">
                          <a:effectLst/>
                          <a:latin typeface="微软雅黑" panose="020B0503020204020204" pitchFamily="34" charset="-122"/>
                          <a:ea typeface="微软雅黑" panose="020B0503020204020204" pitchFamily="34" charset="-122"/>
                        </a:rPr>
                        <a:t>3%</a:t>
                      </a:r>
                      <a:endParaRPr lang="en-US" altLang="zh-CN"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342950751"/>
                  </a:ext>
                </a:extLst>
              </a:tr>
            </a:tbl>
          </a:graphicData>
        </a:graphic>
      </p:graphicFrame>
    </p:spTree>
    <p:custDataLst>
      <p:tags r:id="rId1"/>
    </p:custDataLst>
    <p:extLst>
      <p:ext uri="{BB962C8B-B14F-4D97-AF65-F5344CB8AC3E}">
        <p14:creationId xmlns:p14="http://schemas.microsoft.com/office/powerpoint/2010/main" val="24279799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429" y="143743"/>
            <a:ext cx="4536504" cy="461665"/>
          </a:xfrm>
          <a:prstGeom prst="rect">
            <a:avLst/>
          </a:prstGeom>
          <a:noFill/>
        </p:spPr>
        <p:txBody>
          <a:bodyPr wrap="square" rtlCol="0">
            <a:spAutoFit/>
          </a:bodyPr>
          <a:lstStyle/>
          <a:p>
            <a:r>
              <a:rPr lang="zh-CN" altLang="en-US" sz="2400" b="1" dirty="0">
                <a:solidFill>
                  <a:srgbClr val="0070C0"/>
                </a:solidFill>
                <a:latin typeface="微软雅黑" pitchFamily="34" charset="-122"/>
                <a:ea typeface="微软雅黑" pitchFamily="34" charset="-122"/>
              </a:rPr>
              <a:t>测试设计基础规范</a:t>
            </a:r>
          </a:p>
        </p:txBody>
      </p:sp>
      <p:graphicFrame>
        <p:nvGraphicFramePr>
          <p:cNvPr id="4" name="表格 3">
            <a:extLst>
              <a:ext uri="{FF2B5EF4-FFF2-40B4-BE49-F238E27FC236}">
                <a16:creationId xmlns:a16="http://schemas.microsoft.com/office/drawing/2014/main" id="{CBEE9C28-FEDB-49CD-B845-9C0E0FAD9FF3}"/>
              </a:ext>
            </a:extLst>
          </p:cNvPr>
          <p:cNvGraphicFramePr>
            <a:graphicFrameLocks noGrp="1"/>
          </p:cNvGraphicFramePr>
          <p:nvPr>
            <p:extLst>
              <p:ext uri="{D42A27DB-BD31-4B8C-83A1-F6EECF244321}">
                <p14:modId xmlns:p14="http://schemas.microsoft.com/office/powerpoint/2010/main" val="1345028618"/>
              </p:ext>
            </p:extLst>
          </p:nvPr>
        </p:nvGraphicFramePr>
        <p:xfrm>
          <a:off x="576461" y="1172452"/>
          <a:ext cx="10297143" cy="4787260"/>
        </p:xfrm>
        <a:graphic>
          <a:graphicData uri="http://schemas.openxmlformats.org/drawingml/2006/table">
            <a:tbl>
              <a:tblPr>
                <a:tableStyleId>{5C22544A-7EE6-4342-B048-85BDC9FD1C3A}</a:tableStyleId>
              </a:tblPr>
              <a:tblGrid>
                <a:gridCol w="782329">
                  <a:extLst>
                    <a:ext uri="{9D8B030D-6E8A-4147-A177-3AD203B41FA5}">
                      <a16:colId xmlns:a16="http://schemas.microsoft.com/office/drawing/2014/main" val="502341273"/>
                    </a:ext>
                  </a:extLst>
                </a:gridCol>
                <a:gridCol w="8290679">
                  <a:extLst>
                    <a:ext uri="{9D8B030D-6E8A-4147-A177-3AD203B41FA5}">
                      <a16:colId xmlns:a16="http://schemas.microsoft.com/office/drawing/2014/main" val="1804634478"/>
                    </a:ext>
                  </a:extLst>
                </a:gridCol>
                <a:gridCol w="1224135">
                  <a:extLst>
                    <a:ext uri="{9D8B030D-6E8A-4147-A177-3AD203B41FA5}">
                      <a16:colId xmlns:a16="http://schemas.microsoft.com/office/drawing/2014/main" val="1477564526"/>
                    </a:ext>
                  </a:extLst>
                </a:gridCol>
              </a:tblGrid>
              <a:tr h="360040">
                <a:tc>
                  <a:txBody>
                    <a:bodyPr/>
                    <a:lstStyle/>
                    <a:p>
                      <a:pPr algn="ctr" fontAlgn="b"/>
                      <a:r>
                        <a:rPr lang="zh-CN" altLang="en-US" sz="1800" b="1" u="none" strike="noStrike" dirty="0">
                          <a:effectLst/>
                          <a:latin typeface="微软雅黑" panose="020B0503020204020204" pitchFamily="34" charset="-122"/>
                          <a:ea typeface="微软雅黑" panose="020B0503020204020204" pitchFamily="34" charset="-122"/>
                        </a:rPr>
                        <a:t>序号</a:t>
                      </a:r>
                      <a:endParaRPr lang="zh-CN" altLang="en-US"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zh-CN" altLang="en-US" sz="1800" b="1" u="none" strike="noStrike" dirty="0">
                          <a:effectLst/>
                          <a:latin typeface="微软雅黑" panose="020B0503020204020204" pitchFamily="34" charset="-122"/>
                          <a:ea typeface="微软雅黑" panose="020B0503020204020204" pitchFamily="34" charset="-122"/>
                        </a:rPr>
                        <a:t>要求描述</a:t>
                      </a:r>
                      <a:endParaRPr lang="zh-CN" altLang="en-US"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r>
                        <a:rPr lang="zh-CN" altLang="en-US" sz="1800" b="1" u="none" strike="noStrike" dirty="0">
                          <a:effectLst/>
                          <a:latin typeface="微软雅黑" panose="020B0503020204020204" pitchFamily="34" charset="-122"/>
                          <a:ea typeface="微软雅黑" panose="020B0503020204020204" pitchFamily="34" charset="-122"/>
                        </a:rPr>
                        <a:t>备注</a:t>
                      </a:r>
                      <a:endParaRPr lang="zh-CN" altLang="en-US" sz="18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703059745"/>
                  </a:ext>
                </a:extLst>
              </a:tr>
              <a:tr h="540994">
                <a:tc>
                  <a:txBody>
                    <a:bodyPr/>
                    <a:lstStyle/>
                    <a:p>
                      <a:pPr algn="ctr" fontAlgn="ctr"/>
                      <a:r>
                        <a:rPr lang="en-US" altLang="zh-CN" sz="1600" u="none" strike="noStrike" dirty="0">
                          <a:effectLst/>
                          <a:latin typeface="微软雅黑" panose="020B0503020204020204" pitchFamily="34" charset="-122"/>
                          <a:ea typeface="微软雅黑" panose="020B0503020204020204" pitchFamily="34" charset="-122"/>
                        </a:rPr>
                        <a:t>1</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50000"/>
                        </a:lnSpc>
                      </a:pPr>
                      <a:r>
                        <a:rPr lang="zh-CN" altLang="en-US" sz="1600" u="none" strike="noStrike" dirty="0">
                          <a:effectLst/>
                          <a:latin typeface="微软雅黑" panose="020B0503020204020204" pitchFamily="34" charset="-122"/>
                          <a:ea typeface="微软雅黑" panose="020B0503020204020204" pitchFamily="34" charset="-122"/>
                        </a:rPr>
                        <a:t>所有的新需求都要进行测试方案设计，必须要采用给公司统一模板，大于</a:t>
                      </a:r>
                      <a:r>
                        <a:rPr lang="en-US" altLang="zh-CN" sz="1600" u="none" strike="noStrike" dirty="0">
                          <a:effectLst/>
                          <a:latin typeface="微软雅黑" panose="020B0503020204020204" pitchFamily="34" charset="-122"/>
                          <a:ea typeface="微软雅黑" panose="020B0503020204020204" pitchFamily="34" charset="-122"/>
                        </a:rPr>
                        <a:t>50</a:t>
                      </a:r>
                      <a:r>
                        <a:rPr lang="zh-CN" altLang="en-US" sz="1600" u="none" strike="noStrike" dirty="0">
                          <a:effectLst/>
                          <a:latin typeface="微软雅黑" panose="020B0503020204020204" pitchFamily="34" charset="-122"/>
                          <a:ea typeface="微软雅黑" panose="020B0503020204020204" pitchFamily="34" charset="-122"/>
                        </a:rPr>
                        <a:t>用例需要使用</a:t>
                      </a:r>
                      <a:r>
                        <a:rPr lang="en-US" altLang="zh-CN" sz="1600" u="none" strike="noStrike" dirty="0">
                          <a:effectLst/>
                          <a:latin typeface="微软雅黑" panose="020B0503020204020204" pitchFamily="34" charset="-122"/>
                          <a:ea typeface="微软雅黑" panose="020B0503020204020204" pitchFamily="34" charset="-122"/>
                        </a:rPr>
                        <a:t>Word</a:t>
                      </a:r>
                      <a:r>
                        <a:rPr lang="zh-CN" altLang="en-US" sz="1600" u="none" strike="noStrike" dirty="0">
                          <a:effectLst/>
                          <a:latin typeface="微软雅黑" panose="020B0503020204020204" pitchFamily="34" charset="-122"/>
                          <a:ea typeface="微软雅黑" panose="020B0503020204020204" pitchFamily="34" charset="-122"/>
                        </a:rPr>
                        <a:t>模板</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50000"/>
                        </a:lnSpc>
                      </a:pP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5891254"/>
                  </a:ext>
                </a:extLst>
              </a:tr>
              <a:tr h="651389">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2</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50000"/>
                        </a:lnSpc>
                      </a:pPr>
                      <a:r>
                        <a:rPr lang="zh-CN" altLang="en-US" sz="1600" u="none" strike="noStrike" dirty="0">
                          <a:effectLst/>
                          <a:latin typeface="微软雅黑" panose="020B0503020204020204" pitchFamily="34" charset="-122"/>
                          <a:ea typeface="微软雅黑" panose="020B0503020204020204" pitchFamily="34" charset="-122"/>
                        </a:rPr>
                        <a:t>测试方案中必须要包含特性用户场景分析，特性关键能力与约束限制，特性业务流程分析，测试场景分析，可测试性需求分析，自动化分析，测试工具与环境分析，</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50000"/>
                        </a:lnSpc>
                      </a:pPr>
                      <a:r>
                        <a:rPr lang="zh-CN" altLang="en-US" sz="1800" u="none" strike="noStrike" dirty="0">
                          <a:effectLst/>
                          <a:latin typeface="微软雅黑" panose="020B0503020204020204" pitchFamily="34" charset="-122"/>
                          <a:ea typeface="微软雅黑" panose="020B0503020204020204" pitchFamily="34" charset="-122"/>
                        </a:rPr>
                        <a:t>　</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4340371"/>
                  </a:ext>
                </a:extLst>
              </a:tr>
              <a:tr h="651389">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3</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50000"/>
                        </a:lnSpc>
                      </a:pPr>
                      <a:r>
                        <a:rPr lang="zh-CN" altLang="en-US" sz="1600" u="none" strike="noStrike" dirty="0">
                          <a:effectLst/>
                          <a:latin typeface="微软雅黑" panose="020B0503020204020204" pitchFamily="34" charset="-122"/>
                          <a:ea typeface="微软雅黑" panose="020B0503020204020204" pitchFamily="34" charset="-122"/>
                        </a:rPr>
                        <a:t>测试方案输出测试用例列表（用例标题），测试用例基于测试方案进一步细化，测试用例必须要包含用例编号、用例标题、预置条件、测试步骤、通过标准，测试用例来源</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50000"/>
                        </a:lnSpc>
                      </a:pPr>
                      <a:r>
                        <a:rPr lang="zh-CN" altLang="en-US" sz="1800" u="none" strike="noStrike" dirty="0">
                          <a:effectLst/>
                          <a:latin typeface="微软雅黑" panose="020B0503020204020204" pitchFamily="34" charset="-122"/>
                          <a:ea typeface="微软雅黑" panose="020B0503020204020204" pitchFamily="34" charset="-122"/>
                        </a:rPr>
                        <a:t>　</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631550"/>
                  </a:ext>
                </a:extLst>
              </a:tr>
              <a:tr h="651389">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4</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50000"/>
                        </a:lnSpc>
                      </a:pPr>
                      <a:r>
                        <a:rPr lang="zh-CN" altLang="en-US" sz="1600" u="none" strike="noStrike" dirty="0">
                          <a:effectLst/>
                          <a:latin typeface="微软雅黑" panose="020B0503020204020204" pitchFamily="34" charset="-122"/>
                          <a:ea typeface="微软雅黑" panose="020B0503020204020204" pitchFamily="34" charset="-122"/>
                        </a:rPr>
                        <a:t>每个用例只需包含一个测试场景（用户场景），通过标准可以是多个；通过标准必须要是可衡量的，涉及到数值的必须要给出具体的值</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50000"/>
                        </a:lnSpc>
                      </a:pPr>
                      <a:r>
                        <a:rPr lang="zh-CN" altLang="en-US" sz="1800" u="none" strike="noStrike" dirty="0">
                          <a:effectLst/>
                          <a:latin typeface="微软雅黑" panose="020B0503020204020204" pitchFamily="34" charset="-122"/>
                          <a:ea typeface="微软雅黑" panose="020B0503020204020204" pitchFamily="34" charset="-122"/>
                        </a:rPr>
                        <a:t>　</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0805007"/>
                  </a:ext>
                </a:extLst>
              </a:tr>
              <a:tr h="651389">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5</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50000"/>
                        </a:lnSpc>
                      </a:pPr>
                      <a:r>
                        <a:rPr lang="zh-CN" altLang="en-US" sz="1600" u="none" strike="noStrike" dirty="0">
                          <a:effectLst/>
                          <a:latin typeface="微软雅黑" panose="020B0503020204020204" pitchFamily="34" charset="-122"/>
                          <a:ea typeface="微软雅黑" panose="020B0503020204020204" pitchFamily="34" charset="-122"/>
                        </a:rPr>
                        <a:t>测试用例标题场景化描述：在</a:t>
                      </a:r>
                      <a:r>
                        <a:rPr lang="en-US" altLang="zh-CN" sz="1600" u="none" strike="noStrike" dirty="0">
                          <a:effectLst/>
                          <a:latin typeface="微软雅黑" panose="020B0503020204020204" pitchFamily="34" charset="-122"/>
                          <a:ea typeface="微软雅黑" panose="020B0503020204020204" pitchFamily="34" charset="-122"/>
                        </a:rPr>
                        <a:t>XXX</a:t>
                      </a:r>
                      <a:r>
                        <a:rPr lang="zh-CN" altLang="en-US" sz="1600" u="none" strike="noStrike" dirty="0">
                          <a:effectLst/>
                          <a:latin typeface="微软雅黑" panose="020B0503020204020204" pitchFamily="34" charset="-122"/>
                          <a:ea typeface="微软雅黑" panose="020B0503020204020204" pitchFamily="34" charset="-122"/>
                        </a:rPr>
                        <a:t>条件</a:t>
                      </a:r>
                      <a:r>
                        <a:rPr lang="en-US" altLang="zh-CN" sz="1600" u="none" strike="noStrike" dirty="0">
                          <a:effectLst/>
                          <a:latin typeface="微软雅黑" panose="020B0503020204020204" pitchFamily="34" charset="-122"/>
                          <a:ea typeface="微软雅黑" panose="020B0503020204020204" pitchFamily="34" charset="-122"/>
                        </a:rPr>
                        <a:t>/</a:t>
                      </a:r>
                      <a:r>
                        <a:rPr lang="zh-CN" altLang="en-US" sz="1600" u="none" strike="noStrike" dirty="0">
                          <a:effectLst/>
                          <a:latin typeface="微软雅黑" panose="020B0503020204020204" pitchFamily="34" charset="-122"/>
                          <a:ea typeface="微软雅黑" panose="020B0503020204020204" pitchFamily="34" charset="-122"/>
                        </a:rPr>
                        <a:t>环境下，</a:t>
                      </a:r>
                      <a:r>
                        <a:rPr lang="en-US" altLang="zh-CN" sz="1600" u="none" strike="noStrike" dirty="0">
                          <a:effectLst/>
                          <a:latin typeface="微软雅黑" panose="020B0503020204020204" pitchFamily="34" charset="-122"/>
                          <a:ea typeface="微软雅黑" panose="020B0503020204020204" pitchFamily="34" charset="-122"/>
                        </a:rPr>
                        <a:t>XXX</a:t>
                      </a:r>
                      <a:r>
                        <a:rPr lang="zh-CN" altLang="en-US" sz="1600" u="none" strike="noStrike" dirty="0">
                          <a:effectLst/>
                          <a:latin typeface="微软雅黑" panose="020B0503020204020204" pitchFamily="34" charset="-122"/>
                          <a:ea typeface="微软雅黑" panose="020B0503020204020204" pitchFamily="34" charset="-122"/>
                        </a:rPr>
                        <a:t>执行了</a:t>
                      </a:r>
                      <a:r>
                        <a:rPr lang="en-US" altLang="zh-CN" sz="1600" u="none" strike="noStrike" dirty="0">
                          <a:effectLst/>
                          <a:latin typeface="微软雅黑" panose="020B0503020204020204" pitchFamily="34" charset="-122"/>
                          <a:ea typeface="微软雅黑" panose="020B0503020204020204" pitchFamily="34" charset="-122"/>
                        </a:rPr>
                        <a:t>XXX</a:t>
                      </a:r>
                      <a:r>
                        <a:rPr lang="zh-CN" altLang="en-US" sz="1600" u="none" strike="noStrike" dirty="0">
                          <a:effectLst/>
                          <a:latin typeface="微软雅黑" panose="020B0503020204020204" pitchFamily="34" charset="-122"/>
                          <a:ea typeface="微软雅黑" panose="020B0503020204020204" pitchFamily="34" charset="-122"/>
                        </a:rPr>
                        <a:t>操作（操作包含业务操作，运维操作、故障模拟等），不需要描述此操作的结果，保持在</a:t>
                      </a:r>
                      <a:r>
                        <a:rPr lang="en-US" altLang="zh-CN" sz="1600" u="none" strike="noStrike" dirty="0">
                          <a:effectLst/>
                          <a:latin typeface="微软雅黑" panose="020B0503020204020204" pitchFamily="34" charset="-122"/>
                          <a:ea typeface="微软雅黑" panose="020B0503020204020204" pitchFamily="34" charset="-122"/>
                        </a:rPr>
                        <a:t>25</a:t>
                      </a:r>
                      <a:r>
                        <a:rPr lang="zh-CN" altLang="en-US" sz="1600" u="none" strike="noStrike" dirty="0">
                          <a:effectLst/>
                          <a:latin typeface="微软雅黑" panose="020B0503020204020204" pitchFamily="34" charset="-122"/>
                          <a:ea typeface="微软雅黑" panose="020B0503020204020204" pitchFamily="34" charset="-122"/>
                        </a:rPr>
                        <a:t>字以内</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50000"/>
                        </a:lnSpc>
                      </a:pPr>
                      <a:r>
                        <a:rPr lang="zh-CN" altLang="en-US" sz="1800" u="none" strike="noStrike" dirty="0">
                          <a:effectLst/>
                          <a:latin typeface="微软雅黑" panose="020B0503020204020204" pitchFamily="34" charset="-122"/>
                          <a:ea typeface="微软雅黑" panose="020B0503020204020204" pitchFamily="34" charset="-122"/>
                        </a:rPr>
                        <a:t>　</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6501936"/>
                  </a:ext>
                </a:extLst>
              </a:tr>
              <a:tr h="651389">
                <a:tc>
                  <a:txBody>
                    <a:bodyPr/>
                    <a:lstStyle/>
                    <a:p>
                      <a:pPr algn="ctr" fontAlgn="ctr"/>
                      <a:r>
                        <a:rPr lang="en-US" altLang="zh-CN" sz="1600" u="none" strike="noStrike">
                          <a:effectLst/>
                          <a:latin typeface="微软雅黑" panose="020B0503020204020204" pitchFamily="34" charset="-122"/>
                          <a:ea typeface="微软雅黑" panose="020B0503020204020204" pitchFamily="34" charset="-122"/>
                        </a:rPr>
                        <a:t>6</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50000"/>
                        </a:lnSpc>
                      </a:pPr>
                      <a:r>
                        <a:rPr lang="zh-CN" altLang="en-US" sz="1600" u="none" strike="noStrike" dirty="0">
                          <a:effectLst/>
                          <a:latin typeface="微软雅黑" panose="020B0503020204020204" pitchFamily="34" charset="-122"/>
                          <a:ea typeface="微软雅黑" panose="020B0503020204020204" pitchFamily="34" charset="-122"/>
                        </a:rPr>
                        <a:t>测试用例编号自行命名，使用英文和数字以及下划线，不得重复，格式为：</a:t>
                      </a:r>
                      <a:r>
                        <a:rPr lang="en-US" altLang="zh-CN" sz="1600" u="none" strike="noStrike" dirty="0" err="1">
                          <a:effectLst/>
                          <a:latin typeface="微软雅黑" panose="020B0503020204020204" pitchFamily="34" charset="-122"/>
                          <a:ea typeface="微软雅黑" panose="020B0503020204020204" pitchFamily="34" charset="-122"/>
                        </a:rPr>
                        <a:t>tc</a:t>
                      </a:r>
                      <a:r>
                        <a:rPr lang="en-US" altLang="zh-CN" sz="1600" u="none" strike="noStrike" dirty="0">
                          <a:effectLst/>
                          <a:latin typeface="微软雅黑" panose="020B0503020204020204" pitchFamily="34" charset="-122"/>
                          <a:ea typeface="微软雅黑" panose="020B0503020204020204" pitchFamily="34" charset="-122"/>
                        </a:rPr>
                        <a:t>_</a:t>
                      </a:r>
                      <a:r>
                        <a:rPr lang="zh-CN" altLang="en-US" sz="1600" u="none" strike="noStrike" dirty="0">
                          <a:effectLst/>
                          <a:latin typeface="微软雅黑" panose="020B0503020204020204" pitchFamily="34" charset="-122"/>
                          <a:ea typeface="微软雅黑" panose="020B0503020204020204" pitchFamily="34" charset="-122"/>
                        </a:rPr>
                        <a:t>一级特性</a:t>
                      </a:r>
                      <a:r>
                        <a:rPr lang="en-US" altLang="zh-CN" sz="1600" u="none" strike="noStrike" dirty="0">
                          <a:effectLst/>
                          <a:latin typeface="微软雅黑" panose="020B0503020204020204" pitchFamily="34" charset="-122"/>
                          <a:ea typeface="微软雅黑" panose="020B0503020204020204" pitchFamily="34" charset="-122"/>
                        </a:rPr>
                        <a:t>(</a:t>
                      </a:r>
                      <a:r>
                        <a:rPr lang="zh-CN" altLang="en-US" sz="1600" u="none" strike="noStrike" dirty="0">
                          <a:effectLst/>
                          <a:latin typeface="微软雅黑" panose="020B0503020204020204" pitchFamily="34" charset="-122"/>
                          <a:ea typeface="微软雅黑" panose="020B0503020204020204" pitchFamily="34" charset="-122"/>
                        </a:rPr>
                        <a:t>英文）</a:t>
                      </a:r>
                      <a:r>
                        <a:rPr lang="en-US" altLang="zh-CN" sz="1600" u="none" strike="noStrike" dirty="0">
                          <a:effectLst/>
                          <a:latin typeface="微软雅黑" panose="020B0503020204020204" pitchFamily="34" charset="-122"/>
                          <a:ea typeface="微软雅黑" panose="020B0503020204020204" pitchFamily="34" charset="-122"/>
                        </a:rPr>
                        <a:t>_</a:t>
                      </a:r>
                      <a:r>
                        <a:rPr lang="zh-CN" altLang="en-US" sz="1600" u="none" strike="noStrike" dirty="0">
                          <a:effectLst/>
                          <a:latin typeface="微软雅黑" panose="020B0503020204020204" pitchFamily="34" charset="-122"/>
                          <a:ea typeface="微软雅黑" panose="020B0503020204020204" pitchFamily="34" charset="-122"/>
                        </a:rPr>
                        <a:t>二级特性</a:t>
                      </a:r>
                      <a:r>
                        <a:rPr lang="en-US" altLang="zh-CN" sz="1600" u="none" strike="noStrike" dirty="0">
                          <a:effectLst/>
                          <a:latin typeface="微软雅黑" panose="020B0503020204020204" pitchFamily="34" charset="-122"/>
                          <a:ea typeface="微软雅黑" panose="020B0503020204020204" pitchFamily="34" charset="-122"/>
                        </a:rPr>
                        <a:t>(</a:t>
                      </a:r>
                      <a:r>
                        <a:rPr lang="zh-CN" altLang="en-US" sz="1600" u="none" strike="noStrike" dirty="0">
                          <a:effectLst/>
                          <a:latin typeface="微软雅黑" panose="020B0503020204020204" pitchFamily="34" charset="-122"/>
                          <a:ea typeface="微软雅黑" panose="020B0503020204020204" pitchFamily="34" charset="-122"/>
                        </a:rPr>
                        <a:t>英文）</a:t>
                      </a:r>
                      <a:r>
                        <a:rPr lang="en-US" altLang="zh-CN" sz="1600" u="none" strike="noStrike" dirty="0">
                          <a:effectLst/>
                          <a:latin typeface="微软雅黑" panose="020B0503020204020204" pitchFamily="34" charset="-122"/>
                          <a:ea typeface="微软雅黑" panose="020B0503020204020204" pitchFamily="34" charset="-122"/>
                        </a:rPr>
                        <a:t>_</a:t>
                      </a:r>
                      <a:r>
                        <a:rPr lang="zh-CN" altLang="en-US" sz="1600" u="none" strike="noStrike" dirty="0">
                          <a:effectLst/>
                          <a:latin typeface="微软雅黑" panose="020B0503020204020204" pitchFamily="34" charset="-122"/>
                          <a:ea typeface="微软雅黑" panose="020B0503020204020204" pitchFamily="34" charset="-122"/>
                        </a:rPr>
                        <a:t>三级特性</a:t>
                      </a:r>
                      <a:r>
                        <a:rPr lang="en-US" altLang="zh-CN" sz="1600" u="none" strike="noStrike" dirty="0">
                          <a:effectLst/>
                          <a:latin typeface="微软雅黑" panose="020B0503020204020204" pitchFamily="34" charset="-122"/>
                          <a:ea typeface="微软雅黑" panose="020B0503020204020204" pitchFamily="34" charset="-122"/>
                        </a:rPr>
                        <a:t>(</a:t>
                      </a:r>
                      <a:r>
                        <a:rPr lang="zh-CN" altLang="en-US" sz="1600" u="none" strike="noStrike" dirty="0">
                          <a:effectLst/>
                          <a:latin typeface="微软雅黑" panose="020B0503020204020204" pitchFamily="34" charset="-122"/>
                          <a:ea typeface="微软雅黑" panose="020B0503020204020204" pitchFamily="34" charset="-122"/>
                        </a:rPr>
                        <a:t>英文）</a:t>
                      </a:r>
                      <a:r>
                        <a:rPr lang="en-US" altLang="zh-CN" sz="1600" u="none" strike="noStrike" dirty="0">
                          <a:effectLst/>
                          <a:latin typeface="微软雅黑" panose="020B0503020204020204" pitchFamily="34" charset="-122"/>
                          <a:ea typeface="微软雅黑" panose="020B0503020204020204" pitchFamily="34" charset="-122"/>
                        </a:rPr>
                        <a:t>_0X</a:t>
                      </a:r>
                      <a:r>
                        <a:rPr lang="zh-CN" altLang="en-US" sz="1600" u="none" strike="noStrike" dirty="0">
                          <a:effectLst/>
                          <a:latin typeface="微软雅黑" panose="020B0503020204020204" pitchFamily="34" charset="-122"/>
                          <a:ea typeface="微软雅黑" panose="020B0503020204020204" pitchFamily="34" charset="-122"/>
                        </a:rPr>
                        <a:t>（</a:t>
                      </a:r>
                      <a:r>
                        <a:rPr lang="en-US" altLang="zh-CN" sz="1600" u="none" strike="noStrike" dirty="0">
                          <a:effectLst/>
                          <a:latin typeface="微软雅黑" panose="020B0503020204020204" pitchFamily="34" charset="-122"/>
                          <a:ea typeface="微软雅黑" panose="020B0503020204020204" pitchFamily="34" charset="-122"/>
                        </a:rPr>
                        <a:t>01-99</a:t>
                      </a:r>
                      <a:r>
                        <a:rPr lang="zh-CN" altLang="en-US" sz="1600" u="none" strike="noStrike" dirty="0">
                          <a:effectLst/>
                          <a:latin typeface="微软雅黑" panose="020B0503020204020204" pitchFamily="34" charset="-122"/>
                          <a:ea typeface="微软雅黑" panose="020B0503020204020204" pitchFamily="34" charset="-122"/>
                        </a:rPr>
                        <a:t>）</a:t>
                      </a:r>
                      <a:r>
                        <a:rPr lang="en-US" altLang="zh-CN" sz="1600" u="none" strike="noStrike" dirty="0">
                          <a:effectLst/>
                          <a:latin typeface="微软雅黑" panose="020B0503020204020204" pitchFamily="34" charset="-122"/>
                          <a:ea typeface="微软雅黑" panose="020B0503020204020204" pitchFamily="34" charset="-122"/>
                        </a:rPr>
                        <a:t>_00X</a:t>
                      </a:r>
                      <a:r>
                        <a:rPr lang="zh-CN" altLang="en-US" sz="1600" u="none" strike="noStrike" dirty="0">
                          <a:effectLst/>
                          <a:latin typeface="微软雅黑" panose="020B0503020204020204" pitchFamily="34" charset="-122"/>
                          <a:ea typeface="微软雅黑" panose="020B0503020204020204" pitchFamily="34" charset="-122"/>
                        </a:rPr>
                        <a:t>（</a:t>
                      </a:r>
                      <a:r>
                        <a:rPr lang="en-US" altLang="zh-CN" sz="1600" u="none" strike="noStrike" dirty="0">
                          <a:effectLst/>
                          <a:latin typeface="微软雅黑" panose="020B0503020204020204" pitchFamily="34" charset="-122"/>
                          <a:ea typeface="微软雅黑" panose="020B0503020204020204" pitchFamily="34" charset="-122"/>
                        </a:rPr>
                        <a:t>001-999</a:t>
                      </a:r>
                      <a:r>
                        <a:rPr lang="zh-CN" altLang="en-US" sz="1600" u="none" strike="noStrike" dirty="0">
                          <a:effectLst/>
                          <a:latin typeface="微软雅黑" panose="020B0503020204020204" pitchFamily="34" charset="-122"/>
                          <a:ea typeface="微软雅黑" panose="020B0503020204020204" pitchFamily="34" charset="-122"/>
                        </a:rPr>
                        <a:t>）</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zh-CN" altLang="en-US" sz="1800" u="none" strike="noStrike" dirty="0">
                          <a:effectLst/>
                          <a:latin typeface="微软雅黑" panose="020B0503020204020204" pitchFamily="34" charset="-122"/>
                          <a:ea typeface="微软雅黑" panose="020B0503020204020204" pitchFamily="34" charset="-122"/>
                        </a:rPr>
                        <a:t>　</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1478"/>
                  </a:ext>
                </a:extLst>
              </a:tr>
            </a:tbl>
          </a:graphicData>
        </a:graphic>
      </p:graphicFrame>
    </p:spTree>
    <p:custDataLst>
      <p:tags r:id="rId1"/>
    </p:custDataLst>
    <p:extLst>
      <p:ext uri="{BB962C8B-B14F-4D97-AF65-F5344CB8AC3E}">
        <p14:creationId xmlns:p14="http://schemas.microsoft.com/office/powerpoint/2010/main" val="1903186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4">
            <a:extLst>
              <a:ext uri="{FF2B5EF4-FFF2-40B4-BE49-F238E27FC236}">
                <a16:creationId xmlns:a16="http://schemas.microsoft.com/office/drawing/2014/main" id="{0026E8C4-2597-4166-8C16-2B6428B39C36}"/>
              </a:ext>
            </a:extLst>
          </p:cNvPr>
          <p:cNvSpPr txBox="1">
            <a:spLocks noChangeArrowheads="1"/>
          </p:cNvSpPr>
          <p:nvPr/>
        </p:nvSpPr>
        <p:spPr bwMode="auto">
          <a:xfrm>
            <a:off x="6862583" y="2306608"/>
            <a:ext cx="3068489" cy="4347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64802" tIns="32401" rIns="64802" bIns="3240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defTabSz="912813" eaLnBrk="0" fontAlgn="base" hangingPunct="0">
              <a:spcBef>
                <a:spcPct val="0"/>
              </a:spcBef>
              <a:spcAft>
                <a:spcPct val="0"/>
              </a:spcAft>
              <a:buFont typeface="Arial" charset="0"/>
              <a:defRPr>
                <a:solidFill>
                  <a:schemeClr val="tx1"/>
                </a:solidFill>
                <a:latin typeface="Calibri" pitchFamily="34" charset="0"/>
                <a:ea typeface="宋体" pitchFamily="2" charset="-122"/>
              </a:defRPr>
            </a:lvl6pPr>
            <a:lvl7pPr marL="2971800" indent="-228600" defTabSz="912813" eaLnBrk="0" fontAlgn="base" hangingPunct="0">
              <a:spcBef>
                <a:spcPct val="0"/>
              </a:spcBef>
              <a:spcAft>
                <a:spcPct val="0"/>
              </a:spcAft>
              <a:buFont typeface="Arial" charset="0"/>
              <a:defRPr>
                <a:solidFill>
                  <a:schemeClr val="tx1"/>
                </a:solidFill>
                <a:latin typeface="Calibri" pitchFamily="34" charset="0"/>
                <a:ea typeface="宋体" pitchFamily="2" charset="-122"/>
              </a:defRPr>
            </a:lvl7pPr>
            <a:lvl8pPr marL="3429000" indent="-228600" defTabSz="912813" eaLnBrk="0" fontAlgn="base" hangingPunct="0">
              <a:spcBef>
                <a:spcPct val="0"/>
              </a:spcBef>
              <a:spcAft>
                <a:spcPct val="0"/>
              </a:spcAft>
              <a:buFont typeface="Arial" charset="0"/>
              <a:defRPr>
                <a:solidFill>
                  <a:schemeClr val="tx1"/>
                </a:solidFill>
                <a:latin typeface="Calibri" pitchFamily="34" charset="0"/>
                <a:ea typeface="宋体" pitchFamily="2" charset="-122"/>
              </a:defRPr>
            </a:lvl8pPr>
            <a:lvl9pPr marL="3886200" indent="-228600" defTabSz="912813" eaLnBrk="0" fontAlgn="base" hangingPunct="0">
              <a:spcBef>
                <a:spcPct val="0"/>
              </a:spcBef>
              <a:spcAft>
                <a:spcPct val="0"/>
              </a:spcAft>
              <a:buFont typeface="Arial" charset="0"/>
              <a:defRPr>
                <a:solidFill>
                  <a:schemeClr val="tx1"/>
                </a:solidFill>
                <a:latin typeface="Calibri" pitchFamily="34" charset="0"/>
                <a:ea typeface="宋体" pitchFamily="2" charset="-122"/>
              </a:defRPr>
            </a:lvl9pPr>
          </a:lstStyle>
          <a:p>
            <a:pPr eaLnBrk="1" hangingPunct="1"/>
            <a:r>
              <a:rPr lang="zh-CN" altLang="en-US" sz="2400" dirty="0">
                <a:solidFill>
                  <a:srgbClr val="184199"/>
                </a:solidFill>
                <a:latin typeface="微软雅黑" pitchFamily="34" charset="-122"/>
                <a:ea typeface="微软雅黑" pitchFamily="34" charset="-122"/>
              </a:rPr>
              <a:t>测试基础概念</a:t>
            </a:r>
          </a:p>
        </p:txBody>
      </p:sp>
      <p:sp>
        <p:nvSpPr>
          <p:cNvPr id="14" name="文本框 15">
            <a:extLst>
              <a:ext uri="{FF2B5EF4-FFF2-40B4-BE49-F238E27FC236}">
                <a16:creationId xmlns:a16="http://schemas.microsoft.com/office/drawing/2014/main" id="{43D58B93-3BC9-42EC-A0DC-FE2F0EC6BC0B}"/>
              </a:ext>
            </a:extLst>
          </p:cNvPr>
          <p:cNvSpPr txBox="1"/>
          <p:nvPr/>
        </p:nvSpPr>
        <p:spPr>
          <a:xfrm>
            <a:off x="6862583" y="2934411"/>
            <a:ext cx="3118762" cy="434767"/>
          </a:xfrm>
          <a:prstGeom prst="rect">
            <a:avLst/>
          </a:prstGeom>
          <a:noFill/>
        </p:spPr>
        <p:txBody>
          <a:bodyPr wrap="square" lIns="64802" tIns="32401" rIns="64802" bIns="32401">
            <a:spAutoFit/>
          </a:bodyPr>
          <a:lstStyle/>
          <a:p>
            <a:pPr>
              <a:buFont typeface="Arial" pitchFamily="34" charset="0"/>
              <a:buNone/>
              <a:defRPr/>
            </a:pPr>
            <a:r>
              <a:rPr lang="zh-CN" altLang="en-US" sz="2400" dirty="0">
                <a:solidFill>
                  <a:srgbClr val="184199"/>
                </a:solidFill>
                <a:latin typeface="微软雅黑" pitchFamily="34" charset="-122"/>
                <a:ea typeface="微软雅黑" pitchFamily="34" charset="-122"/>
              </a:rPr>
              <a:t>测试设计方法</a:t>
            </a:r>
          </a:p>
        </p:txBody>
      </p:sp>
      <p:sp>
        <p:nvSpPr>
          <p:cNvPr id="15" name="文本框 15">
            <a:extLst>
              <a:ext uri="{FF2B5EF4-FFF2-40B4-BE49-F238E27FC236}">
                <a16:creationId xmlns:a16="http://schemas.microsoft.com/office/drawing/2014/main" id="{D7E7A524-342D-4FC9-8EAF-10051B24E540}"/>
              </a:ext>
            </a:extLst>
          </p:cNvPr>
          <p:cNvSpPr txBox="1"/>
          <p:nvPr/>
        </p:nvSpPr>
        <p:spPr>
          <a:xfrm>
            <a:off x="6841157" y="3586209"/>
            <a:ext cx="3068489" cy="434767"/>
          </a:xfrm>
          <a:prstGeom prst="rect">
            <a:avLst/>
          </a:prstGeom>
          <a:noFill/>
        </p:spPr>
        <p:txBody>
          <a:bodyPr wrap="square" lIns="64802" tIns="32401" rIns="64802" bIns="32401">
            <a:spAutoFit/>
          </a:bodyPr>
          <a:lstStyle/>
          <a:p>
            <a:pPr>
              <a:buFont typeface="Arial" pitchFamily="34" charset="0"/>
              <a:buNone/>
              <a:defRPr/>
            </a:pPr>
            <a:r>
              <a:rPr lang="zh-CN" altLang="en-US" sz="2400" dirty="0">
                <a:solidFill>
                  <a:srgbClr val="184199"/>
                </a:solidFill>
                <a:latin typeface="微软雅黑" pitchFamily="34" charset="-122"/>
                <a:ea typeface="微软雅黑" pitchFamily="34" charset="-122"/>
              </a:rPr>
              <a:t>测试设计流程</a:t>
            </a:r>
          </a:p>
        </p:txBody>
      </p:sp>
      <p:sp>
        <p:nvSpPr>
          <p:cNvPr id="16" name="文本框 15">
            <a:extLst>
              <a:ext uri="{FF2B5EF4-FFF2-40B4-BE49-F238E27FC236}">
                <a16:creationId xmlns:a16="http://schemas.microsoft.com/office/drawing/2014/main" id="{8F6A8410-033D-409A-85C4-2C2C2BACCCEB}"/>
              </a:ext>
            </a:extLst>
          </p:cNvPr>
          <p:cNvSpPr txBox="1"/>
          <p:nvPr/>
        </p:nvSpPr>
        <p:spPr>
          <a:xfrm>
            <a:off x="6841157" y="4176191"/>
            <a:ext cx="3068489" cy="434767"/>
          </a:xfrm>
          <a:prstGeom prst="rect">
            <a:avLst/>
          </a:prstGeom>
          <a:noFill/>
        </p:spPr>
        <p:txBody>
          <a:bodyPr wrap="square" lIns="64802" tIns="32401" rIns="64802" bIns="32401">
            <a:spAutoFit/>
          </a:bodyPr>
          <a:lstStyle/>
          <a:p>
            <a:pPr>
              <a:buFont typeface="Arial" pitchFamily="34" charset="0"/>
              <a:buNone/>
              <a:defRPr/>
            </a:pPr>
            <a:r>
              <a:rPr lang="zh-CN" altLang="en-US" sz="2400" dirty="0">
                <a:solidFill>
                  <a:srgbClr val="184199"/>
                </a:solidFill>
                <a:latin typeface="微软雅黑" pitchFamily="34" charset="-122"/>
                <a:ea typeface="微软雅黑" pitchFamily="34" charset="-122"/>
              </a:rPr>
              <a:t>测试设计标准</a:t>
            </a:r>
          </a:p>
        </p:txBody>
      </p:sp>
      <p:sp>
        <p:nvSpPr>
          <p:cNvPr id="18" name="矩形 17">
            <a:extLst>
              <a:ext uri="{FF2B5EF4-FFF2-40B4-BE49-F238E27FC236}">
                <a16:creationId xmlns:a16="http://schemas.microsoft.com/office/drawing/2014/main" id="{40671DB6-16B1-42F5-BACA-9C176F36A266}"/>
              </a:ext>
            </a:extLst>
          </p:cNvPr>
          <p:cNvSpPr/>
          <p:nvPr/>
        </p:nvSpPr>
        <p:spPr>
          <a:xfrm>
            <a:off x="2932364" y="2872333"/>
            <a:ext cx="1348446" cy="790345"/>
          </a:xfrm>
          <a:prstGeom prst="rect">
            <a:avLst/>
          </a:prstGeom>
        </p:spPr>
        <p:txBody>
          <a:bodyPr wrap="none">
            <a:spAutoFit/>
          </a:bodyPr>
          <a:lstStyle/>
          <a:p>
            <a:r>
              <a:rPr lang="zh-CN" altLang="en-US" sz="4536" b="1" dirty="0">
                <a:gradFill>
                  <a:gsLst>
                    <a:gs pos="0">
                      <a:srgbClr val="6FBA2C"/>
                    </a:gs>
                    <a:gs pos="100000">
                      <a:srgbClr val="00479D"/>
                    </a:gs>
                  </a:gsLst>
                  <a:lin ang="3600000" scaled="0"/>
                </a:gradFill>
                <a:latin typeface="微软雅黑" pitchFamily="34" charset="-122"/>
                <a:ea typeface="微软雅黑" pitchFamily="34" charset="-122"/>
              </a:rPr>
              <a:t>目录</a:t>
            </a:r>
          </a:p>
        </p:txBody>
      </p:sp>
      <p:sp>
        <p:nvSpPr>
          <p:cNvPr id="19" name="文本框 18">
            <a:extLst>
              <a:ext uri="{FF2B5EF4-FFF2-40B4-BE49-F238E27FC236}">
                <a16:creationId xmlns:a16="http://schemas.microsoft.com/office/drawing/2014/main" id="{E0AEBB7E-7865-4950-8052-9FBCC0D47B4A}"/>
              </a:ext>
            </a:extLst>
          </p:cNvPr>
          <p:cNvSpPr txBox="1"/>
          <p:nvPr/>
        </p:nvSpPr>
        <p:spPr>
          <a:xfrm>
            <a:off x="6488763" y="2325877"/>
            <a:ext cx="373820" cy="830997"/>
          </a:xfrm>
          <a:prstGeom prst="rect">
            <a:avLst/>
          </a:prstGeom>
          <a:noFill/>
        </p:spPr>
        <p:txBody>
          <a:bodyPr wrap="none" rtlCol="0">
            <a:spAutoFit/>
          </a:bodyPr>
          <a:lstStyle/>
          <a:p>
            <a:r>
              <a:rPr lang="en-US" altLang="zh-CN" sz="2400" b="1" dirty="0">
                <a:solidFill>
                  <a:srgbClr val="184199"/>
                </a:solidFill>
                <a:latin typeface="Microsoft YaHei" charset="-122"/>
                <a:ea typeface="Microsoft YaHei" charset="-122"/>
                <a:cs typeface="Microsoft YaHei" charset="-122"/>
              </a:rPr>
              <a:t>1</a:t>
            </a:r>
          </a:p>
          <a:p>
            <a:endParaRPr kumimoji="1" lang="zh-CN" altLang="en-US" sz="2400" dirty="0">
              <a:solidFill>
                <a:srgbClr val="366AB5"/>
              </a:solidFill>
            </a:endParaRPr>
          </a:p>
        </p:txBody>
      </p:sp>
      <p:sp>
        <p:nvSpPr>
          <p:cNvPr id="23" name="文本框 22">
            <a:extLst>
              <a:ext uri="{FF2B5EF4-FFF2-40B4-BE49-F238E27FC236}">
                <a16:creationId xmlns:a16="http://schemas.microsoft.com/office/drawing/2014/main" id="{C1C4205A-7188-444B-A653-001DC72F4F9A}"/>
              </a:ext>
            </a:extLst>
          </p:cNvPr>
          <p:cNvSpPr txBox="1"/>
          <p:nvPr/>
        </p:nvSpPr>
        <p:spPr>
          <a:xfrm>
            <a:off x="6473037" y="4730687"/>
            <a:ext cx="184731" cy="830997"/>
          </a:xfrm>
          <a:prstGeom prst="rect">
            <a:avLst/>
          </a:prstGeom>
          <a:noFill/>
        </p:spPr>
        <p:txBody>
          <a:bodyPr wrap="none" rtlCol="0">
            <a:spAutoFit/>
          </a:bodyPr>
          <a:lstStyle/>
          <a:p>
            <a:endParaRPr lang="en-US" altLang="zh-CN" sz="2400" b="1" dirty="0">
              <a:solidFill>
                <a:schemeClr val="bg1">
                  <a:lumMod val="75000"/>
                </a:schemeClr>
              </a:solidFill>
              <a:latin typeface="Microsoft YaHei" charset="-122"/>
              <a:ea typeface="Microsoft YaHei" charset="-122"/>
              <a:cs typeface="Microsoft YaHei" charset="-122"/>
            </a:endParaRPr>
          </a:p>
          <a:p>
            <a:endParaRPr kumimoji="1" lang="zh-CN" altLang="en-US" sz="2400" dirty="0">
              <a:solidFill>
                <a:schemeClr val="bg1">
                  <a:lumMod val="75000"/>
                </a:schemeClr>
              </a:solidFill>
            </a:endParaRPr>
          </a:p>
        </p:txBody>
      </p:sp>
      <p:sp>
        <p:nvSpPr>
          <p:cNvPr id="24" name="文本框 23">
            <a:extLst>
              <a:ext uri="{FF2B5EF4-FFF2-40B4-BE49-F238E27FC236}">
                <a16:creationId xmlns:a16="http://schemas.microsoft.com/office/drawing/2014/main" id="{5D76572A-3B14-4221-8500-D19E88B54233}"/>
              </a:ext>
            </a:extLst>
          </p:cNvPr>
          <p:cNvSpPr txBox="1"/>
          <p:nvPr/>
        </p:nvSpPr>
        <p:spPr>
          <a:xfrm>
            <a:off x="6488763" y="2947525"/>
            <a:ext cx="373820" cy="830997"/>
          </a:xfrm>
          <a:prstGeom prst="rect">
            <a:avLst/>
          </a:prstGeom>
          <a:noFill/>
        </p:spPr>
        <p:txBody>
          <a:bodyPr wrap="none" rtlCol="0">
            <a:spAutoFit/>
          </a:bodyPr>
          <a:lstStyle/>
          <a:p>
            <a:r>
              <a:rPr lang="en-US" altLang="zh-CN" sz="2400" b="1" dirty="0">
                <a:solidFill>
                  <a:srgbClr val="184199"/>
                </a:solidFill>
                <a:latin typeface="Microsoft YaHei" charset="-122"/>
                <a:ea typeface="Microsoft YaHei" charset="-122"/>
                <a:cs typeface="Microsoft YaHei" charset="-122"/>
              </a:rPr>
              <a:t>2</a:t>
            </a:r>
          </a:p>
          <a:p>
            <a:endParaRPr kumimoji="1" lang="zh-CN" altLang="en-US" sz="2400" dirty="0">
              <a:solidFill>
                <a:srgbClr val="366AB5"/>
              </a:solidFill>
            </a:endParaRPr>
          </a:p>
        </p:txBody>
      </p:sp>
      <p:sp>
        <p:nvSpPr>
          <p:cNvPr id="25" name="文本框 24">
            <a:extLst>
              <a:ext uri="{FF2B5EF4-FFF2-40B4-BE49-F238E27FC236}">
                <a16:creationId xmlns:a16="http://schemas.microsoft.com/office/drawing/2014/main" id="{1B8AF231-2294-4668-9D0F-8A5B6A069AED}"/>
              </a:ext>
            </a:extLst>
          </p:cNvPr>
          <p:cNvSpPr txBox="1"/>
          <p:nvPr/>
        </p:nvSpPr>
        <p:spPr>
          <a:xfrm>
            <a:off x="6488763" y="3583345"/>
            <a:ext cx="373820" cy="830997"/>
          </a:xfrm>
          <a:prstGeom prst="rect">
            <a:avLst/>
          </a:prstGeom>
          <a:noFill/>
        </p:spPr>
        <p:txBody>
          <a:bodyPr wrap="none" rtlCol="0">
            <a:spAutoFit/>
          </a:bodyPr>
          <a:lstStyle/>
          <a:p>
            <a:r>
              <a:rPr lang="en-US" altLang="zh-CN" sz="2400" b="1" dirty="0">
                <a:solidFill>
                  <a:srgbClr val="184199"/>
                </a:solidFill>
                <a:latin typeface="Microsoft YaHei" charset="-122"/>
                <a:ea typeface="Microsoft YaHei" charset="-122"/>
                <a:cs typeface="Microsoft YaHei" charset="-122"/>
              </a:rPr>
              <a:t>3</a:t>
            </a:r>
          </a:p>
          <a:p>
            <a:endParaRPr kumimoji="1" lang="zh-CN" altLang="en-US" sz="2400" dirty="0">
              <a:solidFill>
                <a:srgbClr val="366AB5"/>
              </a:solidFill>
            </a:endParaRPr>
          </a:p>
        </p:txBody>
      </p:sp>
      <p:sp>
        <p:nvSpPr>
          <p:cNvPr id="26" name="文本框 25">
            <a:extLst>
              <a:ext uri="{FF2B5EF4-FFF2-40B4-BE49-F238E27FC236}">
                <a16:creationId xmlns:a16="http://schemas.microsoft.com/office/drawing/2014/main" id="{B0208ABD-962F-4D81-87CD-9C3C537A73C4}"/>
              </a:ext>
            </a:extLst>
          </p:cNvPr>
          <p:cNvSpPr txBox="1"/>
          <p:nvPr/>
        </p:nvSpPr>
        <p:spPr>
          <a:xfrm>
            <a:off x="6488763" y="4213010"/>
            <a:ext cx="373820" cy="830997"/>
          </a:xfrm>
          <a:prstGeom prst="rect">
            <a:avLst/>
          </a:prstGeom>
          <a:noFill/>
        </p:spPr>
        <p:txBody>
          <a:bodyPr wrap="none" rtlCol="0">
            <a:spAutoFit/>
          </a:bodyPr>
          <a:lstStyle/>
          <a:p>
            <a:r>
              <a:rPr lang="en-US" altLang="zh-CN" sz="2400" b="1" dirty="0">
                <a:solidFill>
                  <a:srgbClr val="184199"/>
                </a:solidFill>
                <a:latin typeface="Microsoft YaHei" charset="-122"/>
                <a:ea typeface="Microsoft YaHei" charset="-122"/>
                <a:cs typeface="Microsoft YaHei" charset="-122"/>
              </a:rPr>
              <a:t>4</a:t>
            </a:r>
          </a:p>
          <a:p>
            <a:endParaRPr kumimoji="1" lang="zh-CN" altLang="en-US" sz="2400" dirty="0">
              <a:solidFill>
                <a:srgbClr val="366AB5"/>
              </a:solidFill>
            </a:endParaRPr>
          </a:p>
        </p:txBody>
      </p:sp>
    </p:spTree>
    <p:custDataLst>
      <p:tags r:id="rId1"/>
    </p:custDataLst>
    <p:extLst>
      <p:ext uri="{BB962C8B-B14F-4D97-AF65-F5344CB8AC3E}">
        <p14:creationId xmlns:p14="http://schemas.microsoft.com/office/powerpoint/2010/main" val="42558666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429" y="143743"/>
            <a:ext cx="4536504" cy="461665"/>
          </a:xfrm>
          <a:prstGeom prst="rect">
            <a:avLst/>
          </a:prstGeom>
          <a:noFill/>
        </p:spPr>
        <p:txBody>
          <a:bodyPr wrap="square" rtlCol="0">
            <a:spAutoFit/>
          </a:bodyPr>
          <a:lstStyle/>
          <a:p>
            <a:r>
              <a:rPr lang="zh-CN" altLang="en-US" sz="2400" b="1" dirty="0">
                <a:solidFill>
                  <a:srgbClr val="0070C0"/>
                </a:solidFill>
                <a:latin typeface="微软雅黑" pitchFamily="34" charset="-122"/>
                <a:ea typeface="微软雅黑" pitchFamily="34" charset="-122"/>
              </a:rPr>
              <a:t>测试设计质量要求</a:t>
            </a:r>
          </a:p>
        </p:txBody>
      </p:sp>
      <p:graphicFrame>
        <p:nvGraphicFramePr>
          <p:cNvPr id="3" name="表格 2">
            <a:extLst>
              <a:ext uri="{FF2B5EF4-FFF2-40B4-BE49-F238E27FC236}">
                <a16:creationId xmlns:a16="http://schemas.microsoft.com/office/drawing/2014/main" id="{E0D6C439-5CFA-4C1A-9D16-9437C387783E}"/>
              </a:ext>
            </a:extLst>
          </p:cNvPr>
          <p:cNvGraphicFramePr>
            <a:graphicFrameLocks noGrp="1"/>
          </p:cNvGraphicFramePr>
          <p:nvPr>
            <p:extLst>
              <p:ext uri="{D42A27DB-BD31-4B8C-83A1-F6EECF244321}">
                <p14:modId xmlns:p14="http://schemas.microsoft.com/office/powerpoint/2010/main" val="1544838511"/>
              </p:ext>
            </p:extLst>
          </p:nvPr>
        </p:nvGraphicFramePr>
        <p:xfrm>
          <a:off x="504453" y="1380536"/>
          <a:ext cx="10513169" cy="4430797"/>
        </p:xfrm>
        <a:graphic>
          <a:graphicData uri="http://schemas.openxmlformats.org/drawingml/2006/table">
            <a:tbl>
              <a:tblPr>
                <a:tableStyleId>{5C22544A-7EE6-4342-B048-85BDC9FD1C3A}</a:tableStyleId>
              </a:tblPr>
              <a:tblGrid>
                <a:gridCol w="720080">
                  <a:extLst>
                    <a:ext uri="{9D8B030D-6E8A-4147-A177-3AD203B41FA5}">
                      <a16:colId xmlns:a16="http://schemas.microsoft.com/office/drawing/2014/main" val="3083138027"/>
                    </a:ext>
                  </a:extLst>
                </a:gridCol>
                <a:gridCol w="6336704">
                  <a:extLst>
                    <a:ext uri="{9D8B030D-6E8A-4147-A177-3AD203B41FA5}">
                      <a16:colId xmlns:a16="http://schemas.microsoft.com/office/drawing/2014/main" val="141119636"/>
                    </a:ext>
                  </a:extLst>
                </a:gridCol>
                <a:gridCol w="3456385">
                  <a:extLst>
                    <a:ext uri="{9D8B030D-6E8A-4147-A177-3AD203B41FA5}">
                      <a16:colId xmlns:a16="http://schemas.microsoft.com/office/drawing/2014/main" val="3888408835"/>
                    </a:ext>
                  </a:extLst>
                </a:gridCol>
              </a:tblGrid>
              <a:tr h="73665">
                <a:tc>
                  <a:txBody>
                    <a:bodyPr/>
                    <a:lstStyle/>
                    <a:p>
                      <a:pPr algn="ctr" fontAlgn="b">
                        <a:lnSpc>
                          <a:spcPct val="150000"/>
                        </a:lnSpc>
                      </a:pPr>
                      <a:r>
                        <a:rPr lang="zh-CN" altLang="en-US" sz="1600" b="1" u="none" strike="noStrike" dirty="0">
                          <a:effectLst/>
                          <a:latin typeface="微软雅黑" panose="020B0503020204020204" pitchFamily="34" charset="-122"/>
                          <a:ea typeface="微软雅黑" panose="020B0503020204020204" pitchFamily="34" charset="-122"/>
                        </a:rPr>
                        <a:t>序号</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42" marR="3642" marT="36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lnSpc>
                          <a:spcPct val="150000"/>
                        </a:lnSpc>
                      </a:pPr>
                      <a:r>
                        <a:rPr lang="zh-CN" altLang="en-US" sz="1600" b="1" u="none" strike="noStrike" dirty="0">
                          <a:effectLst/>
                          <a:latin typeface="微软雅黑" panose="020B0503020204020204" pitchFamily="34" charset="-122"/>
                          <a:ea typeface="微软雅黑" panose="020B0503020204020204" pitchFamily="34" charset="-122"/>
                        </a:rPr>
                        <a:t>要求描述</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42" marR="3642" marT="36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fontAlgn="b">
                        <a:lnSpc>
                          <a:spcPct val="150000"/>
                        </a:lnSpc>
                      </a:pPr>
                      <a:r>
                        <a:rPr lang="zh-CN" altLang="en-US" sz="1600" b="1" u="none" strike="noStrike" dirty="0">
                          <a:effectLst/>
                          <a:latin typeface="微软雅黑" panose="020B0503020204020204" pitchFamily="34" charset="-122"/>
                          <a:ea typeface="微软雅黑" panose="020B0503020204020204" pitchFamily="34" charset="-122"/>
                        </a:rPr>
                        <a:t>备注</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3642" marR="3642" marT="36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367619557"/>
                  </a:ext>
                </a:extLst>
              </a:tr>
              <a:tr h="797561">
                <a:tc>
                  <a:txBody>
                    <a:bodyPr/>
                    <a:lstStyle/>
                    <a:p>
                      <a:pPr algn="ctr" fontAlgn="ctr">
                        <a:lnSpc>
                          <a:spcPct val="150000"/>
                        </a:lnSpc>
                      </a:pPr>
                      <a:r>
                        <a:rPr lang="en-US" altLang="zh-CN" sz="1600" u="none" strike="noStrike">
                          <a:effectLst/>
                          <a:latin typeface="微软雅黑" panose="020B0503020204020204" pitchFamily="34" charset="-122"/>
                          <a:ea typeface="微软雅黑" panose="020B0503020204020204" pitchFamily="34" charset="-122"/>
                        </a:rPr>
                        <a:t>1</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3642" marR="3642" marT="36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zh-CN" altLang="en-US" sz="1600" u="none" strike="noStrike" dirty="0">
                          <a:effectLst/>
                          <a:latin typeface="微软雅黑" panose="020B0503020204020204" pitchFamily="34" charset="-122"/>
                          <a:ea typeface="微软雅黑" panose="020B0503020204020204" pitchFamily="34" charset="-122"/>
                        </a:rPr>
                        <a:t>所有创建</a:t>
                      </a:r>
                      <a:r>
                        <a:rPr lang="en-US" altLang="zh-CN" sz="1600" u="none" strike="noStrike" dirty="0">
                          <a:effectLst/>
                          <a:latin typeface="微软雅黑" panose="020B0503020204020204" pitchFamily="34" charset="-122"/>
                          <a:ea typeface="微软雅黑" panose="020B0503020204020204" pitchFamily="34" charset="-122"/>
                        </a:rPr>
                        <a:t>/</a:t>
                      </a:r>
                      <a:r>
                        <a:rPr lang="zh-CN" altLang="en-US" sz="1600" u="none" strike="noStrike" dirty="0">
                          <a:effectLst/>
                          <a:latin typeface="微软雅黑" panose="020B0503020204020204" pitchFamily="34" charset="-122"/>
                          <a:ea typeface="微软雅黑" panose="020B0503020204020204" pitchFamily="34" charset="-122"/>
                        </a:rPr>
                        <a:t>修改类操作，不能仅仅在入口处观察系统的返回信息来判断是否正确，还要观察所创建的对象在系统内部的承载载体是否正确</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42" marR="3642" marT="36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50000"/>
                        </a:lnSpc>
                      </a:pPr>
                      <a:r>
                        <a:rPr lang="zh-CN" altLang="en-US" sz="1600" u="none" strike="noStrike" dirty="0">
                          <a:effectLst/>
                          <a:latin typeface="微软雅黑" panose="020B0503020204020204" pitchFamily="34" charset="-122"/>
                          <a:ea typeface="微软雅黑" panose="020B0503020204020204" pitchFamily="34" charset="-122"/>
                        </a:rPr>
                        <a:t>比如在某个配置文件中增加了</a:t>
                      </a:r>
                      <a:r>
                        <a:rPr lang="en-US" altLang="zh-CN" sz="1600" u="none" strike="noStrike" dirty="0">
                          <a:effectLst/>
                          <a:latin typeface="微软雅黑" panose="020B0503020204020204" pitchFamily="34" charset="-122"/>
                          <a:ea typeface="微软雅黑" panose="020B0503020204020204" pitchFamily="34" charset="-122"/>
                        </a:rPr>
                        <a:t>XX</a:t>
                      </a:r>
                      <a:r>
                        <a:rPr lang="zh-CN" altLang="en-US" sz="1600" u="none" strike="noStrike" dirty="0">
                          <a:effectLst/>
                          <a:latin typeface="微软雅黑" panose="020B0503020204020204" pitchFamily="34" charset="-122"/>
                          <a:ea typeface="微软雅黑" panose="020B0503020204020204" pitchFamily="34" charset="-122"/>
                        </a:rPr>
                        <a:t>，数据库中记录了</a:t>
                      </a:r>
                      <a:r>
                        <a:rPr lang="en-US" altLang="zh-CN" sz="1600" u="none" strike="noStrike" dirty="0">
                          <a:effectLst/>
                          <a:latin typeface="微软雅黑" panose="020B0503020204020204" pitchFamily="34" charset="-122"/>
                          <a:ea typeface="微软雅黑" panose="020B0503020204020204" pitchFamily="34" charset="-122"/>
                        </a:rPr>
                        <a:t>XX</a:t>
                      </a:r>
                      <a:r>
                        <a:rPr lang="zh-CN" altLang="en-US" sz="1600" u="none" strike="noStrike" dirty="0">
                          <a:effectLst/>
                          <a:latin typeface="微软雅黑" panose="020B0503020204020204" pitchFamily="34" charset="-122"/>
                          <a:ea typeface="微软雅黑" panose="020B0503020204020204" pitchFamily="34" charset="-122"/>
                        </a:rPr>
                        <a:t>，启动了</a:t>
                      </a:r>
                      <a:r>
                        <a:rPr lang="en-US" altLang="zh-CN" sz="1600" u="none" strike="noStrike" dirty="0">
                          <a:effectLst/>
                          <a:latin typeface="微软雅黑" panose="020B0503020204020204" pitchFamily="34" charset="-122"/>
                          <a:ea typeface="微软雅黑" panose="020B0503020204020204" pitchFamily="34" charset="-122"/>
                        </a:rPr>
                        <a:t>XX</a:t>
                      </a:r>
                      <a:r>
                        <a:rPr lang="zh-CN" altLang="en-US" sz="1600" u="none" strike="noStrike" dirty="0">
                          <a:effectLst/>
                          <a:latin typeface="微软雅黑" panose="020B0503020204020204" pitchFamily="34" charset="-122"/>
                          <a:ea typeface="微软雅黑" panose="020B0503020204020204" pitchFamily="34" charset="-122"/>
                        </a:rPr>
                        <a:t>进程等</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42" marR="3642" marT="36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272201"/>
                  </a:ext>
                </a:extLst>
              </a:tr>
              <a:tr h="759644">
                <a:tc>
                  <a:txBody>
                    <a:bodyPr/>
                    <a:lstStyle/>
                    <a:p>
                      <a:pPr algn="ctr" fontAlgn="ctr">
                        <a:lnSpc>
                          <a:spcPct val="150000"/>
                        </a:lnSpc>
                      </a:pPr>
                      <a:r>
                        <a:rPr lang="en-US" altLang="zh-CN" sz="1600" u="none" strike="noStrike">
                          <a:effectLst/>
                          <a:latin typeface="微软雅黑" panose="020B0503020204020204" pitchFamily="34" charset="-122"/>
                          <a:ea typeface="微软雅黑" panose="020B0503020204020204" pitchFamily="34" charset="-122"/>
                        </a:rPr>
                        <a:t>2</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3642" marR="3642" marT="36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zh-CN" altLang="en-US" sz="1600" u="none" strike="noStrike" dirty="0">
                          <a:effectLst/>
                          <a:latin typeface="微软雅黑" panose="020B0503020204020204" pitchFamily="34" charset="-122"/>
                          <a:ea typeface="微软雅黑" panose="020B0503020204020204" pitchFamily="34" charset="-122"/>
                        </a:rPr>
                        <a:t>所有删除类的操作，不能仅仅在入口处观察系统的返回信息来判断是否正确，还要观察所删除的对象在系统内部的承载载体是否删除掉</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42" marR="3642" marT="36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50000"/>
                        </a:lnSpc>
                      </a:pPr>
                      <a:r>
                        <a:rPr lang="zh-CN" altLang="en-US" sz="1600" u="none" strike="noStrike" dirty="0">
                          <a:effectLst/>
                          <a:latin typeface="微软雅黑" panose="020B0503020204020204" pitchFamily="34" charset="-122"/>
                          <a:ea typeface="微软雅黑" panose="020B0503020204020204" pitchFamily="34" charset="-122"/>
                        </a:rPr>
                        <a:t>比如配置文件，</a:t>
                      </a:r>
                      <a:r>
                        <a:rPr lang="en-US" altLang="zh-CN" sz="1600" u="none" strike="noStrike" dirty="0">
                          <a:effectLst/>
                          <a:latin typeface="微软雅黑" panose="020B0503020204020204" pitchFamily="34" charset="-122"/>
                          <a:ea typeface="微软雅黑" panose="020B0503020204020204" pitchFamily="34" charset="-122"/>
                        </a:rPr>
                        <a:t>XXX</a:t>
                      </a:r>
                      <a:r>
                        <a:rPr lang="zh-CN" altLang="en-US" sz="1600" u="none" strike="noStrike" dirty="0">
                          <a:effectLst/>
                          <a:latin typeface="微软雅黑" panose="020B0503020204020204" pitchFamily="34" charset="-122"/>
                          <a:ea typeface="微软雅黑" panose="020B0503020204020204" pitchFamily="34" charset="-122"/>
                        </a:rPr>
                        <a:t>进程等，要保证创建时在系统中记录的信息被删除掉</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42" marR="3642" marT="36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1022543"/>
                  </a:ext>
                </a:extLst>
              </a:tr>
              <a:tr h="648072">
                <a:tc>
                  <a:txBody>
                    <a:bodyPr/>
                    <a:lstStyle/>
                    <a:p>
                      <a:pPr algn="ctr" fontAlgn="ctr">
                        <a:lnSpc>
                          <a:spcPct val="150000"/>
                        </a:lnSpc>
                      </a:pPr>
                      <a:r>
                        <a:rPr lang="en-US" altLang="zh-CN" sz="1600" u="none" strike="noStrike">
                          <a:effectLst/>
                          <a:latin typeface="微软雅黑" panose="020B0503020204020204" pitchFamily="34" charset="-122"/>
                          <a:ea typeface="微软雅黑" panose="020B0503020204020204" pitchFamily="34" charset="-122"/>
                        </a:rPr>
                        <a:t>3</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3642" marR="3642" marT="36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zh-CN" altLang="en-US" sz="1600" u="none" strike="noStrike" dirty="0">
                          <a:effectLst/>
                          <a:latin typeface="微软雅黑" panose="020B0503020204020204" pitchFamily="34" charset="-122"/>
                          <a:ea typeface="微软雅黑" panose="020B0503020204020204" pitchFamily="34" charset="-122"/>
                        </a:rPr>
                        <a:t>无论是创建</a:t>
                      </a:r>
                      <a:r>
                        <a:rPr lang="en-US" altLang="zh-CN" sz="1600" u="none" strike="noStrike" dirty="0">
                          <a:effectLst/>
                          <a:latin typeface="微软雅黑" panose="020B0503020204020204" pitchFamily="34" charset="-122"/>
                          <a:ea typeface="微软雅黑" panose="020B0503020204020204" pitchFamily="34" charset="-122"/>
                        </a:rPr>
                        <a:t>/</a:t>
                      </a:r>
                      <a:r>
                        <a:rPr lang="zh-CN" altLang="en-US" sz="1600" u="none" strike="noStrike" dirty="0">
                          <a:effectLst/>
                          <a:latin typeface="微软雅黑" panose="020B0503020204020204" pitchFamily="34" charset="-122"/>
                          <a:ea typeface="微软雅黑" panose="020B0503020204020204" pitchFamily="34" charset="-122"/>
                        </a:rPr>
                        <a:t>删除</a:t>
                      </a:r>
                      <a:r>
                        <a:rPr lang="en-US" altLang="zh-CN" sz="1600" u="none" strike="noStrike" dirty="0">
                          <a:effectLst/>
                          <a:latin typeface="微软雅黑" panose="020B0503020204020204" pitchFamily="34" charset="-122"/>
                          <a:ea typeface="微软雅黑" panose="020B0503020204020204" pitchFamily="34" charset="-122"/>
                        </a:rPr>
                        <a:t>/</a:t>
                      </a:r>
                      <a:r>
                        <a:rPr lang="zh-CN" altLang="en-US" sz="1600" u="none" strike="noStrike" dirty="0">
                          <a:effectLst/>
                          <a:latin typeface="微软雅黑" panose="020B0503020204020204" pitchFamily="34" charset="-122"/>
                          <a:ea typeface="微软雅黑" panose="020B0503020204020204" pitchFamily="34" charset="-122"/>
                        </a:rPr>
                        <a:t>修改</a:t>
                      </a:r>
                      <a:r>
                        <a:rPr lang="en-US" altLang="zh-CN" sz="1600" u="none" strike="noStrike" dirty="0">
                          <a:effectLst/>
                          <a:latin typeface="微软雅黑" panose="020B0503020204020204" pitchFamily="34" charset="-122"/>
                          <a:ea typeface="微软雅黑" panose="020B0503020204020204" pitchFamily="34" charset="-122"/>
                        </a:rPr>
                        <a:t>/</a:t>
                      </a:r>
                      <a:r>
                        <a:rPr lang="zh-CN" altLang="en-US" sz="1600" u="none" strike="noStrike" dirty="0">
                          <a:effectLst/>
                          <a:latin typeface="微软雅黑" panose="020B0503020204020204" pitchFamily="34" charset="-122"/>
                          <a:ea typeface="微软雅黑" panose="020B0503020204020204" pitchFamily="34" charset="-122"/>
                        </a:rPr>
                        <a:t>查询哪一类的功能操作，除了覆盖基本功能场景外，还要覆盖业务处理过程中的基本故障，单点故障不能有业务失败</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42" marR="3642" marT="36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50000"/>
                        </a:lnSpc>
                      </a:pPr>
                      <a:r>
                        <a:rPr lang="zh-CN" altLang="en-US" sz="1600" u="none" strike="noStrike" dirty="0">
                          <a:effectLst/>
                          <a:latin typeface="微软雅黑" panose="020B0503020204020204" pitchFamily="34" charset="-122"/>
                          <a:ea typeface="微软雅黑" panose="020B0503020204020204" pitchFamily="34" charset="-122"/>
                        </a:rPr>
                        <a:t>比如在创建文件过程中出现</a:t>
                      </a:r>
                      <a:r>
                        <a:rPr lang="en-US" altLang="zh-CN" sz="1600" u="none" strike="noStrike" dirty="0">
                          <a:effectLst/>
                          <a:latin typeface="微软雅黑" panose="020B0503020204020204" pitchFamily="34" charset="-122"/>
                          <a:ea typeface="微软雅黑" panose="020B0503020204020204" pitchFamily="34" charset="-122"/>
                        </a:rPr>
                        <a:t>OSD</a:t>
                      </a:r>
                      <a:r>
                        <a:rPr lang="zh-CN" altLang="en-US" sz="1600" u="none" strike="noStrike" dirty="0">
                          <a:effectLst/>
                          <a:latin typeface="微软雅黑" panose="020B0503020204020204" pitchFamily="34" charset="-122"/>
                          <a:ea typeface="微软雅黑" panose="020B0503020204020204" pitchFamily="34" charset="-122"/>
                        </a:rPr>
                        <a:t>进程故障，存储节点故障，</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42" marR="3642" marT="36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4044084"/>
                  </a:ext>
                </a:extLst>
              </a:tr>
              <a:tr h="633678">
                <a:tc>
                  <a:txBody>
                    <a:bodyPr/>
                    <a:lstStyle/>
                    <a:p>
                      <a:pPr algn="ctr" fontAlgn="ctr">
                        <a:lnSpc>
                          <a:spcPct val="150000"/>
                        </a:lnSpc>
                      </a:pPr>
                      <a:r>
                        <a:rPr lang="en-US" altLang="zh-CN" sz="1600" u="none" strike="noStrike">
                          <a:effectLst/>
                          <a:latin typeface="微软雅黑" panose="020B0503020204020204" pitchFamily="34" charset="-122"/>
                          <a:ea typeface="微软雅黑" panose="020B0503020204020204" pitchFamily="34" charset="-122"/>
                        </a:rPr>
                        <a:t>4</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3642" marR="3642" marT="36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zh-CN" altLang="en-US" sz="1600" u="none" strike="noStrike" dirty="0">
                          <a:effectLst/>
                          <a:latin typeface="微软雅黑" panose="020B0503020204020204" pitchFamily="34" charset="-122"/>
                          <a:ea typeface="微软雅黑" panose="020B0503020204020204" pitchFamily="34" charset="-122"/>
                        </a:rPr>
                        <a:t>无论是创建</a:t>
                      </a:r>
                      <a:r>
                        <a:rPr lang="en-US" altLang="zh-CN" sz="1600" u="none" strike="noStrike" dirty="0">
                          <a:effectLst/>
                          <a:latin typeface="微软雅黑" panose="020B0503020204020204" pitchFamily="34" charset="-122"/>
                          <a:ea typeface="微软雅黑" panose="020B0503020204020204" pitchFamily="34" charset="-122"/>
                        </a:rPr>
                        <a:t>/</a:t>
                      </a:r>
                      <a:r>
                        <a:rPr lang="zh-CN" altLang="en-US" sz="1600" u="none" strike="noStrike" dirty="0">
                          <a:effectLst/>
                          <a:latin typeface="微软雅黑" panose="020B0503020204020204" pitchFamily="34" charset="-122"/>
                          <a:ea typeface="微软雅黑" panose="020B0503020204020204" pitchFamily="34" charset="-122"/>
                        </a:rPr>
                        <a:t>删除</a:t>
                      </a:r>
                      <a:r>
                        <a:rPr lang="en-US" altLang="zh-CN" sz="1600" u="none" strike="noStrike" dirty="0">
                          <a:effectLst/>
                          <a:latin typeface="微软雅黑" panose="020B0503020204020204" pitchFamily="34" charset="-122"/>
                          <a:ea typeface="微软雅黑" panose="020B0503020204020204" pitchFamily="34" charset="-122"/>
                        </a:rPr>
                        <a:t>/</a:t>
                      </a:r>
                      <a:r>
                        <a:rPr lang="zh-CN" altLang="en-US" sz="1600" u="none" strike="noStrike" dirty="0">
                          <a:effectLst/>
                          <a:latin typeface="微软雅黑" panose="020B0503020204020204" pitchFamily="34" charset="-122"/>
                          <a:ea typeface="微软雅黑" panose="020B0503020204020204" pitchFamily="34" charset="-122"/>
                        </a:rPr>
                        <a:t>修改</a:t>
                      </a:r>
                      <a:r>
                        <a:rPr lang="en-US" altLang="zh-CN" sz="1600" u="none" strike="noStrike" dirty="0">
                          <a:effectLst/>
                          <a:latin typeface="微软雅黑" panose="020B0503020204020204" pitchFamily="34" charset="-122"/>
                          <a:ea typeface="微软雅黑" panose="020B0503020204020204" pitchFamily="34" charset="-122"/>
                        </a:rPr>
                        <a:t>/</a:t>
                      </a:r>
                      <a:r>
                        <a:rPr lang="zh-CN" altLang="en-US" sz="1600" u="none" strike="noStrike" dirty="0">
                          <a:effectLst/>
                          <a:latin typeface="微软雅黑" panose="020B0503020204020204" pitchFamily="34" charset="-122"/>
                          <a:ea typeface="微软雅黑" panose="020B0503020204020204" pitchFamily="34" charset="-122"/>
                        </a:rPr>
                        <a:t>查询哪一类的功能操作，都要观察系统中记录的日志（是否正常（日志格式，级别，内容等）。</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42" marR="3642" marT="36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50000"/>
                        </a:lnSpc>
                      </a:pPr>
                      <a:r>
                        <a:rPr lang="zh-CN" altLang="en-US" sz="1600" u="none" strike="noStrike" dirty="0">
                          <a:effectLst/>
                          <a:latin typeface="微软雅黑" panose="020B0503020204020204" pitchFamily="34" charset="-122"/>
                          <a:ea typeface="微软雅黑" panose="020B0503020204020204" pitchFamily="34" charset="-122"/>
                        </a:rPr>
                        <a:t>包含界面的日志以及系统内部处理的日志）</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42" marR="3642" marT="36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867381"/>
                  </a:ext>
                </a:extLst>
              </a:tr>
              <a:tr h="667303">
                <a:tc>
                  <a:txBody>
                    <a:bodyPr/>
                    <a:lstStyle/>
                    <a:p>
                      <a:pPr algn="ctr" fontAlgn="ctr">
                        <a:lnSpc>
                          <a:spcPct val="150000"/>
                        </a:lnSpc>
                      </a:pPr>
                      <a:r>
                        <a:rPr lang="en-US" altLang="zh-CN" sz="1600" u="none" strike="noStrike">
                          <a:effectLst/>
                          <a:latin typeface="微软雅黑" panose="020B0503020204020204" pitchFamily="34" charset="-122"/>
                          <a:ea typeface="微软雅黑" panose="020B0503020204020204" pitchFamily="34" charset="-122"/>
                        </a:rPr>
                        <a:t>5</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3642" marR="3642" marT="36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lnSpc>
                          <a:spcPct val="150000"/>
                        </a:lnSpc>
                      </a:pPr>
                      <a:r>
                        <a:rPr lang="zh-CN" altLang="en-US" sz="1600" u="none" strike="noStrike" dirty="0">
                          <a:effectLst/>
                          <a:latin typeface="微软雅黑" panose="020B0503020204020204" pitchFamily="34" charset="-122"/>
                          <a:ea typeface="微软雅黑" panose="020B0503020204020204" pitchFamily="34" charset="-122"/>
                        </a:rPr>
                        <a:t>每个特性的规格边界必须要明确，而且在产品软件层面必须要有限制，任何情况下都不应该超过；所有的规格边界（支持的，不支持的）必须有测试用例覆盖（遗漏则为低级漏测）</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42" marR="3642" marT="36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lnSpc>
                          <a:spcPct val="150000"/>
                        </a:lnSpc>
                      </a:pPr>
                      <a:r>
                        <a:rPr lang="zh-CN" altLang="en-US" sz="1600" u="none" strike="noStrike" dirty="0">
                          <a:effectLst/>
                          <a:latin typeface="微软雅黑" panose="020B0503020204020204" pitchFamily="34" charset="-122"/>
                          <a:ea typeface="微软雅黑" panose="020B0503020204020204" pitchFamily="34" charset="-122"/>
                        </a:rPr>
                        <a:t>支持到什么程度，什么情况不支持</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3642" marR="3642" marT="36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3478791"/>
                  </a:ext>
                </a:extLst>
              </a:tr>
            </a:tbl>
          </a:graphicData>
        </a:graphic>
      </p:graphicFrame>
    </p:spTree>
    <p:custDataLst>
      <p:tags r:id="rId1"/>
    </p:custDataLst>
    <p:extLst>
      <p:ext uri="{BB962C8B-B14F-4D97-AF65-F5344CB8AC3E}">
        <p14:creationId xmlns:p14="http://schemas.microsoft.com/office/powerpoint/2010/main" val="30732846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E4D8251-A88E-4F30-BA9F-51F041527CCC}"/>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81" y="168"/>
            <a:ext cx="11520011" cy="6480006"/>
          </a:xfrm>
          <a:prstGeom prst="rect">
            <a:avLst/>
          </a:prstGeom>
        </p:spPr>
      </p:pic>
      <p:sp>
        <p:nvSpPr>
          <p:cNvPr id="4" name="TextBox 23">
            <a:extLst>
              <a:ext uri="{FF2B5EF4-FFF2-40B4-BE49-F238E27FC236}">
                <a16:creationId xmlns:a16="http://schemas.microsoft.com/office/drawing/2014/main" id="{0FC51210-8108-423E-AB15-19429E1B5068}"/>
              </a:ext>
            </a:extLst>
          </p:cNvPr>
          <p:cNvSpPr txBox="1">
            <a:spLocks noChangeArrowheads="1"/>
          </p:cNvSpPr>
          <p:nvPr/>
        </p:nvSpPr>
        <p:spPr bwMode="auto">
          <a:xfrm>
            <a:off x="5482449" y="2624782"/>
            <a:ext cx="3676712" cy="680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64802" tIns="32401" rIns="64802" bIns="32401">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defTabSz="912813" eaLnBrk="0" fontAlgn="base" hangingPunct="0">
              <a:spcBef>
                <a:spcPct val="0"/>
              </a:spcBef>
              <a:spcAft>
                <a:spcPct val="0"/>
              </a:spcAft>
              <a:buFont typeface="Arial" charset="0"/>
              <a:defRPr>
                <a:solidFill>
                  <a:schemeClr val="tx1"/>
                </a:solidFill>
                <a:latin typeface="Calibri" pitchFamily="34" charset="0"/>
                <a:ea typeface="宋体" pitchFamily="2" charset="-122"/>
              </a:defRPr>
            </a:lvl6pPr>
            <a:lvl7pPr marL="2971800" indent="-228600" defTabSz="912813" eaLnBrk="0" fontAlgn="base" hangingPunct="0">
              <a:spcBef>
                <a:spcPct val="0"/>
              </a:spcBef>
              <a:spcAft>
                <a:spcPct val="0"/>
              </a:spcAft>
              <a:buFont typeface="Arial" charset="0"/>
              <a:defRPr>
                <a:solidFill>
                  <a:schemeClr val="tx1"/>
                </a:solidFill>
                <a:latin typeface="Calibri" pitchFamily="34" charset="0"/>
                <a:ea typeface="宋体" pitchFamily="2" charset="-122"/>
              </a:defRPr>
            </a:lvl7pPr>
            <a:lvl8pPr marL="3429000" indent="-228600" defTabSz="912813" eaLnBrk="0" fontAlgn="base" hangingPunct="0">
              <a:spcBef>
                <a:spcPct val="0"/>
              </a:spcBef>
              <a:spcAft>
                <a:spcPct val="0"/>
              </a:spcAft>
              <a:buFont typeface="Arial" charset="0"/>
              <a:defRPr>
                <a:solidFill>
                  <a:schemeClr val="tx1"/>
                </a:solidFill>
                <a:latin typeface="Calibri" pitchFamily="34" charset="0"/>
                <a:ea typeface="宋体" pitchFamily="2" charset="-122"/>
              </a:defRPr>
            </a:lvl8pPr>
            <a:lvl9pPr marL="3886200" indent="-228600" defTabSz="912813" eaLnBrk="0" fontAlgn="base" hangingPunct="0">
              <a:spcBef>
                <a:spcPct val="0"/>
              </a:spcBef>
              <a:spcAft>
                <a:spcPct val="0"/>
              </a:spcAft>
              <a:buFont typeface="Arial" charset="0"/>
              <a:defRPr>
                <a:solidFill>
                  <a:schemeClr val="tx1"/>
                </a:solidFill>
                <a:latin typeface="Calibri" pitchFamily="34" charset="0"/>
                <a:ea typeface="宋体" pitchFamily="2" charset="-122"/>
              </a:defRPr>
            </a:lvl9pPr>
          </a:lstStyle>
          <a:p>
            <a:pPr eaLnBrk="1" hangingPunct="1"/>
            <a:r>
              <a:rPr lang="en-US" altLang="zh-CN" sz="4000" b="1" dirty="0">
                <a:gradFill>
                  <a:gsLst>
                    <a:gs pos="0">
                      <a:srgbClr val="6FBA2C"/>
                    </a:gs>
                    <a:gs pos="100000">
                      <a:srgbClr val="00479D"/>
                    </a:gs>
                  </a:gsLst>
                  <a:lin ang="3600000" scaled="0"/>
                </a:gradFill>
                <a:latin typeface="微软雅黑" pitchFamily="34" charset="-122"/>
                <a:ea typeface="微软雅黑" pitchFamily="34" charset="-122"/>
              </a:rPr>
              <a:t>1 </a:t>
            </a:r>
            <a:r>
              <a:rPr lang="zh-CN" altLang="en-US" sz="4000" b="1" dirty="0">
                <a:gradFill>
                  <a:gsLst>
                    <a:gs pos="0">
                      <a:srgbClr val="6FBA2C"/>
                    </a:gs>
                    <a:gs pos="100000">
                      <a:srgbClr val="00479D"/>
                    </a:gs>
                  </a:gsLst>
                  <a:lin ang="3600000" scaled="0"/>
                </a:gradFill>
                <a:latin typeface="微软雅黑" pitchFamily="34" charset="-122"/>
                <a:ea typeface="微软雅黑" pitchFamily="34" charset="-122"/>
              </a:rPr>
              <a:t>测试基础概念</a:t>
            </a:r>
          </a:p>
        </p:txBody>
      </p:sp>
      <p:cxnSp>
        <p:nvCxnSpPr>
          <p:cNvPr id="5" name="直线连接符 6">
            <a:extLst>
              <a:ext uri="{FF2B5EF4-FFF2-40B4-BE49-F238E27FC236}">
                <a16:creationId xmlns:a16="http://schemas.microsoft.com/office/drawing/2014/main" id="{107660C9-E546-45A0-B770-8F3AA3C1FD0D}"/>
              </a:ext>
            </a:extLst>
          </p:cNvPr>
          <p:cNvCxnSpPr/>
          <p:nvPr/>
        </p:nvCxnSpPr>
        <p:spPr>
          <a:xfrm flipV="1">
            <a:off x="5686202" y="3395888"/>
            <a:ext cx="4886209" cy="1387"/>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3C6BE102-7003-402C-936D-26DF55580393}"/>
              </a:ext>
            </a:extLst>
          </p:cNvPr>
          <p:cNvGrpSpPr/>
          <p:nvPr/>
        </p:nvGrpSpPr>
        <p:grpSpPr>
          <a:xfrm>
            <a:off x="8519981" y="3614026"/>
            <a:ext cx="2052431" cy="406652"/>
            <a:chOff x="5010464" y="3351078"/>
            <a:chExt cx="2172097" cy="430362"/>
          </a:xfrm>
        </p:grpSpPr>
        <p:pic>
          <p:nvPicPr>
            <p:cNvPr id="7" name="图片 6">
              <a:extLst>
                <a:ext uri="{FF2B5EF4-FFF2-40B4-BE49-F238E27FC236}">
                  <a16:creationId xmlns:a16="http://schemas.microsoft.com/office/drawing/2014/main" id="{F85E49E4-A4AC-4B8A-A71E-6D3ABC9B0745}"/>
                </a:ext>
              </a:extLst>
            </p:cNvPr>
            <p:cNvPicPr>
              <a:picLocks noChangeAspect="1"/>
            </p:cNvPicPr>
            <p:nvPr/>
          </p:nvPicPr>
          <p:blipFill>
            <a:blip r:embed="rId5" cstate="email">
              <a:duotone>
                <a:prstClr val="black"/>
                <a:schemeClr val="tx2">
                  <a:tint val="45000"/>
                  <a:satMod val="400000"/>
                </a:schemeClr>
              </a:duotone>
              <a:lum bright="-40000" contrast="-40000"/>
              <a:extLst>
                <a:ext uri="{28A0092B-C50C-407E-A947-70E740481C1C}">
                  <a14:useLocalDpi xmlns:a14="http://schemas.microsoft.com/office/drawing/2010/main"/>
                </a:ext>
              </a:extLst>
            </a:blip>
            <a:stretch>
              <a:fillRect/>
            </a:stretch>
          </p:blipFill>
          <p:spPr>
            <a:xfrm>
              <a:off x="5010464" y="3351078"/>
              <a:ext cx="430363" cy="430362"/>
            </a:xfrm>
            <a:prstGeom prst="rect">
              <a:avLst/>
            </a:prstGeom>
          </p:spPr>
        </p:pic>
        <p:pic>
          <p:nvPicPr>
            <p:cNvPr id="8" name="图片 7">
              <a:extLst>
                <a:ext uri="{FF2B5EF4-FFF2-40B4-BE49-F238E27FC236}">
                  <a16:creationId xmlns:a16="http://schemas.microsoft.com/office/drawing/2014/main" id="{B37FB475-12B4-4828-9CB3-3B38E991193E}"/>
                </a:ext>
              </a:extLst>
            </p:cNvPr>
            <p:cNvPicPr>
              <a:picLocks noChangeAspect="1"/>
            </p:cNvPicPr>
            <p:nvPr/>
          </p:nvPicPr>
          <p:blipFill>
            <a:blip r:embed="rId6" cstate="email">
              <a:lum bright="-40000" contrast="-40000"/>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5591042" y="3351078"/>
              <a:ext cx="430363" cy="430362"/>
            </a:xfrm>
            <a:prstGeom prst="rect">
              <a:avLst/>
            </a:prstGeom>
          </p:spPr>
        </p:pic>
        <p:pic>
          <p:nvPicPr>
            <p:cNvPr id="9" name="图片 8">
              <a:extLst>
                <a:ext uri="{FF2B5EF4-FFF2-40B4-BE49-F238E27FC236}">
                  <a16:creationId xmlns:a16="http://schemas.microsoft.com/office/drawing/2014/main" id="{F9CCAAA5-D8CD-45E6-9032-420A9063EF1B}"/>
                </a:ext>
              </a:extLst>
            </p:cNvPr>
            <p:cNvPicPr>
              <a:picLocks noChangeAspect="1"/>
            </p:cNvPicPr>
            <p:nvPr/>
          </p:nvPicPr>
          <p:blipFill>
            <a:blip r:embed="rId7" cstate="email">
              <a:lum bright="-40000" contrast="-40000"/>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171620" y="3351078"/>
              <a:ext cx="430363" cy="430362"/>
            </a:xfrm>
            <a:prstGeom prst="rect">
              <a:avLst/>
            </a:prstGeom>
          </p:spPr>
        </p:pic>
        <p:pic>
          <p:nvPicPr>
            <p:cNvPr id="10" name="图片 9">
              <a:extLst>
                <a:ext uri="{FF2B5EF4-FFF2-40B4-BE49-F238E27FC236}">
                  <a16:creationId xmlns:a16="http://schemas.microsoft.com/office/drawing/2014/main" id="{5A6F05EA-E62A-4FF9-86E0-10BC5C63EB6A}"/>
                </a:ext>
              </a:extLst>
            </p:cNvPr>
            <p:cNvPicPr>
              <a:picLocks noChangeAspect="1"/>
            </p:cNvPicPr>
            <p:nvPr/>
          </p:nvPicPr>
          <p:blipFill>
            <a:blip r:embed="rId8" cstate="email">
              <a:lum bright="-40000" contrast="-40000"/>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752198" y="3351078"/>
              <a:ext cx="430363" cy="430362"/>
            </a:xfrm>
            <a:prstGeom prst="rect">
              <a:avLst/>
            </a:prstGeom>
          </p:spPr>
        </p:pic>
      </p:grpSp>
      <p:pic>
        <p:nvPicPr>
          <p:cNvPr id="11" name="图片 10">
            <a:extLst>
              <a:ext uri="{FF2B5EF4-FFF2-40B4-BE49-F238E27FC236}">
                <a16:creationId xmlns:a16="http://schemas.microsoft.com/office/drawing/2014/main" id="{34DAE7D3-3F63-4B58-BECC-C69C04DE030A}"/>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865838" y="508766"/>
            <a:ext cx="1706574" cy="589119"/>
          </a:xfrm>
          <a:prstGeom prst="rect">
            <a:avLst/>
          </a:prstGeom>
        </p:spPr>
      </p:pic>
    </p:spTree>
    <p:custDataLst>
      <p:tags r:id="rId1"/>
    </p:custDataLst>
    <p:extLst>
      <p:ext uri="{BB962C8B-B14F-4D97-AF65-F5344CB8AC3E}">
        <p14:creationId xmlns:p14="http://schemas.microsoft.com/office/powerpoint/2010/main" val="79650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429" y="143743"/>
            <a:ext cx="4536504" cy="461665"/>
          </a:xfrm>
          <a:prstGeom prst="rect">
            <a:avLst/>
          </a:prstGeom>
          <a:noFill/>
        </p:spPr>
        <p:txBody>
          <a:bodyPr wrap="square" rtlCol="0">
            <a:spAutoFit/>
          </a:bodyPr>
          <a:lstStyle/>
          <a:p>
            <a:r>
              <a:rPr lang="zh-CN" altLang="en-US" sz="2400" b="1" dirty="0">
                <a:solidFill>
                  <a:srgbClr val="0070C0"/>
                </a:solidFill>
                <a:latin typeface="微软雅黑" pitchFamily="34" charset="-122"/>
                <a:ea typeface="微软雅黑" pitchFamily="34" charset="-122"/>
              </a:rPr>
              <a:t>思考一下</a:t>
            </a:r>
          </a:p>
        </p:txBody>
      </p:sp>
      <p:sp>
        <p:nvSpPr>
          <p:cNvPr id="3" name="文本框 2">
            <a:extLst>
              <a:ext uri="{FF2B5EF4-FFF2-40B4-BE49-F238E27FC236}">
                <a16:creationId xmlns:a16="http://schemas.microsoft.com/office/drawing/2014/main" id="{FE8BBE25-FE8A-4EE9-8C3E-0E0710C94AB6}"/>
              </a:ext>
            </a:extLst>
          </p:cNvPr>
          <p:cNvSpPr txBox="1"/>
          <p:nvPr/>
        </p:nvSpPr>
        <p:spPr>
          <a:xfrm>
            <a:off x="1656581" y="2808039"/>
            <a:ext cx="7366119"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什么是测试，测试的目的是什么</a:t>
            </a:r>
          </a:p>
        </p:txBody>
      </p:sp>
    </p:spTree>
    <p:custDataLst>
      <p:tags r:id="rId1"/>
    </p:custDataLst>
    <p:extLst>
      <p:ext uri="{BB962C8B-B14F-4D97-AF65-F5344CB8AC3E}">
        <p14:creationId xmlns:p14="http://schemas.microsoft.com/office/powerpoint/2010/main" val="495892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429" y="143743"/>
            <a:ext cx="4536504" cy="461665"/>
          </a:xfrm>
          <a:prstGeom prst="rect">
            <a:avLst/>
          </a:prstGeom>
          <a:noFill/>
        </p:spPr>
        <p:txBody>
          <a:bodyPr wrap="square" rtlCol="0">
            <a:spAutoFit/>
          </a:bodyPr>
          <a:lstStyle/>
          <a:p>
            <a:r>
              <a:rPr lang="zh-CN" altLang="en-US" sz="2400" b="1" dirty="0">
                <a:solidFill>
                  <a:srgbClr val="0070C0"/>
                </a:solidFill>
                <a:latin typeface="微软雅黑" pitchFamily="34" charset="-122"/>
                <a:ea typeface="微软雅黑" pitchFamily="34" charset="-122"/>
              </a:rPr>
              <a:t>什么是测试</a:t>
            </a:r>
          </a:p>
        </p:txBody>
      </p:sp>
      <p:sp>
        <p:nvSpPr>
          <p:cNvPr id="4" name="Text Box 7">
            <a:extLst>
              <a:ext uri="{FF2B5EF4-FFF2-40B4-BE49-F238E27FC236}">
                <a16:creationId xmlns:a16="http://schemas.microsoft.com/office/drawing/2014/main" id="{4AD3A458-64AF-418A-B463-CB4A2354FA2E}"/>
              </a:ext>
            </a:extLst>
          </p:cNvPr>
          <p:cNvSpPr txBox="1">
            <a:spLocks noChangeArrowheads="1"/>
          </p:cNvSpPr>
          <p:nvPr/>
        </p:nvSpPr>
        <p:spPr bwMode="auto">
          <a:xfrm>
            <a:off x="504453" y="1439887"/>
            <a:ext cx="10674275" cy="4198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b="1" dirty="0">
                <a:latin typeface="微软雅黑" panose="020B0503020204020204" pitchFamily="34" charset="-122"/>
                <a:ea typeface="微软雅黑" panose="020B0503020204020204" pitchFamily="34" charset="-122"/>
              </a:rPr>
              <a:t>测试</a:t>
            </a:r>
            <a:r>
              <a:rPr lang="zh-CN" altLang="en-US" dirty="0">
                <a:latin typeface="微软雅黑" panose="020B0503020204020204" pitchFamily="34" charset="-122"/>
                <a:ea typeface="微软雅黑" panose="020B0503020204020204" pitchFamily="34" charset="-122"/>
              </a:rPr>
              <a:t>：使用人工或者自动的手段来运行或者测定某个系统的过程，其目的在于检验它是否满足规定的需求或者给出预期结果与实际结果之间的差距。测试其实是对产品质量的度量。------IEEE</a:t>
            </a:r>
          </a:p>
          <a:p>
            <a:pPr eaLnBrk="1" hangingPunct="1">
              <a:lnSpc>
                <a:spcPct val="150000"/>
              </a:lnSpc>
              <a:buFont typeface="Arial" panose="020B0604020202020204" pitchFamily="34" charset="0"/>
              <a:buNone/>
            </a:pP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buNone/>
            </a:pP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buNone/>
            </a:pP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buNone/>
            </a:pPr>
            <a:r>
              <a:rPr lang="zh-CN" altLang="en-US" b="1" dirty="0">
                <a:latin typeface="微软雅黑" panose="020B0503020204020204" pitchFamily="34" charset="-122"/>
                <a:ea typeface="微软雅黑" panose="020B0503020204020204" pitchFamily="34" charset="-122"/>
              </a:rPr>
              <a:t>测试的目的：</a:t>
            </a:r>
          </a:p>
          <a:p>
            <a:pPr marL="285750" indent="-285750" eaLnBrk="1" hangingPunct="1">
              <a:lnSpc>
                <a:spcPct val="150000"/>
              </a:lnSpc>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发现产品的缺陷</a:t>
            </a:r>
            <a:endParaRPr lang="en-US" altLang="zh-CN" dirty="0">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评估产品的需求满足度</a:t>
            </a:r>
            <a:endParaRPr lang="en-US" altLang="zh-CN" dirty="0">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提升产品的质量</a:t>
            </a:r>
            <a:endParaRPr lang="en-US" altLang="zh-CN" dirty="0">
              <a:latin typeface="微软雅黑" panose="020B0503020204020204" pitchFamily="34" charset="-122"/>
              <a:ea typeface="微软雅黑" panose="020B0503020204020204" pitchFamily="34" charset="-122"/>
            </a:endParaRPr>
          </a:p>
          <a:p>
            <a:pPr marL="285750" indent="-285750" eaLnBrk="1" hangingPunct="1">
              <a:lnSpc>
                <a:spcPct val="150000"/>
              </a:lnSpc>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增强决策者信心</a:t>
            </a:r>
          </a:p>
        </p:txBody>
      </p:sp>
    </p:spTree>
    <p:custDataLst>
      <p:tags r:id="rId1"/>
    </p:custDataLst>
    <p:extLst>
      <p:ext uri="{BB962C8B-B14F-4D97-AF65-F5344CB8AC3E}">
        <p14:creationId xmlns:p14="http://schemas.microsoft.com/office/powerpoint/2010/main" val="1557732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429" y="143743"/>
            <a:ext cx="4536504" cy="461665"/>
          </a:xfrm>
          <a:prstGeom prst="rect">
            <a:avLst/>
          </a:prstGeom>
          <a:noFill/>
        </p:spPr>
        <p:txBody>
          <a:bodyPr wrap="square" rtlCol="0">
            <a:spAutoFit/>
          </a:bodyPr>
          <a:lstStyle/>
          <a:p>
            <a:r>
              <a:rPr lang="zh-CN" altLang="en-US" sz="2400" b="1" dirty="0">
                <a:solidFill>
                  <a:srgbClr val="0070C0"/>
                </a:solidFill>
                <a:latin typeface="微软雅黑" pitchFamily="34" charset="-122"/>
                <a:ea typeface="微软雅黑" pitchFamily="34" charset="-122"/>
              </a:rPr>
              <a:t>讨论一下</a:t>
            </a:r>
          </a:p>
        </p:txBody>
      </p:sp>
      <p:sp>
        <p:nvSpPr>
          <p:cNvPr id="3" name="文本框 2">
            <a:extLst>
              <a:ext uri="{FF2B5EF4-FFF2-40B4-BE49-F238E27FC236}">
                <a16:creationId xmlns:a16="http://schemas.microsoft.com/office/drawing/2014/main" id="{CBB5C786-0484-4423-9BC8-1F448CDB3F00}"/>
              </a:ext>
            </a:extLst>
          </p:cNvPr>
          <p:cNvSpPr txBox="1"/>
          <p:nvPr/>
        </p:nvSpPr>
        <p:spPr>
          <a:xfrm>
            <a:off x="1656581" y="2532201"/>
            <a:ext cx="7879080"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实现测试过程以及目的动作有哪些</a:t>
            </a:r>
          </a:p>
        </p:txBody>
      </p:sp>
    </p:spTree>
    <p:custDataLst>
      <p:tags r:id="rId1"/>
    </p:custDataLst>
    <p:extLst>
      <p:ext uri="{BB962C8B-B14F-4D97-AF65-F5344CB8AC3E}">
        <p14:creationId xmlns:p14="http://schemas.microsoft.com/office/powerpoint/2010/main" val="395540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429" y="143743"/>
            <a:ext cx="4536504" cy="461665"/>
          </a:xfrm>
          <a:prstGeom prst="rect">
            <a:avLst/>
          </a:prstGeom>
          <a:noFill/>
        </p:spPr>
        <p:txBody>
          <a:bodyPr wrap="square" rtlCol="0">
            <a:spAutoFit/>
          </a:bodyPr>
          <a:lstStyle/>
          <a:p>
            <a:r>
              <a:rPr lang="zh-CN" altLang="en-US" sz="2400" b="1" dirty="0">
                <a:solidFill>
                  <a:srgbClr val="0070C0"/>
                </a:solidFill>
                <a:latin typeface="微软雅黑" pitchFamily="34" charset="-122"/>
                <a:ea typeface="微软雅黑" pitchFamily="34" charset="-122"/>
              </a:rPr>
              <a:t>测试关键动作</a:t>
            </a:r>
          </a:p>
        </p:txBody>
      </p:sp>
      <p:sp>
        <p:nvSpPr>
          <p:cNvPr id="3" name="文本框 2">
            <a:extLst>
              <a:ext uri="{FF2B5EF4-FFF2-40B4-BE49-F238E27FC236}">
                <a16:creationId xmlns:a16="http://schemas.microsoft.com/office/drawing/2014/main" id="{CBB5C786-0484-4423-9BC8-1F448CDB3F00}"/>
              </a:ext>
            </a:extLst>
          </p:cNvPr>
          <p:cNvSpPr txBox="1"/>
          <p:nvPr/>
        </p:nvSpPr>
        <p:spPr>
          <a:xfrm>
            <a:off x="1656581" y="2532201"/>
            <a:ext cx="7343677" cy="707886"/>
          </a:xfrm>
          <a:prstGeom prst="rect">
            <a:avLst/>
          </a:prstGeom>
          <a:noFill/>
        </p:spPr>
        <p:txBody>
          <a:bodyPr wrap="none" rtlCol="0">
            <a:spAutoFit/>
          </a:bodyPr>
          <a:lstStyle/>
          <a:p>
            <a:r>
              <a:rPr lang="zh-CN" altLang="en-US" sz="4000" dirty="0">
                <a:latin typeface="微软雅黑" panose="020B0503020204020204" pitchFamily="34" charset="-122"/>
                <a:ea typeface="微软雅黑" panose="020B0503020204020204" pitchFamily="34" charset="-122"/>
              </a:rPr>
              <a:t>测试设计</a:t>
            </a:r>
            <a:r>
              <a:rPr lang="en-US" altLang="zh-CN" sz="40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4000" dirty="0">
                <a:latin typeface="微软雅黑" panose="020B0503020204020204" pitchFamily="34" charset="-122"/>
                <a:ea typeface="微软雅黑" panose="020B0503020204020204" pitchFamily="34" charset="-122"/>
              </a:rPr>
              <a:t>测试执行</a:t>
            </a:r>
            <a:r>
              <a:rPr lang="en-US" altLang="zh-CN" sz="40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4000" dirty="0">
                <a:latin typeface="微软雅黑" panose="020B0503020204020204" pitchFamily="34" charset="-122"/>
                <a:ea typeface="微软雅黑" panose="020B0503020204020204" pitchFamily="34" charset="-122"/>
              </a:rPr>
              <a:t>测试评估</a:t>
            </a:r>
          </a:p>
        </p:txBody>
      </p:sp>
    </p:spTree>
    <p:custDataLst>
      <p:tags r:id="rId1"/>
    </p:custDataLst>
    <p:extLst>
      <p:ext uri="{BB962C8B-B14F-4D97-AF65-F5344CB8AC3E}">
        <p14:creationId xmlns:p14="http://schemas.microsoft.com/office/powerpoint/2010/main" val="28415086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MH" val="20190212205300"/>
  <p:tag name="MH_LIBRARY" val="GRAPHIC"/>
  <p:tag name="MH_TYPE" val="Other"/>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90212205300"/>
  <p:tag name="MH_LIBRARY" val="GRAPHIC"/>
  <p:tag name="MH_TYPE" val="Other"/>
  <p:tag name="MH_ORDER" val="2"/>
</p:tagLst>
</file>

<file path=ppt/tags/tag28.xml><?xml version="1.0" encoding="utf-8"?>
<p:tagLst xmlns:a="http://schemas.openxmlformats.org/drawingml/2006/main" xmlns:r="http://schemas.openxmlformats.org/officeDocument/2006/relationships" xmlns:p="http://schemas.openxmlformats.org/presentationml/2006/main">
  <p:tag name="MH" val="20190212205300"/>
  <p:tag name="MH_LIBRARY" val="GRAPHIC"/>
  <p:tag name="MH_TYPE" val="SubTitle"/>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90212205300"/>
  <p:tag name="MH_LIBRARY" val="GRAPHIC"/>
  <p:tag name="MH_TYPE" val="SubTitle"/>
  <p:tag name="MH_ORDER" val="2"/>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MH" val="20190212205300"/>
  <p:tag name="MH_LIBRARY" val="GRAPHIC"/>
  <p:tag name="MH_TYPE" val="SubTitle"/>
  <p:tag name="MH_ORDER" val="3"/>
</p:tagLst>
</file>

<file path=ppt/tags/tag31.xml><?xml version="1.0" encoding="utf-8"?>
<p:tagLst xmlns:a="http://schemas.openxmlformats.org/drawingml/2006/main" xmlns:r="http://schemas.openxmlformats.org/officeDocument/2006/relationships" xmlns:p="http://schemas.openxmlformats.org/presentationml/2006/main">
  <p:tag name="MH" val="20190212205300"/>
  <p:tag name="MH_LIBRARY" val="GRAPHIC"/>
  <p:tag name="MH_TYPE" val="SubTitle"/>
  <p:tag name="MH_ORDER" val="4"/>
</p:tagLst>
</file>

<file path=ppt/tags/tag32.xml><?xml version="1.0" encoding="utf-8"?>
<p:tagLst xmlns:a="http://schemas.openxmlformats.org/drawingml/2006/main" xmlns:r="http://schemas.openxmlformats.org/officeDocument/2006/relationships" xmlns:p="http://schemas.openxmlformats.org/presentationml/2006/main">
  <p:tag name="MH" val="20190212205300"/>
  <p:tag name="MH_LIBRARY" val="GRAPHIC"/>
  <p:tag name="MH_TYPE" val="Other"/>
  <p:tag name="MH_ORDER" val="3"/>
</p:tagLst>
</file>

<file path=ppt/tags/tag33.xml><?xml version="1.0" encoding="utf-8"?>
<p:tagLst xmlns:a="http://schemas.openxmlformats.org/drawingml/2006/main" xmlns:r="http://schemas.openxmlformats.org/officeDocument/2006/relationships" xmlns:p="http://schemas.openxmlformats.org/presentationml/2006/main">
  <p:tag name="MH" val="20190212205300"/>
  <p:tag name="MH_LIBRARY" val="GRAPHIC"/>
  <p:tag name="MH_TYPE" val="Other"/>
  <p:tag name="MH_ORDER" val="4"/>
</p:tagLst>
</file>

<file path=ppt/tags/tag34.xml><?xml version="1.0" encoding="utf-8"?>
<p:tagLst xmlns:a="http://schemas.openxmlformats.org/drawingml/2006/main" xmlns:r="http://schemas.openxmlformats.org/officeDocument/2006/relationships" xmlns:p="http://schemas.openxmlformats.org/presentationml/2006/main">
  <p:tag name="MH" val="20190212205300"/>
  <p:tag name="MH_LIBRARY" val="GRAPHIC"/>
  <p:tag name="MH_TYPE" val="Other"/>
  <p:tag name="MH_ORDER" val="5"/>
</p:tagLst>
</file>

<file path=ppt/tags/tag35.xml><?xml version="1.0" encoding="utf-8"?>
<p:tagLst xmlns:a="http://schemas.openxmlformats.org/drawingml/2006/main" xmlns:r="http://schemas.openxmlformats.org/officeDocument/2006/relationships" xmlns:p="http://schemas.openxmlformats.org/presentationml/2006/main">
  <p:tag name="MH" val="20190212205300"/>
  <p:tag name="MH_LIBRARY" val="GRAPHIC"/>
  <p:tag name="MH_TYPE" val="SubTitle"/>
  <p:tag name="MH_ORDER" val="4"/>
</p:tagLst>
</file>

<file path=ppt/tags/tag36.xml><?xml version="1.0" encoding="utf-8"?>
<p:tagLst xmlns:a="http://schemas.openxmlformats.org/drawingml/2006/main" xmlns:r="http://schemas.openxmlformats.org/officeDocument/2006/relationships" xmlns:p="http://schemas.openxmlformats.org/presentationml/2006/main">
  <p:tag name="MH" val="20190212205300"/>
  <p:tag name="MH_LIBRARY" val="GRAPHIC"/>
  <p:tag name="MH_TYPE" val="Other"/>
  <p:tag name="MH_ORDER" val="5"/>
</p:tagLst>
</file>

<file path=ppt/tags/tag37.xml><?xml version="1.0" encoding="utf-8"?>
<p:tagLst xmlns:a="http://schemas.openxmlformats.org/drawingml/2006/main" xmlns:r="http://schemas.openxmlformats.org/officeDocument/2006/relationships" xmlns:p="http://schemas.openxmlformats.org/presentationml/2006/main">
  <p:tag name="MH" val="20190212205300"/>
  <p:tag name="MH_LIBRARY" val="GRAPHIC"/>
  <p:tag name="MH_TYPE" val="SubTitle"/>
  <p:tag name="MH_ORDER" val="4"/>
</p:tagLst>
</file>

<file path=ppt/tags/tag38.xml><?xml version="1.0" encoding="utf-8"?>
<p:tagLst xmlns:a="http://schemas.openxmlformats.org/drawingml/2006/main" xmlns:r="http://schemas.openxmlformats.org/officeDocument/2006/relationships" xmlns:p="http://schemas.openxmlformats.org/presentationml/2006/main">
  <p:tag name="MH" val="20190212205300"/>
  <p:tag name="MH_LIBRARY" val="GRAPHIC"/>
  <p:tag name="MH_TYPE" val="Other"/>
  <p:tag name="MH_ORDER" val="5"/>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PA" val="v5.0.6"/>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MH" val="20190203222746"/>
  <p:tag name="MH_LIBRARY" val="GRAPHIC"/>
  <p:tag name="MH_TYPE" val="Other"/>
  <p:tag name="MH_ORDER" val="1"/>
</p:tagLst>
</file>

<file path=ppt/tags/tag56.xml><?xml version="1.0" encoding="utf-8"?>
<p:tagLst xmlns:a="http://schemas.openxmlformats.org/drawingml/2006/main" xmlns:r="http://schemas.openxmlformats.org/officeDocument/2006/relationships" xmlns:p="http://schemas.openxmlformats.org/presentationml/2006/main">
  <p:tag name="MH" val="20190203222746"/>
  <p:tag name="MH_LIBRARY" val="GRAPHIC"/>
  <p:tag name="MH_TYPE" val="SubTitle"/>
  <p:tag name="MH_ORDER" val="1"/>
</p:tagLst>
</file>

<file path=ppt/tags/tag57.xml><?xml version="1.0" encoding="utf-8"?>
<p:tagLst xmlns:a="http://schemas.openxmlformats.org/drawingml/2006/main" xmlns:r="http://schemas.openxmlformats.org/officeDocument/2006/relationships" xmlns:p="http://schemas.openxmlformats.org/presentationml/2006/main">
  <p:tag name="MH" val="20190203222746"/>
  <p:tag name="MH_LIBRARY" val="GRAPHIC"/>
  <p:tag name="MH_TYPE" val="Other"/>
  <p:tag name="MH_ORDER" val="2"/>
</p:tagLst>
</file>

<file path=ppt/tags/tag58.xml><?xml version="1.0" encoding="utf-8"?>
<p:tagLst xmlns:a="http://schemas.openxmlformats.org/drawingml/2006/main" xmlns:r="http://schemas.openxmlformats.org/officeDocument/2006/relationships" xmlns:p="http://schemas.openxmlformats.org/presentationml/2006/main">
  <p:tag name="MH" val="20190203222746"/>
  <p:tag name="MH_LIBRARY" val="GRAPHIC"/>
  <p:tag name="MH_TYPE" val="Other"/>
  <p:tag name="MH_ORDER" val="3"/>
</p:tagLst>
</file>

<file path=ppt/tags/tag59.xml><?xml version="1.0" encoding="utf-8"?>
<p:tagLst xmlns:a="http://schemas.openxmlformats.org/drawingml/2006/main" xmlns:r="http://schemas.openxmlformats.org/officeDocument/2006/relationships" xmlns:p="http://schemas.openxmlformats.org/presentationml/2006/main">
  <p:tag name="MH" val="20190203222746"/>
  <p:tag name="MH_LIBRARY" val="GRAPHIC"/>
  <p:tag name="MH_TYPE" val="SubTitle"/>
  <p:tag name="MH_ORDER" val="2"/>
</p:tagLst>
</file>

<file path=ppt/tags/tag6.xml><?xml version="1.0" encoding="utf-8"?>
<p:tagLst xmlns:a="http://schemas.openxmlformats.org/drawingml/2006/main" xmlns:r="http://schemas.openxmlformats.org/officeDocument/2006/relationships" xmlns:p="http://schemas.openxmlformats.org/presentationml/2006/main">
  <p:tag name="PA" val="v5.0.6"/>
</p:tagLst>
</file>

<file path=ppt/tags/tag60.xml><?xml version="1.0" encoding="utf-8"?>
<p:tagLst xmlns:a="http://schemas.openxmlformats.org/drawingml/2006/main" xmlns:r="http://schemas.openxmlformats.org/officeDocument/2006/relationships" xmlns:p="http://schemas.openxmlformats.org/presentationml/2006/main">
  <p:tag name="MH" val="20190203222746"/>
  <p:tag name="MH_LIBRARY" val="GRAPHIC"/>
  <p:tag name="MH_TYPE" val="Other"/>
  <p:tag name="MH_ORDER" val="4"/>
</p:tagLst>
</file>

<file path=ppt/tags/tag61.xml><?xml version="1.0" encoding="utf-8"?>
<p:tagLst xmlns:a="http://schemas.openxmlformats.org/drawingml/2006/main" xmlns:r="http://schemas.openxmlformats.org/officeDocument/2006/relationships" xmlns:p="http://schemas.openxmlformats.org/presentationml/2006/main">
  <p:tag name="MH" val="20190203222746"/>
  <p:tag name="MH_LIBRARY" val="GRAPHIC"/>
  <p:tag name="MH_TYPE" val="Other"/>
  <p:tag name="MH_ORDER" val="5"/>
</p:tagLst>
</file>

<file path=ppt/tags/tag62.xml><?xml version="1.0" encoding="utf-8"?>
<p:tagLst xmlns:a="http://schemas.openxmlformats.org/drawingml/2006/main" xmlns:r="http://schemas.openxmlformats.org/officeDocument/2006/relationships" xmlns:p="http://schemas.openxmlformats.org/presentationml/2006/main">
  <p:tag name="MH" val="20190203222746"/>
  <p:tag name="MH_LIBRARY" val="GRAPHIC"/>
  <p:tag name="MH_TYPE" val="SubTitle"/>
  <p:tag name="MH_ORDER" val="3"/>
</p:tagLst>
</file>

<file path=ppt/tags/tag63.xml><?xml version="1.0" encoding="utf-8"?>
<p:tagLst xmlns:a="http://schemas.openxmlformats.org/drawingml/2006/main" xmlns:r="http://schemas.openxmlformats.org/officeDocument/2006/relationships" xmlns:p="http://schemas.openxmlformats.org/presentationml/2006/main">
  <p:tag name="MH" val="20190203222746"/>
  <p:tag name="MH_LIBRARY" val="GRAPHIC"/>
  <p:tag name="MH_TYPE" val="Other"/>
  <p:tag name="MH_ORDER" val="6"/>
</p:tagLst>
</file>

<file path=ppt/tags/tag64.xml><?xml version="1.0" encoding="utf-8"?>
<p:tagLst xmlns:a="http://schemas.openxmlformats.org/drawingml/2006/main" xmlns:r="http://schemas.openxmlformats.org/officeDocument/2006/relationships" xmlns:p="http://schemas.openxmlformats.org/presentationml/2006/main">
  <p:tag name="MH" val="20190203222746"/>
  <p:tag name="MH_LIBRARY" val="GRAPHIC"/>
  <p:tag name="MH_TYPE" val="Other"/>
  <p:tag name="MH_ORDER" val="7"/>
</p:tagLst>
</file>

<file path=ppt/tags/tag65.xml><?xml version="1.0" encoding="utf-8"?>
<p:tagLst xmlns:a="http://schemas.openxmlformats.org/drawingml/2006/main" xmlns:r="http://schemas.openxmlformats.org/officeDocument/2006/relationships" xmlns:p="http://schemas.openxmlformats.org/presentationml/2006/main">
  <p:tag name="MH" val="20190203222746"/>
  <p:tag name="MH_LIBRARY" val="GRAPHIC"/>
  <p:tag name="MH_TYPE" val="SubTitle"/>
  <p:tag name="MH_ORDER" val="4"/>
</p:tagLst>
</file>

<file path=ppt/tags/tag66.xml><?xml version="1.0" encoding="utf-8"?>
<p:tagLst xmlns:a="http://schemas.openxmlformats.org/drawingml/2006/main" xmlns:r="http://schemas.openxmlformats.org/officeDocument/2006/relationships" xmlns:p="http://schemas.openxmlformats.org/presentationml/2006/main">
  <p:tag name="MH" val="20190203222746"/>
  <p:tag name="MH_LIBRARY" val="GRAPHIC"/>
  <p:tag name="MH_TYPE" val="Other"/>
  <p:tag name="MH_ORDER" val="8"/>
</p:tagLst>
</file>

<file path=ppt/tags/tag67.xml><?xml version="1.0" encoding="utf-8"?>
<p:tagLst xmlns:a="http://schemas.openxmlformats.org/drawingml/2006/main" xmlns:r="http://schemas.openxmlformats.org/officeDocument/2006/relationships" xmlns:p="http://schemas.openxmlformats.org/presentationml/2006/main">
  <p:tag name="MH" val="20190203222746"/>
  <p:tag name="MH_LIBRARY" val="GRAPHIC"/>
  <p:tag name="MH_TYPE" val="Other"/>
  <p:tag name="MH_ORDER" val="9"/>
</p:tagLst>
</file>

<file path=ppt/tags/tag68.xml><?xml version="1.0" encoding="utf-8"?>
<p:tagLst xmlns:a="http://schemas.openxmlformats.org/drawingml/2006/main" xmlns:r="http://schemas.openxmlformats.org/officeDocument/2006/relationships" xmlns:p="http://schemas.openxmlformats.org/presentationml/2006/main">
  <p:tag name="MH" val="20190203222746"/>
  <p:tag name="MH_LIBRARY" val="GRAPHIC"/>
  <p:tag name="MH_TYPE" val="SubTitle"/>
  <p:tag name="MH_ORDER" val="5"/>
</p:tagLst>
</file>

<file path=ppt/tags/tag69.xml><?xml version="1.0" encoding="utf-8"?>
<p:tagLst xmlns:a="http://schemas.openxmlformats.org/drawingml/2006/main" xmlns:r="http://schemas.openxmlformats.org/officeDocument/2006/relationships" xmlns:p="http://schemas.openxmlformats.org/presentationml/2006/main">
  <p:tag name="MH" val="20190203222746"/>
  <p:tag name="MH_LIBRARY" val="GRAPHIC"/>
  <p:tag name="MH_TYPE" val="Other"/>
  <p:tag name="MH_ORDER" val="10"/>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MH" val="20190203222746"/>
  <p:tag name="MH_LIBRARY" val="GRAPHIC"/>
  <p:tag name="MH_TYPE" val="Other"/>
  <p:tag name="MH_ORDER" val="11"/>
</p:tagLst>
</file>

<file path=ppt/tags/tag71.xml><?xml version="1.0" encoding="utf-8"?>
<p:tagLst xmlns:a="http://schemas.openxmlformats.org/drawingml/2006/main" xmlns:r="http://schemas.openxmlformats.org/officeDocument/2006/relationships" xmlns:p="http://schemas.openxmlformats.org/presentationml/2006/main">
  <p:tag name="MH" val="20190203222746"/>
  <p:tag name="MH_LIBRARY" val="GRAPHIC"/>
  <p:tag name="MH_TYPE" val="SubTitle"/>
  <p:tag name="MH_ORDER" val="6"/>
</p:tagLst>
</file>

<file path=ppt/tags/tag72.xml><?xml version="1.0" encoding="utf-8"?>
<p:tagLst xmlns:a="http://schemas.openxmlformats.org/drawingml/2006/main" xmlns:r="http://schemas.openxmlformats.org/officeDocument/2006/relationships" xmlns:p="http://schemas.openxmlformats.org/presentationml/2006/main">
  <p:tag name="MH" val="20190203222746"/>
  <p:tag name="MH_LIBRARY" val="GRAPHIC"/>
  <p:tag name="MH_TYPE" val="Other"/>
  <p:tag name="MH_ORDER" val="12"/>
</p:tagLst>
</file>

<file path=ppt/tags/tag73.xml><?xml version="1.0" encoding="utf-8"?>
<p:tagLst xmlns:a="http://schemas.openxmlformats.org/drawingml/2006/main" xmlns:r="http://schemas.openxmlformats.org/officeDocument/2006/relationships" xmlns:p="http://schemas.openxmlformats.org/presentationml/2006/main">
  <p:tag name="MH" val="20190203222746"/>
  <p:tag name="MH_LIBRARY" val="GRAPHIC"/>
  <p:tag name="MH_TYPE" val="Other"/>
  <p:tag name="MH_ORDER" val="3"/>
</p:tagLst>
</file>

<file path=ppt/tags/tag74.xml><?xml version="1.0" encoding="utf-8"?>
<p:tagLst xmlns:a="http://schemas.openxmlformats.org/drawingml/2006/main" xmlns:r="http://schemas.openxmlformats.org/officeDocument/2006/relationships" xmlns:p="http://schemas.openxmlformats.org/presentationml/2006/main">
  <p:tag name="MH" val="20190203222746"/>
  <p:tag name="MH_LIBRARY" val="GRAPHIC"/>
  <p:tag name="MH_TYPE" val="SubTitle"/>
  <p:tag name="MH_ORDER" val="2"/>
</p:tagLst>
</file>

<file path=ppt/tags/tag75.xml><?xml version="1.0" encoding="utf-8"?>
<p:tagLst xmlns:a="http://schemas.openxmlformats.org/drawingml/2006/main" xmlns:r="http://schemas.openxmlformats.org/officeDocument/2006/relationships" xmlns:p="http://schemas.openxmlformats.org/presentationml/2006/main">
  <p:tag name="MH" val="20190203222746"/>
  <p:tag name="MH_LIBRARY" val="GRAPHIC"/>
  <p:tag name="MH_TYPE" val="Other"/>
  <p:tag name="MH_ORDER" val="4"/>
</p:tagLst>
</file>

<file path=ppt/tags/tag76.xml><?xml version="1.0" encoding="utf-8"?>
<p:tagLst xmlns:a="http://schemas.openxmlformats.org/drawingml/2006/main" xmlns:r="http://schemas.openxmlformats.org/officeDocument/2006/relationships" xmlns:p="http://schemas.openxmlformats.org/presentationml/2006/main">
  <p:tag name="MH" val="20190203222746"/>
  <p:tag name="MH_LIBRARY" val="GRAPHIC"/>
  <p:tag name="MH_TYPE" val="Other"/>
  <p:tag name="MH_ORDER" val="3"/>
</p:tagLst>
</file>

<file path=ppt/tags/tag77.xml><?xml version="1.0" encoding="utf-8"?>
<p:tagLst xmlns:a="http://schemas.openxmlformats.org/drawingml/2006/main" xmlns:r="http://schemas.openxmlformats.org/officeDocument/2006/relationships" xmlns:p="http://schemas.openxmlformats.org/presentationml/2006/main">
  <p:tag name="MH" val="20190203222746"/>
  <p:tag name="MH_LIBRARY" val="GRAPHIC"/>
  <p:tag name="MH_TYPE" val="SubTitle"/>
  <p:tag name="MH_ORDER" val="2"/>
</p:tagLst>
</file>

<file path=ppt/tags/tag78.xml><?xml version="1.0" encoding="utf-8"?>
<p:tagLst xmlns:a="http://schemas.openxmlformats.org/drawingml/2006/main" xmlns:r="http://schemas.openxmlformats.org/officeDocument/2006/relationships" xmlns:p="http://schemas.openxmlformats.org/presentationml/2006/main">
  <p:tag name="MH" val="20190203222746"/>
  <p:tag name="MH_LIBRARY" val="GRAPHIC"/>
  <p:tag name="MH_TYPE" val="Other"/>
  <p:tag name="MH_ORDER" val="4"/>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华文细黑"/>
        <a:cs typeface=""/>
      </a:majorFont>
      <a:minorFont>
        <a:latin typeface="Calibri"/>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2938</Words>
  <Application>Microsoft Office PowerPoint</Application>
  <PresentationFormat>自定义</PresentationFormat>
  <Paragraphs>466</Paragraphs>
  <Slides>41</Slides>
  <Notes>36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41</vt:i4>
      </vt:variant>
    </vt:vector>
  </HeadingPairs>
  <TitlesOfParts>
    <vt:vector size="49" baseType="lpstr">
      <vt:lpstr>Microsoft YaHei Light</vt:lpstr>
      <vt:lpstr>微软雅黑</vt:lpstr>
      <vt:lpstr>微软雅黑</vt:lpstr>
      <vt:lpstr>微软雅黑 Light</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姚金鑫</dc:creator>
  <cp:lastModifiedBy>jie chen</cp:lastModifiedBy>
  <cp:revision>322</cp:revision>
  <dcterms:created xsi:type="dcterms:W3CDTF">2015-09-29T02:48:12Z</dcterms:created>
  <dcterms:modified xsi:type="dcterms:W3CDTF">2019-08-06T06:17:14Z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433F2D9F-26BB-4A39-3F3F-3F3F3F3F073F</vt:lpwstr>
  </property>
  <property fmtid="{D5CDD505-2E9C-101B-9397-08002B2CF9AE}" pid="3" name="ArticulatePath">
    <vt:lpwstr>公司PPT模版-白底-16比9（2015）</vt:lpwstr>
  </property>
</Properties>
</file>