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83" r:id="rId3"/>
  </p:sldMasterIdLst>
  <p:notesMasterIdLst>
    <p:notesMasterId r:id="rId34"/>
  </p:notesMasterIdLst>
  <p:sldIdLst>
    <p:sldId id="256" r:id="rId4"/>
    <p:sldId id="258" r:id="rId5"/>
    <p:sldId id="260" r:id="rId6"/>
    <p:sldId id="278" r:id="rId7"/>
    <p:sldId id="284" r:id="rId8"/>
    <p:sldId id="282" r:id="rId9"/>
    <p:sldId id="261" r:id="rId10"/>
    <p:sldId id="262" r:id="rId11"/>
    <p:sldId id="263" r:id="rId12"/>
    <p:sldId id="264" r:id="rId13"/>
    <p:sldId id="265" r:id="rId14"/>
    <p:sldId id="281" r:id="rId15"/>
    <p:sldId id="266" r:id="rId16"/>
    <p:sldId id="267" r:id="rId17"/>
    <p:sldId id="268" r:id="rId18"/>
    <p:sldId id="271" r:id="rId19"/>
    <p:sldId id="269" r:id="rId20"/>
    <p:sldId id="283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9" r:id="rId29"/>
    <p:sldId id="280" r:id="rId30"/>
    <p:sldId id="259" r:id="rId31"/>
    <p:sldId id="257" r:id="rId32"/>
    <p:sldId id="285" r:id="rId3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굴림" pitchFamily="34" charset="-127"/>
        <a:ea typeface="굴림" pitchFamily="34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92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4660"/>
  </p:normalViewPr>
  <p:slideViewPr>
    <p:cSldViewPr>
      <p:cViewPr>
        <p:scale>
          <a:sx n="80" d="100"/>
          <a:sy n="80" d="100"/>
        </p:scale>
        <p:origin x="-168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85E4F344-3EB2-4602-9A5C-F2E0A7EA3BA3}" type="datetimeFigureOut">
              <a:rPr lang="ko-KR" altLang="en-US"/>
              <a:pPr>
                <a:defRPr/>
              </a:pPr>
              <a:t>2014-05-04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2A61363-7079-4A35-B845-891ED54B8A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83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CC82EF-C3E9-4D70-ABD4-98F738BB4F70}" type="slidenum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ko-KR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9A94A29-7352-45B8-BDB6-1FC140729654}" type="datetimeFigureOut">
              <a:rPr lang="ko-KR" altLang="en-US"/>
              <a:pPr>
                <a:defRPr/>
              </a:pPr>
              <a:t>2014-05-04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694EDDF2-70C3-4A3D-BD00-B07334D76E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53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29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11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107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15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09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11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7EFCA091-DCB6-42FF-9F37-48F859550022}" type="datetimeFigureOut">
              <a:rPr lang="ko-KR" altLang="en-US"/>
              <a:pPr>
                <a:defRPr/>
              </a:pPr>
              <a:t>2014-05-04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A0ACF3A5-E8C7-4710-B681-1F961EB11C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6" descr="노트북_골드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75" y="50800"/>
            <a:ext cx="19494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4282" y="155552"/>
            <a:ext cx="7500990" cy="703262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3BF89BD-C05F-4DC1-9483-7E8B4755B441}" type="datetimeFigureOut">
              <a:rPr lang="ko-KR" altLang="en-US"/>
              <a:pPr>
                <a:defRPr/>
              </a:pPr>
              <a:t>2014-05-04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2BF90ED4-6CD5-46BC-9790-0F95C97519F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6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C32B98EB-9F57-49EA-8DF2-8E2CD94F01DB}" type="datetimeFigureOut">
              <a:rPr lang="ko-KR" altLang="en-US"/>
              <a:pPr>
                <a:defRPr/>
              </a:pPr>
              <a:t>2014-05-04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fld id="{9AE8B1AD-7872-47A1-8B2F-5C6F2748D7B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88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9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5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3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2014/5/4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94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6" descr="main02.jpg"/>
          <p:cNvPicPr>
            <a:picLocks noChangeAspect="1"/>
          </p:cNvPicPr>
          <p:nvPr userDrawn="1"/>
        </p:nvPicPr>
        <p:blipFill>
          <a:blip r:embed="rId4">
            <a:lum contras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6" t="303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" descr="브라운체크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 descr="레이아웃_1.png"/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9144000" cy="1734293"/>
          </a:xfrm>
          <a:prstGeom prst="rect">
            <a:avLst/>
          </a:prstGeom>
          <a:effectLst>
            <a:outerShdw blurRad="165100" dist="25400" dir="3720000" algn="tl" rotWithShape="0">
              <a:schemeClr val="accent6">
                <a:lumMod val="50000"/>
                <a:alpha val="85000"/>
              </a:schemeClr>
            </a:outerShdw>
          </a:effectLst>
        </p:spPr>
      </p:pic>
      <p:pic>
        <p:nvPicPr>
          <p:cNvPr id="6" name="Picture 5" descr="C:\Users\C201\Desktop\배경\컴퓨터\이미지\레이아웃_2.png"/>
          <p:cNvPicPr>
            <a:picLocks noChangeAspect="1" noChangeArrowheads="1"/>
          </p:cNvPicPr>
          <p:nvPr userDrawn="1"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1539"/>
          <a:stretch>
            <a:fillRect/>
          </a:stretch>
        </p:blipFill>
        <p:spPr bwMode="auto">
          <a:xfrm>
            <a:off x="-32" y="667022"/>
            <a:ext cx="9144032" cy="1547532"/>
          </a:xfrm>
          <a:prstGeom prst="rect">
            <a:avLst/>
          </a:prstGeom>
          <a:ln>
            <a:noFill/>
          </a:ln>
          <a:effectLst>
            <a:outerShdw blurRad="165100" dist="25400" dir="3720000" algn="tl" rotWithShape="0">
              <a:schemeClr val="accent6">
                <a:lumMod val="50000"/>
                <a:alpha val="85000"/>
              </a:scheme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2014/5/4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 latinLnBrk="0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kumimoji="0"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 latinLnBrk="0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26608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image" Target="../media/image12.png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4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0304" y="4542219"/>
            <a:ext cx="7802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i="1" spc="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中圆简" panose="02010609000101010101" pitchFamily="49" charset="-122"/>
                <a:ea typeface="汉仪中圆简" panose="02010609000101010101" pitchFamily="49" charset="-122"/>
              </a:rPr>
              <a:t>褐色电脑背景幻灯片模板</a:t>
            </a:r>
            <a:endParaRPr lang="ko-KR" altLang="en-US" sz="4800" i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中圆简" panose="02010609000101010101" pitchFamily="49" charset="-122"/>
              <a:ea typeface="HY견고딕" pitchFamily="18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11760" y="5733256"/>
            <a:ext cx="4190571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latinLnBrk="0">
              <a:lnSpc>
                <a:spcPct val="110000"/>
              </a:lnSpc>
            </a:pPr>
            <a:r>
              <a:rPr kumimoji="0"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kumimoji="0"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kumimoji="0" lang="en-US" altLang="zh-CN" sz="20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kumimoji="0" lang="en-US" altLang="zh-CN" sz="20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08012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www.1ppt.com/moban/     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行业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www.1ppt.com/hangye/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节日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模板：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www.1ppt.com/jieri/           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素材下载：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www.1ppt.com/sucai/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背景图片：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www.1ppt.com/beijing/      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图表下载：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www.1ppt.com/tubiao/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优秀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www.1ppt.com/xiazai/        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www.1ppt.com/powerpoint/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Word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 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www.1ppt.com/word/              Excel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教程：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www.1ppt.com/excel/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资料下载：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www.1ppt.com/ziliao/                PPT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课件下载：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www.1ppt.com/kejian/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范文下载：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www.1ppt.com/fanwen/             </a:t>
            </a: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试卷下载：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www.1ppt.com/shiti/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00" dirty="0">
                <a:solidFill>
                  <a:prstClr val="black"/>
                </a:solidFill>
                <a:latin typeface="Calibri"/>
                <a:ea typeface="宋体"/>
              </a:rPr>
              <a:t>教案下载：</a:t>
            </a: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www.1ppt.com/jiaoan/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00" dirty="0">
                <a:solidFill>
                  <a:prstClr val="black"/>
                </a:solidFill>
                <a:latin typeface="Calibri"/>
                <a:ea typeface="宋体"/>
              </a:rPr>
              <a:t> </a:t>
            </a:r>
            <a:endParaRPr kumimoji="0" lang="zh-CN" altLang="en-US" sz="100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타원 2"/>
          <p:cNvSpPr/>
          <p:nvPr/>
        </p:nvSpPr>
        <p:spPr>
          <a:xfrm>
            <a:off x="2483351" y="1928633"/>
            <a:ext cx="3951211" cy="3951211"/>
          </a:xfrm>
          <a:prstGeom prst="ellipse">
            <a:avLst/>
          </a:prstGeom>
          <a:gradFill flip="none" rotWithShape="1">
            <a:gsLst>
              <a:gs pos="29000">
                <a:schemeClr val="tx1">
                  <a:alpha val="44000"/>
                </a:schemeClr>
              </a:gs>
              <a:gs pos="69000">
                <a:schemeClr val="tx1">
                  <a:alpha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 rot="10800000" flipV="1">
            <a:off x="1992382" y="2400829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393" name="Text Box 4"/>
          <p:cNvSpPr txBox="1">
            <a:spLocks noChangeArrowheads="1"/>
          </p:cNvSpPr>
          <p:nvPr/>
        </p:nvSpPr>
        <p:spPr bwMode="auto">
          <a:xfrm>
            <a:off x="2057400" y="2625725"/>
            <a:ext cx="8255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6394" name="그룹 45"/>
          <p:cNvGrpSpPr>
            <a:grpSpLocks/>
          </p:cNvGrpSpPr>
          <p:nvPr/>
        </p:nvGrpSpPr>
        <p:grpSpPr bwMode="auto">
          <a:xfrm>
            <a:off x="3719513" y="3090863"/>
            <a:ext cx="1590675" cy="1624012"/>
            <a:chOff x="3719244" y="3091487"/>
            <a:chExt cx="1591570" cy="1623351"/>
          </a:xfrm>
        </p:grpSpPr>
        <p:sp>
          <p:nvSpPr>
            <p:cNvPr id="10" name="모서리가 둥근 직사각형 9"/>
            <p:cNvSpPr/>
            <p:nvPr/>
          </p:nvSpPr>
          <p:spPr>
            <a:xfrm rot="10800000">
              <a:off x="3719244" y="3091487"/>
              <a:ext cx="1591570" cy="16233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/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16455" name="Freeform 81"/>
            <p:cNvSpPr>
              <a:spLocks/>
            </p:cNvSpPr>
            <p:nvPr/>
          </p:nvSpPr>
          <p:spPr bwMode="gray">
            <a:xfrm>
              <a:off x="3863573" y="3093112"/>
              <a:ext cx="1269810" cy="559626"/>
            </a:xfrm>
            <a:custGeom>
              <a:avLst/>
              <a:gdLst>
                <a:gd name="T0" fmla="*/ 1202123684 w 1321"/>
                <a:gd name="T1" fmla="*/ 247731195 h 712"/>
                <a:gd name="T2" fmla="*/ 1216907689 w 1321"/>
                <a:gd name="T3" fmla="*/ 273059765 h 712"/>
                <a:gd name="T4" fmla="*/ 1220603690 w 1321"/>
                <a:gd name="T5" fmla="*/ 297153542 h 712"/>
                <a:gd name="T6" fmla="*/ 1215060169 w 1321"/>
                <a:gd name="T7" fmla="*/ 318776163 h 712"/>
                <a:gd name="T8" fmla="*/ 1199351443 w 1321"/>
                <a:gd name="T9" fmla="*/ 339780209 h 712"/>
                <a:gd name="T10" fmla="*/ 1175327915 w 1321"/>
                <a:gd name="T11" fmla="*/ 357696095 h 712"/>
                <a:gd name="T12" fmla="*/ 1144836145 w 1321"/>
                <a:gd name="T13" fmla="*/ 373140824 h 712"/>
                <a:gd name="T14" fmla="*/ 1105103892 w 1321"/>
                <a:gd name="T15" fmla="*/ 387967764 h 712"/>
                <a:gd name="T16" fmla="*/ 1059828117 w 1321"/>
                <a:gd name="T17" fmla="*/ 400941336 h 712"/>
                <a:gd name="T18" fmla="*/ 1009007859 w 1321"/>
                <a:gd name="T19" fmla="*/ 412060755 h 712"/>
                <a:gd name="T20" fmla="*/ 952643840 w 1321"/>
                <a:gd name="T21" fmla="*/ 421945480 h 712"/>
                <a:gd name="T22" fmla="*/ 893507820 w 1321"/>
                <a:gd name="T23" fmla="*/ 428741161 h 712"/>
                <a:gd name="T24" fmla="*/ 827903558 w 1321"/>
                <a:gd name="T25" fmla="*/ 434919052 h 712"/>
                <a:gd name="T26" fmla="*/ 761375536 w 1321"/>
                <a:gd name="T27" fmla="*/ 438625787 h 712"/>
                <a:gd name="T28" fmla="*/ 734579767 w 1321"/>
                <a:gd name="T29" fmla="*/ 439861366 h 712"/>
                <a:gd name="T30" fmla="*/ 439823307 w 1321"/>
                <a:gd name="T31" fmla="*/ 439861366 h 712"/>
                <a:gd name="T32" fmla="*/ 436128267 w 1321"/>
                <a:gd name="T33" fmla="*/ 439861366 h 712"/>
                <a:gd name="T34" fmla="*/ 377916007 w 1321"/>
                <a:gd name="T35" fmla="*/ 437390209 h 712"/>
                <a:gd name="T36" fmla="*/ 321552229 w 1321"/>
                <a:gd name="T37" fmla="*/ 434919052 h 712"/>
                <a:gd name="T38" fmla="*/ 267959730 w 1321"/>
                <a:gd name="T39" fmla="*/ 429976739 h 712"/>
                <a:gd name="T40" fmla="*/ 217140374 w 1321"/>
                <a:gd name="T41" fmla="*/ 425652215 h 712"/>
                <a:gd name="T42" fmla="*/ 171863637 w 1321"/>
                <a:gd name="T43" fmla="*/ 418238745 h 712"/>
                <a:gd name="T44" fmla="*/ 130283864 w 1321"/>
                <a:gd name="T45" fmla="*/ 409589598 h 712"/>
                <a:gd name="T46" fmla="*/ 94247581 w 1321"/>
                <a:gd name="T47" fmla="*/ 400323547 h 712"/>
                <a:gd name="T48" fmla="*/ 61908276 w 1321"/>
                <a:gd name="T49" fmla="*/ 389203342 h 712"/>
                <a:gd name="T50" fmla="*/ 36036267 w 1321"/>
                <a:gd name="T51" fmla="*/ 375611980 h 712"/>
                <a:gd name="T52" fmla="*/ 16631532 w 1321"/>
                <a:gd name="T53" fmla="*/ 360167251 h 712"/>
                <a:gd name="T54" fmla="*/ 5543523 w 1321"/>
                <a:gd name="T55" fmla="*/ 342251365 h 712"/>
                <a:gd name="T56" fmla="*/ 0 w 1321"/>
                <a:gd name="T57" fmla="*/ 323718477 h 712"/>
                <a:gd name="T58" fmla="*/ 0 w 1321"/>
                <a:gd name="T59" fmla="*/ 321247320 h 712"/>
                <a:gd name="T60" fmla="*/ 3696002 w 1321"/>
                <a:gd name="T61" fmla="*/ 300860277 h 712"/>
                <a:gd name="T62" fmla="*/ 14784009 w 1321"/>
                <a:gd name="T63" fmla="*/ 275530922 h 712"/>
                <a:gd name="T64" fmla="*/ 47124271 w 1321"/>
                <a:gd name="T65" fmla="*/ 228579731 h 712"/>
                <a:gd name="T66" fmla="*/ 86855579 w 1321"/>
                <a:gd name="T67" fmla="*/ 184716651 h 712"/>
                <a:gd name="T68" fmla="*/ 135828346 w 1321"/>
                <a:gd name="T69" fmla="*/ 145178931 h 712"/>
                <a:gd name="T70" fmla="*/ 188496124 w 1321"/>
                <a:gd name="T71" fmla="*/ 108730156 h 712"/>
                <a:gd name="T72" fmla="*/ 249479664 w 1321"/>
                <a:gd name="T73" fmla="*/ 77222884 h 712"/>
                <a:gd name="T74" fmla="*/ 315083986 w 1321"/>
                <a:gd name="T75" fmla="*/ 50657938 h 712"/>
                <a:gd name="T76" fmla="*/ 383459528 w 1321"/>
                <a:gd name="T77" fmla="*/ 29036103 h 712"/>
                <a:gd name="T78" fmla="*/ 459228035 w 1321"/>
                <a:gd name="T79" fmla="*/ 12973579 h 712"/>
                <a:gd name="T80" fmla="*/ 536844181 w 1321"/>
                <a:gd name="T81" fmla="*/ 3706737 h 712"/>
                <a:gd name="T82" fmla="*/ 616307727 w 1321"/>
                <a:gd name="T83" fmla="*/ 0 h 712"/>
                <a:gd name="T84" fmla="*/ 616307727 w 1321"/>
                <a:gd name="T85" fmla="*/ 0 h 712"/>
                <a:gd name="T86" fmla="*/ 701315756 w 1321"/>
                <a:gd name="T87" fmla="*/ 3706737 h 712"/>
                <a:gd name="T88" fmla="*/ 782627783 w 1321"/>
                <a:gd name="T89" fmla="*/ 14209157 h 712"/>
                <a:gd name="T90" fmla="*/ 861167569 w 1321"/>
                <a:gd name="T91" fmla="*/ 32742838 h 712"/>
                <a:gd name="T92" fmla="*/ 933239113 w 1321"/>
                <a:gd name="T93" fmla="*/ 55600263 h 712"/>
                <a:gd name="T94" fmla="*/ 999768097 w 1321"/>
                <a:gd name="T95" fmla="*/ 84636354 h 712"/>
                <a:gd name="T96" fmla="*/ 1061675637 w 1321"/>
                <a:gd name="T97" fmla="*/ 119849575 h 712"/>
                <a:gd name="T98" fmla="*/ 1116191896 w 1321"/>
                <a:gd name="T99" fmla="*/ 158152503 h 712"/>
                <a:gd name="T100" fmla="*/ 1162391430 w 1321"/>
                <a:gd name="T101" fmla="*/ 200779170 h 712"/>
                <a:gd name="T102" fmla="*/ 1202123684 w 1321"/>
                <a:gd name="T103" fmla="*/ 247731195 h 712"/>
                <a:gd name="T104" fmla="*/ 1202123684 w 1321"/>
                <a:gd name="T105" fmla="*/ 247731195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6395" name="Text Box 4"/>
          <p:cNvSpPr txBox="1">
            <a:spLocks noChangeArrowheads="1"/>
          </p:cNvSpPr>
          <p:nvPr/>
        </p:nvSpPr>
        <p:spPr bwMode="auto">
          <a:xfrm>
            <a:off x="3878263" y="3529013"/>
            <a:ext cx="12128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标题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 rot="10800000" flipV="1">
            <a:off x="3120597" y="3163159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4" name="모서리가 둥근 직사각형 13"/>
          <p:cNvSpPr/>
          <p:nvPr/>
        </p:nvSpPr>
        <p:spPr>
          <a:xfrm rot="10800000" flipV="1">
            <a:off x="3441675" y="3348903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" name="모서리가 둥근 직사각형 15"/>
          <p:cNvSpPr/>
          <p:nvPr/>
        </p:nvSpPr>
        <p:spPr>
          <a:xfrm rot="10800000" flipH="1" flipV="1">
            <a:off x="5688598" y="3163159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7" name="모서리가 둥근 직사각형 16"/>
          <p:cNvSpPr/>
          <p:nvPr/>
        </p:nvSpPr>
        <p:spPr>
          <a:xfrm rot="10800000" flipH="1" flipV="1">
            <a:off x="5367520" y="3348903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9" name="모서리가 둥근 직사각형 18"/>
          <p:cNvSpPr/>
          <p:nvPr/>
        </p:nvSpPr>
        <p:spPr>
          <a:xfrm rot="7213664" flipH="1" flipV="1">
            <a:off x="4382807" y="2364096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0" name="모서리가 둥근 직사각형 19"/>
          <p:cNvSpPr/>
          <p:nvPr/>
        </p:nvSpPr>
        <p:spPr>
          <a:xfrm rot="7213664" flipH="1" flipV="1">
            <a:off x="4381653" y="2735028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2" name="모서리가 둥근 직사각형 21"/>
          <p:cNvSpPr/>
          <p:nvPr/>
        </p:nvSpPr>
        <p:spPr>
          <a:xfrm rot="7213664" flipH="1" flipV="1">
            <a:off x="4382809" y="4839344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3" name="모서리가 둥근 직사각형 22"/>
          <p:cNvSpPr/>
          <p:nvPr/>
        </p:nvSpPr>
        <p:spPr>
          <a:xfrm rot="7213664" flipH="1" flipV="1">
            <a:off x="4381655" y="5210276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5" name="모서리가 둥근 직사각형 24"/>
          <p:cNvSpPr/>
          <p:nvPr/>
        </p:nvSpPr>
        <p:spPr>
          <a:xfrm rot="10800000">
            <a:off x="3120597" y="4711222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6" name="모서리가 둥근 직사각형 25"/>
          <p:cNvSpPr/>
          <p:nvPr/>
        </p:nvSpPr>
        <p:spPr>
          <a:xfrm rot="10800000">
            <a:off x="3441675" y="4525478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8" name="모서리가 둥근 직사각형 27"/>
          <p:cNvSpPr/>
          <p:nvPr/>
        </p:nvSpPr>
        <p:spPr>
          <a:xfrm rot="10800000" flipH="1">
            <a:off x="5688598" y="4711222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29" name="모서리가 둥근 직사각형 28"/>
          <p:cNvSpPr/>
          <p:nvPr/>
        </p:nvSpPr>
        <p:spPr>
          <a:xfrm rot="10800000" flipH="1">
            <a:off x="5367520" y="4525478"/>
            <a:ext cx="185743" cy="18574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63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31" name="모서리가 둥근 직사각형 30"/>
          <p:cNvSpPr/>
          <p:nvPr/>
        </p:nvSpPr>
        <p:spPr>
          <a:xfrm rot="10800000" flipV="1">
            <a:off x="5981541" y="2400829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435" name="Text Box 4"/>
          <p:cNvSpPr txBox="1">
            <a:spLocks noChangeArrowheads="1"/>
          </p:cNvSpPr>
          <p:nvPr/>
        </p:nvSpPr>
        <p:spPr bwMode="auto">
          <a:xfrm>
            <a:off x="6046788" y="2625725"/>
            <a:ext cx="8255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 rot="10800000" flipV="1">
            <a:off x="1992382" y="4723469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439" name="Text Box 4"/>
          <p:cNvSpPr txBox="1">
            <a:spLocks noChangeArrowheads="1"/>
          </p:cNvSpPr>
          <p:nvPr/>
        </p:nvSpPr>
        <p:spPr bwMode="auto">
          <a:xfrm>
            <a:off x="2057400" y="4948238"/>
            <a:ext cx="825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 rot="10800000" flipV="1">
            <a:off x="5981541" y="4723469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443" name="Text Box 4"/>
          <p:cNvSpPr txBox="1">
            <a:spLocks noChangeArrowheads="1"/>
          </p:cNvSpPr>
          <p:nvPr/>
        </p:nvSpPr>
        <p:spPr bwMode="auto">
          <a:xfrm>
            <a:off x="6046788" y="4948238"/>
            <a:ext cx="825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 rot="10800000" flipV="1">
            <a:off x="4010350" y="5608343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447" name="Text Box 4"/>
          <p:cNvSpPr txBox="1">
            <a:spLocks noChangeArrowheads="1"/>
          </p:cNvSpPr>
          <p:nvPr/>
        </p:nvSpPr>
        <p:spPr bwMode="auto">
          <a:xfrm>
            <a:off x="4075113" y="5834063"/>
            <a:ext cx="8255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 rot="10800000" flipV="1">
            <a:off x="4010350" y="1130284"/>
            <a:ext cx="960613" cy="97979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16451" name="Text Box 4"/>
          <p:cNvSpPr txBox="1">
            <a:spLocks noChangeArrowheads="1"/>
          </p:cNvSpPr>
          <p:nvPr/>
        </p:nvSpPr>
        <p:spPr bwMode="auto">
          <a:xfrm>
            <a:off x="4075113" y="1355725"/>
            <a:ext cx="8255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모서리가 둥근 직사각형 2"/>
          <p:cNvSpPr/>
          <p:nvPr/>
        </p:nvSpPr>
        <p:spPr>
          <a:xfrm flipH="1">
            <a:off x="6143636" y="1857364"/>
            <a:ext cx="2356144" cy="4500594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4" name="Freeform 2"/>
          <p:cNvSpPr>
            <a:spLocks noEditPoints="1"/>
          </p:cNvSpPr>
          <p:nvPr/>
        </p:nvSpPr>
        <p:spPr bwMode="gray">
          <a:xfrm>
            <a:off x="552191" y="2257142"/>
            <a:ext cx="6467982" cy="4146830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000000">
                <a:alpha val="50000"/>
              </a:srgbClr>
            </a:outerShdw>
          </a:effectLst>
          <a:scene3d>
            <a:camera prst="perspectiveAbove"/>
            <a:lightRig rig="threePt" dir="t"/>
          </a:scene3d>
          <a:sp3d extrusionH="635000">
            <a:extrusionClr>
              <a:schemeClr val="bg1">
                <a:lumMod val="50000"/>
              </a:schemeClr>
            </a:extrusionClr>
          </a:sp3d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7415" name="그룹 28"/>
          <p:cNvGrpSpPr>
            <a:grpSpLocks/>
          </p:cNvGrpSpPr>
          <p:nvPr/>
        </p:nvGrpSpPr>
        <p:grpSpPr bwMode="auto">
          <a:xfrm>
            <a:off x="2125663" y="2000250"/>
            <a:ext cx="696912" cy="711200"/>
            <a:chOff x="2125351" y="2000240"/>
            <a:chExt cx="697515" cy="711440"/>
          </a:xfrm>
        </p:grpSpPr>
        <p:sp>
          <p:nvSpPr>
            <p:cNvPr id="6" name="모서리가 둥근 직사각형 5"/>
            <p:cNvSpPr/>
            <p:nvPr/>
          </p:nvSpPr>
          <p:spPr>
            <a:xfrm rot="10800000">
              <a:off x="2125351" y="2000240"/>
              <a:ext cx="697515" cy="7114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7441" name="Freeform 81"/>
            <p:cNvSpPr>
              <a:spLocks/>
            </p:cNvSpPr>
            <p:nvPr/>
          </p:nvSpPr>
          <p:spPr bwMode="gray">
            <a:xfrm>
              <a:off x="2188604" y="2000952"/>
              <a:ext cx="556501" cy="245258"/>
            </a:xfrm>
            <a:custGeom>
              <a:avLst/>
              <a:gdLst>
                <a:gd name="T0" fmla="*/ 230889378 w 1321"/>
                <a:gd name="T1" fmla="*/ 47580746 h 712"/>
                <a:gd name="T2" fmla="*/ 233728754 w 1321"/>
                <a:gd name="T3" fmla="*/ 52445602 h 712"/>
                <a:gd name="T4" fmla="*/ 234438598 w 1321"/>
                <a:gd name="T5" fmla="*/ 57073123 h 712"/>
                <a:gd name="T6" fmla="*/ 233373621 w 1321"/>
                <a:gd name="T7" fmla="*/ 61225973 h 712"/>
                <a:gd name="T8" fmla="*/ 230356890 w 1321"/>
                <a:gd name="T9" fmla="*/ 65260328 h 712"/>
                <a:gd name="T10" fmla="*/ 225742694 w 1321"/>
                <a:gd name="T11" fmla="*/ 68701173 h 712"/>
                <a:gd name="T12" fmla="*/ 219886113 w 1321"/>
                <a:gd name="T13" fmla="*/ 71667691 h 712"/>
                <a:gd name="T14" fmla="*/ 212254764 w 1321"/>
                <a:gd name="T15" fmla="*/ 74515370 h 712"/>
                <a:gd name="T16" fmla="*/ 203558859 w 1321"/>
                <a:gd name="T17" fmla="*/ 77007218 h 712"/>
                <a:gd name="T18" fmla="*/ 193797979 w 1321"/>
                <a:gd name="T19" fmla="*/ 79142891 h 712"/>
                <a:gd name="T20" fmla="*/ 182972122 w 1321"/>
                <a:gd name="T21" fmla="*/ 81041573 h 712"/>
                <a:gd name="T22" fmla="*/ 171613776 w 1321"/>
                <a:gd name="T23" fmla="*/ 82346745 h 712"/>
                <a:gd name="T24" fmla="*/ 159013520 w 1321"/>
                <a:gd name="T25" fmla="*/ 83533076 h 712"/>
                <a:gd name="T26" fmla="*/ 146235907 w 1321"/>
                <a:gd name="T27" fmla="*/ 84245082 h 712"/>
                <a:gd name="T28" fmla="*/ 141089223 w 1321"/>
                <a:gd name="T29" fmla="*/ 84482418 h 712"/>
                <a:gd name="T30" fmla="*/ 84476089 w 1321"/>
                <a:gd name="T31" fmla="*/ 84482418 h 712"/>
                <a:gd name="T32" fmla="*/ 83766245 w 1321"/>
                <a:gd name="T33" fmla="*/ 84482418 h 712"/>
                <a:gd name="T34" fmla="*/ 72585255 w 1321"/>
                <a:gd name="T35" fmla="*/ 84007747 h 712"/>
                <a:gd name="T36" fmla="*/ 61759819 w 1321"/>
                <a:gd name="T37" fmla="*/ 83533076 h 712"/>
                <a:gd name="T38" fmla="*/ 51466437 w 1321"/>
                <a:gd name="T39" fmla="*/ 82584080 h 712"/>
                <a:gd name="T40" fmla="*/ 41705556 w 1321"/>
                <a:gd name="T41" fmla="*/ 81753234 h 712"/>
                <a:gd name="T42" fmla="*/ 33009652 w 1321"/>
                <a:gd name="T43" fmla="*/ 80329567 h 712"/>
                <a:gd name="T44" fmla="*/ 25023164 w 1321"/>
                <a:gd name="T45" fmla="*/ 78668220 h 712"/>
                <a:gd name="T46" fmla="*/ 18102080 w 1321"/>
                <a:gd name="T47" fmla="*/ 76888378 h 712"/>
                <a:gd name="T48" fmla="*/ 11890416 w 1321"/>
                <a:gd name="T49" fmla="*/ 74752705 h 712"/>
                <a:gd name="T50" fmla="*/ 6921508 w 1321"/>
                <a:gd name="T51" fmla="*/ 72142362 h 712"/>
                <a:gd name="T52" fmla="*/ 3194509 w 1321"/>
                <a:gd name="T53" fmla="*/ 69175843 h 712"/>
                <a:gd name="T54" fmla="*/ 1064977 w 1321"/>
                <a:gd name="T55" fmla="*/ 65734999 h 712"/>
                <a:gd name="T56" fmla="*/ 0 w 1321"/>
                <a:gd name="T57" fmla="*/ 62175314 h 712"/>
                <a:gd name="T58" fmla="*/ 0 w 1321"/>
                <a:gd name="T59" fmla="*/ 61700644 h 712"/>
                <a:gd name="T60" fmla="*/ 709844 w 1321"/>
                <a:gd name="T61" fmla="*/ 57785129 h 712"/>
                <a:gd name="T62" fmla="*/ 2839377 w 1321"/>
                <a:gd name="T63" fmla="*/ 52920273 h 712"/>
                <a:gd name="T64" fmla="*/ 9051040 w 1321"/>
                <a:gd name="T65" fmla="*/ 43902211 h 712"/>
                <a:gd name="T66" fmla="*/ 16682392 w 1321"/>
                <a:gd name="T67" fmla="*/ 35478015 h 712"/>
                <a:gd name="T68" fmla="*/ 26088140 w 1321"/>
                <a:gd name="T69" fmla="*/ 27883976 h 712"/>
                <a:gd name="T70" fmla="*/ 36204160 w 1321"/>
                <a:gd name="T71" fmla="*/ 20883441 h 712"/>
                <a:gd name="T72" fmla="*/ 47917217 w 1321"/>
                <a:gd name="T73" fmla="*/ 14831909 h 712"/>
                <a:gd name="T74" fmla="*/ 60517487 w 1321"/>
                <a:gd name="T75" fmla="*/ 9729715 h 712"/>
                <a:gd name="T76" fmla="*/ 73650231 w 1321"/>
                <a:gd name="T77" fmla="*/ 5576863 h 712"/>
                <a:gd name="T78" fmla="*/ 88202664 w 1321"/>
                <a:gd name="T79" fmla="*/ 2491849 h 712"/>
                <a:gd name="T80" fmla="*/ 103110229 w 1321"/>
                <a:gd name="T81" fmla="*/ 712006 h 712"/>
                <a:gd name="T82" fmla="*/ 118372953 w 1321"/>
                <a:gd name="T83" fmla="*/ 0 h 712"/>
                <a:gd name="T84" fmla="*/ 118372953 w 1321"/>
                <a:gd name="T85" fmla="*/ 0 h 712"/>
                <a:gd name="T86" fmla="*/ 134700206 w 1321"/>
                <a:gd name="T87" fmla="*/ 712006 h 712"/>
                <a:gd name="T88" fmla="*/ 150317615 w 1321"/>
                <a:gd name="T89" fmla="*/ 2729184 h 712"/>
                <a:gd name="T90" fmla="*/ 165402536 w 1321"/>
                <a:gd name="T91" fmla="*/ 6288870 h 712"/>
                <a:gd name="T92" fmla="*/ 179245125 w 1321"/>
                <a:gd name="T93" fmla="*/ 10679056 h 712"/>
                <a:gd name="T94" fmla="*/ 192023158 w 1321"/>
                <a:gd name="T95" fmla="*/ 16255921 h 712"/>
                <a:gd name="T96" fmla="*/ 203913571 w 1321"/>
                <a:gd name="T97" fmla="*/ 23019120 h 712"/>
                <a:gd name="T98" fmla="*/ 214384295 w 1321"/>
                <a:gd name="T99" fmla="*/ 30375824 h 712"/>
                <a:gd name="T100" fmla="*/ 223258029 w 1321"/>
                <a:gd name="T101" fmla="*/ 38563029 h 712"/>
                <a:gd name="T102" fmla="*/ 230889378 w 1321"/>
                <a:gd name="T103" fmla="*/ 47580746 h 712"/>
                <a:gd name="T104" fmla="*/ 230889378 w 1321"/>
                <a:gd name="T105" fmla="*/ 4758074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16" name="Text Box 4"/>
          <p:cNvSpPr txBox="1">
            <a:spLocks noChangeArrowheads="1"/>
          </p:cNvSpPr>
          <p:nvPr/>
        </p:nvSpPr>
        <p:spPr bwMode="auto">
          <a:xfrm>
            <a:off x="2195513" y="2192338"/>
            <a:ext cx="5318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417" name="그룹 27"/>
          <p:cNvGrpSpPr>
            <a:grpSpLocks/>
          </p:cNvGrpSpPr>
          <p:nvPr/>
        </p:nvGrpSpPr>
        <p:grpSpPr bwMode="auto">
          <a:xfrm>
            <a:off x="620713" y="2687638"/>
            <a:ext cx="1058862" cy="1079500"/>
            <a:chOff x="620999" y="2688323"/>
            <a:chExt cx="1058054" cy="1079180"/>
          </a:xfrm>
        </p:grpSpPr>
        <p:sp>
          <p:nvSpPr>
            <p:cNvPr id="10" name="모서리가 둥근 직사각형 9"/>
            <p:cNvSpPr/>
            <p:nvPr/>
          </p:nvSpPr>
          <p:spPr>
            <a:xfrm rot="10800000">
              <a:off x="620999" y="2688323"/>
              <a:ext cx="1058054" cy="10791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7437" name="Freeform 81"/>
            <p:cNvSpPr>
              <a:spLocks/>
            </p:cNvSpPr>
            <p:nvPr/>
          </p:nvSpPr>
          <p:spPr bwMode="gray">
            <a:xfrm>
              <a:off x="716947" y="2689403"/>
              <a:ext cx="844151" cy="372030"/>
            </a:xfrm>
            <a:custGeom>
              <a:avLst/>
              <a:gdLst>
                <a:gd name="T0" fmla="*/ 531266172 w 1321"/>
                <a:gd name="T1" fmla="*/ 109481318 h 712"/>
                <a:gd name="T2" fmla="*/ 537799553 w 1321"/>
                <a:gd name="T3" fmla="*/ 120675132 h 712"/>
                <a:gd name="T4" fmla="*/ 539432898 w 1321"/>
                <a:gd name="T5" fmla="*/ 131322920 h 712"/>
                <a:gd name="T6" fmla="*/ 536982880 w 1321"/>
                <a:gd name="T7" fmla="*/ 140878686 h 712"/>
                <a:gd name="T8" fmla="*/ 530040524 w 1321"/>
                <a:gd name="T9" fmla="*/ 150161668 h 712"/>
                <a:gd name="T10" fmla="*/ 519423779 w 1321"/>
                <a:gd name="T11" fmla="*/ 158079320 h 712"/>
                <a:gd name="T12" fmla="*/ 505948041 w 1321"/>
                <a:gd name="T13" fmla="*/ 164904919 h 712"/>
                <a:gd name="T14" fmla="*/ 488388940 w 1321"/>
                <a:gd name="T15" fmla="*/ 171457243 h 712"/>
                <a:gd name="T16" fmla="*/ 468379821 w 1321"/>
                <a:gd name="T17" fmla="*/ 177190787 h 712"/>
                <a:gd name="T18" fmla="*/ 445920684 w 1321"/>
                <a:gd name="T19" fmla="*/ 182105030 h 712"/>
                <a:gd name="T20" fmla="*/ 421010890 w 1321"/>
                <a:gd name="T21" fmla="*/ 186473246 h 712"/>
                <a:gd name="T22" fmla="*/ 394876087 w 1321"/>
                <a:gd name="T23" fmla="*/ 189476656 h 712"/>
                <a:gd name="T24" fmla="*/ 365883568 w 1321"/>
                <a:gd name="T25" fmla="*/ 192206791 h 712"/>
                <a:gd name="T26" fmla="*/ 336482075 w 1321"/>
                <a:gd name="T27" fmla="*/ 193844872 h 712"/>
                <a:gd name="T28" fmla="*/ 324639602 w 1321"/>
                <a:gd name="T29" fmla="*/ 194390899 h 712"/>
                <a:gd name="T30" fmla="*/ 194375201 w 1321"/>
                <a:gd name="T31" fmla="*/ 194390899 h 712"/>
                <a:gd name="T32" fmla="*/ 192741856 w 1321"/>
                <a:gd name="T33" fmla="*/ 194390899 h 712"/>
                <a:gd name="T34" fmla="*/ 167015988 w 1321"/>
                <a:gd name="T35" fmla="*/ 193298845 h 712"/>
                <a:gd name="T36" fmla="*/ 142106194 w 1321"/>
                <a:gd name="T37" fmla="*/ 192206791 h 712"/>
                <a:gd name="T38" fmla="*/ 118422048 w 1321"/>
                <a:gd name="T39" fmla="*/ 190022683 h 712"/>
                <a:gd name="T40" fmla="*/ 95962911 w 1321"/>
                <a:gd name="T41" fmla="*/ 188111327 h 712"/>
                <a:gd name="T42" fmla="*/ 75953772 w 1321"/>
                <a:gd name="T43" fmla="*/ 184835165 h 712"/>
                <a:gd name="T44" fmla="*/ 57577359 w 1321"/>
                <a:gd name="T45" fmla="*/ 181012976 h 712"/>
                <a:gd name="T46" fmla="*/ 41651594 w 1321"/>
                <a:gd name="T47" fmla="*/ 176917513 h 712"/>
                <a:gd name="T48" fmla="*/ 27359822 w 1321"/>
                <a:gd name="T49" fmla="*/ 172003270 h 712"/>
                <a:gd name="T50" fmla="*/ 15925761 w 1321"/>
                <a:gd name="T51" fmla="*/ 165996973 h 712"/>
                <a:gd name="T52" fmla="*/ 7350056 w 1321"/>
                <a:gd name="T53" fmla="*/ 159171374 h 712"/>
                <a:gd name="T54" fmla="*/ 2450019 w 1321"/>
                <a:gd name="T55" fmla="*/ 151253722 h 712"/>
                <a:gd name="T56" fmla="*/ 0 w 1321"/>
                <a:gd name="T57" fmla="*/ 143062794 h 712"/>
                <a:gd name="T58" fmla="*/ 0 w 1321"/>
                <a:gd name="T59" fmla="*/ 141970740 h 712"/>
                <a:gd name="T60" fmla="*/ 1633346 w 1321"/>
                <a:gd name="T61" fmla="*/ 132961001 h 712"/>
                <a:gd name="T62" fmla="*/ 6533384 w 1321"/>
                <a:gd name="T63" fmla="*/ 121767186 h 712"/>
                <a:gd name="T64" fmla="*/ 20825797 w 1321"/>
                <a:gd name="T65" fmla="*/ 101017638 h 712"/>
                <a:gd name="T66" fmla="*/ 38384903 w 1321"/>
                <a:gd name="T67" fmla="*/ 81633419 h 712"/>
                <a:gd name="T68" fmla="*/ 60028016 w 1321"/>
                <a:gd name="T69" fmla="*/ 64160016 h 712"/>
                <a:gd name="T70" fmla="*/ 83303826 w 1321"/>
                <a:gd name="T71" fmla="*/ 48051436 h 712"/>
                <a:gd name="T72" fmla="*/ 110255322 w 1321"/>
                <a:gd name="T73" fmla="*/ 34127479 h 712"/>
                <a:gd name="T74" fmla="*/ 139247840 w 1321"/>
                <a:gd name="T75" fmla="*/ 22387637 h 712"/>
                <a:gd name="T76" fmla="*/ 169466046 w 1321"/>
                <a:gd name="T77" fmla="*/ 12831900 h 712"/>
                <a:gd name="T78" fmla="*/ 202950903 w 1321"/>
                <a:gd name="T79" fmla="*/ 5733547 h 712"/>
                <a:gd name="T80" fmla="*/ 237252433 w 1321"/>
                <a:gd name="T81" fmla="*/ 1638081 h 712"/>
                <a:gd name="T82" fmla="*/ 272370635 w 1321"/>
                <a:gd name="T83" fmla="*/ 0 h 712"/>
                <a:gd name="T84" fmla="*/ 272370635 w 1321"/>
                <a:gd name="T85" fmla="*/ 0 h 712"/>
                <a:gd name="T86" fmla="*/ 309938855 w 1321"/>
                <a:gd name="T87" fmla="*/ 1638081 h 712"/>
                <a:gd name="T88" fmla="*/ 345873810 w 1321"/>
                <a:gd name="T89" fmla="*/ 6279574 h 712"/>
                <a:gd name="T90" fmla="*/ 380584315 w 1321"/>
                <a:gd name="T91" fmla="*/ 14469981 h 712"/>
                <a:gd name="T92" fmla="*/ 412435188 w 1321"/>
                <a:gd name="T93" fmla="*/ 24571745 h 712"/>
                <a:gd name="T94" fmla="*/ 441836682 w 1321"/>
                <a:gd name="T95" fmla="*/ 37403649 h 712"/>
                <a:gd name="T96" fmla="*/ 469196494 w 1321"/>
                <a:gd name="T97" fmla="*/ 52966202 h 712"/>
                <a:gd name="T98" fmla="*/ 493288976 w 1321"/>
                <a:gd name="T99" fmla="*/ 69893577 h 712"/>
                <a:gd name="T100" fmla="*/ 513706431 w 1321"/>
                <a:gd name="T101" fmla="*/ 88731770 h 712"/>
                <a:gd name="T102" fmla="*/ 531266172 w 1321"/>
                <a:gd name="T103" fmla="*/ 109481318 h 712"/>
                <a:gd name="T104" fmla="*/ 531266172 w 1321"/>
                <a:gd name="T105" fmla="*/ 109481318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18" name="Text Box 4"/>
          <p:cNvSpPr txBox="1">
            <a:spLocks noChangeArrowheads="1"/>
          </p:cNvSpPr>
          <p:nvPr/>
        </p:nvSpPr>
        <p:spPr bwMode="auto">
          <a:xfrm>
            <a:off x="727075" y="2979738"/>
            <a:ext cx="80645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419" name="그룹 25"/>
          <p:cNvGrpSpPr>
            <a:grpSpLocks/>
          </p:cNvGrpSpPr>
          <p:nvPr/>
        </p:nvGrpSpPr>
        <p:grpSpPr bwMode="auto">
          <a:xfrm>
            <a:off x="1103313" y="3789363"/>
            <a:ext cx="1292225" cy="1317625"/>
            <a:chOff x="1102658" y="3789256"/>
            <a:chExt cx="1292523" cy="1318331"/>
          </a:xfrm>
        </p:grpSpPr>
        <p:sp>
          <p:nvSpPr>
            <p:cNvPr id="14" name="모서리가 둥근 직사각형 13"/>
            <p:cNvSpPr/>
            <p:nvPr/>
          </p:nvSpPr>
          <p:spPr>
            <a:xfrm rot="10800000">
              <a:off x="1102658" y="3789256"/>
              <a:ext cx="1292523" cy="13183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508000" h="508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7433" name="Freeform 81"/>
            <p:cNvSpPr>
              <a:spLocks/>
            </p:cNvSpPr>
            <p:nvPr/>
          </p:nvSpPr>
          <p:spPr bwMode="gray">
            <a:xfrm>
              <a:off x="1219869" y="3790575"/>
              <a:ext cx="1031219" cy="454474"/>
            </a:xfrm>
            <a:custGeom>
              <a:avLst/>
              <a:gdLst>
                <a:gd name="T0" fmla="*/ 792817619 w 1321"/>
                <a:gd name="T1" fmla="*/ 163381472 h 712"/>
                <a:gd name="T2" fmla="*/ 802567748 w 1321"/>
                <a:gd name="T3" fmla="*/ 180085979 h 712"/>
                <a:gd name="T4" fmla="*/ 805005670 w 1321"/>
                <a:gd name="T5" fmla="*/ 195975967 h 712"/>
                <a:gd name="T6" fmla="*/ 801349177 w 1321"/>
                <a:gd name="T7" fmla="*/ 210236361 h 712"/>
                <a:gd name="T8" fmla="*/ 790989372 w 1321"/>
                <a:gd name="T9" fmla="*/ 224088877 h 712"/>
                <a:gd name="T10" fmla="*/ 775145607 w 1321"/>
                <a:gd name="T11" fmla="*/ 235904559 h 712"/>
                <a:gd name="T12" fmla="*/ 755035673 w 1321"/>
                <a:gd name="T13" fmla="*/ 246090645 h 712"/>
                <a:gd name="T14" fmla="*/ 728832104 w 1321"/>
                <a:gd name="T15" fmla="*/ 255868854 h 712"/>
                <a:gd name="T16" fmla="*/ 698972041 w 1321"/>
                <a:gd name="T17" fmla="*/ 264425345 h 712"/>
                <a:gd name="T18" fmla="*/ 665455484 w 1321"/>
                <a:gd name="T19" fmla="*/ 271758843 h 712"/>
                <a:gd name="T20" fmla="*/ 628282434 w 1321"/>
                <a:gd name="T21" fmla="*/ 278277861 h 712"/>
                <a:gd name="T22" fmla="*/ 589281137 w 1321"/>
                <a:gd name="T23" fmla="*/ 282759408 h 712"/>
                <a:gd name="T24" fmla="*/ 546014451 w 1321"/>
                <a:gd name="T25" fmla="*/ 286834353 h 712"/>
                <a:gd name="T26" fmla="*/ 502138089 w 1321"/>
                <a:gd name="T27" fmla="*/ 289278426 h 712"/>
                <a:gd name="T28" fmla="*/ 484466078 w 1321"/>
                <a:gd name="T29" fmla="*/ 290093543 h 712"/>
                <a:gd name="T30" fmla="*/ 290069951 w 1321"/>
                <a:gd name="T31" fmla="*/ 290093543 h 712"/>
                <a:gd name="T32" fmla="*/ 287632809 w 1321"/>
                <a:gd name="T33" fmla="*/ 290093543 h 712"/>
                <a:gd name="T34" fmla="*/ 249241188 w 1321"/>
                <a:gd name="T35" fmla="*/ 288463948 h 712"/>
                <a:gd name="T36" fmla="*/ 212068138 w 1321"/>
                <a:gd name="T37" fmla="*/ 286834353 h 712"/>
                <a:gd name="T38" fmla="*/ 176723286 w 1321"/>
                <a:gd name="T39" fmla="*/ 283574524 h 712"/>
                <a:gd name="T40" fmla="*/ 143206729 w 1321"/>
                <a:gd name="T41" fmla="*/ 280722573 h 712"/>
                <a:gd name="T42" fmla="*/ 113346666 w 1321"/>
                <a:gd name="T43" fmla="*/ 275833150 h 712"/>
                <a:gd name="T44" fmla="*/ 85924501 w 1321"/>
                <a:gd name="T45" fmla="*/ 270129248 h 712"/>
                <a:gd name="T46" fmla="*/ 62158073 w 1321"/>
                <a:gd name="T47" fmla="*/ 264017468 h 712"/>
                <a:gd name="T48" fmla="*/ 40829556 w 1321"/>
                <a:gd name="T49" fmla="*/ 256683971 h 712"/>
                <a:gd name="T50" fmla="*/ 23766434 w 1321"/>
                <a:gd name="T51" fmla="*/ 247720240 h 712"/>
                <a:gd name="T52" fmla="*/ 10968703 w 1321"/>
                <a:gd name="T53" fmla="*/ 237534792 h 712"/>
                <a:gd name="T54" fmla="*/ 3656495 w 1321"/>
                <a:gd name="T55" fmla="*/ 225719110 h 712"/>
                <a:gd name="T56" fmla="*/ 0 w 1321"/>
                <a:gd name="T57" fmla="*/ 213495551 h 712"/>
                <a:gd name="T58" fmla="*/ 0 w 1321"/>
                <a:gd name="T59" fmla="*/ 211865956 h 712"/>
                <a:gd name="T60" fmla="*/ 2437923 w 1321"/>
                <a:gd name="T61" fmla="*/ 198420679 h 712"/>
                <a:gd name="T62" fmla="*/ 9750132 w 1321"/>
                <a:gd name="T63" fmla="*/ 181716212 h 712"/>
                <a:gd name="T64" fmla="*/ 31078646 w 1321"/>
                <a:gd name="T65" fmla="*/ 150750674 h 712"/>
                <a:gd name="T66" fmla="*/ 57283009 w 1321"/>
                <a:gd name="T67" fmla="*/ 121823286 h 712"/>
                <a:gd name="T68" fmla="*/ 89580214 w 1321"/>
                <a:gd name="T69" fmla="*/ 95747211 h 712"/>
                <a:gd name="T70" fmla="*/ 124316146 w 1321"/>
                <a:gd name="T71" fmla="*/ 71708588 h 712"/>
                <a:gd name="T72" fmla="*/ 164536015 w 1321"/>
                <a:gd name="T73" fmla="*/ 50929176 h 712"/>
                <a:gd name="T74" fmla="*/ 207802749 w 1321"/>
                <a:gd name="T75" fmla="*/ 33409582 h 712"/>
                <a:gd name="T76" fmla="*/ 252897682 w 1321"/>
                <a:gd name="T77" fmla="*/ 19149184 h 712"/>
                <a:gd name="T78" fmla="*/ 302867679 w 1321"/>
                <a:gd name="T79" fmla="*/ 8555856 h 712"/>
                <a:gd name="T80" fmla="*/ 354056247 w 1321"/>
                <a:gd name="T81" fmla="*/ 2444712 h 712"/>
                <a:gd name="T82" fmla="*/ 406464167 w 1321"/>
                <a:gd name="T83" fmla="*/ 0 h 712"/>
                <a:gd name="T84" fmla="*/ 406464167 w 1321"/>
                <a:gd name="T85" fmla="*/ 0 h 712"/>
                <a:gd name="T86" fmla="*/ 462527897 w 1321"/>
                <a:gd name="T87" fmla="*/ 2444712 h 712"/>
                <a:gd name="T88" fmla="*/ 516154388 w 1321"/>
                <a:gd name="T89" fmla="*/ 9370972 h 712"/>
                <a:gd name="T90" fmla="*/ 567952632 w 1321"/>
                <a:gd name="T91" fmla="*/ 21593901 h 712"/>
                <a:gd name="T92" fmla="*/ 615484706 w 1321"/>
                <a:gd name="T93" fmla="*/ 36669411 h 712"/>
                <a:gd name="T94" fmla="*/ 659361068 w 1321"/>
                <a:gd name="T95" fmla="*/ 55818600 h 712"/>
                <a:gd name="T96" fmla="*/ 700190612 w 1321"/>
                <a:gd name="T97" fmla="*/ 79042085 h 712"/>
                <a:gd name="T98" fmla="*/ 736144310 w 1321"/>
                <a:gd name="T99" fmla="*/ 104303064 h 712"/>
                <a:gd name="T100" fmla="*/ 766614049 w 1321"/>
                <a:gd name="T101" fmla="*/ 132416611 h 712"/>
                <a:gd name="T102" fmla="*/ 792817619 w 1321"/>
                <a:gd name="T103" fmla="*/ 163381472 h 712"/>
                <a:gd name="T104" fmla="*/ 792817619 w 1321"/>
                <a:gd name="T105" fmla="*/ 163381472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20" name="Text Box 4"/>
          <p:cNvSpPr txBox="1">
            <a:spLocks noChangeArrowheads="1"/>
          </p:cNvSpPr>
          <p:nvPr/>
        </p:nvSpPr>
        <p:spPr bwMode="auto">
          <a:xfrm>
            <a:off x="1231900" y="4144963"/>
            <a:ext cx="985838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2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2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7421" name="그룹 26"/>
          <p:cNvGrpSpPr>
            <a:grpSpLocks/>
          </p:cNvGrpSpPr>
          <p:nvPr/>
        </p:nvGrpSpPr>
        <p:grpSpPr bwMode="auto">
          <a:xfrm>
            <a:off x="3098800" y="4064000"/>
            <a:ext cx="1508125" cy="1538288"/>
            <a:chOff x="3098099" y="4064489"/>
            <a:chExt cx="1508399" cy="1538516"/>
          </a:xfrm>
        </p:grpSpPr>
        <p:sp>
          <p:nvSpPr>
            <p:cNvPr id="18" name="모서리가 둥근 직사각형 17"/>
            <p:cNvSpPr/>
            <p:nvPr/>
          </p:nvSpPr>
          <p:spPr>
            <a:xfrm rot="10800000">
              <a:off x="3098099" y="4064489"/>
              <a:ext cx="1508399" cy="153851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r="5400000" sx="90000" sy="-19000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635000" h="635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17429" name="Freeform 81"/>
            <p:cNvSpPr>
              <a:spLocks/>
            </p:cNvSpPr>
            <p:nvPr/>
          </p:nvSpPr>
          <p:spPr bwMode="gray">
            <a:xfrm>
              <a:off x="3234886" y="4066028"/>
              <a:ext cx="1203452" cy="530379"/>
            </a:xfrm>
            <a:custGeom>
              <a:avLst/>
              <a:gdLst>
                <a:gd name="T0" fmla="*/ 1079765250 w 1321"/>
                <a:gd name="T1" fmla="*/ 222514120 h 712"/>
                <a:gd name="T2" fmla="*/ 1093044213 w 1321"/>
                <a:gd name="T3" fmla="*/ 245264541 h 712"/>
                <a:gd name="T4" fmla="*/ 1096363954 w 1321"/>
                <a:gd name="T5" fmla="*/ 266905784 h 712"/>
                <a:gd name="T6" fmla="*/ 1091384343 w 1321"/>
                <a:gd name="T7" fmla="*/ 286327184 h 712"/>
                <a:gd name="T8" fmla="*/ 1077275445 w 1321"/>
                <a:gd name="T9" fmla="*/ 305193623 h 712"/>
                <a:gd name="T10" fmla="*/ 1055696219 w 1321"/>
                <a:gd name="T11" fmla="*/ 321285256 h 712"/>
                <a:gd name="T12" fmla="*/ 1028308358 w 1321"/>
                <a:gd name="T13" fmla="*/ 335157791 h 712"/>
                <a:gd name="T14" fmla="*/ 992620235 w 1321"/>
                <a:gd name="T15" fmla="*/ 348475365 h 712"/>
                <a:gd name="T16" fmla="*/ 951952272 w 1321"/>
                <a:gd name="T17" fmla="*/ 360128056 h 712"/>
                <a:gd name="T18" fmla="*/ 906304927 w 1321"/>
                <a:gd name="T19" fmla="*/ 370116608 h 712"/>
                <a:gd name="T20" fmla="*/ 855677970 w 1321"/>
                <a:gd name="T21" fmla="*/ 378994494 h 712"/>
                <a:gd name="T22" fmla="*/ 802561208 w 1321"/>
                <a:gd name="T23" fmla="*/ 385099065 h 712"/>
                <a:gd name="T24" fmla="*/ 743634899 w 1321"/>
                <a:gd name="T25" fmla="*/ 390648023 h 712"/>
                <a:gd name="T26" fmla="*/ 683878656 w 1321"/>
                <a:gd name="T27" fmla="*/ 393977044 h 712"/>
                <a:gd name="T28" fmla="*/ 659810535 w 1321"/>
                <a:gd name="T29" fmla="*/ 395086966 h 712"/>
                <a:gd name="T30" fmla="*/ 395056546 w 1321"/>
                <a:gd name="T31" fmla="*/ 395086966 h 712"/>
                <a:gd name="T32" fmla="*/ 391735894 w 1321"/>
                <a:gd name="T33" fmla="*/ 395086966 h 712"/>
                <a:gd name="T34" fmla="*/ 339449067 w 1321"/>
                <a:gd name="T35" fmla="*/ 392867122 h 712"/>
                <a:gd name="T36" fmla="*/ 288823021 w 1321"/>
                <a:gd name="T37" fmla="*/ 390648023 h 712"/>
                <a:gd name="T38" fmla="*/ 240685870 w 1321"/>
                <a:gd name="T39" fmla="*/ 386208242 h 712"/>
                <a:gd name="T40" fmla="*/ 195038467 w 1321"/>
                <a:gd name="T41" fmla="*/ 382324260 h 712"/>
                <a:gd name="T42" fmla="*/ 154370733 w 1321"/>
                <a:gd name="T43" fmla="*/ 375665473 h 712"/>
                <a:gd name="T44" fmla="*/ 117022710 w 1321"/>
                <a:gd name="T45" fmla="*/ 367896764 h 712"/>
                <a:gd name="T46" fmla="*/ 84655238 w 1321"/>
                <a:gd name="T47" fmla="*/ 359573095 h 712"/>
                <a:gd name="T48" fmla="*/ 55606582 w 1321"/>
                <a:gd name="T49" fmla="*/ 349585287 h 712"/>
                <a:gd name="T50" fmla="*/ 32368397 w 1321"/>
                <a:gd name="T51" fmla="*/ 337377635 h 712"/>
                <a:gd name="T52" fmla="*/ 14938840 w 1321"/>
                <a:gd name="T53" fmla="*/ 323505100 h 712"/>
                <a:gd name="T54" fmla="*/ 4979613 w 1321"/>
                <a:gd name="T55" fmla="*/ 307413466 h 712"/>
                <a:gd name="T56" fmla="*/ 0 w 1321"/>
                <a:gd name="T57" fmla="*/ 290766127 h 712"/>
                <a:gd name="T58" fmla="*/ 0 w 1321"/>
                <a:gd name="T59" fmla="*/ 288546283 h 712"/>
                <a:gd name="T60" fmla="*/ 3319742 w 1321"/>
                <a:gd name="T61" fmla="*/ 270234805 h 712"/>
                <a:gd name="T62" fmla="*/ 13278966 w 1321"/>
                <a:gd name="T63" fmla="*/ 247484385 h 712"/>
                <a:gd name="T64" fmla="*/ 42327619 w 1321"/>
                <a:gd name="T65" fmla="*/ 205311819 h 712"/>
                <a:gd name="T66" fmla="*/ 78014846 w 1321"/>
                <a:gd name="T67" fmla="*/ 165914013 h 712"/>
                <a:gd name="T68" fmla="*/ 122002350 w 1321"/>
                <a:gd name="T69" fmla="*/ 130400979 h 712"/>
                <a:gd name="T70" fmla="*/ 169309566 w 1321"/>
                <a:gd name="T71" fmla="*/ 97662006 h 712"/>
                <a:gd name="T72" fmla="*/ 224086198 w 1321"/>
                <a:gd name="T73" fmla="*/ 69361952 h 712"/>
                <a:gd name="T74" fmla="*/ 283012564 w 1321"/>
                <a:gd name="T75" fmla="*/ 45501598 h 712"/>
                <a:gd name="T76" fmla="*/ 344429589 w 1321"/>
                <a:gd name="T77" fmla="*/ 26080198 h 712"/>
                <a:gd name="T78" fmla="*/ 412485184 w 1321"/>
                <a:gd name="T79" fmla="*/ 11652694 h 712"/>
                <a:gd name="T80" fmla="*/ 482200764 w 1321"/>
                <a:gd name="T81" fmla="*/ 3329022 h 712"/>
                <a:gd name="T82" fmla="*/ 553577011 w 1321"/>
                <a:gd name="T83" fmla="*/ 0 h 712"/>
                <a:gd name="T84" fmla="*/ 553577011 w 1321"/>
                <a:gd name="T85" fmla="*/ 0 h 712"/>
                <a:gd name="T86" fmla="*/ 629931958 w 1321"/>
                <a:gd name="T87" fmla="*/ 3329022 h 712"/>
                <a:gd name="T88" fmla="*/ 702967165 w 1321"/>
                <a:gd name="T89" fmla="*/ 12762619 h 712"/>
                <a:gd name="T90" fmla="*/ 773513476 w 1321"/>
                <a:gd name="T91" fmla="*/ 29409219 h 712"/>
                <a:gd name="T92" fmla="*/ 838249331 w 1321"/>
                <a:gd name="T93" fmla="*/ 49940552 h 712"/>
                <a:gd name="T94" fmla="*/ 898005575 w 1321"/>
                <a:gd name="T95" fmla="*/ 76020739 h 712"/>
                <a:gd name="T96" fmla="*/ 953612143 w 1321"/>
                <a:gd name="T97" fmla="*/ 107649814 h 712"/>
                <a:gd name="T98" fmla="*/ 1002579457 w 1321"/>
                <a:gd name="T99" fmla="*/ 142053670 h 712"/>
                <a:gd name="T100" fmla="*/ 1044077127 w 1321"/>
                <a:gd name="T101" fmla="*/ 180341508 h 712"/>
                <a:gd name="T102" fmla="*/ 1079765250 w 1321"/>
                <a:gd name="T103" fmla="*/ 222514120 h 712"/>
                <a:gd name="T104" fmla="*/ 1079765250 w 1321"/>
                <a:gd name="T105" fmla="*/ 22251412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7422" name="Text Box 4"/>
          <p:cNvSpPr txBox="1">
            <a:spLocks noChangeArrowheads="1"/>
          </p:cNvSpPr>
          <p:nvPr/>
        </p:nvSpPr>
        <p:spPr bwMode="auto">
          <a:xfrm>
            <a:off x="3249613" y="4479925"/>
            <a:ext cx="11493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99200" y="2071688"/>
            <a:ext cx="2035175" cy="50006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7424" name="Text Box 4"/>
          <p:cNvSpPr txBox="1">
            <a:spLocks noChangeArrowheads="1"/>
          </p:cNvSpPr>
          <p:nvPr/>
        </p:nvSpPr>
        <p:spPr bwMode="auto">
          <a:xfrm>
            <a:off x="6530975" y="2076450"/>
            <a:ext cx="15636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425" name="Text Box 4"/>
          <p:cNvSpPr txBox="1">
            <a:spLocks noChangeArrowheads="1"/>
          </p:cNvSpPr>
          <p:nvPr/>
        </p:nvSpPr>
        <p:spPr bwMode="auto">
          <a:xfrm flipH="1">
            <a:off x="6357938" y="2786063"/>
            <a:ext cx="1887537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4" name="원통 30"/>
          <p:cNvSpPr/>
          <p:nvPr/>
        </p:nvSpPr>
        <p:spPr>
          <a:xfrm>
            <a:off x="2736529" y="4929198"/>
            <a:ext cx="3600953" cy="1344099"/>
          </a:xfrm>
          <a:prstGeom prst="ellipse">
            <a:avLst/>
          </a:prstGeom>
          <a:gradFill flip="none" rotWithShape="1">
            <a:gsLst>
              <a:gs pos="0">
                <a:schemeClr val="accent6"/>
              </a:gs>
              <a:gs pos="60000">
                <a:srgbClr val="FFC000"/>
              </a:gs>
              <a:gs pos="100000">
                <a:srgbClr val="FFFF00"/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/>
          <a:scene3d>
            <a:camera prst="perspectiveRelaxed" fov="7200000">
              <a:rot lat="18873603" lon="0" rev="0"/>
            </a:camera>
            <a:lightRig rig="threePt" dir="t"/>
          </a:scene3d>
          <a:sp3d extrusionH="215900">
            <a:bevelT w="190500" h="127000" prst="softRound"/>
            <a:bevelB w="190500" h="127000"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100">
              <a:solidFill>
                <a:srgbClr val="0B230F"/>
              </a:solidFill>
              <a:latin typeface="맑은 고딕"/>
              <a:ea typeface="맑은 고딕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351213" y="5424488"/>
            <a:ext cx="23495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8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8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flipV="1">
            <a:off x="4627563" y="3176588"/>
            <a:ext cx="1757362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7" name="이등변 삼각형 6"/>
          <p:cNvSpPr/>
          <p:nvPr/>
        </p:nvSpPr>
        <p:spPr>
          <a:xfrm>
            <a:off x="3663950" y="3197225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8" name="이등변 삼각형 7"/>
          <p:cNvSpPr/>
          <p:nvPr/>
        </p:nvSpPr>
        <p:spPr>
          <a:xfrm flipV="1">
            <a:off x="3654276" y="4285060"/>
            <a:ext cx="1756114" cy="1025707"/>
          </a:xfrm>
          <a:prstGeom prst="triangle">
            <a:avLst/>
          </a:prstGeom>
          <a:gradFill>
            <a:gsLst>
              <a:gs pos="29000">
                <a:schemeClr val="accent6"/>
              </a:gs>
              <a:gs pos="69000">
                <a:srgbClr val="FFC000"/>
              </a:gs>
            </a:gsLst>
            <a:lin ang="5400000" scaled="0"/>
          </a:gradFill>
          <a:ln w="38100">
            <a:noFill/>
          </a:ln>
          <a:effectLst/>
          <a:scene3d>
            <a:camera prst="orthographicFront"/>
            <a:lightRig rig="balanced" dir="t">
              <a:rot lat="0" lon="0" rev="0"/>
            </a:lightRig>
          </a:scene3d>
          <a:sp3d prstMaterial="dkEdge"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037013" y="4365625"/>
            <a:ext cx="93186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이등변 삼각형 9"/>
          <p:cNvSpPr/>
          <p:nvPr/>
        </p:nvSpPr>
        <p:spPr>
          <a:xfrm flipV="1">
            <a:off x="2693988" y="3187700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12" name="이등변 삼각형 11"/>
          <p:cNvSpPr/>
          <p:nvPr/>
        </p:nvSpPr>
        <p:spPr>
          <a:xfrm flipV="1">
            <a:off x="3654425" y="2062163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13" name="이등변 삼각형 12"/>
          <p:cNvSpPr/>
          <p:nvPr/>
        </p:nvSpPr>
        <p:spPr>
          <a:xfrm flipV="1">
            <a:off x="1744663" y="2062163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14" name="이등변 삼각형 13"/>
          <p:cNvSpPr/>
          <p:nvPr/>
        </p:nvSpPr>
        <p:spPr>
          <a:xfrm flipV="1">
            <a:off x="5614988" y="2062163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15" name="이등변 삼각형 14"/>
          <p:cNvSpPr/>
          <p:nvPr/>
        </p:nvSpPr>
        <p:spPr>
          <a:xfrm>
            <a:off x="4627563" y="2071688"/>
            <a:ext cx="1757362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dirty="0"/>
          </a:p>
        </p:txBody>
      </p:sp>
      <p:sp>
        <p:nvSpPr>
          <p:cNvPr id="16" name="이등변 삼각형 15"/>
          <p:cNvSpPr/>
          <p:nvPr/>
        </p:nvSpPr>
        <p:spPr>
          <a:xfrm>
            <a:off x="2693988" y="2093913"/>
            <a:ext cx="1755775" cy="1025525"/>
          </a:xfrm>
          <a:prstGeom prst="triangl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037013" y="3622675"/>
            <a:ext cx="931862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124200" y="3322638"/>
            <a:ext cx="930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048250" y="3322638"/>
            <a:ext cx="9302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124200" y="2543175"/>
            <a:ext cx="9302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48250" y="2543175"/>
            <a:ext cx="930275" cy="39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138363" y="2157413"/>
            <a:ext cx="93027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4068763" y="2157413"/>
            <a:ext cx="93027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22975" y="2157413"/>
            <a:ext cx="930275" cy="39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5" name="직선 화살표 연결선 24"/>
          <p:cNvCxnSpPr/>
          <p:nvPr/>
        </p:nvCxnSpPr>
        <p:spPr>
          <a:xfrm rot="16200000" flipH="1">
            <a:off x="1466850" y="2628900"/>
            <a:ext cx="2560638" cy="216058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8" name="TextBox 25"/>
          <p:cNvSpPr txBox="1">
            <a:spLocks noChangeArrowheads="1"/>
          </p:cNvSpPr>
          <p:nvPr/>
        </p:nvSpPr>
        <p:spPr bwMode="auto">
          <a:xfrm rot="2969637">
            <a:off x="2050257" y="3567906"/>
            <a:ext cx="9318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 rot="5400000">
            <a:off x="5045075" y="2628900"/>
            <a:ext cx="2560638" cy="2160588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60" name="TextBox 27"/>
          <p:cNvSpPr txBox="1">
            <a:spLocks noChangeArrowheads="1"/>
          </p:cNvSpPr>
          <p:nvPr/>
        </p:nvSpPr>
        <p:spPr bwMode="auto">
          <a:xfrm rot="18630363" flipH="1">
            <a:off x="6090445" y="3567906"/>
            <a:ext cx="93186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 flipH="1">
            <a:off x="6121012" y="2557310"/>
            <a:ext cx="2237202" cy="2382297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grpSp>
        <p:nvGrpSpPr>
          <p:cNvPr id="19461" name="그룹 23"/>
          <p:cNvGrpSpPr>
            <a:grpSpLocks/>
          </p:cNvGrpSpPr>
          <p:nvPr/>
        </p:nvGrpSpPr>
        <p:grpSpPr bwMode="auto">
          <a:xfrm>
            <a:off x="3462338" y="2573338"/>
            <a:ext cx="2665412" cy="3160712"/>
            <a:chOff x="3462919" y="2573511"/>
            <a:chExt cx="2664375" cy="3160203"/>
          </a:xfrm>
        </p:grpSpPr>
        <p:sp>
          <p:nvSpPr>
            <p:cNvPr id="5" name="모서리가 둥근 직사각형 4"/>
            <p:cNvSpPr/>
            <p:nvPr/>
          </p:nvSpPr>
          <p:spPr>
            <a:xfrm flipH="1">
              <a:off x="3462919" y="3351417"/>
              <a:ext cx="2237202" cy="2382297"/>
            </a:xfrm>
            <a:prstGeom prst="roundRect">
              <a:avLst>
                <a:gd name="adj" fmla="val 4118"/>
              </a:avLst>
            </a:prstGeom>
            <a:gradFill flip="none" rotWithShape="1">
              <a:gsLst>
                <a:gs pos="0">
                  <a:schemeClr val="tx1">
                    <a:alpha val="66000"/>
                  </a:schemeClr>
                </a:gs>
                <a:gs pos="54000">
                  <a:schemeClr val="tx1">
                    <a:alpha val="2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15875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/>
            </a:p>
          </p:txBody>
        </p:sp>
        <p:sp>
          <p:nvSpPr>
            <p:cNvPr id="9" name="자유형 8"/>
            <p:cNvSpPr/>
            <p:nvPr/>
          </p:nvSpPr>
          <p:spPr>
            <a:xfrm rot="5400000" flipH="1" flipV="1">
              <a:off x="4343934" y="3910692"/>
              <a:ext cx="3120542" cy="446179"/>
            </a:xfrm>
            <a:custGeom>
              <a:avLst/>
              <a:gdLst>
                <a:gd name="connsiteX0" fmla="*/ 0 w 3000396"/>
                <a:gd name="connsiteY0" fmla="*/ 428628 h 428628"/>
                <a:gd name="connsiteX1" fmla="*/ 183358 w 3000396"/>
                <a:gd name="connsiteY1" fmla="*/ 0 h 428628"/>
                <a:gd name="connsiteX2" fmla="*/ 3000396 w 3000396"/>
                <a:gd name="connsiteY2" fmla="*/ 0 h 428628"/>
                <a:gd name="connsiteX3" fmla="*/ 2817038 w 3000396"/>
                <a:gd name="connsiteY3" fmla="*/ 428628 h 428628"/>
                <a:gd name="connsiteX4" fmla="*/ 0 w 3000396"/>
                <a:gd name="connsiteY4" fmla="*/ 428628 h 428628"/>
                <a:gd name="connsiteX0" fmla="*/ 0 w 2817038"/>
                <a:gd name="connsiteY0" fmla="*/ 449274 h 449274"/>
                <a:gd name="connsiteX1" fmla="*/ 183358 w 2817038"/>
                <a:gd name="connsiteY1" fmla="*/ 20646 h 449274"/>
                <a:gd name="connsiteX2" fmla="*/ 2179650 w 2817038"/>
                <a:gd name="connsiteY2" fmla="*/ 0 h 449274"/>
                <a:gd name="connsiteX3" fmla="*/ 2817038 w 2817038"/>
                <a:gd name="connsiteY3" fmla="*/ 449274 h 449274"/>
                <a:gd name="connsiteX4" fmla="*/ 0 w 2817038"/>
                <a:gd name="connsiteY4" fmla="*/ 449274 h 449274"/>
                <a:gd name="connsiteX0" fmla="*/ 738992 w 2633680"/>
                <a:gd name="connsiteY0" fmla="*/ 457200 h 457200"/>
                <a:gd name="connsiteX1" fmla="*/ 0 w 2633680"/>
                <a:gd name="connsiteY1" fmla="*/ 20646 h 457200"/>
                <a:gd name="connsiteX2" fmla="*/ 1996292 w 2633680"/>
                <a:gd name="connsiteY2" fmla="*/ 0 h 457200"/>
                <a:gd name="connsiteX3" fmla="*/ 2633680 w 2633680"/>
                <a:gd name="connsiteY3" fmla="*/ 449274 h 457200"/>
                <a:gd name="connsiteX4" fmla="*/ 738992 w 2633680"/>
                <a:gd name="connsiteY4" fmla="*/ 457200 h 457200"/>
                <a:gd name="connsiteX0" fmla="*/ 716756 w 2611444"/>
                <a:gd name="connsiteY0" fmla="*/ 469900 h 469900"/>
                <a:gd name="connsiteX1" fmla="*/ 0 w 2611444"/>
                <a:gd name="connsiteY1" fmla="*/ 0 h 469900"/>
                <a:gd name="connsiteX2" fmla="*/ 1974056 w 2611444"/>
                <a:gd name="connsiteY2" fmla="*/ 12700 h 469900"/>
                <a:gd name="connsiteX3" fmla="*/ 2611444 w 2611444"/>
                <a:gd name="connsiteY3" fmla="*/ 461974 h 469900"/>
                <a:gd name="connsiteX4" fmla="*/ 716756 w 2611444"/>
                <a:gd name="connsiteY4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444" h="469900">
                  <a:moveTo>
                    <a:pt x="716756" y="469900"/>
                  </a:moveTo>
                  <a:lnTo>
                    <a:pt x="0" y="0"/>
                  </a:lnTo>
                  <a:lnTo>
                    <a:pt x="1974056" y="12700"/>
                  </a:lnTo>
                  <a:lnTo>
                    <a:pt x="2611444" y="461974"/>
                  </a:lnTo>
                  <a:lnTo>
                    <a:pt x="716756" y="4699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54000">
                  <a:schemeClr val="tx1">
                    <a:alpha val="59000"/>
                  </a:schemeClr>
                </a:gs>
                <a:gs pos="79000">
                  <a:schemeClr val="tx1">
                    <a:alpha val="42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/>
            </a:p>
          </p:txBody>
        </p:sp>
      </p:grpSp>
      <p:grpSp>
        <p:nvGrpSpPr>
          <p:cNvPr id="19462" name="그룹 22"/>
          <p:cNvGrpSpPr>
            <a:grpSpLocks/>
          </p:cNvGrpSpPr>
          <p:nvPr/>
        </p:nvGrpSpPr>
        <p:grpSpPr bwMode="auto">
          <a:xfrm>
            <a:off x="798513" y="3348038"/>
            <a:ext cx="2659062" cy="3152775"/>
            <a:chOff x="798486" y="3348434"/>
            <a:chExt cx="2659262" cy="3152400"/>
          </a:xfrm>
        </p:grpSpPr>
        <p:sp>
          <p:nvSpPr>
            <p:cNvPr id="7" name="모서리가 둥근 직사각형 6"/>
            <p:cNvSpPr/>
            <p:nvPr/>
          </p:nvSpPr>
          <p:spPr>
            <a:xfrm flipH="1">
              <a:off x="798486" y="4118537"/>
              <a:ext cx="2237202" cy="2382297"/>
            </a:xfrm>
            <a:prstGeom prst="roundRect">
              <a:avLst>
                <a:gd name="adj" fmla="val 4118"/>
              </a:avLst>
            </a:prstGeom>
            <a:gradFill flip="none" rotWithShape="1">
              <a:gsLst>
                <a:gs pos="0">
                  <a:schemeClr val="tx1">
                    <a:alpha val="66000"/>
                  </a:schemeClr>
                </a:gs>
                <a:gs pos="54000">
                  <a:schemeClr val="tx1">
                    <a:alpha val="2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15875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/>
            </a:p>
          </p:txBody>
        </p:sp>
        <p:sp>
          <p:nvSpPr>
            <p:cNvPr id="10" name="자유형 9"/>
            <p:cNvSpPr/>
            <p:nvPr/>
          </p:nvSpPr>
          <p:spPr>
            <a:xfrm rot="5400000" flipH="1" flipV="1">
              <a:off x="1674388" y="4685615"/>
              <a:ext cx="3120542" cy="446179"/>
            </a:xfrm>
            <a:custGeom>
              <a:avLst/>
              <a:gdLst>
                <a:gd name="connsiteX0" fmla="*/ 0 w 3000396"/>
                <a:gd name="connsiteY0" fmla="*/ 428628 h 428628"/>
                <a:gd name="connsiteX1" fmla="*/ 183358 w 3000396"/>
                <a:gd name="connsiteY1" fmla="*/ 0 h 428628"/>
                <a:gd name="connsiteX2" fmla="*/ 3000396 w 3000396"/>
                <a:gd name="connsiteY2" fmla="*/ 0 h 428628"/>
                <a:gd name="connsiteX3" fmla="*/ 2817038 w 3000396"/>
                <a:gd name="connsiteY3" fmla="*/ 428628 h 428628"/>
                <a:gd name="connsiteX4" fmla="*/ 0 w 3000396"/>
                <a:gd name="connsiteY4" fmla="*/ 428628 h 428628"/>
                <a:gd name="connsiteX0" fmla="*/ 0 w 2817038"/>
                <a:gd name="connsiteY0" fmla="*/ 449274 h 449274"/>
                <a:gd name="connsiteX1" fmla="*/ 183358 w 2817038"/>
                <a:gd name="connsiteY1" fmla="*/ 20646 h 449274"/>
                <a:gd name="connsiteX2" fmla="*/ 2179650 w 2817038"/>
                <a:gd name="connsiteY2" fmla="*/ 0 h 449274"/>
                <a:gd name="connsiteX3" fmla="*/ 2817038 w 2817038"/>
                <a:gd name="connsiteY3" fmla="*/ 449274 h 449274"/>
                <a:gd name="connsiteX4" fmla="*/ 0 w 2817038"/>
                <a:gd name="connsiteY4" fmla="*/ 449274 h 449274"/>
                <a:gd name="connsiteX0" fmla="*/ 738992 w 2633680"/>
                <a:gd name="connsiteY0" fmla="*/ 457200 h 457200"/>
                <a:gd name="connsiteX1" fmla="*/ 0 w 2633680"/>
                <a:gd name="connsiteY1" fmla="*/ 20646 h 457200"/>
                <a:gd name="connsiteX2" fmla="*/ 1996292 w 2633680"/>
                <a:gd name="connsiteY2" fmla="*/ 0 h 457200"/>
                <a:gd name="connsiteX3" fmla="*/ 2633680 w 2633680"/>
                <a:gd name="connsiteY3" fmla="*/ 449274 h 457200"/>
                <a:gd name="connsiteX4" fmla="*/ 738992 w 2633680"/>
                <a:gd name="connsiteY4" fmla="*/ 457200 h 457200"/>
                <a:gd name="connsiteX0" fmla="*/ 716756 w 2611444"/>
                <a:gd name="connsiteY0" fmla="*/ 469900 h 469900"/>
                <a:gd name="connsiteX1" fmla="*/ 0 w 2611444"/>
                <a:gd name="connsiteY1" fmla="*/ 0 h 469900"/>
                <a:gd name="connsiteX2" fmla="*/ 1974056 w 2611444"/>
                <a:gd name="connsiteY2" fmla="*/ 12700 h 469900"/>
                <a:gd name="connsiteX3" fmla="*/ 2611444 w 2611444"/>
                <a:gd name="connsiteY3" fmla="*/ 461974 h 469900"/>
                <a:gd name="connsiteX4" fmla="*/ 716756 w 2611444"/>
                <a:gd name="connsiteY4" fmla="*/ 469900 h 46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444" h="469900">
                  <a:moveTo>
                    <a:pt x="716756" y="469900"/>
                  </a:moveTo>
                  <a:lnTo>
                    <a:pt x="0" y="0"/>
                  </a:lnTo>
                  <a:lnTo>
                    <a:pt x="1974056" y="12700"/>
                  </a:lnTo>
                  <a:lnTo>
                    <a:pt x="2611444" y="461974"/>
                  </a:lnTo>
                  <a:lnTo>
                    <a:pt x="716756" y="4699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alpha val="90000"/>
                  </a:schemeClr>
                </a:gs>
                <a:gs pos="54000">
                  <a:schemeClr val="tx1">
                    <a:alpha val="59000"/>
                  </a:schemeClr>
                </a:gs>
                <a:gs pos="79000">
                  <a:schemeClr val="tx1">
                    <a:alpha val="42000"/>
                  </a:schemeClr>
                </a:gs>
                <a:gs pos="100000">
                  <a:schemeClr val="tx1">
                    <a:alpha val="4000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/>
            </a:p>
          </p:txBody>
        </p:sp>
      </p:grpSp>
      <p:sp>
        <p:nvSpPr>
          <p:cNvPr id="19463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19464" name="Text Box 4"/>
          <p:cNvSpPr txBox="1">
            <a:spLocks noChangeArrowheads="1"/>
          </p:cNvSpPr>
          <p:nvPr/>
        </p:nvSpPr>
        <p:spPr bwMode="auto">
          <a:xfrm flipH="1">
            <a:off x="6281738" y="2946400"/>
            <a:ext cx="1954212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465" name="Text Box 4"/>
          <p:cNvSpPr txBox="1">
            <a:spLocks noChangeArrowheads="1"/>
          </p:cNvSpPr>
          <p:nvPr/>
        </p:nvSpPr>
        <p:spPr bwMode="auto">
          <a:xfrm flipH="1">
            <a:off x="3622675" y="3740150"/>
            <a:ext cx="1954213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466" name="Text Box 4"/>
          <p:cNvSpPr txBox="1">
            <a:spLocks noChangeArrowheads="1"/>
          </p:cNvSpPr>
          <p:nvPr/>
        </p:nvSpPr>
        <p:spPr bwMode="auto">
          <a:xfrm flipH="1">
            <a:off x="958850" y="4506913"/>
            <a:ext cx="1954213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811213" y="3600450"/>
            <a:ext cx="2198687" cy="4064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468" name="Text Box 4"/>
          <p:cNvSpPr txBox="1">
            <a:spLocks noChangeArrowheads="1"/>
          </p:cNvSpPr>
          <p:nvPr/>
        </p:nvSpPr>
        <p:spPr bwMode="auto">
          <a:xfrm>
            <a:off x="1066800" y="3605213"/>
            <a:ext cx="16906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451225" y="2840038"/>
            <a:ext cx="2200275" cy="40640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470" name="Text Box 4"/>
          <p:cNvSpPr txBox="1">
            <a:spLocks noChangeArrowheads="1"/>
          </p:cNvSpPr>
          <p:nvPr/>
        </p:nvSpPr>
        <p:spPr bwMode="auto">
          <a:xfrm>
            <a:off x="3708400" y="2844800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145213" y="2046288"/>
            <a:ext cx="2198687" cy="406400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9472" name="Text Box 4"/>
          <p:cNvSpPr txBox="1">
            <a:spLocks noChangeArrowheads="1"/>
          </p:cNvSpPr>
          <p:nvPr/>
        </p:nvSpPr>
        <p:spPr bwMode="auto">
          <a:xfrm>
            <a:off x="6400800" y="2051050"/>
            <a:ext cx="1690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473" name="Freeform 7"/>
          <p:cNvSpPr>
            <a:spLocks/>
          </p:cNvSpPr>
          <p:nvPr/>
        </p:nvSpPr>
        <p:spPr bwMode="gray">
          <a:xfrm rot="-1189549">
            <a:off x="2287588" y="2527300"/>
            <a:ext cx="1144587" cy="771525"/>
          </a:xfrm>
          <a:custGeom>
            <a:avLst/>
            <a:gdLst>
              <a:gd name="T0" fmla="*/ 0 w 982"/>
              <a:gd name="T1" fmla="*/ 2147483647 h 774"/>
              <a:gd name="T2" fmla="*/ 2147483647 w 982"/>
              <a:gd name="T3" fmla="*/ 2147483647 h 774"/>
              <a:gd name="T4" fmla="*/ 2147483647 w 982"/>
              <a:gd name="T5" fmla="*/ 2147483647 h 774"/>
              <a:gd name="T6" fmla="*/ 2147483647 w 982"/>
              <a:gd name="T7" fmla="*/ 2147483647 h 774"/>
              <a:gd name="T8" fmla="*/ 2147483647 w 982"/>
              <a:gd name="T9" fmla="*/ 2147483647 h 774"/>
              <a:gd name="T10" fmla="*/ 2147483647 w 982"/>
              <a:gd name="T11" fmla="*/ 2147483647 h 774"/>
              <a:gd name="T12" fmla="*/ 2147483647 w 982"/>
              <a:gd name="T13" fmla="*/ 2147483647 h 774"/>
              <a:gd name="T14" fmla="*/ 2147483647 w 982"/>
              <a:gd name="T15" fmla="*/ 2147483647 h 774"/>
              <a:gd name="T16" fmla="*/ 2147483647 w 982"/>
              <a:gd name="T17" fmla="*/ 2147483647 h 774"/>
              <a:gd name="T18" fmla="*/ 2147483647 w 982"/>
              <a:gd name="T19" fmla="*/ 2147483647 h 774"/>
              <a:gd name="T20" fmla="*/ 2147483647 w 982"/>
              <a:gd name="T21" fmla="*/ 2147483647 h 774"/>
              <a:gd name="T22" fmla="*/ 2147483647 w 982"/>
              <a:gd name="T23" fmla="*/ 2147483647 h 774"/>
              <a:gd name="T24" fmla="*/ 2147483647 w 982"/>
              <a:gd name="T25" fmla="*/ 2147483647 h 774"/>
              <a:gd name="T26" fmla="*/ 2147483647 w 982"/>
              <a:gd name="T27" fmla="*/ 2147483647 h 774"/>
              <a:gd name="T28" fmla="*/ 2147483647 w 982"/>
              <a:gd name="T29" fmla="*/ 2147483647 h 774"/>
              <a:gd name="T30" fmla="*/ 2147483647 w 982"/>
              <a:gd name="T31" fmla="*/ 2147483647 h 774"/>
              <a:gd name="T32" fmla="*/ 2147483647 w 982"/>
              <a:gd name="T33" fmla="*/ 2147483647 h 774"/>
              <a:gd name="T34" fmla="*/ 2147483647 w 982"/>
              <a:gd name="T35" fmla="*/ 2147483647 h 774"/>
              <a:gd name="T36" fmla="*/ 2147483647 w 982"/>
              <a:gd name="T37" fmla="*/ 2147483647 h 774"/>
              <a:gd name="T38" fmla="*/ 2147483647 w 982"/>
              <a:gd name="T39" fmla="*/ 2147483647 h 774"/>
              <a:gd name="T40" fmla="*/ 2147483647 w 982"/>
              <a:gd name="T41" fmla="*/ 2147483647 h 774"/>
              <a:gd name="T42" fmla="*/ 2147483647 w 982"/>
              <a:gd name="T43" fmla="*/ 2147483647 h 774"/>
              <a:gd name="T44" fmla="*/ 2147483647 w 982"/>
              <a:gd name="T45" fmla="*/ 2147483647 h 774"/>
              <a:gd name="T46" fmla="*/ 2147483647 w 982"/>
              <a:gd name="T47" fmla="*/ 2147483647 h 774"/>
              <a:gd name="T48" fmla="*/ 2147483647 w 982"/>
              <a:gd name="T49" fmla="*/ 2147483647 h 774"/>
              <a:gd name="T50" fmla="*/ 2147483647 w 982"/>
              <a:gd name="T51" fmla="*/ 2147483647 h 774"/>
              <a:gd name="T52" fmla="*/ 2147483647 w 982"/>
              <a:gd name="T53" fmla="*/ 0 h 774"/>
              <a:gd name="T54" fmla="*/ 2147483647 w 982"/>
              <a:gd name="T55" fmla="*/ 2147483647 h 774"/>
              <a:gd name="T56" fmla="*/ 2147483647 w 982"/>
              <a:gd name="T57" fmla="*/ 2147483647 h 774"/>
              <a:gd name="T58" fmla="*/ 2147483647 w 982"/>
              <a:gd name="T59" fmla="*/ 2147483647 h 774"/>
              <a:gd name="T60" fmla="*/ 2147483647 w 982"/>
              <a:gd name="T61" fmla="*/ 2147483647 h 774"/>
              <a:gd name="T62" fmla="*/ 2147483647 w 982"/>
              <a:gd name="T63" fmla="*/ 2147483647 h 774"/>
              <a:gd name="T64" fmla="*/ 2147483647 w 982"/>
              <a:gd name="T65" fmla="*/ 2147483647 h 774"/>
              <a:gd name="T66" fmla="*/ 2147483647 w 982"/>
              <a:gd name="T67" fmla="*/ 2147483647 h 774"/>
              <a:gd name="T68" fmla="*/ 2147483647 w 982"/>
              <a:gd name="T69" fmla="*/ 2147483647 h 774"/>
              <a:gd name="T70" fmla="*/ 2147483647 w 982"/>
              <a:gd name="T71" fmla="*/ 2147483647 h 774"/>
              <a:gd name="T72" fmla="*/ 2147483647 w 982"/>
              <a:gd name="T73" fmla="*/ 2147483647 h 774"/>
              <a:gd name="T74" fmla="*/ 2147483647 w 982"/>
              <a:gd name="T75" fmla="*/ 2147483647 h 774"/>
              <a:gd name="T76" fmla="*/ 2147483647 w 982"/>
              <a:gd name="T77" fmla="*/ 2147483647 h 774"/>
              <a:gd name="T78" fmla="*/ 2147483647 w 982"/>
              <a:gd name="T79" fmla="*/ 2147483647 h 774"/>
              <a:gd name="T80" fmla="*/ 2147483647 w 982"/>
              <a:gd name="T81" fmla="*/ 2147483647 h 774"/>
              <a:gd name="T82" fmla="*/ 2147483647 w 982"/>
              <a:gd name="T83" fmla="*/ 2147483647 h 774"/>
              <a:gd name="T84" fmla="*/ 2147483647 w 982"/>
              <a:gd name="T85" fmla="*/ 2147483647 h 774"/>
              <a:gd name="T86" fmla="*/ 2147483647 w 982"/>
              <a:gd name="T87" fmla="*/ 2147483647 h 774"/>
              <a:gd name="T88" fmla="*/ 2147483647 w 982"/>
              <a:gd name="T89" fmla="*/ 2147483647 h 774"/>
              <a:gd name="T90" fmla="*/ 2147483647 w 982"/>
              <a:gd name="T91" fmla="*/ 2147483647 h 774"/>
              <a:gd name="T92" fmla="*/ 2147483647 w 982"/>
              <a:gd name="T93" fmla="*/ 2147483647 h 774"/>
              <a:gd name="T94" fmla="*/ 2147483647 w 982"/>
              <a:gd name="T95" fmla="*/ 2147483647 h 774"/>
              <a:gd name="T96" fmla="*/ 2147483647 w 982"/>
              <a:gd name="T97" fmla="*/ 2147483647 h 774"/>
              <a:gd name="T98" fmla="*/ 2147483647 w 982"/>
              <a:gd name="T99" fmla="*/ 2147483647 h 774"/>
              <a:gd name="T100" fmla="*/ 2147483647 w 982"/>
              <a:gd name="T101" fmla="*/ 2147483647 h 774"/>
              <a:gd name="T102" fmla="*/ 2147483647 w 982"/>
              <a:gd name="T103" fmla="*/ 2147483647 h 774"/>
              <a:gd name="T104" fmla="*/ 0 w 982"/>
              <a:gd name="T105" fmla="*/ 2147483647 h 774"/>
              <a:gd name="T106" fmla="*/ 0 w 982"/>
              <a:gd name="T107" fmla="*/ 2147483647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FFC000">
                  <a:alpha val="31000"/>
                </a:srgbClr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Freeform 7"/>
          <p:cNvSpPr>
            <a:spLocks/>
          </p:cNvSpPr>
          <p:nvPr/>
        </p:nvSpPr>
        <p:spPr bwMode="gray">
          <a:xfrm rot="-1189549">
            <a:off x="4975225" y="1714500"/>
            <a:ext cx="1144588" cy="771525"/>
          </a:xfrm>
          <a:custGeom>
            <a:avLst/>
            <a:gdLst>
              <a:gd name="T0" fmla="*/ 0 w 982"/>
              <a:gd name="T1" fmla="*/ 2147483647 h 774"/>
              <a:gd name="T2" fmla="*/ 2147483647 w 982"/>
              <a:gd name="T3" fmla="*/ 2147483647 h 774"/>
              <a:gd name="T4" fmla="*/ 2147483647 w 982"/>
              <a:gd name="T5" fmla="*/ 2147483647 h 774"/>
              <a:gd name="T6" fmla="*/ 2147483647 w 982"/>
              <a:gd name="T7" fmla="*/ 2147483647 h 774"/>
              <a:gd name="T8" fmla="*/ 2147483647 w 982"/>
              <a:gd name="T9" fmla="*/ 2147483647 h 774"/>
              <a:gd name="T10" fmla="*/ 2147483647 w 982"/>
              <a:gd name="T11" fmla="*/ 2147483647 h 774"/>
              <a:gd name="T12" fmla="*/ 2147483647 w 982"/>
              <a:gd name="T13" fmla="*/ 2147483647 h 774"/>
              <a:gd name="T14" fmla="*/ 2147483647 w 982"/>
              <a:gd name="T15" fmla="*/ 2147483647 h 774"/>
              <a:gd name="T16" fmla="*/ 2147483647 w 982"/>
              <a:gd name="T17" fmla="*/ 2147483647 h 774"/>
              <a:gd name="T18" fmla="*/ 2147483647 w 982"/>
              <a:gd name="T19" fmla="*/ 2147483647 h 774"/>
              <a:gd name="T20" fmla="*/ 2147483647 w 982"/>
              <a:gd name="T21" fmla="*/ 2147483647 h 774"/>
              <a:gd name="T22" fmla="*/ 2147483647 w 982"/>
              <a:gd name="T23" fmla="*/ 2147483647 h 774"/>
              <a:gd name="T24" fmla="*/ 2147483647 w 982"/>
              <a:gd name="T25" fmla="*/ 2147483647 h 774"/>
              <a:gd name="T26" fmla="*/ 2147483647 w 982"/>
              <a:gd name="T27" fmla="*/ 2147483647 h 774"/>
              <a:gd name="T28" fmla="*/ 2147483647 w 982"/>
              <a:gd name="T29" fmla="*/ 2147483647 h 774"/>
              <a:gd name="T30" fmla="*/ 2147483647 w 982"/>
              <a:gd name="T31" fmla="*/ 2147483647 h 774"/>
              <a:gd name="T32" fmla="*/ 2147483647 w 982"/>
              <a:gd name="T33" fmla="*/ 2147483647 h 774"/>
              <a:gd name="T34" fmla="*/ 2147483647 w 982"/>
              <a:gd name="T35" fmla="*/ 2147483647 h 774"/>
              <a:gd name="T36" fmla="*/ 2147483647 w 982"/>
              <a:gd name="T37" fmla="*/ 2147483647 h 774"/>
              <a:gd name="T38" fmla="*/ 2147483647 w 982"/>
              <a:gd name="T39" fmla="*/ 2147483647 h 774"/>
              <a:gd name="T40" fmla="*/ 2147483647 w 982"/>
              <a:gd name="T41" fmla="*/ 2147483647 h 774"/>
              <a:gd name="T42" fmla="*/ 2147483647 w 982"/>
              <a:gd name="T43" fmla="*/ 2147483647 h 774"/>
              <a:gd name="T44" fmla="*/ 2147483647 w 982"/>
              <a:gd name="T45" fmla="*/ 2147483647 h 774"/>
              <a:gd name="T46" fmla="*/ 2147483647 w 982"/>
              <a:gd name="T47" fmla="*/ 2147483647 h 774"/>
              <a:gd name="T48" fmla="*/ 2147483647 w 982"/>
              <a:gd name="T49" fmla="*/ 2147483647 h 774"/>
              <a:gd name="T50" fmla="*/ 2147483647 w 982"/>
              <a:gd name="T51" fmla="*/ 2147483647 h 774"/>
              <a:gd name="T52" fmla="*/ 2147483647 w 982"/>
              <a:gd name="T53" fmla="*/ 0 h 774"/>
              <a:gd name="T54" fmla="*/ 2147483647 w 982"/>
              <a:gd name="T55" fmla="*/ 2147483647 h 774"/>
              <a:gd name="T56" fmla="*/ 2147483647 w 982"/>
              <a:gd name="T57" fmla="*/ 2147483647 h 774"/>
              <a:gd name="T58" fmla="*/ 2147483647 w 982"/>
              <a:gd name="T59" fmla="*/ 2147483647 h 774"/>
              <a:gd name="T60" fmla="*/ 2147483647 w 982"/>
              <a:gd name="T61" fmla="*/ 2147483647 h 774"/>
              <a:gd name="T62" fmla="*/ 2147483647 w 982"/>
              <a:gd name="T63" fmla="*/ 2147483647 h 774"/>
              <a:gd name="T64" fmla="*/ 2147483647 w 982"/>
              <a:gd name="T65" fmla="*/ 2147483647 h 774"/>
              <a:gd name="T66" fmla="*/ 2147483647 w 982"/>
              <a:gd name="T67" fmla="*/ 2147483647 h 774"/>
              <a:gd name="T68" fmla="*/ 2147483647 w 982"/>
              <a:gd name="T69" fmla="*/ 2147483647 h 774"/>
              <a:gd name="T70" fmla="*/ 2147483647 w 982"/>
              <a:gd name="T71" fmla="*/ 2147483647 h 774"/>
              <a:gd name="T72" fmla="*/ 2147483647 w 982"/>
              <a:gd name="T73" fmla="*/ 2147483647 h 774"/>
              <a:gd name="T74" fmla="*/ 2147483647 w 982"/>
              <a:gd name="T75" fmla="*/ 2147483647 h 774"/>
              <a:gd name="T76" fmla="*/ 2147483647 w 982"/>
              <a:gd name="T77" fmla="*/ 2147483647 h 774"/>
              <a:gd name="T78" fmla="*/ 2147483647 w 982"/>
              <a:gd name="T79" fmla="*/ 2147483647 h 774"/>
              <a:gd name="T80" fmla="*/ 2147483647 w 982"/>
              <a:gd name="T81" fmla="*/ 2147483647 h 774"/>
              <a:gd name="T82" fmla="*/ 2147483647 w 982"/>
              <a:gd name="T83" fmla="*/ 2147483647 h 774"/>
              <a:gd name="T84" fmla="*/ 2147483647 w 982"/>
              <a:gd name="T85" fmla="*/ 2147483647 h 774"/>
              <a:gd name="T86" fmla="*/ 2147483647 w 982"/>
              <a:gd name="T87" fmla="*/ 2147483647 h 774"/>
              <a:gd name="T88" fmla="*/ 2147483647 w 982"/>
              <a:gd name="T89" fmla="*/ 2147483647 h 774"/>
              <a:gd name="T90" fmla="*/ 2147483647 w 982"/>
              <a:gd name="T91" fmla="*/ 2147483647 h 774"/>
              <a:gd name="T92" fmla="*/ 2147483647 w 982"/>
              <a:gd name="T93" fmla="*/ 2147483647 h 774"/>
              <a:gd name="T94" fmla="*/ 2147483647 w 982"/>
              <a:gd name="T95" fmla="*/ 2147483647 h 774"/>
              <a:gd name="T96" fmla="*/ 2147483647 w 982"/>
              <a:gd name="T97" fmla="*/ 2147483647 h 774"/>
              <a:gd name="T98" fmla="*/ 2147483647 w 982"/>
              <a:gd name="T99" fmla="*/ 2147483647 h 774"/>
              <a:gd name="T100" fmla="*/ 2147483647 w 982"/>
              <a:gd name="T101" fmla="*/ 2147483647 h 774"/>
              <a:gd name="T102" fmla="*/ 2147483647 w 982"/>
              <a:gd name="T103" fmla="*/ 2147483647 h 774"/>
              <a:gd name="T104" fmla="*/ 0 w 982"/>
              <a:gd name="T105" fmla="*/ 2147483647 h 774"/>
              <a:gd name="T106" fmla="*/ 0 w 982"/>
              <a:gd name="T107" fmla="*/ 2147483647 h 77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w 982"/>
              <a:gd name="T163" fmla="*/ 0 h 774"/>
              <a:gd name="T164" fmla="*/ 982 w 982"/>
              <a:gd name="T165" fmla="*/ 774 h 774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T162" t="T163" r="T164" b="T165"/>
            <a:pathLst>
              <a:path w="982" h="774">
                <a:moveTo>
                  <a:pt x="0" y="774"/>
                </a:moveTo>
                <a:lnTo>
                  <a:pt x="2" y="770"/>
                </a:lnTo>
                <a:lnTo>
                  <a:pt x="8" y="754"/>
                </a:lnTo>
                <a:lnTo>
                  <a:pt x="16" y="730"/>
                </a:lnTo>
                <a:lnTo>
                  <a:pt x="32" y="698"/>
                </a:lnTo>
                <a:lnTo>
                  <a:pt x="50" y="660"/>
                </a:lnTo>
                <a:lnTo>
                  <a:pt x="76" y="618"/>
                </a:lnTo>
                <a:lnTo>
                  <a:pt x="106" y="574"/>
                </a:lnTo>
                <a:lnTo>
                  <a:pt x="142" y="528"/>
                </a:lnTo>
                <a:lnTo>
                  <a:pt x="186" y="482"/>
                </a:lnTo>
                <a:lnTo>
                  <a:pt x="236" y="438"/>
                </a:lnTo>
                <a:lnTo>
                  <a:pt x="294" y="398"/>
                </a:lnTo>
                <a:lnTo>
                  <a:pt x="360" y="360"/>
                </a:lnTo>
                <a:lnTo>
                  <a:pt x="426" y="332"/>
                </a:lnTo>
                <a:lnTo>
                  <a:pt x="488" y="314"/>
                </a:lnTo>
                <a:lnTo>
                  <a:pt x="544" y="304"/>
                </a:lnTo>
                <a:lnTo>
                  <a:pt x="594" y="300"/>
                </a:lnTo>
                <a:lnTo>
                  <a:pt x="638" y="300"/>
                </a:lnTo>
                <a:lnTo>
                  <a:pt x="678" y="304"/>
                </a:lnTo>
                <a:lnTo>
                  <a:pt x="710" y="312"/>
                </a:lnTo>
                <a:lnTo>
                  <a:pt x="736" y="320"/>
                </a:lnTo>
                <a:lnTo>
                  <a:pt x="754" y="326"/>
                </a:lnTo>
                <a:lnTo>
                  <a:pt x="766" y="332"/>
                </a:lnTo>
                <a:lnTo>
                  <a:pt x="770" y="334"/>
                </a:lnTo>
                <a:lnTo>
                  <a:pt x="680" y="476"/>
                </a:lnTo>
                <a:lnTo>
                  <a:pt x="982" y="370"/>
                </a:lnTo>
                <a:lnTo>
                  <a:pt x="912" y="0"/>
                </a:lnTo>
                <a:lnTo>
                  <a:pt x="854" y="150"/>
                </a:lnTo>
                <a:lnTo>
                  <a:pt x="850" y="148"/>
                </a:lnTo>
                <a:lnTo>
                  <a:pt x="838" y="142"/>
                </a:lnTo>
                <a:lnTo>
                  <a:pt x="822" y="134"/>
                </a:lnTo>
                <a:lnTo>
                  <a:pt x="798" y="126"/>
                </a:lnTo>
                <a:lnTo>
                  <a:pt x="768" y="120"/>
                </a:lnTo>
                <a:lnTo>
                  <a:pt x="732" y="114"/>
                </a:lnTo>
                <a:lnTo>
                  <a:pt x="692" y="110"/>
                </a:lnTo>
                <a:lnTo>
                  <a:pt x="646" y="110"/>
                </a:lnTo>
                <a:lnTo>
                  <a:pt x="596" y="116"/>
                </a:lnTo>
                <a:lnTo>
                  <a:pt x="540" y="126"/>
                </a:lnTo>
                <a:lnTo>
                  <a:pt x="482" y="146"/>
                </a:lnTo>
                <a:lnTo>
                  <a:pt x="422" y="172"/>
                </a:lnTo>
                <a:lnTo>
                  <a:pt x="356" y="210"/>
                </a:lnTo>
                <a:lnTo>
                  <a:pt x="290" y="258"/>
                </a:lnTo>
                <a:lnTo>
                  <a:pt x="230" y="310"/>
                </a:lnTo>
                <a:lnTo>
                  <a:pt x="178" y="364"/>
                </a:lnTo>
                <a:lnTo>
                  <a:pt x="136" y="422"/>
                </a:lnTo>
                <a:lnTo>
                  <a:pt x="100" y="480"/>
                </a:lnTo>
                <a:lnTo>
                  <a:pt x="72" y="536"/>
                </a:lnTo>
                <a:lnTo>
                  <a:pt x="48" y="590"/>
                </a:lnTo>
                <a:lnTo>
                  <a:pt x="30" y="640"/>
                </a:lnTo>
                <a:lnTo>
                  <a:pt x="18" y="684"/>
                </a:lnTo>
                <a:lnTo>
                  <a:pt x="8" y="722"/>
                </a:lnTo>
                <a:lnTo>
                  <a:pt x="4" y="750"/>
                </a:lnTo>
                <a:lnTo>
                  <a:pt x="0" y="768"/>
                </a:lnTo>
                <a:lnTo>
                  <a:pt x="0" y="774"/>
                </a:lnTo>
              </a:path>
            </a:pathLst>
          </a:custGeom>
          <a:gradFill rotWithShape="1">
            <a:gsLst>
              <a:gs pos="0">
                <a:srgbClr val="FFC000">
                  <a:alpha val="31000"/>
                </a:srgbClr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그룹 52"/>
          <p:cNvGrpSpPr>
            <a:grpSpLocks/>
          </p:cNvGrpSpPr>
          <p:nvPr/>
        </p:nvGrpSpPr>
        <p:grpSpPr bwMode="auto">
          <a:xfrm>
            <a:off x="1277938" y="2257425"/>
            <a:ext cx="7508875" cy="4314825"/>
            <a:chOff x="1277918" y="2256805"/>
            <a:chExt cx="7508924" cy="4315467"/>
          </a:xfrm>
        </p:grpSpPr>
        <p:sp>
          <p:nvSpPr>
            <p:cNvPr id="4" name="모서리가 둥근 직사각형 3"/>
            <p:cNvSpPr/>
            <p:nvPr/>
          </p:nvSpPr>
          <p:spPr>
            <a:xfrm flipH="1">
              <a:off x="1277918" y="2256805"/>
              <a:ext cx="7508924" cy="4315467"/>
            </a:xfrm>
            <a:prstGeom prst="roundRect">
              <a:avLst>
                <a:gd name="adj" fmla="val 4118"/>
              </a:avLst>
            </a:prstGeom>
            <a:gradFill flip="none" rotWithShape="1">
              <a:gsLst>
                <a:gs pos="0">
                  <a:schemeClr val="tx1">
                    <a:alpha val="66000"/>
                  </a:schemeClr>
                </a:gs>
                <a:gs pos="54000">
                  <a:schemeClr val="tx1">
                    <a:alpha val="28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15875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600"/>
            </a:p>
          </p:txBody>
        </p:sp>
        <p:cxnSp>
          <p:nvCxnSpPr>
            <p:cNvPr id="5" name="직선 연결선 4"/>
            <p:cNvCxnSpPr/>
            <p:nvPr/>
          </p:nvCxnSpPr>
          <p:spPr>
            <a:xfrm rot="5400000">
              <a:off x="1095058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rot="5400000">
              <a:off x="2936570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rot="5400000">
              <a:off x="4822533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rot="5400000">
              <a:off x="-425777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rot="5400000">
              <a:off x="-57474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rot="5400000">
              <a:off x="309241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rot="5400000">
              <a:off x="699769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rot="5400000">
              <a:off x="1453836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rot="5400000">
              <a:off x="1822138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rot="5400000">
              <a:off x="2188853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rot="5400000">
              <a:off x="2579381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rot="5400000">
              <a:off x="3322336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rot="5400000">
              <a:off x="3690638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 rot="5400000">
              <a:off x="4057353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rot="5400000">
              <a:off x="4447880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 rot="5400000">
              <a:off x="5225760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rot="5400000">
              <a:off x="5594063" y="4460583"/>
              <a:ext cx="4155106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rot="5400000">
              <a:off x="5960778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 rot="5400000">
              <a:off x="6351306" y="4460583"/>
              <a:ext cx="4155106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83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24" name="한쪽 모서리가 잘린 사각형 23"/>
          <p:cNvSpPr/>
          <p:nvPr/>
        </p:nvSpPr>
        <p:spPr>
          <a:xfrm>
            <a:off x="1312293" y="1906598"/>
            <a:ext cx="1814517" cy="44144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1519238" y="1911350"/>
            <a:ext cx="1393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 </a:t>
            </a: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步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3186506" y="1906598"/>
            <a:ext cx="1814517" cy="44144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0491" name="Text Box 4"/>
          <p:cNvSpPr txBox="1">
            <a:spLocks noChangeArrowheads="1"/>
          </p:cNvSpPr>
          <p:nvPr/>
        </p:nvSpPr>
        <p:spPr bwMode="auto">
          <a:xfrm>
            <a:off x="3394075" y="1911350"/>
            <a:ext cx="1393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 </a:t>
            </a: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步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한쪽 모서리가 잘린 사각형 27"/>
          <p:cNvSpPr/>
          <p:nvPr/>
        </p:nvSpPr>
        <p:spPr>
          <a:xfrm>
            <a:off x="5057931" y="1906598"/>
            <a:ext cx="1814517" cy="44144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0495" name="Text Box 4"/>
          <p:cNvSpPr txBox="1">
            <a:spLocks noChangeArrowheads="1"/>
          </p:cNvSpPr>
          <p:nvPr/>
        </p:nvSpPr>
        <p:spPr bwMode="auto">
          <a:xfrm>
            <a:off x="5264150" y="1911350"/>
            <a:ext cx="1395413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 </a:t>
            </a: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步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한쪽 모서리가 잘린 사각형 29"/>
          <p:cNvSpPr/>
          <p:nvPr/>
        </p:nvSpPr>
        <p:spPr>
          <a:xfrm>
            <a:off x="6932143" y="1906598"/>
            <a:ext cx="1814517" cy="441441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75000"/>
              </a:schemeClr>
            </a:solidFill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0499" name="Text Box 4"/>
          <p:cNvSpPr txBox="1">
            <a:spLocks noChangeArrowheads="1"/>
          </p:cNvSpPr>
          <p:nvPr/>
        </p:nvSpPr>
        <p:spPr bwMode="auto">
          <a:xfrm>
            <a:off x="7138988" y="1911350"/>
            <a:ext cx="139382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 </a:t>
            </a: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步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AutoShape 18"/>
          <p:cNvSpPr>
            <a:spLocks noChangeArrowheads="1"/>
          </p:cNvSpPr>
          <p:nvPr/>
        </p:nvSpPr>
        <p:spPr bwMode="auto">
          <a:xfrm>
            <a:off x="1300163" y="3586163"/>
            <a:ext cx="4102100" cy="341312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20501" name="Text Box 4"/>
          <p:cNvSpPr txBox="1">
            <a:spLocks noChangeArrowheads="1"/>
          </p:cNvSpPr>
          <p:nvPr/>
        </p:nvSpPr>
        <p:spPr bwMode="auto">
          <a:xfrm>
            <a:off x="2016125" y="3624263"/>
            <a:ext cx="248602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6" name="AutoShape 18"/>
          <p:cNvSpPr>
            <a:spLocks noChangeArrowheads="1"/>
          </p:cNvSpPr>
          <p:nvPr/>
        </p:nvSpPr>
        <p:spPr bwMode="auto">
          <a:xfrm>
            <a:off x="1300163" y="4292600"/>
            <a:ext cx="2887662" cy="341313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20503" name="Text Box 4"/>
          <p:cNvSpPr txBox="1">
            <a:spLocks noChangeArrowheads="1"/>
          </p:cNvSpPr>
          <p:nvPr/>
        </p:nvSpPr>
        <p:spPr bwMode="auto">
          <a:xfrm>
            <a:off x="1804988" y="4330700"/>
            <a:ext cx="1749425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9" name="AutoShape 18"/>
          <p:cNvSpPr>
            <a:spLocks noChangeArrowheads="1"/>
          </p:cNvSpPr>
          <p:nvPr/>
        </p:nvSpPr>
        <p:spPr bwMode="auto">
          <a:xfrm>
            <a:off x="1300163" y="4983163"/>
            <a:ext cx="6030912" cy="341312"/>
          </a:xfrm>
          <a:prstGeom prst="homePlate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20505" name="Text Box 4"/>
          <p:cNvSpPr txBox="1">
            <a:spLocks noChangeArrowheads="1"/>
          </p:cNvSpPr>
          <p:nvPr/>
        </p:nvSpPr>
        <p:spPr bwMode="auto">
          <a:xfrm>
            <a:off x="2352675" y="5026025"/>
            <a:ext cx="365442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2" name="AutoShape 18"/>
          <p:cNvSpPr>
            <a:spLocks noChangeArrowheads="1"/>
          </p:cNvSpPr>
          <p:nvPr/>
        </p:nvSpPr>
        <p:spPr bwMode="auto">
          <a:xfrm>
            <a:off x="1300163" y="5664200"/>
            <a:ext cx="3316287" cy="341313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20507" name="Text Box 4"/>
          <p:cNvSpPr txBox="1">
            <a:spLocks noChangeArrowheads="1"/>
          </p:cNvSpPr>
          <p:nvPr/>
        </p:nvSpPr>
        <p:spPr bwMode="auto">
          <a:xfrm>
            <a:off x="1879600" y="5702300"/>
            <a:ext cx="20081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08" name="Text Box 4"/>
          <p:cNvSpPr txBox="1">
            <a:spLocks noChangeArrowheads="1"/>
          </p:cNvSpPr>
          <p:nvPr/>
        </p:nvSpPr>
        <p:spPr bwMode="auto">
          <a:xfrm>
            <a:off x="258763" y="2867025"/>
            <a:ext cx="8842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09" name="Text Box 4"/>
          <p:cNvSpPr txBox="1">
            <a:spLocks noChangeArrowheads="1"/>
          </p:cNvSpPr>
          <p:nvPr/>
        </p:nvSpPr>
        <p:spPr bwMode="auto">
          <a:xfrm>
            <a:off x="258763" y="3586163"/>
            <a:ext cx="884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10" name="Text Box 4"/>
          <p:cNvSpPr txBox="1">
            <a:spLocks noChangeArrowheads="1"/>
          </p:cNvSpPr>
          <p:nvPr/>
        </p:nvSpPr>
        <p:spPr bwMode="auto">
          <a:xfrm>
            <a:off x="258763" y="4265613"/>
            <a:ext cx="884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11" name="Text Box 4"/>
          <p:cNvSpPr txBox="1">
            <a:spLocks noChangeArrowheads="1"/>
          </p:cNvSpPr>
          <p:nvPr/>
        </p:nvSpPr>
        <p:spPr bwMode="auto">
          <a:xfrm>
            <a:off x="258763" y="4978400"/>
            <a:ext cx="88423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512" name="Text Box 4"/>
          <p:cNvSpPr txBox="1">
            <a:spLocks noChangeArrowheads="1"/>
          </p:cNvSpPr>
          <p:nvPr/>
        </p:nvSpPr>
        <p:spPr bwMode="auto">
          <a:xfrm>
            <a:off x="258763" y="5613400"/>
            <a:ext cx="8842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1300163" y="2884488"/>
            <a:ext cx="1458912" cy="341312"/>
          </a:xfrm>
          <a:prstGeom prst="homePlat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20514" name="Text Box 4"/>
          <p:cNvSpPr txBox="1">
            <a:spLocks noChangeArrowheads="1"/>
          </p:cNvSpPr>
          <p:nvPr/>
        </p:nvSpPr>
        <p:spPr bwMode="auto">
          <a:xfrm>
            <a:off x="1555750" y="2922588"/>
            <a:ext cx="882650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직사각형 2"/>
          <p:cNvSpPr/>
          <p:nvPr/>
        </p:nvSpPr>
        <p:spPr>
          <a:xfrm>
            <a:off x="6251575" y="3182938"/>
            <a:ext cx="1762125" cy="131921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101725" y="3182938"/>
            <a:ext cx="1762125" cy="131921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630613" y="2741613"/>
            <a:ext cx="1760537" cy="1760537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6018800" y="4377051"/>
            <a:ext cx="2328288" cy="2338097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162675" y="4513263"/>
            <a:ext cx="1982788" cy="441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14" name="Text Box 4"/>
          <p:cNvSpPr txBox="1">
            <a:spLocks noChangeArrowheads="1"/>
          </p:cNvSpPr>
          <p:nvPr/>
        </p:nvSpPr>
        <p:spPr bwMode="auto">
          <a:xfrm>
            <a:off x="6388100" y="451961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15" name="Text Box 4"/>
          <p:cNvSpPr txBox="1">
            <a:spLocks noChangeArrowheads="1"/>
          </p:cNvSpPr>
          <p:nvPr/>
        </p:nvSpPr>
        <p:spPr bwMode="auto">
          <a:xfrm flipH="1">
            <a:off x="6251575" y="5205413"/>
            <a:ext cx="18129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 flipH="1">
            <a:off x="3412348" y="4377051"/>
            <a:ext cx="2328288" cy="2338097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56000" y="4513263"/>
            <a:ext cx="1982788" cy="441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20" name="Text Box 4"/>
          <p:cNvSpPr txBox="1">
            <a:spLocks noChangeArrowheads="1"/>
          </p:cNvSpPr>
          <p:nvPr/>
        </p:nvSpPr>
        <p:spPr bwMode="auto">
          <a:xfrm>
            <a:off x="3783013" y="451961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21" name="Text Box 4"/>
          <p:cNvSpPr txBox="1">
            <a:spLocks noChangeArrowheads="1"/>
          </p:cNvSpPr>
          <p:nvPr/>
        </p:nvSpPr>
        <p:spPr bwMode="auto">
          <a:xfrm flipH="1">
            <a:off x="3646488" y="5205413"/>
            <a:ext cx="1811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flipH="1">
            <a:off x="825500" y="4377051"/>
            <a:ext cx="2328288" cy="2338097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969963" y="4513263"/>
            <a:ext cx="1982787" cy="44132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26" name="Text Box 4"/>
          <p:cNvSpPr txBox="1">
            <a:spLocks noChangeArrowheads="1"/>
          </p:cNvSpPr>
          <p:nvPr/>
        </p:nvSpPr>
        <p:spPr bwMode="auto">
          <a:xfrm>
            <a:off x="1195388" y="4519613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527" name="Text Box 4"/>
          <p:cNvSpPr txBox="1">
            <a:spLocks noChangeArrowheads="1"/>
          </p:cNvSpPr>
          <p:nvPr/>
        </p:nvSpPr>
        <p:spPr bwMode="auto">
          <a:xfrm flipH="1">
            <a:off x="1058863" y="5205413"/>
            <a:ext cx="18113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1528" name="그룹 32"/>
          <p:cNvGrpSpPr>
            <a:grpSpLocks/>
          </p:cNvGrpSpPr>
          <p:nvPr/>
        </p:nvGrpSpPr>
        <p:grpSpPr bwMode="auto">
          <a:xfrm>
            <a:off x="3633788" y="1798638"/>
            <a:ext cx="1763712" cy="1798637"/>
            <a:chOff x="3634558" y="1798576"/>
            <a:chExt cx="1762992" cy="1798196"/>
          </a:xfrm>
        </p:grpSpPr>
        <p:sp>
          <p:nvSpPr>
            <p:cNvPr id="24" name="모서리가 둥근 직사각형 20"/>
            <p:cNvSpPr/>
            <p:nvPr/>
          </p:nvSpPr>
          <p:spPr>
            <a:xfrm rot="10800000">
              <a:off x="3634558" y="1798576"/>
              <a:ext cx="1762992" cy="179819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/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1541" name="Freeform 81"/>
            <p:cNvSpPr>
              <a:spLocks/>
            </p:cNvSpPr>
            <p:nvPr/>
          </p:nvSpPr>
          <p:spPr bwMode="gray">
            <a:xfrm>
              <a:off x="3794432" y="1800376"/>
              <a:ext cx="1406577" cy="619901"/>
            </a:xfrm>
            <a:custGeom>
              <a:avLst/>
              <a:gdLst>
                <a:gd name="T0" fmla="*/ 1475022238 w 1321"/>
                <a:gd name="T1" fmla="*/ 303969156 h 712"/>
                <a:gd name="T2" fmla="*/ 1493162922 w 1321"/>
                <a:gd name="T3" fmla="*/ 335047778 h 712"/>
                <a:gd name="T4" fmla="*/ 1497697827 w 1321"/>
                <a:gd name="T5" fmla="*/ 364610603 h 712"/>
                <a:gd name="T6" fmla="*/ 1490894937 w 1321"/>
                <a:gd name="T7" fmla="*/ 391141834 h 712"/>
                <a:gd name="T8" fmla="*/ 1471621325 w 1321"/>
                <a:gd name="T9" fmla="*/ 416914732 h 712"/>
                <a:gd name="T10" fmla="*/ 1442143912 w 1321"/>
                <a:gd name="T11" fmla="*/ 438897702 h 712"/>
                <a:gd name="T12" fmla="*/ 1404729616 w 1321"/>
                <a:gd name="T13" fmla="*/ 457848317 h 712"/>
                <a:gd name="T14" fmla="*/ 1355977527 w 1321"/>
                <a:gd name="T15" fmla="*/ 476041361 h 712"/>
                <a:gd name="T16" fmla="*/ 1300423612 w 1321"/>
                <a:gd name="T17" fmla="*/ 491959403 h 712"/>
                <a:gd name="T18" fmla="*/ 1238066808 w 1321"/>
                <a:gd name="T19" fmla="*/ 505604185 h 712"/>
                <a:gd name="T20" fmla="*/ 1168907114 w 1321"/>
                <a:gd name="T21" fmla="*/ 517732301 h 712"/>
                <a:gd name="T22" fmla="*/ 1096346241 w 1321"/>
                <a:gd name="T23" fmla="*/ 526070489 h 712"/>
                <a:gd name="T24" fmla="*/ 1015849818 w 1321"/>
                <a:gd name="T25" fmla="*/ 533651214 h 712"/>
                <a:gd name="T26" fmla="*/ 934218337 w 1321"/>
                <a:gd name="T27" fmla="*/ 538199474 h 712"/>
                <a:gd name="T28" fmla="*/ 901340011 w 1321"/>
                <a:gd name="T29" fmla="*/ 539715271 h 712"/>
                <a:gd name="T30" fmla="*/ 539669775 w 1321"/>
                <a:gd name="T31" fmla="*/ 539715271 h 712"/>
                <a:gd name="T32" fmla="*/ 535134870 w 1321"/>
                <a:gd name="T33" fmla="*/ 539715271 h 712"/>
                <a:gd name="T34" fmla="*/ 463708256 w 1321"/>
                <a:gd name="T35" fmla="*/ 536682807 h 712"/>
                <a:gd name="T36" fmla="*/ 394548562 w 1321"/>
                <a:gd name="T37" fmla="*/ 533651214 h 712"/>
                <a:gd name="T38" fmla="*/ 328790846 w 1321"/>
                <a:gd name="T39" fmla="*/ 527587156 h 712"/>
                <a:gd name="T40" fmla="*/ 266433975 w 1321"/>
                <a:gd name="T41" fmla="*/ 522280561 h 712"/>
                <a:gd name="T42" fmla="*/ 210878996 w 1321"/>
                <a:gd name="T43" fmla="*/ 513184040 h 712"/>
                <a:gd name="T44" fmla="*/ 159859986 w 1321"/>
                <a:gd name="T45" fmla="*/ 502571721 h 712"/>
                <a:gd name="T46" fmla="*/ 115643832 w 1321"/>
                <a:gd name="T47" fmla="*/ 491201940 h 712"/>
                <a:gd name="T48" fmla="*/ 75961552 w 1321"/>
                <a:gd name="T49" fmla="*/ 477557157 h 712"/>
                <a:gd name="T50" fmla="*/ 44216137 w 1321"/>
                <a:gd name="T51" fmla="*/ 460880781 h 712"/>
                <a:gd name="T52" fmla="*/ 20407612 w 1321"/>
                <a:gd name="T53" fmla="*/ 441930166 h 712"/>
                <a:gd name="T54" fmla="*/ 6802892 w 1321"/>
                <a:gd name="T55" fmla="*/ 419947196 h 712"/>
                <a:gd name="T56" fmla="*/ 0 w 1321"/>
                <a:gd name="T57" fmla="*/ 397205892 h 712"/>
                <a:gd name="T58" fmla="*/ 0 w 1321"/>
                <a:gd name="T59" fmla="*/ 394174298 h 712"/>
                <a:gd name="T60" fmla="*/ 4534907 w 1321"/>
                <a:gd name="T61" fmla="*/ 369158864 h 712"/>
                <a:gd name="T62" fmla="*/ 18140692 w 1321"/>
                <a:gd name="T63" fmla="*/ 338080242 h 712"/>
                <a:gd name="T64" fmla="*/ 57821916 w 1321"/>
                <a:gd name="T65" fmla="*/ 280470389 h 712"/>
                <a:gd name="T66" fmla="*/ 106574023 w 1321"/>
                <a:gd name="T67" fmla="*/ 226650409 h 712"/>
                <a:gd name="T68" fmla="*/ 166662875 w 1321"/>
                <a:gd name="T69" fmla="*/ 178136207 h 712"/>
                <a:gd name="T70" fmla="*/ 231287664 w 1321"/>
                <a:gd name="T71" fmla="*/ 133412803 h 712"/>
                <a:gd name="T72" fmla="*/ 306115257 w 1321"/>
                <a:gd name="T73" fmla="*/ 94753430 h 712"/>
                <a:gd name="T74" fmla="*/ 386612745 w 1321"/>
                <a:gd name="T75" fmla="*/ 62158141 h 712"/>
                <a:gd name="T76" fmla="*/ 470510081 w 1321"/>
                <a:gd name="T77" fmla="*/ 35626896 h 712"/>
                <a:gd name="T78" fmla="*/ 563479489 w 1321"/>
                <a:gd name="T79" fmla="*/ 15918920 h 712"/>
                <a:gd name="T80" fmla="*/ 658714619 w 1321"/>
                <a:gd name="T81" fmla="*/ 4548263 h 712"/>
                <a:gd name="T82" fmla="*/ 756218799 w 1321"/>
                <a:gd name="T83" fmla="*/ 0 h 712"/>
                <a:gd name="T84" fmla="*/ 756218799 w 1321"/>
                <a:gd name="T85" fmla="*/ 0 h 712"/>
                <a:gd name="T86" fmla="*/ 860523739 w 1321"/>
                <a:gd name="T87" fmla="*/ 4548263 h 712"/>
                <a:gd name="T88" fmla="*/ 960294839 w 1321"/>
                <a:gd name="T89" fmla="*/ 17434716 h 712"/>
                <a:gd name="T90" fmla="*/ 1056665026 w 1321"/>
                <a:gd name="T91" fmla="*/ 40175157 h 712"/>
                <a:gd name="T92" fmla="*/ 1145098597 w 1321"/>
                <a:gd name="T93" fmla="*/ 68222198 h 712"/>
                <a:gd name="T94" fmla="*/ 1226729013 w 1321"/>
                <a:gd name="T95" fmla="*/ 103849951 h 712"/>
                <a:gd name="T96" fmla="*/ 1302691597 w 1321"/>
                <a:gd name="T97" fmla="*/ 147057586 h 712"/>
                <a:gd name="T98" fmla="*/ 1369583306 w 1321"/>
                <a:gd name="T99" fmla="*/ 194055120 h 712"/>
                <a:gd name="T100" fmla="*/ 1426271213 w 1321"/>
                <a:gd name="T101" fmla="*/ 246358433 h 712"/>
                <a:gd name="T102" fmla="*/ 1475022238 w 1321"/>
                <a:gd name="T103" fmla="*/ 303969156 h 712"/>
                <a:gd name="T104" fmla="*/ 1475022238 w 1321"/>
                <a:gd name="T105" fmla="*/ 30396915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1529" name="Text Box 4"/>
          <p:cNvSpPr txBox="1">
            <a:spLocks noChangeArrowheads="1"/>
          </p:cNvSpPr>
          <p:nvPr/>
        </p:nvSpPr>
        <p:spPr bwMode="auto">
          <a:xfrm>
            <a:off x="3811588" y="2284413"/>
            <a:ext cx="1343025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rot="10800000" flipV="1">
            <a:off x="1118323" y="2236764"/>
            <a:ext cx="1746187" cy="17810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33" name="Text Box 4"/>
          <p:cNvSpPr txBox="1">
            <a:spLocks noChangeArrowheads="1"/>
          </p:cNvSpPr>
          <p:nvPr/>
        </p:nvSpPr>
        <p:spPr bwMode="auto">
          <a:xfrm>
            <a:off x="1236663" y="2646363"/>
            <a:ext cx="150018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 rot="10800000" flipV="1">
            <a:off x="6265475" y="2236764"/>
            <a:ext cx="1746187" cy="178104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1537" name="Text Box 4"/>
          <p:cNvSpPr txBox="1">
            <a:spLocks noChangeArrowheads="1"/>
          </p:cNvSpPr>
          <p:nvPr/>
        </p:nvSpPr>
        <p:spPr bwMode="auto">
          <a:xfrm>
            <a:off x="6383338" y="2646363"/>
            <a:ext cx="15017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cxnSp>
        <p:nvCxnSpPr>
          <p:cNvPr id="3" name="꺾인 연결선 2"/>
          <p:cNvCxnSpPr/>
          <p:nvPr/>
        </p:nvCxnSpPr>
        <p:spPr>
          <a:xfrm rot="10800000">
            <a:off x="1892300" y="3540125"/>
            <a:ext cx="706438" cy="976313"/>
          </a:xfrm>
          <a:prstGeom prst="bentConnector3">
            <a:avLst>
              <a:gd name="adj1" fmla="val 101242"/>
            </a:avLst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꺾인 연결선 3"/>
          <p:cNvCxnSpPr/>
          <p:nvPr/>
        </p:nvCxnSpPr>
        <p:spPr>
          <a:xfrm rot="10800000" flipH="1" flipV="1">
            <a:off x="6505575" y="3038475"/>
            <a:ext cx="738188" cy="1722438"/>
          </a:xfrm>
          <a:prstGeom prst="bentConnector3">
            <a:avLst>
              <a:gd name="adj1" fmla="val 101242"/>
            </a:avLst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 flipH="1">
            <a:off x="6244100" y="4810642"/>
            <a:ext cx="2053750" cy="137821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914400" y="2135612"/>
            <a:ext cx="2053750" cy="137821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" name="Freeform 2"/>
          <p:cNvSpPr>
            <a:spLocks noEditPoints="1"/>
          </p:cNvSpPr>
          <p:nvPr/>
        </p:nvSpPr>
        <p:spPr bwMode="gray">
          <a:xfrm rot="20954467">
            <a:off x="2615957" y="3222146"/>
            <a:ext cx="3060543" cy="3064374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20"/>
              <a:gd name="T145" fmla="*/ 0 h 2912"/>
              <a:gd name="T146" fmla="*/ 2820 w 2820"/>
              <a:gd name="T147" fmla="*/ 2912 h 291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rgbClr val="FFFF00"/>
              </a:gs>
              <a:gs pos="50000">
                <a:srgbClr val="FFC000"/>
              </a:gs>
              <a:gs pos="100000">
                <a:schemeClr val="accent6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20099998" rev="0"/>
            </a:camera>
            <a:lightRig rig="balanced" dir="t"/>
          </a:scene3d>
          <a:sp3d extrusionH="430200" prstMaterial="metal">
            <a:bevelT w="13500" h="13500" prst="angle"/>
            <a:bevelB w="13500" h="13500" prst="angle"/>
            <a:extrusionClr>
              <a:srgbClr val="FFC000"/>
            </a:extrusionClr>
          </a:sp3d>
        </p:spPr>
        <p:txBody>
          <a:bodyPr>
            <a:flatTx/>
          </a:bodyPr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" name="Freeform 3"/>
          <p:cNvSpPr>
            <a:spLocks noEditPoints="1"/>
          </p:cNvSpPr>
          <p:nvPr/>
        </p:nvSpPr>
        <p:spPr bwMode="gray">
          <a:xfrm rot="10552877">
            <a:off x="3946691" y="2100252"/>
            <a:ext cx="3169643" cy="2924939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2820"/>
              <a:gd name="T145" fmla="*/ 0 h 2912"/>
              <a:gd name="T146" fmla="*/ 2820 w 2820"/>
              <a:gd name="T147" fmla="*/ 2912 h 291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PerspectiveFront">
              <a:rot lat="1500000" lon="20099998" rev="0"/>
            </a:camera>
            <a:lightRig rig="balanced" dir="t"/>
          </a:scene3d>
          <a:sp3d extrusionH="430200" prstMaterial="metal">
            <a:bevelT w="13500" h="13500" prst="angle"/>
            <a:bevelB w="13500" h="13500" prst="angle"/>
            <a:extrusionClr>
              <a:schemeClr val="bg1">
                <a:lumMod val="65000"/>
              </a:schemeClr>
            </a:extrusionClr>
          </a:sp3d>
        </p:spPr>
        <p:txBody>
          <a:bodyPr>
            <a:flatTx/>
          </a:bodyPr>
          <a:lstStyle/>
          <a:p>
            <a:pPr>
              <a:defRPr/>
            </a:pPr>
            <a:endParaRPr lang="ko-KR" altLang="en-US" sz="20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22545" name="Text Box 4"/>
          <p:cNvSpPr txBox="1">
            <a:spLocks noChangeArrowheads="1"/>
          </p:cNvSpPr>
          <p:nvPr/>
        </p:nvSpPr>
        <p:spPr bwMode="auto">
          <a:xfrm>
            <a:off x="3130550" y="5132388"/>
            <a:ext cx="134143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546" name="Text Box 4"/>
          <p:cNvSpPr txBox="1">
            <a:spLocks noChangeArrowheads="1"/>
          </p:cNvSpPr>
          <p:nvPr/>
        </p:nvSpPr>
        <p:spPr bwMode="auto">
          <a:xfrm>
            <a:off x="5035550" y="2484438"/>
            <a:ext cx="1341438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073150" y="2279650"/>
            <a:ext cx="1770063" cy="42703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2548" name="Text Box 4"/>
          <p:cNvSpPr txBox="1">
            <a:spLocks noChangeArrowheads="1"/>
          </p:cNvSpPr>
          <p:nvPr/>
        </p:nvSpPr>
        <p:spPr bwMode="auto">
          <a:xfrm>
            <a:off x="1189038" y="2284413"/>
            <a:ext cx="1531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1073150" y="2894013"/>
            <a:ext cx="1770063" cy="427037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2550" name="Text Box 4"/>
          <p:cNvSpPr txBox="1">
            <a:spLocks noChangeArrowheads="1"/>
          </p:cNvSpPr>
          <p:nvPr/>
        </p:nvSpPr>
        <p:spPr bwMode="auto">
          <a:xfrm>
            <a:off x="1189038" y="2898775"/>
            <a:ext cx="153193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83338" y="4943475"/>
            <a:ext cx="1770062" cy="42703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2552" name="Text Box 4"/>
          <p:cNvSpPr txBox="1">
            <a:spLocks noChangeArrowheads="1"/>
          </p:cNvSpPr>
          <p:nvPr/>
        </p:nvSpPr>
        <p:spPr bwMode="auto">
          <a:xfrm>
            <a:off x="6500813" y="4948238"/>
            <a:ext cx="1530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83338" y="5557838"/>
            <a:ext cx="1770062" cy="427037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2554" name="Text Box 4"/>
          <p:cNvSpPr txBox="1">
            <a:spLocks noChangeArrowheads="1"/>
          </p:cNvSpPr>
          <p:nvPr/>
        </p:nvSpPr>
        <p:spPr bwMode="auto">
          <a:xfrm>
            <a:off x="6500813" y="5562600"/>
            <a:ext cx="1530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23555" name="Line 12"/>
          <p:cNvSpPr>
            <a:spLocks noChangeShapeType="1"/>
          </p:cNvSpPr>
          <p:nvPr/>
        </p:nvSpPr>
        <p:spPr bwMode="auto">
          <a:xfrm>
            <a:off x="2398713" y="3497263"/>
            <a:ext cx="700087" cy="979487"/>
          </a:xfrm>
          <a:prstGeom prst="line">
            <a:avLst/>
          </a:prstGeom>
          <a:noFill/>
          <a:ln w="571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6" name="Line 13"/>
          <p:cNvSpPr>
            <a:spLocks noChangeShapeType="1"/>
          </p:cNvSpPr>
          <p:nvPr/>
        </p:nvSpPr>
        <p:spPr bwMode="auto">
          <a:xfrm flipV="1">
            <a:off x="3868738" y="3986213"/>
            <a:ext cx="982662" cy="560387"/>
          </a:xfrm>
          <a:prstGeom prst="line">
            <a:avLst/>
          </a:prstGeom>
          <a:noFill/>
          <a:ln w="571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14"/>
          <p:cNvSpPr>
            <a:spLocks noChangeShapeType="1"/>
          </p:cNvSpPr>
          <p:nvPr/>
        </p:nvSpPr>
        <p:spPr bwMode="auto">
          <a:xfrm flipV="1">
            <a:off x="5830888" y="2714625"/>
            <a:ext cx="1190625" cy="711200"/>
          </a:xfrm>
          <a:prstGeom prst="line">
            <a:avLst/>
          </a:prstGeom>
          <a:noFill/>
          <a:ln w="57150" cap="rnd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 rot="3419336">
            <a:off x="1606539" y="2523808"/>
            <a:ext cx="992482" cy="1058647"/>
          </a:xfrm>
          <a:prstGeom prst="rect">
            <a:avLst/>
          </a:prstGeom>
          <a:gradFill rotWithShape="1">
            <a:gsLst>
              <a:gs pos="0">
                <a:srgbClr val="FFFF00"/>
              </a:gs>
              <a:gs pos="100000">
                <a:srgbClr val="FFC000"/>
              </a:gs>
            </a:gsLst>
            <a:lin ang="5400000" scaled="1"/>
          </a:gradFill>
          <a:ln w="38100">
            <a:solidFill>
              <a:srgbClr val="FFC000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  <a:scene3d>
            <a:camera prst="perspectiveRelaxedModerately" fov="2700000">
              <a:rot lat="19230630" lon="421525" rev="21030932"/>
            </a:camera>
            <a:lightRig rig="threePt" dir="t"/>
          </a:scene3d>
          <a:sp3d extrusionH="254000"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559" name="Text Box 5"/>
          <p:cNvSpPr txBox="1">
            <a:spLocks noChangeArrowheads="1"/>
          </p:cNvSpPr>
          <p:nvPr/>
        </p:nvSpPr>
        <p:spPr bwMode="gray">
          <a:xfrm>
            <a:off x="1719263" y="2886075"/>
            <a:ext cx="6461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latinLnBrk="0"/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gray">
          <a:xfrm rot="3419336">
            <a:off x="2945572" y="4195357"/>
            <a:ext cx="992482" cy="1058647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  <a:scene3d>
            <a:camera prst="perspectiveAbove">
              <a:rot lat="20134273" lon="357042" rev="21151698"/>
            </a:camera>
            <a:lightRig rig="threePt" dir="t"/>
          </a:scene3d>
          <a:sp3d extrusionH="254000"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gray">
          <a:xfrm rot="3419336">
            <a:off x="4797197" y="3340235"/>
            <a:ext cx="992482" cy="1058647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  <a:scene3d>
            <a:camera prst="perspectiveAbove">
              <a:rot lat="20134273" lon="357042" rev="21151698"/>
            </a:camera>
            <a:lightRig rig="threePt" dir="t"/>
          </a:scene3d>
          <a:sp3d extrusionH="254000"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gray">
          <a:xfrm rot="3419336">
            <a:off x="6956304" y="1998087"/>
            <a:ext cx="992482" cy="1058647"/>
          </a:xfrm>
          <a:prstGeom prst="rect">
            <a:avLst/>
          </a:prstGeom>
          <a:gradFill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 w="38100">
            <a:solidFill>
              <a:srgbClr val="FFFFFF"/>
            </a:solidFill>
            <a:miter lim="800000"/>
            <a:headEnd/>
            <a:tailEnd/>
          </a:ln>
          <a:effectLst>
            <a:outerShdw dist="179605" dir="487806" algn="ctr" rotWithShape="0">
              <a:srgbClr val="000000">
                <a:alpha val="50000"/>
              </a:srgbClr>
            </a:outerShdw>
          </a:effectLst>
          <a:scene3d>
            <a:camera prst="perspectiveAbove">
              <a:rot lat="20134273" lon="357042" rev="21151698"/>
            </a:camera>
            <a:lightRig rig="threePt" dir="t"/>
          </a:scene3d>
          <a:sp3d extrusionH="254000"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2678113" y="2109788"/>
            <a:ext cx="3783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latinLnBrk="0"/>
            <a:r>
              <a:rPr kumimoji="0" lang="zh-CN" altLang="en-US" sz="3600" b="1">
                <a:solidFill>
                  <a:srgbClr val="FFC000"/>
                </a:solidFill>
                <a:latin typeface="Arial" charset="0"/>
              </a:rPr>
              <a:t>标题</a:t>
            </a:r>
            <a:endParaRPr kumimoji="0" lang="en-US" altLang="ko-KR" sz="3600" b="1">
              <a:solidFill>
                <a:srgbClr val="FFC000"/>
              </a:solidFill>
              <a:latin typeface="Arial" charset="0"/>
            </a:endParaRPr>
          </a:p>
        </p:txBody>
      </p:sp>
      <p:sp>
        <p:nvSpPr>
          <p:cNvPr id="23564" name="Text Box 19"/>
          <p:cNvSpPr txBox="1">
            <a:spLocks noChangeArrowheads="1"/>
          </p:cNvSpPr>
          <p:nvPr/>
        </p:nvSpPr>
        <p:spPr bwMode="auto">
          <a:xfrm>
            <a:off x="647700" y="3835400"/>
            <a:ext cx="16240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5" name="Text Box 19"/>
          <p:cNvSpPr txBox="1">
            <a:spLocks noChangeArrowheads="1"/>
          </p:cNvSpPr>
          <p:nvPr/>
        </p:nvSpPr>
        <p:spPr bwMode="auto">
          <a:xfrm>
            <a:off x="2862263" y="5634038"/>
            <a:ext cx="16240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6" name="Text Box 19"/>
          <p:cNvSpPr txBox="1">
            <a:spLocks noChangeArrowheads="1"/>
          </p:cNvSpPr>
          <p:nvPr/>
        </p:nvSpPr>
        <p:spPr bwMode="auto">
          <a:xfrm>
            <a:off x="4962525" y="4779963"/>
            <a:ext cx="1624013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6800850" y="3467100"/>
            <a:ext cx="1624013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  <a:p>
            <a:pPr latinLnBrk="0">
              <a:buFont typeface="Arial" charset="0"/>
              <a:buChar char="•"/>
            </a:pPr>
            <a:r>
              <a:rPr kumimoji="0" lang="en-US" altLang="ko-KR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rgbClr val="FFFFFF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rgbClr val="FFFFFF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8" name="Text Box 5"/>
          <p:cNvSpPr txBox="1">
            <a:spLocks noChangeArrowheads="1"/>
          </p:cNvSpPr>
          <p:nvPr/>
        </p:nvSpPr>
        <p:spPr bwMode="gray">
          <a:xfrm>
            <a:off x="3051175" y="4570413"/>
            <a:ext cx="6461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latinLnBrk="0"/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69" name="Text Box 5"/>
          <p:cNvSpPr txBox="1">
            <a:spLocks noChangeArrowheads="1"/>
          </p:cNvSpPr>
          <p:nvPr/>
        </p:nvSpPr>
        <p:spPr bwMode="gray">
          <a:xfrm>
            <a:off x="4889500" y="3686175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latinLnBrk="0"/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570" name="Text Box 5"/>
          <p:cNvSpPr txBox="1">
            <a:spLocks noChangeArrowheads="1"/>
          </p:cNvSpPr>
          <p:nvPr/>
        </p:nvSpPr>
        <p:spPr bwMode="gray">
          <a:xfrm>
            <a:off x="7051675" y="23622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latinLnBrk="0"/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67" name="자유형 66"/>
          <p:cNvSpPr/>
          <p:nvPr/>
        </p:nvSpPr>
        <p:spPr>
          <a:xfrm>
            <a:off x="1290638" y="2947988"/>
            <a:ext cx="6548437" cy="3421062"/>
          </a:xfrm>
          <a:custGeom>
            <a:avLst/>
            <a:gdLst>
              <a:gd name="connsiteX0" fmla="*/ 0 w 6143668"/>
              <a:gd name="connsiteY0" fmla="*/ 3071830 h 6143668"/>
              <a:gd name="connsiteX1" fmla="*/ 1535921 w 6143668"/>
              <a:gd name="connsiteY1" fmla="*/ 411545 h 6143668"/>
              <a:gd name="connsiteX2" fmla="*/ 4607756 w 6143668"/>
              <a:gd name="connsiteY2" fmla="*/ 411550 h 6143668"/>
              <a:gd name="connsiteX3" fmla="*/ 6143668 w 6143668"/>
              <a:gd name="connsiteY3" fmla="*/ 3071840 h 6143668"/>
              <a:gd name="connsiteX4" fmla="*/ 4607751 w 6143668"/>
              <a:gd name="connsiteY4" fmla="*/ 3071834 h 6143668"/>
              <a:gd name="connsiteX5" fmla="*/ 3839792 w 6143668"/>
              <a:gd name="connsiteY5" fmla="*/ 1741691 h 6143668"/>
              <a:gd name="connsiteX6" fmla="*/ 2303875 w 6143668"/>
              <a:gd name="connsiteY6" fmla="*/ 1741692 h 6143668"/>
              <a:gd name="connsiteX7" fmla="*/ 1535918 w 6143668"/>
              <a:gd name="connsiteY7" fmla="*/ 3071836 h 6143668"/>
              <a:gd name="connsiteX8" fmla="*/ 0 w 6143668"/>
              <a:gd name="connsiteY8" fmla="*/ 3071830 h 6143668"/>
              <a:gd name="connsiteX0" fmla="*/ 3839792 w 6143670"/>
              <a:gd name="connsiteY0" fmla="*/ 1878875 h 3209024"/>
              <a:gd name="connsiteX1" fmla="*/ 2303875 w 6143670"/>
              <a:gd name="connsiteY1" fmla="*/ 1878876 h 3209024"/>
              <a:gd name="connsiteX2" fmla="*/ 1535918 w 6143670"/>
              <a:gd name="connsiteY2" fmla="*/ 3209020 h 3209024"/>
              <a:gd name="connsiteX3" fmla="*/ 0 w 6143670"/>
              <a:gd name="connsiteY3" fmla="*/ 3209014 h 3209024"/>
              <a:gd name="connsiteX4" fmla="*/ 1535921 w 6143670"/>
              <a:gd name="connsiteY4" fmla="*/ 548729 h 3209024"/>
              <a:gd name="connsiteX5" fmla="*/ 4607756 w 6143670"/>
              <a:gd name="connsiteY5" fmla="*/ 548734 h 3209024"/>
              <a:gd name="connsiteX6" fmla="*/ 6143668 w 6143670"/>
              <a:gd name="connsiteY6" fmla="*/ 3209024 h 3209024"/>
              <a:gd name="connsiteX7" fmla="*/ 4607751 w 6143670"/>
              <a:gd name="connsiteY7" fmla="*/ 3209018 h 3209024"/>
              <a:gd name="connsiteX8" fmla="*/ 3931232 w 6143670"/>
              <a:gd name="connsiteY8" fmla="*/ 1970315 h 3209024"/>
              <a:gd name="connsiteX0" fmla="*/ 2303875 w 6143670"/>
              <a:gd name="connsiteY0" fmla="*/ 1878876 h 3209024"/>
              <a:gd name="connsiteX1" fmla="*/ 1535918 w 6143670"/>
              <a:gd name="connsiteY1" fmla="*/ 3209020 h 3209024"/>
              <a:gd name="connsiteX2" fmla="*/ 0 w 6143670"/>
              <a:gd name="connsiteY2" fmla="*/ 3209014 h 3209024"/>
              <a:gd name="connsiteX3" fmla="*/ 1535921 w 6143670"/>
              <a:gd name="connsiteY3" fmla="*/ 548729 h 3209024"/>
              <a:gd name="connsiteX4" fmla="*/ 4607756 w 6143670"/>
              <a:gd name="connsiteY4" fmla="*/ 548734 h 3209024"/>
              <a:gd name="connsiteX5" fmla="*/ 6143668 w 6143670"/>
              <a:gd name="connsiteY5" fmla="*/ 3209024 h 3209024"/>
              <a:gd name="connsiteX6" fmla="*/ 4607751 w 6143670"/>
              <a:gd name="connsiteY6" fmla="*/ 3209018 h 3209024"/>
              <a:gd name="connsiteX7" fmla="*/ 3931232 w 6143670"/>
              <a:gd name="connsiteY7" fmla="*/ 1970315 h 3209024"/>
              <a:gd name="connsiteX0" fmla="*/ 1535918 w 6143670"/>
              <a:gd name="connsiteY0" fmla="*/ 3209020 h 3209024"/>
              <a:gd name="connsiteX1" fmla="*/ 0 w 6143670"/>
              <a:gd name="connsiteY1" fmla="*/ 3209014 h 3209024"/>
              <a:gd name="connsiteX2" fmla="*/ 1535921 w 6143670"/>
              <a:gd name="connsiteY2" fmla="*/ 548729 h 3209024"/>
              <a:gd name="connsiteX3" fmla="*/ 4607756 w 6143670"/>
              <a:gd name="connsiteY3" fmla="*/ 548734 h 3209024"/>
              <a:gd name="connsiteX4" fmla="*/ 6143668 w 6143670"/>
              <a:gd name="connsiteY4" fmla="*/ 3209024 h 3209024"/>
              <a:gd name="connsiteX5" fmla="*/ 4607751 w 6143670"/>
              <a:gd name="connsiteY5" fmla="*/ 3209018 h 3209024"/>
              <a:gd name="connsiteX6" fmla="*/ 3931232 w 6143670"/>
              <a:gd name="connsiteY6" fmla="*/ 1970315 h 3209024"/>
              <a:gd name="connsiteX0" fmla="*/ 1535918 w 6143670"/>
              <a:gd name="connsiteY0" fmla="*/ 3209020 h 3209024"/>
              <a:gd name="connsiteX1" fmla="*/ 0 w 6143670"/>
              <a:gd name="connsiteY1" fmla="*/ 3209014 h 3209024"/>
              <a:gd name="connsiteX2" fmla="*/ 1535921 w 6143670"/>
              <a:gd name="connsiteY2" fmla="*/ 548729 h 3209024"/>
              <a:gd name="connsiteX3" fmla="*/ 4607756 w 6143670"/>
              <a:gd name="connsiteY3" fmla="*/ 548734 h 3209024"/>
              <a:gd name="connsiteX4" fmla="*/ 6143668 w 6143670"/>
              <a:gd name="connsiteY4" fmla="*/ 3209024 h 3209024"/>
              <a:gd name="connsiteX5" fmla="*/ 4607751 w 6143670"/>
              <a:gd name="connsiteY5" fmla="*/ 3209018 h 3209024"/>
              <a:gd name="connsiteX0" fmla="*/ 1535918 w 6143670"/>
              <a:gd name="connsiteY0" fmla="*/ 3209020 h 3209024"/>
              <a:gd name="connsiteX1" fmla="*/ 0 w 6143670"/>
              <a:gd name="connsiteY1" fmla="*/ 3209014 h 3209024"/>
              <a:gd name="connsiteX2" fmla="*/ 1535921 w 6143670"/>
              <a:gd name="connsiteY2" fmla="*/ 548729 h 3209024"/>
              <a:gd name="connsiteX3" fmla="*/ 4607756 w 6143670"/>
              <a:gd name="connsiteY3" fmla="*/ 548734 h 3209024"/>
              <a:gd name="connsiteX4" fmla="*/ 6143668 w 6143670"/>
              <a:gd name="connsiteY4" fmla="*/ 3209024 h 3209024"/>
              <a:gd name="connsiteX0" fmla="*/ 0 w 6143670"/>
              <a:gd name="connsiteY0" fmla="*/ 3209014 h 3209024"/>
              <a:gd name="connsiteX1" fmla="*/ 1535921 w 6143670"/>
              <a:gd name="connsiteY1" fmla="*/ 548729 h 3209024"/>
              <a:gd name="connsiteX2" fmla="*/ 4607756 w 6143670"/>
              <a:gd name="connsiteY2" fmla="*/ 548734 h 3209024"/>
              <a:gd name="connsiteX3" fmla="*/ 6143668 w 6143670"/>
              <a:gd name="connsiteY3" fmla="*/ 3209024 h 32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3670" h="3209024">
                <a:moveTo>
                  <a:pt x="0" y="3209014"/>
                </a:moveTo>
                <a:cubicBezTo>
                  <a:pt x="1" y="2111553"/>
                  <a:pt x="585491" y="1097458"/>
                  <a:pt x="1535921" y="548729"/>
                </a:cubicBezTo>
                <a:cubicBezTo>
                  <a:pt x="2486351" y="0"/>
                  <a:pt x="3657328" y="2"/>
                  <a:pt x="4607756" y="548734"/>
                </a:cubicBezTo>
                <a:cubicBezTo>
                  <a:pt x="5558184" y="1097466"/>
                  <a:pt x="6143670" y="2111563"/>
                  <a:pt x="6143668" y="3209024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sp>
        <p:nvSpPr>
          <p:cNvPr id="68" name="자유형 67"/>
          <p:cNvSpPr/>
          <p:nvPr/>
        </p:nvSpPr>
        <p:spPr>
          <a:xfrm>
            <a:off x="1290638" y="4699000"/>
            <a:ext cx="6548437" cy="1711325"/>
          </a:xfrm>
          <a:custGeom>
            <a:avLst/>
            <a:gdLst>
              <a:gd name="connsiteX0" fmla="*/ 0 w 6143668"/>
              <a:gd name="connsiteY0" fmla="*/ 3071830 h 6143668"/>
              <a:gd name="connsiteX1" fmla="*/ 1535921 w 6143668"/>
              <a:gd name="connsiteY1" fmla="*/ 411545 h 6143668"/>
              <a:gd name="connsiteX2" fmla="*/ 4607756 w 6143668"/>
              <a:gd name="connsiteY2" fmla="*/ 411550 h 6143668"/>
              <a:gd name="connsiteX3" fmla="*/ 6143668 w 6143668"/>
              <a:gd name="connsiteY3" fmla="*/ 3071840 h 6143668"/>
              <a:gd name="connsiteX4" fmla="*/ 4607751 w 6143668"/>
              <a:gd name="connsiteY4" fmla="*/ 3071834 h 6143668"/>
              <a:gd name="connsiteX5" fmla="*/ 3839792 w 6143668"/>
              <a:gd name="connsiteY5" fmla="*/ 1741691 h 6143668"/>
              <a:gd name="connsiteX6" fmla="*/ 2303875 w 6143668"/>
              <a:gd name="connsiteY6" fmla="*/ 1741692 h 6143668"/>
              <a:gd name="connsiteX7" fmla="*/ 1535918 w 6143668"/>
              <a:gd name="connsiteY7" fmla="*/ 3071836 h 6143668"/>
              <a:gd name="connsiteX8" fmla="*/ 0 w 6143668"/>
              <a:gd name="connsiteY8" fmla="*/ 3071830 h 6143668"/>
              <a:gd name="connsiteX0" fmla="*/ 1535921 w 6143670"/>
              <a:gd name="connsiteY0" fmla="*/ 548729 h 3209024"/>
              <a:gd name="connsiteX1" fmla="*/ 4607756 w 6143670"/>
              <a:gd name="connsiteY1" fmla="*/ 548734 h 3209024"/>
              <a:gd name="connsiteX2" fmla="*/ 6143668 w 6143670"/>
              <a:gd name="connsiteY2" fmla="*/ 3209024 h 3209024"/>
              <a:gd name="connsiteX3" fmla="*/ 4607751 w 6143670"/>
              <a:gd name="connsiteY3" fmla="*/ 3209018 h 3209024"/>
              <a:gd name="connsiteX4" fmla="*/ 3839792 w 6143670"/>
              <a:gd name="connsiteY4" fmla="*/ 1878875 h 3209024"/>
              <a:gd name="connsiteX5" fmla="*/ 2303875 w 6143670"/>
              <a:gd name="connsiteY5" fmla="*/ 1878876 h 3209024"/>
              <a:gd name="connsiteX6" fmla="*/ 1535918 w 6143670"/>
              <a:gd name="connsiteY6" fmla="*/ 3209020 h 3209024"/>
              <a:gd name="connsiteX7" fmla="*/ 0 w 6143670"/>
              <a:gd name="connsiteY7" fmla="*/ 3209014 h 3209024"/>
              <a:gd name="connsiteX8" fmla="*/ 1627361 w 6143670"/>
              <a:gd name="connsiteY8" fmla="*/ 640169 h 3209024"/>
              <a:gd name="connsiteX0" fmla="*/ 1535921 w 6143670"/>
              <a:gd name="connsiteY0" fmla="*/ 548729 h 3209024"/>
              <a:gd name="connsiteX1" fmla="*/ 4607756 w 6143670"/>
              <a:gd name="connsiteY1" fmla="*/ 548734 h 3209024"/>
              <a:gd name="connsiteX2" fmla="*/ 6143668 w 6143670"/>
              <a:gd name="connsiteY2" fmla="*/ 3209024 h 3209024"/>
              <a:gd name="connsiteX3" fmla="*/ 4607751 w 6143670"/>
              <a:gd name="connsiteY3" fmla="*/ 3209018 h 3209024"/>
              <a:gd name="connsiteX4" fmla="*/ 3839792 w 6143670"/>
              <a:gd name="connsiteY4" fmla="*/ 1878875 h 3209024"/>
              <a:gd name="connsiteX5" fmla="*/ 2303875 w 6143670"/>
              <a:gd name="connsiteY5" fmla="*/ 1878876 h 3209024"/>
              <a:gd name="connsiteX6" fmla="*/ 1535918 w 6143670"/>
              <a:gd name="connsiteY6" fmla="*/ 3209020 h 3209024"/>
              <a:gd name="connsiteX7" fmla="*/ 0 w 6143670"/>
              <a:gd name="connsiteY7" fmla="*/ 3209014 h 3209024"/>
              <a:gd name="connsiteX0" fmla="*/ 4607756 w 6143670"/>
              <a:gd name="connsiteY0" fmla="*/ 0 h 2660290"/>
              <a:gd name="connsiteX1" fmla="*/ 6143668 w 6143670"/>
              <a:gd name="connsiteY1" fmla="*/ 2660290 h 2660290"/>
              <a:gd name="connsiteX2" fmla="*/ 4607751 w 6143670"/>
              <a:gd name="connsiteY2" fmla="*/ 2660284 h 2660290"/>
              <a:gd name="connsiteX3" fmla="*/ 3839792 w 6143670"/>
              <a:gd name="connsiteY3" fmla="*/ 1330141 h 2660290"/>
              <a:gd name="connsiteX4" fmla="*/ 2303875 w 6143670"/>
              <a:gd name="connsiteY4" fmla="*/ 1330142 h 2660290"/>
              <a:gd name="connsiteX5" fmla="*/ 1535918 w 6143670"/>
              <a:gd name="connsiteY5" fmla="*/ 2660286 h 2660290"/>
              <a:gd name="connsiteX6" fmla="*/ 0 w 6143670"/>
              <a:gd name="connsiteY6" fmla="*/ 2660280 h 2660290"/>
              <a:gd name="connsiteX0" fmla="*/ 6143668 w 6143668"/>
              <a:gd name="connsiteY0" fmla="*/ 1604514 h 1604514"/>
              <a:gd name="connsiteX1" fmla="*/ 4607751 w 6143668"/>
              <a:gd name="connsiteY1" fmla="*/ 1604508 h 1604514"/>
              <a:gd name="connsiteX2" fmla="*/ 3839792 w 6143668"/>
              <a:gd name="connsiteY2" fmla="*/ 274365 h 1604514"/>
              <a:gd name="connsiteX3" fmla="*/ 2303875 w 6143668"/>
              <a:gd name="connsiteY3" fmla="*/ 274366 h 1604514"/>
              <a:gd name="connsiteX4" fmla="*/ 1535918 w 6143668"/>
              <a:gd name="connsiteY4" fmla="*/ 1604510 h 1604514"/>
              <a:gd name="connsiteX5" fmla="*/ 0 w 6143668"/>
              <a:gd name="connsiteY5" fmla="*/ 1604504 h 1604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43668" h="1604514">
                <a:moveTo>
                  <a:pt x="6143668" y="1604514"/>
                </a:moveTo>
                <a:lnTo>
                  <a:pt x="4607751" y="1604508"/>
                </a:lnTo>
                <a:cubicBezTo>
                  <a:pt x="4607751" y="1055778"/>
                  <a:pt x="4315007" y="548730"/>
                  <a:pt x="3839792" y="274365"/>
                </a:cubicBezTo>
                <a:cubicBezTo>
                  <a:pt x="3364577" y="0"/>
                  <a:pt x="2779089" y="0"/>
                  <a:pt x="2303875" y="274366"/>
                </a:cubicBezTo>
                <a:cubicBezTo>
                  <a:pt x="1828661" y="548732"/>
                  <a:pt x="1535917" y="1055780"/>
                  <a:pt x="1535918" y="1604510"/>
                </a:cubicBezTo>
                <a:lnTo>
                  <a:pt x="0" y="1604504"/>
                </a:lnTo>
              </a:path>
            </a:pathLst>
          </a:custGeom>
          <a:noFill/>
          <a:ln w="412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68" idx="3"/>
            <a:endCxn id="67" idx="1"/>
          </p:cNvCxnSpPr>
          <p:nvPr/>
        </p:nvCxnSpPr>
        <p:spPr>
          <a:xfrm flipH="1" flipV="1">
            <a:off x="2927350" y="3533775"/>
            <a:ext cx="819150" cy="1458913"/>
          </a:xfrm>
          <a:prstGeom prst="straightConnector1">
            <a:avLst/>
          </a:prstGeom>
          <a:noFill/>
          <a:ln w="41275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화살표 연결선 69"/>
          <p:cNvCxnSpPr>
            <a:stCxn id="68" idx="2"/>
            <a:endCxn id="67" idx="2"/>
          </p:cNvCxnSpPr>
          <p:nvPr/>
        </p:nvCxnSpPr>
        <p:spPr>
          <a:xfrm flipV="1">
            <a:off x="5383213" y="3533775"/>
            <a:ext cx="819150" cy="1458913"/>
          </a:xfrm>
          <a:prstGeom prst="straightConnector1">
            <a:avLst/>
          </a:prstGeom>
          <a:noFill/>
          <a:ln w="41275">
            <a:solidFill>
              <a:schemeClr val="bg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583" name="그룹 94"/>
          <p:cNvGrpSpPr>
            <a:grpSpLocks/>
          </p:cNvGrpSpPr>
          <p:nvPr/>
        </p:nvGrpSpPr>
        <p:grpSpPr bwMode="auto">
          <a:xfrm>
            <a:off x="1519238" y="2682875"/>
            <a:ext cx="1674812" cy="673100"/>
            <a:chOff x="1518742" y="2682180"/>
            <a:chExt cx="1675211" cy="674069"/>
          </a:xfrm>
        </p:grpSpPr>
        <p:sp>
          <p:nvSpPr>
            <p:cNvPr id="77" name="모서리가 둥근 직사각형 76"/>
            <p:cNvSpPr/>
            <p:nvPr/>
          </p:nvSpPr>
          <p:spPr>
            <a:xfrm>
              <a:off x="1518742" y="2682180"/>
              <a:ext cx="1675211" cy="67406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 prstMaterial="dkEdge">
              <a:bevelT w="254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78" name="모서리가 둥근 직사각형 77"/>
            <p:cNvSpPr/>
            <p:nvPr/>
          </p:nvSpPr>
          <p:spPr>
            <a:xfrm>
              <a:off x="1564513" y="2733643"/>
              <a:ext cx="1613307" cy="573464"/>
            </a:xfrm>
            <a:prstGeom prst="roundRect">
              <a:avLst>
                <a:gd name="adj" fmla="val 50000"/>
              </a:avLst>
            </a:prstGeom>
            <a:gradFill>
              <a:gsLst>
                <a:gs pos="29000">
                  <a:schemeClr val="bg1"/>
                </a:gs>
                <a:gs pos="69000">
                  <a:schemeClr val="bg1"/>
                </a:gs>
              </a:gsLst>
              <a:lin ang="5400000" scaled="0"/>
            </a:gradFill>
            <a:ln w="38100">
              <a:noFill/>
            </a:ln>
            <a:scene3d>
              <a:camera prst="orthographicFront"/>
              <a:lightRig rig="balanced" dir="t">
                <a:rot lat="0" lon="0" rev="7800000"/>
              </a:lightRig>
            </a:scene3d>
            <a:sp3d prstMaterial="dkEdge">
              <a:bevelT w="254000" h="127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  <p:sp>
        <p:nvSpPr>
          <p:cNvPr id="79" name="Text Box 4"/>
          <p:cNvSpPr txBox="1">
            <a:spLocks noChangeArrowheads="1"/>
          </p:cNvSpPr>
          <p:nvPr/>
        </p:nvSpPr>
        <p:spPr bwMode="auto">
          <a:xfrm>
            <a:off x="1727200" y="2763838"/>
            <a:ext cx="1263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4585" name="그룹 93"/>
          <p:cNvGrpSpPr>
            <a:grpSpLocks/>
          </p:cNvGrpSpPr>
          <p:nvPr/>
        </p:nvGrpSpPr>
        <p:grpSpPr bwMode="auto">
          <a:xfrm>
            <a:off x="3578225" y="1447800"/>
            <a:ext cx="1931988" cy="1970088"/>
            <a:chOff x="3578444" y="1448185"/>
            <a:chExt cx="1931856" cy="1970431"/>
          </a:xfrm>
        </p:grpSpPr>
        <p:sp>
          <p:nvSpPr>
            <p:cNvPr id="85" name="모서리가 둥근 직사각형 84"/>
            <p:cNvSpPr/>
            <p:nvPr/>
          </p:nvSpPr>
          <p:spPr>
            <a:xfrm rot="10800000">
              <a:off x="3578444" y="1448185"/>
              <a:ext cx="1931856" cy="197043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/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4609" name="Freeform 81"/>
            <p:cNvSpPr>
              <a:spLocks/>
            </p:cNvSpPr>
            <p:nvPr/>
          </p:nvSpPr>
          <p:spPr bwMode="gray">
            <a:xfrm>
              <a:off x="3753631" y="1450157"/>
              <a:ext cx="1541302" cy="679277"/>
            </a:xfrm>
            <a:custGeom>
              <a:avLst/>
              <a:gdLst>
                <a:gd name="T0" fmla="*/ 1771116941 w 1321"/>
                <a:gd name="T1" fmla="*/ 364987356 h 712"/>
                <a:gd name="T2" fmla="*/ 1792898179 w 1321"/>
                <a:gd name="T3" fmla="*/ 402305601 h 712"/>
                <a:gd name="T4" fmla="*/ 1798343488 w 1321"/>
                <a:gd name="T5" fmla="*/ 437803536 h 712"/>
                <a:gd name="T6" fmla="*/ 1790174941 w 1321"/>
                <a:gd name="T7" fmla="*/ 469659899 h 712"/>
                <a:gd name="T8" fmla="*/ 1767032084 w 1321"/>
                <a:gd name="T9" fmla="*/ 500606227 h 712"/>
                <a:gd name="T10" fmla="*/ 1731636989 w 1321"/>
                <a:gd name="T11" fmla="*/ 527002617 h 712"/>
                <a:gd name="T12" fmla="*/ 1686712894 w 1321"/>
                <a:gd name="T13" fmla="*/ 549757434 h 712"/>
                <a:gd name="T14" fmla="*/ 1628174943 w 1321"/>
                <a:gd name="T15" fmla="*/ 571602098 h 712"/>
                <a:gd name="T16" fmla="*/ 1561468444 w 1321"/>
                <a:gd name="T17" fmla="*/ 590715343 h 712"/>
                <a:gd name="T18" fmla="*/ 1486594564 w 1321"/>
                <a:gd name="T19" fmla="*/ 607099079 h 712"/>
                <a:gd name="T20" fmla="*/ 1403552136 w 1321"/>
                <a:gd name="T21" fmla="*/ 621662506 h 712"/>
                <a:gd name="T22" fmla="*/ 1316426018 w 1321"/>
                <a:gd name="T23" fmla="*/ 631674206 h 712"/>
                <a:gd name="T24" fmla="*/ 1219769442 w 1321"/>
                <a:gd name="T25" fmla="*/ 640776705 h 712"/>
                <a:gd name="T26" fmla="*/ 1121752705 w 1321"/>
                <a:gd name="T27" fmla="*/ 646237632 h 712"/>
                <a:gd name="T28" fmla="*/ 1082272753 w 1321"/>
                <a:gd name="T29" fmla="*/ 648057941 h 712"/>
                <a:gd name="T30" fmla="*/ 648002616 w 1321"/>
                <a:gd name="T31" fmla="*/ 648057941 h 712"/>
                <a:gd name="T32" fmla="*/ 642557307 w 1321"/>
                <a:gd name="T33" fmla="*/ 648057941 h 712"/>
                <a:gd name="T34" fmla="*/ 556792662 w 1321"/>
                <a:gd name="T35" fmla="*/ 644417323 h 712"/>
                <a:gd name="T36" fmla="*/ 473750235 w 1321"/>
                <a:gd name="T37" fmla="*/ 640776705 h 712"/>
                <a:gd name="T38" fmla="*/ 394791498 w 1321"/>
                <a:gd name="T39" fmla="*/ 633494515 h 712"/>
                <a:gd name="T40" fmla="*/ 319917618 w 1321"/>
                <a:gd name="T41" fmla="*/ 627123433 h 712"/>
                <a:gd name="T42" fmla="*/ 253211046 w 1321"/>
                <a:gd name="T43" fmla="*/ 616201578 h 712"/>
                <a:gd name="T44" fmla="*/ 191949856 w 1321"/>
                <a:gd name="T45" fmla="*/ 603458461 h 712"/>
                <a:gd name="T46" fmla="*/ 138857177 w 1321"/>
                <a:gd name="T47" fmla="*/ 589805188 h 712"/>
                <a:gd name="T48" fmla="*/ 91211011 w 1321"/>
                <a:gd name="T49" fmla="*/ 573422407 h 712"/>
                <a:gd name="T50" fmla="*/ 53092660 w 1321"/>
                <a:gd name="T51" fmla="*/ 553398053 h 712"/>
                <a:gd name="T52" fmla="*/ 24504485 w 1321"/>
                <a:gd name="T53" fmla="*/ 530643235 h 712"/>
                <a:gd name="T54" fmla="*/ 8168550 w 1321"/>
                <a:gd name="T55" fmla="*/ 504247799 h 712"/>
                <a:gd name="T56" fmla="*/ 0 w 1321"/>
                <a:gd name="T57" fmla="*/ 476941136 h 712"/>
                <a:gd name="T58" fmla="*/ 0 w 1321"/>
                <a:gd name="T59" fmla="*/ 473300517 h 712"/>
                <a:gd name="T60" fmla="*/ 5445312 w 1321"/>
                <a:gd name="T61" fmla="*/ 443264463 h 712"/>
                <a:gd name="T62" fmla="*/ 21781247 w 1321"/>
                <a:gd name="T63" fmla="*/ 405946219 h 712"/>
                <a:gd name="T64" fmla="*/ 69428589 w 1321"/>
                <a:gd name="T65" fmla="*/ 336771611 h 712"/>
                <a:gd name="T66" fmla="*/ 127966559 w 1321"/>
                <a:gd name="T67" fmla="*/ 272147777 h 712"/>
                <a:gd name="T68" fmla="*/ 200118404 w 1321"/>
                <a:gd name="T69" fmla="*/ 213895918 h 712"/>
                <a:gd name="T70" fmla="*/ 277715522 w 1321"/>
                <a:gd name="T71" fmla="*/ 160193938 h 712"/>
                <a:gd name="T72" fmla="*/ 367564951 w 1321"/>
                <a:gd name="T73" fmla="*/ 113774118 h 712"/>
                <a:gd name="T74" fmla="*/ 464220068 w 1321"/>
                <a:gd name="T75" fmla="*/ 74635565 h 712"/>
                <a:gd name="T76" fmla="*/ 564960043 w 1321"/>
                <a:gd name="T77" fmla="*/ 42779187 h 712"/>
                <a:gd name="T78" fmla="*/ 676590783 w 1321"/>
                <a:gd name="T79" fmla="*/ 19114207 h 712"/>
                <a:gd name="T80" fmla="*/ 790944615 w 1321"/>
                <a:gd name="T81" fmla="*/ 5460929 h 712"/>
                <a:gd name="T82" fmla="*/ 908020518 w 1321"/>
                <a:gd name="T83" fmla="*/ 0 h 712"/>
                <a:gd name="T84" fmla="*/ 908020518 w 1321"/>
                <a:gd name="T85" fmla="*/ 0 h 712"/>
                <a:gd name="T86" fmla="*/ 1033264968 w 1321"/>
                <a:gd name="T87" fmla="*/ 5460929 h 712"/>
                <a:gd name="T88" fmla="*/ 1153062943 w 1321"/>
                <a:gd name="T89" fmla="*/ 20934516 h 712"/>
                <a:gd name="T90" fmla="*/ 1268778686 w 1321"/>
                <a:gd name="T91" fmla="*/ 48240114 h 712"/>
                <a:gd name="T92" fmla="*/ 1374963970 w 1321"/>
                <a:gd name="T93" fmla="*/ 81917755 h 712"/>
                <a:gd name="T94" fmla="*/ 1472980707 w 1321"/>
                <a:gd name="T95" fmla="*/ 124696927 h 712"/>
                <a:gd name="T96" fmla="*/ 1564191682 w 1321"/>
                <a:gd name="T97" fmla="*/ 176577674 h 712"/>
                <a:gd name="T98" fmla="*/ 1644510871 w 1321"/>
                <a:gd name="T99" fmla="*/ 233009163 h 712"/>
                <a:gd name="T100" fmla="*/ 1712578989 w 1321"/>
                <a:gd name="T101" fmla="*/ 295812749 h 712"/>
                <a:gd name="T102" fmla="*/ 1771116941 w 1321"/>
                <a:gd name="T103" fmla="*/ 364987356 h 712"/>
                <a:gd name="T104" fmla="*/ 1771116941 w 1321"/>
                <a:gd name="T105" fmla="*/ 364987356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586" name="Text Box 4"/>
          <p:cNvSpPr txBox="1">
            <a:spLocks noChangeArrowheads="1"/>
          </p:cNvSpPr>
          <p:nvPr/>
        </p:nvSpPr>
        <p:spPr bwMode="auto">
          <a:xfrm>
            <a:off x="3771900" y="1979613"/>
            <a:ext cx="1473200" cy="90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 rot="10800000" flipV="1">
            <a:off x="723900" y="3493397"/>
            <a:ext cx="1686846" cy="17205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590" name="Text Box 4"/>
          <p:cNvSpPr txBox="1">
            <a:spLocks noChangeArrowheads="1"/>
          </p:cNvSpPr>
          <p:nvPr/>
        </p:nvSpPr>
        <p:spPr bwMode="auto">
          <a:xfrm>
            <a:off x="838200" y="3887788"/>
            <a:ext cx="144938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 rot="10800000" flipV="1">
            <a:off x="6534042" y="3493397"/>
            <a:ext cx="1686846" cy="172052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4594" name="Text Box 4"/>
          <p:cNvSpPr txBox="1">
            <a:spLocks noChangeArrowheads="1"/>
          </p:cNvSpPr>
          <p:nvPr/>
        </p:nvSpPr>
        <p:spPr bwMode="auto">
          <a:xfrm>
            <a:off x="6648450" y="3887788"/>
            <a:ext cx="1449388" cy="89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4595" name="그룹 95"/>
          <p:cNvGrpSpPr>
            <a:grpSpLocks/>
          </p:cNvGrpSpPr>
          <p:nvPr/>
        </p:nvGrpSpPr>
        <p:grpSpPr bwMode="auto">
          <a:xfrm>
            <a:off x="5986463" y="2682875"/>
            <a:ext cx="1674812" cy="673100"/>
            <a:chOff x="1518742" y="2682180"/>
            <a:chExt cx="1675211" cy="674069"/>
          </a:xfrm>
        </p:grpSpPr>
        <p:sp>
          <p:nvSpPr>
            <p:cNvPr id="97" name="모서리가 둥근 직사각형 96"/>
            <p:cNvSpPr/>
            <p:nvPr/>
          </p:nvSpPr>
          <p:spPr>
            <a:xfrm>
              <a:off x="1518742" y="2682180"/>
              <a:ext cx="1675211" cy="67406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ln>
              <a:noFill/>
            </a:ln>
            <a:scene3d>
              <a:camera prst="orthographicFront"/>
              <a:lightRig rig="threePt" dir="t">
                <a:rot lat="0" lon="0" rev="0"/>
              </a:lightRig>
            </a:scene3d>
            <a:sp3d prstMaterial="dkEdge">
              <a:bevelT w="25400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98" name="모서리가 둥근 직사각형 97"/>
            <p:cNvSpPr/>
            <p:nvPr/>
          </p:nvSpPr>
          <p:spPr>
            <a:xfrm>
              <a:off x="1564513" y="2733643"/>
              <a:ext cx="1613307" cy="573464"/>
            </a:xfrm>
            <a:prstGeom prst="roundRect">
              <a:avLst>
                <a:gd name="adj" fmla="val 50000"/>
              </a:avLst>
            </a:prstGeom>
            <a:gradFill>
              <a:gsLst>
                <a:gs pos="29000">
                  <a:schemeClr val="bg1"/>
                </a:gs>
                <a:gs pos="69000">
                  <a:schemeClr val="bg1"/>
                </a:gs>
              </a:gsLst>
              <a:lin ang="5400000" scaled="0"/>
            </a:gradFill>
            <a:ln w="38100">
              <a:noFill/>
            </a:ln>
            <a:scene3d>
              <a:camera prst="orthographicFront"/>
              <a:lightRig rig="balanced" dir="t">
                <a:rot lat="0" lon="0" rev="7800000"/>
              </a:lightRig>
            </a:scene3d>
            <a:sp3d prstMaterial="dkEdge">
              <a:bevelT w="254000" h="1270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</p:grp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6194425" y="2763838"/>
            <a:ext cx="12636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zh-CN" altLang="en-US" sz="2000" dirty="0">
                <a:ln w="12700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 dirty="0">
              <a:ln w="12700">
                <a:noFill/>
                <a:prstDash val="solid"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97" name="TextBox 70"/>
          <p:cNvSpPr txBox="1">
            <a:spLocks noChangeArrowheads="1"/>
          </p:cNvSpPr>
          <p:nvPr/>
        </p:nvSpPr>
        <p:spPr bwMode="auto">
          <a:xfrm>
            <a:off x="3508375" y="3633788"/>
            <a:ext cx="2084388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98" name="TextBox 79"/>
          <p:cNvSpPr txBox="1">
            <a:spLocks noChangeArrowheads="1"/>
          </p:cNvSpPr>
          <p:nvPr/>
        </p:nvSpPr>
        <p:spPr bwMode="auto">
          <a:xfrm>
            <a:off x="1504950" y="5384800"/>
            <a:ext cx="14366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599" name="TextBox 80"/>
          <p:cNvSpPr txBox="1">
            <a:spLocks noChangeArrowheads="1"/>
          </p:cNvSpPr>
          <p:nvPr/>
        </p:nvSpPr>
        <p:spPr bwMode="auto">
          <a:xfrm>
            <a:off x="6302375" y="5384800"/>
            <a:ext cx="143668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모서리가 둥근 직사각형 2"/>
          <p:cNvSpPr/>
          <p:nvPr/>
        </p:nvSpPr>
        <p:spPr>
          <a:xfrm flipH="1">
            <a:off x="285720" y="2260592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5613" y="2414588"/>
            <a:ext cx="2311400" cy="57467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07" name="Text Box 4"/>
          <p:cNvSpPr txBox="1">
            <a:spLocks noChangeArrowheads="1"/>
          </p:cNvSpPr>
          <p:nvPr/>
        </p:nvSpPr>
        <p:spPr bwMode="auto">
          <a:xfrm>
            <a:off x="719138" y="2420938"/>
            <a:ext cx="1776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08" name="Text Box 4"/>
          <p:cNvSpPr txBox="1">
            <a:spLocks noChangeArrowheads="1"/>
          </p:cNvSpPr>
          <p:nvPr/>
        </p:nvSpPr>
        <p:spPr bwMode="auto">
          <a:xfrm flipH="1">
            <a:off x="520700" y="30797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오른쪽 화살표 7"/>
          <p:cNvSpPr/>
          <p:nvPr/>
        </p:nvSpPr>
        <p:spPr>
          <a:xfrm rot="5400000">
            <a:off x="1223205" y="3715989"/>
            <a:ext cx="617912" cy="1146682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 flipH="1">
            <a:off x="285720" y="4686458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5613" y="4841875"/>
            <a:ext cx="2311400" cy="573088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16" name="Text Box 4"/>
          <p:cNvSpPr txBox="1">
            <a:spLocks noChangeArrowheads="1"/>
          </p:cNvSpPr>
          <p:nvPr/>
        </p:nvSpPr>
        <p:spPr bwMode="auto">
          <a:xfrm>
            <a:off x="719138" y="4846638"/>
            <a:ext cx="1776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17" name="Text Box 4"/>
          <p:cNvSpPr txBox="1">
            <a:spLocks noChangeArrowheads="1"/>
          </p:cNvSpPr>
          <p:nvPr/>
        </p:nvSpPr>
        <p:spPr bwMode="auto">
          <a:xfrm flipH="1">
            <a:off x="520700" y="55054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 flipH="1">
            <a:off x="3214678" y="2260592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3384550" y="2414588"/>
            <a:ext cx="2311400" cy="57467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22" name="Text Box 4"/>
          <p:cNvSpPr txBox="1">
            <a:spLocks noChangeArrowheads="1"/>
          </p:cNvSpPr>
          <p:nvPr/>
        </p:nvSpPr>
        <p:spPr bwMode="auto">
          <a:xfrm>
            <a:off x="3648075" y="2420938"/>
            <a:ext cx="1776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23" name="Text Box 4"/>
          <p:cNvSpPr txBox="1">
            <a:spLocks noChangeArrowheads="1"/>
          </p:cNvSpPr>
          <p:nvPr/>
        </p:nvSpPr>
        <p:spPr bwMode="auto">
          <a:xfrm flipH="1">
            <a:off x="3449638" y="30797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오른쪽 화살표 18"/>
          <p:cNvSpPr/>
          <p:nvPr/>
        </p:nvSpPr>
        <p:spPr>
          <a:xfrm rot="5400000">
            <a:off x="4152163" y="3715989"/>
            <a:ext cx="617912" cy="1146682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 flipH="1">
            <a:off x="3214678" y="4686458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384550" y="4841875"/>
            <a:ext cx="2311400" cy="573088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31" name="Text Box 4"/>
          <p:cNvSpPr txBox="1">
            <a:spLocks noChangeArrowheads="1"/>
          </p:cNvSpPr>
          <p:nvPr/>
        </p:nvSpPr>
        <p:spPr bwMode="auto">
          <a:xfrm>
            <a:off x="3648075" y="4846638"/>
            <a:ext cx="1776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32" name="Text Box 4"/>
          <p:cNvSpPr txBox="1">
            <a:spLocks noChangeArrowheads="1"/>
          </p:cNvSpPr>
          <p:nvPr/>
        </p:nvSpPr>
        <p:spPr bwMode="auto">
          <a:xfrm flipH="1">
            <a:off x="3449638" y="55054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 flipH="1">
            <a:off x="6199162" y="2260592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6369050" y="2414588"/>
            <a:ext cx="2311400" cy="574675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37" name="Text Box 4"/>
          <p:cNvSpPr txBox="1">
            <a:spLocks noChangeArrowheads="1"/>
          </p:cNvSpPr>
          <p:nvPr/>
        </p:nvSpPr>
        <p:spPr bwMode="auto">
          <a:xfrm>
            <a:off x="6632575" y="2420938"/>
            <a:ext cx="1776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38" name="Text Box 4"/>
          <p:cNvSpPr txBox="1">
            <a:spLocks noChangeArrowheads="1"/>
          </p:cNvSpPr>
          <p:nvPr/>
        </p:nvSpPr>
        <p:spPr bwMode="auto">
          <a:xfrm flipH="1">
            <a:off x="6434138" y="30797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오른쪽 화살표 28"/>
          <p:cNvSpPr/>
          <p:nvPr/>
        </p:nvSpPr>
        <p:spPr>
          <a:xfrm rot="5400000">
            <a:off x="7136647" y="3715989"/>
            <a:ext cx="617912" cy="1146682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 flipH="1">
            <a:off x="6199162" y="4686458"/>
            <a:ext cx="2659824" cy="180167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6369050" y="4841875"/>
            <a:ext cx="2311400" cy="573088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5646" name="Text Box 4"/>
          <p:cNvSpPr txBox="1">
            <a:spLocks noChangeArrowheads="1"/>
          </p:cNvSpPr>
          <p:nvPr/>
        </p:nvSpPr>
        <p:spPr bwMode="auto">
          <a:xfrm>
            <a:off x="6632575" y="4846638"/>
            <a:ext cx="1776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647" name="Text Box 4"/>
          <p:cNvSpPr txBox="1">
            <a:spLocks noChangeArrowheads="1"/>
          </p:cNvSpPr>
          <p:nvPr/>
        </p:nvSpPr>
        <p:spPr bwMode="auto">
          <a:xfrm flipH="1">
            <a:off x="6434138" y="5505450"/>
            <a:ext cx="20574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目 录</a:t>
            </a:r>
            <a:endParaRPr lang="ko-KR" altLang="en-US" smtClean="0"/>
          </a:p>
        </p:txBody>
      </p:sp>
      <p:pic>
        <p:nvPicPr>
          <p:cNvPr id="41" name="그림 40" descr="지구_골드.png"/>
          <p:cNvPicPr>
            <a:picLocks noChangeAspect="1"/>
          </p:cNvPicPr>
          <p:nvPr/>
        </p:nvPicPr>
        <p:blipFill>
          <a:blip r:embed="rId3"/>
          <a:srcRect l="4932" r="6311" b="3186"/>
          <a:stretch>
            <a:fillRect/>
          </a:stretch>
        </p:blipFill>
        <p:spPr>
          <a:xfrm>
            <a:off x="617538" y="3659188"/>
            <a:ext cx="2597150" cy="2830512"/>
          </a:xfrm>
          <a:prstGeom prst="rect">
            <a:avLst/>
          </a:prstGeom>
          <a:effectLst>
            <a:outerShdw blurRad="139700" dist="50800" dir="13500000" sy="23000" kx="1200000" algn="br" rotWithShape="0">
              <a:prstClr val="black">
                <a:alpha val="32000"/>
              </a:prstClr>
            </a:outerShdw>
          </a:effectLst>
        </p:spPr>
      </p:pic>
      <p:sp>
        <p:nvSpPr>
          <p:cNvPr id="49" name="모서리가 둥근 직사각형 48"/>
          <p:cNvSpPr/>
          <p:nvPr/>
        </p:nvSpPr>
        <p:spPr>
          <a:xfrm flipH="1">
            <a:off x="4823503" y="2143116"/>
            <a:ext cx="3571900" cy="60517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4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lumMod val="50000"/>
                  <a:lumOff val="50000"/>
                  <a:alpha val="59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199" name="Text Box 4"/>
          <p:cNvSpPr txBox="1">
            <a:spLocks noChangeArrowheads="1"/>
          </p:cNvSpPr>
          <p:nvPr/>
        </p:nvSpPr>
        <p:spPr bwMode="auto">
          <a:xfrm flipH="1">
            <a:off x="4978400" y="2212975"/>
            <a:ext cx="30940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 flipH="1">
            <a:off x="4823503" y="3053874"/>
            <a:ext cx="3571900" cy="60517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4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lumMod val="50000"/>
                  <a:lumOff val="50000"/>
                  <a:alpha val="59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203" name="Text Box 4"/>
          <p:cNvSpPr txBox="1">
            <a:spLocks noChangeArrowheads="1"/>
          </p:cNvSpPr>
          <p:nvPr/>
        </p:nvSpPr>
        <p:spPr bwMode="auto">
          <a:xfrm flipH="1">
            <a:off x="4978400" y="3124200"/>
            <a:ext cx="30940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 flipH="1">
            <a:off x="4823503" y="3979533"/>
            <a:ext cx="3571900" cy="60517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4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lumMod val="50000"/>
                  <a:lumOff val="50000"/>
                  <a:alpha val="59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207" name="Text Box 4"/>
          <p:cNvSpPr txBox="1">
            <a:spLocks noChangeArrowheads="1"/>
          </p:cNvSpPr>
          <p:nvPr/>
        </p:nvSpPr>
        <p:spPr bwMode="auto">
          <a:xfrm flipH="1">
            <a:off x="4978400" y="4049713"/>
            <a:ext cx="309403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 flipH="1">
            <a:off x="4823503" y="4890290"/>
            <a:ext cx="3571900" cy="60517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4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lumMod val="50000"/>
                  <a:lumOff val="50000"/>
                  <a:alpha val="59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211" name="Text Box 4"/>
          <p:cNvSpPr txBox="1">
            <a:spLocks noChangeArrowheads="1"/>
          </p:cNvSpPr>
          <p:nvPr/>
        </p:nvSpPr>
        <p:spPr bwMode="auto">
          <a:xfrm flipH="1">
            <a:off x="4978400" y="4960938"/>
            <a:ext cx="3094038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 flipH="1">
            <a:off x="4823503" y="5688428"/>
            <a:ext cx="3571900" cy="60517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4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lumMod val="50000"/>
                  <a:lumOff val="50000"/>
                  <a:alpha val="59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8215" name="Text Box 4"/>
          <p:cNvSpPr txBox="1">
            <a:spLocks noChangeArrowheads="1"/>
          </p:cNvSpPr>
          <p:nvPr/>
        </p:nvSpPr>
        <p:spPr bwMode="auto">
          <a:xfrm flipH="1">
            <a:off x="4978400" y="5759450"/>
            <a:ext cx="3094038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29063" y="2154238"/>
            <a:ext cx="911225" cy="565150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/>
          </a:p>
        </p:txBody>
      </p:sp>
      <p:sp>
        <p:nvSpPr>
          <p:cNvPr id="8217" name="Text Box 4"/>
          <p:cNvSpPr txBox="1">
            <a:spLocks noChangeArrowheads="1"/>
          </p:cNvSpPr>
          <p:nvPr/>
        </p:nvSpPr>
        <p:spPr bwMode="auto">
          <a:xfrm>
            <a:off x="4032250" y="2160588"/>
            <a:ext cx="7000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3200" b="1">
                <a:latin typeface="HY견명조" pitchFamily="18" charset="-127"/>
                <a:ea typeface="HY견명조" pitchFamily="18" charset="-127"/>
              </a:rPr>
              <a:t>Ⅰ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3929063" y="3065463"/>
            <a:ext cx="911225" cy="56515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/>
          </a:p>
        </p:txBody>
      </p:sp>
      <p:sp>
        <p:nvSpPr>
          <p:cNvPr id="8219" name="Text Box 4"/>
          <p:cNvSpPr txBox="1">
            <a:spLocks noChangeArrowheads="1"/>
          </p:cNvSpPr>
          <p:nvPr/>
        </p:nvSpPr>
        <p:spPr bwMode="auto">
          <a:xfrm>
            <a:off x="4032250" y="3071813"/>
            <a:ext cx="7000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3200" b="1">
                <a:latin typeface="HY견명조" pitchFamily="18" charset="-127"/>
                <a:ea typeface="HY견명조" pitchFamily="18" charset="-127"/>
              </a:rPr>
              <a:t>Ⅱ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3929063" y="3990975"/>
            <a:ext cx="911225" cy="56515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/>
          </a:p>
        </p:txBody>
      </p:sp>
      <p:sp>
        <p:nvSpPr>
          <p:cNvPr id="8221" name="Text Box 4"/>
          <p:cNvSpPr txBox="1">
            <a:spLocks noChangeArrowheads="1"/>
          </p:cNvSpPr>
          <p:nvPr/>
        </p:nvSpPr>
        <p:spPr bwMode="auto">
          <a:xfrm>
            <a:off x="4032250" y="3997325"/>
            <a:ext cx="7000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3200" b="1">
                <a:latin typeface="HY견명조" pitchFamily="18" charset="-127"/>
                <a:ea typeface="HY견명조" pitchFamily="18" charset="-127"/>
              </a:rPr>
              <a:t>Ⅲ</a:t>
            </a: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29063" y="4902200"/>
            <a:ext cx="911225" cy="56515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/>
          </a:p>
        </p:txBody>
      </p:sp>
      <p:sp>
        <p:nvSpPr>
          <p:cNvPr id="8223" name="Text Box 4"/>
          <p:cNvSpPr txBox="1">
            <a:spLocks noChangeArrowheads="1"/>
          </p:cNvSpPr>
          <p:nvPr/>
        </p:nvSpPr>
        <p:spPr bwMode="auto">
          <a:xfrm>
            <a:off x="4032250" y="4906963"/>
            <a:ext cx="700088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3200" b="1">
                <a:latin typeface="HY견명조" pitchFamily="18" charset="-127"/>
                <a:ea typeface="HY견명조" pitchFamily="18" charset="-127"/>
              </a:rPr>
              <a:t>Ⅵ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929063" y="5699125"/>
            <a:ext cx="911225" cy="56673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1"/>
          </a:p>
        </p:txBody>
      </p:sp>
      <p:sp>
        <p:nvSpPr>
          <p:cNvPr id="8225" name="Text Box 4"/>
          <p:cNvSpPr txBox="1">
            <a:spLocks noChangeArrowheads="1"/>
          </p:cNvSpPr>
          <p:nvPr/>
        </p:nvSpPr>
        <p:spPr bwMode="auto">
          <a:xfrm>
            <a:off x="4032250" y="5705475"/>
            <a:ext cx="700088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3200" b="1">
                <a:latin typeface="HY견명조" pitchFamily="18" charset="-127"/>
                <a:ea typeface="HY견명조" pitchFamily="18" charset="-127"/>
              </a:rPr>
              <a:t>Ⅴ</a:t>
            </a:r>
          </a:p>
        </p:txBody>
      </p:sp>
      <p:pic>
        <p:nvPicPr>
          <p:cNvPr id="8226" name="그림 79" descr="바람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t="15213" r="45975" b="22459"/>
          <a:stretch>
            <a:fillRect/>
          </a:stretch>
        </p:blipFill>
        <p:spPr bwMode="auto">
          <a:xfrm>
            <a:off x="0" y="4143375"/>
            <a:ext cx="3340100" cy="223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오른쪽 화살표 2"/>
          <p:cNvSpPr/>
          <p:nvPr/>
        </p:nvSpPr>
        <p:spPr>
          <a:xfrm>
            <a:off x="4656164" y="4578654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6483052" y="4578654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4656164" y="2816201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6483052" y="2816201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 rot="10800000" flipV="1">
            <a:off x="3422740" y="2389272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42" name="Text Box 4"/>
          <p:cNvSpPr txBox="1">
            <a:spLocks noChangeArrowheads="1"/>
          </p:cNvSpPr>
          <p:nvPr/>
        </p:nvSpPr>
        <p:spPr bwMode="auto">
          <a:xfrm>
            <a:off x="3517900" y="2717800"/>
            <a:ext cx="12080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26643" name="그룹 31"/>
          <p:cNvGrpSpPr>
            <a:grpSpLocks/>
          </p:cNvGrpSpPr>
          <p:nvPr/>
        </p:nvGrpSpPr>
        <p:grpSpPr bwMode="auto">
          <a:xfrm>
            <a:off x="584200" y="2798763"/>
            <a:ext cx="2305050" cy="2351087"/>
            <a:chOff x="584172" y="2798223"/>
            <a:chExt cx="2305720" cy="2351759"/>
          </a:xfrm>
        </p:grpSpPr>
        <p:sp>
          <p:nvSpPr>
            <p:cNvPr id="13" name="모서리가 둥근 직사각형 12"/>
            <p:cNvSpPr/>
            <p:nvPr/>
          </p:nvSpPr>
          <p:spPr>
            <a:xfrm rot="10800000">
              <a:off x="584172" y="2798223"/>
              <a:ext cx="2305720" cy="235175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st="228600" dir="5400000" sx="90000" sy="-19000" rotWithShape="0">
                <a:prstClr val="black">
                  <a:alpha val="23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6674" name="Freeform 81"/>
            <p:cNvSpPr>
              <a:spLocks/>
            </p:cNvSpPr>
            <p:nvPr/>
          </p:nvSpPr>
          <p:spPr bwMode="gray">
            <a:xfrm>
              <a:off x="793262" y="2800576"/>
              <a:ext cx="1839584" cy="810734"/>
            </a:xfrm>
            <a:custGeom>
              <a:avLst/>
              <a:gdLst>
                <a:gd name="T0" fmla="*/ 2147483647 w 1321"/>
                <a:gd name="T1" fmla="*/ 519925272 h 712"/>
                <a:gd name="T2" fmla="*/ 2147483647 w 1321"/>
                <a:gd name="T3" fmla="*/ 573085265 h 712"/>
                <a:gd name="T4" fmla="*/ 2147483647 w 1321"/>
                <a:gd name="T5" fmla="*/ 623651507 h 712"/>
                <a:gd name="T6" fmla="*/ 2147483647 w 1321"/>
                <a:gd name="T7" fmla="*/ 669030961 h 712"/>
                <a:gd name="T8" fmla="*/ 2147483647 w 1321"/>
                <a:gd name="T9" fmla="*/ 713114607 h 712"/>
                <a:gd name="T10" fmla="*/ 2147483647 w 1321"/>
                <a:gd name="T11" fmla="*/ 750715799 h 712"/>
                <a:gd name="T12" fmla="*/ 2147483647 w 1321"/>
                <a:gd name="T13" fmla="*/ 783130345 h 712"/>
                <a:gd name="T14" fmla="*/ 2147483647 w 1321"/>
                <a:gd name="T15" fmla="*/ 814247945 h 712"/>
                <a:gd name="T16" fmla="*/ 2147483647 w 1321"/>
                <a:gd name="T17" fmla="*/ 841475845 h 712"/>
                <a:gd name="T18" fmla="*/ 2117660500 w 1321"/>
                <a:gd name="T19" fmla="*/ 864814045 h 712"/>
                <a:gd name="T20" fmla="*/ 1999365962 w 1321"/>
                <a:gd name="T21" fmla="*/ 885559491 h 712"/>
                <a:gd name="T22" fmla="*/ 1875253272 w 1321"/>
                <a:gd name="T23" fmla="*/ 899821345 h 712"/>
                <a:gd name="T24" fmla="*/ 1737567215 w 1321"/>
                <a:gd name="T25" fmla="*/ 912787391 h 712"/>
                <a:gd name="T26" fmla="*/ 1597941309 w 1321"/>
                <a:gd name="T27" fmla="*/ 920566791 h 712"/>
                <a:gd name="T28" fmla="*/ 1541702420 w 1321"/>
                <a:gd name="T29" fmla="*/ 923159545 h 712"/>
                <a:gd name="T30" fmla="*/ 923082648 w 1321"/>
                <a:gd name="T31" fmla="*/ 923159545 h 712"/>
                <a:gd name="T32" fmla="*/ 915326040 w 1321"/>
                <a:gd name="T33" fmla="*/ 923159545 h 712"/>
                <a:gd name="T34" fmla="*/ 793153199 w 1321"/>
                <a:gd name="T35" fmla="*/ 917972899 h 712"/>
                <a:gd name="T36" fmla="*/ 674858487 w 1321"/>
                <a:gd name="T37" fmla="*/ 912787391 h 712"/>
                <a:gd name="T38" fmla="*/ 562382101 w 1321"/>
                <a:gd name="T39" fmla="*/ 902414099 h 712"/>
                <a:gd name="T40" fmla="*/ 455723868 w 1321"/>
                <a:gd name="T41" fmla="*/ 893338891 h 712"/>
                <a:gd name="T42" fmla="*/ 360700460 w 1321"/>
                <a:gd name="T43" fmla="*/ 877780091 h 712"/>
                <a:gd name="T44" fmla="*/ 273433746 w 1321"/>
                <a:gd name="T45" fmla="*/ 859627399 h 712"/>
                <a:gd name="T46" fmla="*/ 197803338 w 1321"/>
                <a:gd name="T47" fmla="*/ 840178899 h 712"/>
                <a:gd name="T48" fmla="*/ 129929493 w 1321"/>
                <a:gd name="T49" fmla="*/ 816840699 h 712"/>
                <a:gd name="T50" fmla="*/ 75630431 w 1321"/>
                <a:gd name="T51" fmla="*/ 788315853 h 712"/>
                <a:gd name="T52" fmla="*/ 34906139 w 1321"/>
                <a:gd name="T53" fmla="*/ 755901307 h 712"/>
                <a:gd name="T54" fmla="*/ 11634917 w 1321"/>
                <a:gd name="T55" fmla="*/ 718301253 h 712"/>
                <a:gd name="T56" fmla="*/ 0 w 1321"/>
                <a:gd name="T57" fmla="*/ 679404253 h 712"/>
                <a:gd name="T58" fmla="*/ 0 w 1321"/>
                <a:gd name="T59" fmla="*/ 674217607 h 712"/>
                <a:gd name="T60" fmla="*/ 7756611 w 1321"/>
                <a:gd name="T61" fmla="*/ 631430907 h 712"/>
                <a:gd name="T62" fmla="*/ 31027835 w 1321"/>
                <a:gd name="T63" fmla="*/ 578270772 h 712"/>
                <a:gd name="T64" fmla="*/ 98901669 w 1321"/>
                <a:gd name="T65" fmla="*/ 479731326 h 712"/>
                <a:gd name="T66" fmla="*/ 182290078 w 1321"/>
                <a:gd name="T67" fmla="*/ 387675473 h 712"/>
                <a:gd name="T68" fmla="*/ 285070051 w 1321"/>
                <a:gd name="T69" fmla="*/ 304694827 h 712"/>
                <a:gd name="T70" fmla="*/ 395606675 w 1321"/>
                <a:gd name="T71" fmla="*/ 228196563 h 712"/>
                <a:gd name="T72" fmla="*/ 523597669 w 1321"/>
                <a:gd name="T73" fmla="*/ 162071663 h 712"/>
                <a:gd name="T74" fmla="*/ 661283727 w 1321"/>
                <a:gd name="T75" fmla="*/ 106318882 h 712"/>
                <a:gd name="T76" fmla="*/ 804788110 w 1321"/>
                <a:gd name="T77" fmla="*/ 60939410 h 712"/>
                <a:gd name="T78" fmla="*/ 963806929 w 1321"/>
                <a:gd name="T79" fmla="*/ 27227909 h 712"/>
                <a:gd name="T80" fmla="*/ 1126704051 w 1321"/>
                <a:gd name="T81" fmla="*/ 7779402 h 712"/>
                <a:gd name="T82" fmla="*/ 1293479477 w 1321"/>
                <a:gd name="T83" fmla="*/ 0 h 712"/>
                <a:gd name="T84" fmla="*/ 1293479477 w 1321"/>
                <a:gd name="T85" fmla="*/ 0 h 712"/>
                <a:gd name="T86" fmla="*/ 1471890163 w 1321"/>
                <a:gd name="T87" fmla="*/ 7779402 h 712"/>
                <a:gd name="T88" fmla="*/ 1642543893 w 1321"/>
                <a:gd name="T89" fmla="*/ 29820663 h 712"/>
                <a:gd name="T90" fmla="*/ 1807379471 w 1321"/>
                <a:gd name="T91" fmla="*/ 68718810 h 712"/>
                <a:gd name="T92" fmla="*/ 1958641682 w 1321"/>
                <a:gd name="T93" fmla="*/ 116691035 h 712"/>
                <a:gd name="T94" fmla="*/ 2098267587 w 1321"/>
                <a:gd name="T95" fmla="*/ 177630463 h 712"/>
                <a:gd name="T96" fmla="*/ 2147483647 w 1321"/>
                <a:gd name="T97" fmla="*/ 251534763 h 712"/>
                <a:gd name="T98" fmla="*/ 2147483647 w 1321"/>
                <a:gd name="T99" fmla="*/ 331922727 h 712"/>
                <a:gd name="T100" fmla="*/ 2147483647 w 1321"/>
                <a:gd name="T101" fmla="*/ 421385826 h 712"/>
                <a:gd name="T102" fmla="*/ 2147483647 w 1321"/>
                <a:gd name="T103" fmla="*/ 519925272 h 712"/>
                <a:gd name="T104" fmla="*/ 2147483647 w 1321"/>
                <a:gd name="T105" fmla="*/ 519925272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6644" name="Text Box 4"/>
          <p:cNvSpPr txBox="1">
            <a:spLocks noChangeArrowheads="1"/>
          </p:cNvSpPr>
          <p:nvPr/>
        </p:nvSpPr>
        <p:spPr bwMode="auto">
          <a:xfrm>
            <a:off x="815975" y="3432175"/>
            <a:ext cx="1757363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标题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 rot="10800000" flipV="1">
            <a:off x="5235370" y="2389272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48" name="Text Box 4"/>
          <p:cNvSpPr txBox="1">
            <a:spLocks noChangeArrowheads="1"/>
          </p:cNvSpPr>
          <p:nvPr/>
        </p:nvSpPr>
        <p:spPr bwMode="auto">
          <a:xfrm>
            <a:off x="5330825" y="2717800"/>
            <a:ext cx="120808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0800000" flipV="1">
            <a:off x="5235370" y="4151728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52" name="Text Box 4"/>
          <p:cNvSpPr txBox="1">
            <a:spLocks noChangeArrowheads="1"/>
          </p:cNvSpPr>
          <p:nvPr/>
        </p:nvSpPr>
        <p:spPr bwMode="auto">
          <a:xfrm>
            <a:off x="5330825" y="4481513"/>
            <a:ext cx="1208088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 rot="10800000" flipV="1">
            <a:off x="3422740" y="4151728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56" name="Text Box 4"/>
          <p:cNvSpPr txBox="1">
            <a:spLocks noChangeArrowheads="1"/>
          </p:cNvSpPr>
          <p:nvPr/>
        </p:nvSpPr>
        <p:spPr bwMode="auto">
          <a:xfrm>
            <a:off x="3517900" y="4481513"/>
            <a:ext cx="1208088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 rot="10800000" flipV="1">
            <a:off x="7057056" y="2389272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60" name="Text Box 4"/>
          <p:cNvSpPr txBox="1">
            <a:spLocks noChangeArrowheads="1"/>
          </p:cNvSpPr>
          <p:nvPr/>
        </p:nvSpPr>
        <p:spPr bwMode="auto">
          <a:xfrm>
            <a:off x="7151688" y="2717800"/>
            <a:ext cx="1208087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0800000" flipV="1">
            <a:off x="7057056" y="4151728"/>
            <a:ext cx="1405062" cy="14331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6664" name="Text Box 4"/>
          <p:cNvSpPr txBox="1">
            <a:spLocks noChangeArrowheads="1"/>
          </p:cNvSpPr>
          <p:nvPr/>
        </p:nvSpPr>
        <p:spPr bwMode="auto">
          <a:xfrm>
            <a:off x="7151688" y="4481513"/>
            <a:ext cx="12080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" name="오른쪽 화살표 29"/>
          <p:cNvSpPr/>
          <p:nvPr/>
        </p:nvSpPr>
        <p:spPr>
          <a:xfrm rot="20205112">
            <a:off x="2785816" y="2972755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" name="오른쪽 화살표 30"/>
          <p:cNvSpPr/>
          <p:nvPr/>
        </p:nvSpPr>
        <p:spPr>
          <a:xfrm rot="1394888" flipV="1">
            <a:off x="2785816" y="4444470"/>
            <a:ext cx="539017" cy="606970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42938" y="2535238"/>
            <a:ext cx="469900" cy="1250950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96913" y="2549525"/>
            <a:ext cx="36036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A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42938" y="3863975"/>
            <a:ext cx="469900" cy="124936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54" name="Text Box 4"/>
          <p:cNvSpPr txBox="1">
            <a:spLocks noChangeArrowheads="1"/>
          </p:cNvSpPr>
          <p:nvPr/>
        </p:nvSpPr>
        <p:spPr bwMode="auto">
          <a:xfrm>
            <a:off x="696913" y="3876675"/>
            <a:ext cx="360362" cy="113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42938" y="5183188"/>
            <a:ext cx="469900" cy="124936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56" name="Text Box 4"/>
          <p:cNvSpPr txBox="1">
            <a:spLocks noChangeArrowheads="1"/>
          </p:cNvSpPr>
          <p:nvPr/>
        </p:nvSpPr>
        <p:spPr bwMode="auto">
          <a:xfrm>
            <a:off x="696913" y="5195888"/>
            <a:ext cx="360362" cy="113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C</a:t>
            </a:r>
          </a:p>
        </p:txBody>
      </p:sp>
      <p:sp>
        <p:nvSpPr>
          <p:cNvPr id="13" name="모서리가 둥근 직사각형 12"/>
          <p:cNvSpPr/>
          <p:nvPr/>
        </p:nvSpPr>
        <p:spPr>
          <a:xfrm flipH="1">
            <a:off x="1147198" y="2535184"/>
            <a:ext cx="2019860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4" name="모서리가 둥근 직사각형 13"/>
          <p:cNvSpPr/>
          <p:nvPr/>
        </p:nvSpPr>
        <p:spPr>
          <a:xfrm flipH="1">
            <a:off x="1147198" y="3842133"/>
            <a:ext cx="2019860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5" name="모서리가 둥근 직사각형 14"/>
          <p:cNvSpPr/>
          <p:nvPr/>
        </p:nvSpPr>
        <p:spPr>
          <a:xfrm flipH="1">
            <a:off x="1147198" y="5181184"/>
            <a:ext cx="2019860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62050" y="2017713"/>
            <a:ext cx="1981200" cy="4810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67" name="Text Box 4"/>
          <p:cNvSpPr txBox="1">
            <a:spLocks noChangeArrowheads="1"/>
          </p:cNvSpPr>
          <p:nvPr/>
        </p:nvSpPr>
        <p:spPr bwMode="auto">
          <a:xfrm>
            <a:off x="1387475" y="2022475"/>
            <a:ext cx="15240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68" name="Text Box 4"/>
          <p:cNvSpPr txBox="1">
            <a:spLocks noChangeArrowheads="1"/>
          </p:cNvSpPr>
          <p:nvPr/>
        </p:nvSpPr>
        <p:spPr bwMode="auto">
          <a:xfrm flipH="1">
            <a:off x="1217613" y="2798763"/>
            <a:ext cx="1765300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69" name="Text Box 4"/>
          <p:cNvSpPr txBox="1">
            <a:spLocks noChangeArrowheads="1"/>
          </p:cNvSpPr>
          <p:nvPr/>
        </p:nvSpPr>
        <p:spPr bwMode="auto">
          <a:xfrm flipH="1">
            <a:off x="1217613" y="4119563"/>
            <a:ext cx="1765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70" name="Text Box 4"/>
          <p:cNvSpPr txBox="1">
            <a:spLocks noChangeArrowheads="1"/>
          </p:cNvSpPr>
          <p:nvPr/>
        </p:nvSpPr>
        <p:spPr bwMode="auto">
          <a:xfrm flipH="1">
            <a:off x="1217613" y="5443538"/>
            <a:ext cx="176530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flipH="1">
            <a:off x="3200396" y="2535184"/>
            <a:ext cx="250984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4" name="모서리가 둥근 직사각형 23"/>
          <p:cNvSpPr/>
          <p:nvPr/>
        </p:nvSpPr>
        <p:spPr>
          <a:xfrm flipH="1">
            <a:off x="3200396" y="3842133"/>
            <a:ext cx="250984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5" name="모서리가 둥근 직사각형 24"/>
          <p:cNvSpPr/>
          <p:nvPr/>
        </p:nvSpPr>
        <p:spPr>
          <a:xfrm flipH="1">
            <a:off x="3200396" y="5181184"/>
            <a:ext cx="250984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03575" y="2017713"/>
            <a:ext cx="2462213" cy="4810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81" name="Text Box 4"/>
          <p:cNvSpPr txBox="1">
            <a:spLocks noChangeArrowheads="1"/>
          </p:cNvSpPr>
          <p:nvPr/>
        </p:nvSpPr>
        <p:spPr bwMode="auto">
          <a:xfrm>
            <a:off x="3484563" y="2022475"/>
            <a:ext cx="1892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82" name="Text Box 4"/>
          <p:cNvSpPr txBox="1">
            <a:spLocks noChangeArrowheads="1"/>
          </p:cNvSpPr>
          <p:nvPr/>
        </p:nvSpPr>
        <p:spPr bwMode="auto">
          <a:xfrm flipH="1">
            <a:off x="3368675" y="2798763"/>
            <a:ext cx="2192338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83" name="Text Box 4"/>
          <p:cNvSpPr txBox="1">
            <a:spLocks noChangeArrowheads="1"/>
          </p:cNvSpPr>
          <p:nvPr/>
        </p:nvSpPr>
        <p:spPr bwMode="auto">
          <a:xfrm flipH="1">
            <a:off x="3368675" y="4119563"/>
            <a:ext cx="21923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84" name="Text Box 4"/>
          <p:cNvSpPr txBox="1">
            <a:spLocks noChangeArrowheads="1"/>
          </p:cNvSpPr>
          <p:nvPr/>
        </p:nvSpPr>
        <p:spPr bwMode="auto">
          <a:xfrm flipH="1">
            <a:off x="3368675" y="5443538"/>
            <a:ext cx="2192338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 flipH="1">
            <a:off x="5740126" y="2535184"/>
            <a:ext cx="275143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4" name="모서리가 둥근 직사각형 33"/>
          <p:cNvSpPr/>
          <p:nvPr/>
        </p:nvSpPr>
        <p:spPr>
          <a:xfrm flipH="1">
            <a:off x="5740126" y="3842133"/>
            <a:ext cx="275143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5" name="모서리가 둥근 직사각형 34"/>
          <p:cNvSpPr/>
          <p:nvPr/>
        </p:nvSpPr>
        <p:spPr>
          <a:xfrm flipH="1">
            <a:off x="5740126" y="5181184"/>
            <a:ext cx="2751436" cy="1306950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5730875" y="2017713"/>
            <a:ext cx="2698750" cy="481012"/>
          </a:xfrm>
          <a:prstGeom prst="roundRect">
            <a:avLst/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695" name="Text Box 4"/>
          <p:cNvSpPr txBox="1">
            <a:spLocks noChangeArrowheads="1"/>
          </p:cNvSpPr>
          <p:nvPr/>
        </p:nvSpPr>
        <p:spPr bwMode="auto">
          <a:xfrm>
            <a:off x="6038850" y="2022475"/>
            <a:ext cx="207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96" name="Text Box 4"/>
          <p:cNvSpPr txBox="1">
            <a:spLocks noChangeArrowheads="1"/>
          </p:cNvSpPr>
          <p:nvPr/>
        </p:nvSpPr>
        <p:spPr bwMode="auto">
          <a:xfrm flipH="1">
            <a:off x="5910263" y="2798763"/>
            <a:ext cx="2403475" cy="66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97" name="Text Box 4"/>
          <p:cNvSpPr txBox="1">
            <a:spLocks noChangeArrowheads="1"/>
          </p:cNvSpPr>
          <p:nvPr/>
        </p:nvSpPr>
        <p:spPr bwMode="auto">
          <a:xfrm flipH="1">
            <a:off x="5910263" y="4119563"/>
            <a:ext cx="24034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7698" name="Text Box 4"/>
          <p:cNvSpPr txBox="1">
            <a:spLocks noChangeArrowheads="1"/>
          </p:cNvSpPr>
          <p:nvPr/>
        </p:nvSpPr>
        <p:spPr bwMode="auto">
          <a:xfrm flipH="1">
            <a:off x="5910263" y="5443538"/>
            <a:ext cx="2403475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사다리꼴 2"/>
          <p:cNvSpPr/>
          <p:nvPr/>
        </p:nvSpPr>
        <p:spPr>
          <a:xfrm>
            <a:off x="638207" y="5510695"/>
            <a:ext cx="8156513" cy="651276"/>
          </a:xfrm>
          <a:prstGeom prst="trapezoid">
            <a:avLst>
              <a:gd name="adj" fmla="val 63788"/>
            </a:avLst>
          </a:prstGeom>
          <a:solidFill>
            <a:schemeClr val="tx1"/>
          </a:solidFill>
          <a:ln>
            <a:noFill/>
          </a:ln>
          <a:scene3d>
            <a:camera prst="perspectiveRelaxed"/>
            <a:lightRig rig="twoPt" dir="t"/>
          </a:scene3d>
          <a:sp3d extrusionH="127000" prstMaterial="clear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ko-KR" altLang="en-US" sz="1600" dirty="0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138885" y="2339204"/>
            <a:ext cx="7222635" cy="3412359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grpSp>
        <p:nvGrpSpPr>
          <p:cNvPr id="28679" name="그룹 3"/>
          <p:cNvGrpSpPr>
            <a:grpSpLocks/>
          </p:cNvGrpSpPr>
          <p:nvPr/>
        </p:nvGrpSpPr>
        <p:grpSpPr bwMode="auto">
          <a:xfrm>
            <a:off x="996950" y="2536825"/>
            <a:ext cx="7364413" cy="3000375"/>
            <a:chOff x="285720" y="2208206"/>
            <a:chExt cx="3929090" cy="3267082"/>
          </a:xfrm>
        </p:grpSpPr>
        <p:cxnSp>
          <p:nvCxnSpPr>
            <p:cNvPr id="25" name="직선 연결선 4"/>
            <p:cNvCxnSpPr/>
            <p:nvPr/>
          </p:nvCxnSpPr>
          <p:spPr>
            <a:xfrm>
              <a:off x="285720" y="4858173"/>
              <a:ext cx="3929090" cy="1728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285720" y="4190928"/>
              <a:ext cx="3929090" cy="1728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285720" y="3594555"/>
              <a:ext cx="3929090" cy="1729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285720" y="2927310"/>
              <a:ext cx="3929090" cy="1729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285720" y="2208206"/>
              <a:ext cx="3929090" cy="1729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>
              <a:off x="285720" y="5473560"/>
              <a:ext cx="3929090" cy="1728"/>
            </a:xfrm>
            <a:prstGeom prst="line">
              <a:avLst/>
            </a:prstGeom>
            <a:ln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355600" y="2351088"/>
            <a:ext cx="6524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50</a:t>
            </a:r>
          </a:p>
        </p:txBody>
      </p:sp>
      <p:sp>
        <p:nvSpPr>
          <p:cNvPr id="28681" name="Text Box 4"/>
          <p:cNvSpPr txBox="1">
            <a:spLocks noChangeArrowheads="1"/>
          </p:cNvSpPr>
          <p:nvPr/>
        </p:nvSpPr>
        <p:spPr bwMode="auto">
          <a:xfrm>
            <a:off x="355600" y="2970213"/>
            <a:ext cx="652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40</a:t>
            </a:r>
          </a:p>
        </p:txBody>
      </p:sp>
      <p:sp>
        <p:nvSpPr>
          <p:cNvPr id="28682" name="Text Box 4"/>
          <p:cNvSpPr txBox="1">
            <a:spLocks noChangeArrowheads="1"/>
          </p:cNvSpPr>
          <p:nvPr/>
        </p:nvSpPr>
        <p:spPr bwMode="auto">
          <a:xfrm>
            <a:off x="355600" y="3597275"/>
            <a:ext cx="6524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30</a:t>
            </a:r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355600" y="4144963"/>
            <a:ext cx="6524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20</a:t>
            </a:r>
          </a:p>
        </p:txBody>
      </p:sp>
      <p:sp>
        <p:nvSpPr>
          <p:cNvPr id="28684" name="Text Box 4"/>
          <p:cNvSpPr txBox="1">
            <a:spLocks noChangeArrowheads="1"/>
          </p:cNvSpPr>
          <p:nvPr/>
        </p:nvSpPr>
        <p:spPr bwMode="auto">
          <a:xfrm>
            <a:off x="355600" y="4732338"/>
            <a:ext cx="6524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10</a:t>
            </a:r>
          </a:p>
        </p:txBody>
      </p:sp>
      <p:sp>
        <p:nvSpPr>
          <p:cNvPr id="28685" name="Text Box 4"/>
          <p:cNvSpPr txBox="1">
            <a:spLocks noChangeArrowheads="1"/>
          </p:cNvSpPr>
          <p:nvPr/>
        </p:nvSpPr>
        <p:spPr bwMode="auto">
          <a:xfrm>
            <a:off x="355600" y="5281613"/>
            <a:ext cx="6524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0</a:t>
            </a:r>
          </a:p>
        </p:txBody>
      </p:sp>
      <p:sp>
        <p:nvSpPr>
          <p:cNvPr id="7" name="타원 6"/>
          <p:cNvSpPr/>
          <p:nvPr/>
        </p:nvSpPr>
        <p:spPr>
          <a:xfrm>
            <a:off x="3324082" y="3802991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905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884788" y="3247963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254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747768" y="3231487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254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7099344" y="2654238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3302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231882" y="4349095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27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294188" y="4341157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27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4159644" y="5160313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381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5636472" y="4916498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635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658060" y="4680885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889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2733481" y="5277789"/>
            <a:ext cx="487667" cy="55470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2413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8696" name="Text Box 4"/>
          <p:cNvSpPr txBox="1">
            <a:spLocks noChangeArrowheads="1"/>
          </p:cNvSpPr>
          <p:nvPr/>
        </p:nvSpPr>
        <p:spPr bwMode="auto">
          <a:xfrm>
            <a:off x="1155700" y="6197600"/>
            <a:ext cx="10398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5312258" y="1357298"/>
            <a:ext cx="441224" cy="441224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perspectiveRelaxed">
              <a:rot lat="17373601" lon="0" rev="0"/>
            </a:camera>
            <a:lightRig rig="balanced" dir="t"/>
          </a:scene3d>
          <a:sp3d extrusionH="254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5317769" y="1729037"/>
            <a:ext cx="441224" cy="441224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perspectiveRelaxed">
              <a:rot lat="17373601" lon="0" rev="0"/>
            </a:camera>
            <a:lightRig rig="balanced" dir="t"/>
          </a:scene3d>
          <a:sp3d extrusionH="254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8699" name="Text Box 4"/>
          <p:cNvSpPr txBox="1">
            <a:spLocks noChangeArrowheads="1"/>
          </p:cNvSpPr>
          <p:nvPr/>
        </p:nvSpPr>
        <p:spPr bwMode="auto">
          <a:xfrm>
            <a:off x="5815013" y="1500188"/>
            <a:ext cx="1257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700" name="Text Box 4"/>
          <p:cNvSpPr txBox="1">
            <a:spLocks noChangeArrowheads="1"/>
          </p:cNvSpPr>
          <p:nvPr/>
        </p:nvSpPr>
        <p:spPr bwMode="auto">
          <a:xfrm>
            <a:off x="5815013" y="1849438"/>
            <a:ext cx="1257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701" name="Text Box 4"/>
          <p:cNvSpPr txBox="1">
            <a:spLocks noChangeArrowheads="1"/>
          </p:cNvSpPr>
          <p:nvPr/>
        </p:nvSpPr>
        <p:spPr bwMode="auto">
          <a:xfrm>
            <a:off x="2659063" y="6197600"/>
            <a:ext cx="1038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702" name="Text Box 4"/>
          <p:cNvSpPr txBox="1">
            <a:spLocks noChangeArrowheads="1"/>
          </p:cNvSpPr>
          <p:nvPr/>
        </p:nvSpPr>
        <p:spPr bwMode="auto">
          <a:xfrm>
            <a:off x="4156075" y="6197600"/>
            <a:ext cx="1038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703" name="Text Box 4"/>
          <p:cNvSpPr txBox="1">
            <a:spLocks noChangeArrowheads="1"/>
          </p:cNvSpPr>
          <p:nvPr/>
        </p:nvSpPr>
        <p:spPr bwMode="auto">
          <a:xfrm>
            <a:off x="5670550" y="6197600"/>
            <a:ext cx="1038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8704" name="Text Box 4"/>
          <p:cNvSpPr txBox="1">
            <a:spLocks noChangeArrowheads="1"/>
          </p:cNvSpPr>
          <p:nvPr/>
        </p:nvSpPr>
        <p:spPr bwMode="auto">
          <a:xfrm>
            <a:off x="7165975" y="6197600"/>
            <a:ext cx="10382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5456238" y="3989388"/>
            <a:ext cx="1058862" cy="474662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>
            <a:off x="5456238" y="4679950"/>
            <a:ext cx="1147762" cy="1588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>
            <a:off x="5456238" y="4897438"/>
            <a:ext cx="1066800" cy="503237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2717800" y="4824413"/>
            <a:ext cx="938213" cy="504825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flipV="1">
            <a:off x="2717800" y="4679950"/>
            <a:ext cx="938213" cy="1588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sp>
        <p:nvSpPr>
          <p:cNvPr id="10" name="Line 41"/>
          <p:cNvSpPr>
            <a:spLocks noChangeShapeType="1"/>
          </p:cNvSpPr>
          <p:nvPr/>
        </p:nvSpPr>
        <p:spPr bwMode="auto">
          <a:xfrm>
            <a:off x="2717800" y="4032250"/>
            <a:ext cx="938213" cy="504825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 type="arrow" w="med" len="med"/>
          </a:ln>
          <a:effectLst/>
        </p:spPr>
        <p:txBody>
          <a:bodyPr/>
          <a:lstStyle/>
          <a:p>
            <a:pPr latinLnBrk="0">
              <a:defRPr/>
            </a:pPr>
            <a:endParaRPr kumimoji="0" lang="ko-KR" altLang="en-US" sz="24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 Black" pitchFamily="18" charset="0"/>
              <a:ea typeface="+mn-ea"/>
            </a:endParaRPr>
          </a:p>
        </p:txBody>
      </p:sp>
      <p:grpSp>
        <p:nvGrpSpPr>
          <p:cNvPr id="29705" name="그룹 67"/>
          <p:cNvGrpSpPr>
            <a:grpSpLocks/>
          </p:cNvGrpSpPr>
          <p:nvPr/>
        </p:nvGrpSpPr>
        <p:grpSpPr bwMode="auto">
          <a:xfrm>
            <a:off x="2957513" y="3262313"/>
            <a:ext cx="3313112" cy="3024187"/>
            <a:chOff x="2957967" y="3119456"/>
            <a:chExt cx="3312204" cy="3024188"/>
          </a:xfrm>
        </p:grpSpPr>
        <p:sp>
          <p:nvSpPr>
            <p:cNvPr id="12" name="AutoShape 29"/>
            <p:cNvSpPr>
              <a:spLocks noChangeArrowheads="1"/>
            </p:cNvSpPr>
            <p:nvPr/>
          </p:nvSpPr>
          <p:spPr bwMode="auto">
            <a:xfrm>
              <a:off x="2975424" y="5649932"/>
              <a:ext cx="3291573" cy="493712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  <a:ea typeface="+mn-ea"/>
              </a:endParaRPr>
            </a:p>
          </p:txBody>
        </p:sp>
        <p:sp>
          <p:nvSpPr>
            <p:cNvPr id="13" name="AutoShape 30"/>
            <p:cNvSpPr>
              <a:spLocks noChangeArrowheads="1"/>
            </p:cNvSpPr>
            <p:nvPr/>
          </p:nvSpPr>
          <p:spPr bwMode="auto">
            <a:xfrm>
              <a:off x="2957967" y="3119456"/>
              <a:ext cx="3291573" cy="392112"/>
            </a:xfrm>
            <a:prstGeom prst="diamond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  <a:ea typeface="+mn-ea"/>
              </a:endParaRPr>
            </a:p>
          </p:txBody>
        </p:sp>
        <p:cxnSp>
          <p:nvCxnSpPr>
            <p:cNvPr id="29768" name="AutoShape 31"/>
            <p:cNvCxnSpPr>
              <a:cxnSpLocks noChangeShapeType="1"/>
            </p:cNvCxnSpPr>
            <p:nvPr/>
          </p:nvCxnSpPr>
          <p:spPr bwMode="auto">
            <a:xfrm>
              <a:off x="6266431" y="3343885"/>
              <a:ext cx="3740" cy="254540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69" name="AutoShape 32"/>
            <p:cNvCxnSpPr>
              <a:cxnSpLocks noChangeShapeType="1"/>
              <a:stCxn id="13" idx="0"/>
              <a:endCxn id="12" idx="0"/>
            </p:cNvCxnSpPr>
            <p:nvPr/>
          </p:nvCxnSpPr>
          <p:spPr bwMode="auto">
            <a:xfrm>
              <a:off x="4603783" y="3119456"/>
              <a:ext cx="16832" cy="2530443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70" name="AutoShape 43"/>
            <p:cNvCxnSpPr>
              <a:cxnSpLocks noChangeShapeType="1"/>
            </p:cNvCxnSpPr>
            <p:nvPr/>
          </p:nvCxnSpPr>
          <p:spPr bwMode="auto">
            <a:xfrm>
              <a:off x="2961707" y="3343885"/>
              <a:ext cx="3740" cy="254540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9706" name="그룹 66"/>
          <p:cNvGrpSpPr>
            <a:grpSpLocks/>
          </p:cNvGrpSpPr>
          <p:nvPr/>
        </p:nvGrpSpPr>
        <p:grpSpPr bwMode="auto">
          <a:xfrm>
            <a:off x="3822700" y="3892550"/>
            <a:ext cx="1682750" cy="1716088"/>
            <a:chOff x="3822700" y="3749146"/>
            <a:chExt cx="1683020" cy="1716626"/>
          </a:xfrm>
        </p:grpSpPr>
        <p:sp>
          <p:nvSpPr>
            <p:cNvPr id="20" name="모서리가 둥근 직사각형 19"/>
            <p:cNvSpPr/>
            <p:nvPr/>
          </p:nvSpPr>
          <p:spPr>
            <a:xfrm rot="10800000">
              <a:off x="3822700" y="3749146"/>
              <a:ext cx="1683020" cy="17166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st="203200" dir="5400000" sx="90000" sy="-19000" rotWithShape="0">
                <a:prstClr val="black">
                  <a:alpha val="31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sp>
          <p:nvSpPr>
            <p:cNvPr id="29765" name="Freeform 81"/>
            <p:cNvSpPr>
              <a:spLocks/>
            </p:cNvSpPr>
            <p:nvPr/>
          </p:nvSpPr>
          <p:spPr bwMode="gray">
            <a:xfrm>
              <a:off x="3975322" y="3750864"/>
              <a:ext cx="1342772" cy="591781"/>
            </a:xfrm>
            <a:custGeom>
              <a:avLst/>
              <a:gdLst>
                <a:gd name="T0" fmla="*/ 1344237778 w 1321"/>
                <a:gd name="T1" fmla="*/ 277016685 h 712"/>
                <a:gd name="T2" fmla="*/ 1360769826 w 1321"/>
                <a:gd name="T3" fmla="*/ 305340710 h 712"/>
                <a:gd name="T4" fmla="*/ 1364902838 w 1321"/>
                <a:gd name="T5" fmla="*/ 332282528 h 712"/>
                <a:gd name="T6" fmla="*/ 1358703320 w 1321"/>
                <a:gd name="T7" fmla="*/ 356460763 h 712"/>
                <a:gd name="T8" fmla="*/ 1341138527 w 1321"/>
                <a:gd name="T9" fmla="*/ 379948310 h 712"/>
                <a:gd name="T10" fmla="*/ 1314273948 w 1321"/>
                <a:gd name="T11" fmla="*/ 399982417 h 712"/>
                <a:gd name="T12" fmla="*/ 1280178124 w 1321"/>
                <a:gd name="T13" fmla="*/ 417252110 h 712"/>
                <a:gd name="T14" fmla="*/ 1235748752 w 1321"/>
                <a:gd name="T15" fmla="*/ 433831947 h 712"/>
                <a:gd name="T16" fmla="*/ 1185119863 w 1321"/>
                <a:gd name="T17" fmla="*/ 448338991 h 712"/>
                <a:gd name="T18" fmla="*/ 1128292472 w 1321"/>
                <a:gd name="T19" fmla="*/ 460773869 h 712"/>
                <a:gd name="T20" fmla="*/ 1065264292 w 1321"/>
                <a:gd name="T21" fmla="*/ 471827370 h 712"/>
                <a:gd name="T22" fmla="*/ 999137115 w 1321"/>
                <a:gd name="T23" fmla="*/ 479425769 h 712"/>
                <a:gd name="T24" fmla="*/ 925777676 w 1321"/>
                <a:gd name="T25" fmla="*/ 486334311 h 712"/>
                <a:gd name="T26" fmla="*/ 851385492 w 1321"/>
                <a:gd name="T27" fmla="*/ 490479270 h 712"/>
                <a:gd name="T28" fmla="*/ 821421662 w 1321"/>
                <a:gd name="T29" fmla="*/ 491860646 h 712"/>
                <a:gd name="T30" fmla="*/ 491819414 w 1321"/>
                <a:gd name="T31" fmla="*/ 491860646 h 712"/>
                <a:gd name="T32" fmla="*/ 487686402 w 1321"/>
                <a:gd name="T33" fmla="*/ 491860646 h 712"/>
                <a:gd name="T34" fmla="*/ 422592987 w 1321"/>
                <a:gd name="T35" fmla="*/ 489097063 h 712"/>
                <a:gd name="T36" fmla="*/ 359566078 w 1321"/>
                <a:gd name="T37" fmla="*/ 486334311 h 712"/>
                <a:gd name="T38" fmla="*/ 299638419 w 1321"/>
                <a:gd name="T39" fmla="*/ 480807976 h 712"/>
                <a:gd name="T40" fmla="*/ 242809948 w 1321"/>
                <a:gd name="T41" fmla="*/ 475971498 h 712"/>
                <a:gd name="T42" fmla="*/ 192182075 w 1321"/>
                <a:gd name="T43" fmla="*/ 467682411 h 712"/>
                <a:gd name="T44" fmla="*/ 145686198 w 1321"/>
                <a:gd name="T45" fmla="*/ 458011117 h 712"/>
                <a:gd name="T46" fmla="*/ 105389806 w 1321"/>
                <a:gd name="T47" fmla="*/ 447648304 h 712"/>
                <a:gd name="T48" fmla="*/ 69226459 w 1321"/>
                <a:gd name="T49" fmla="*/ 435213323 h 712"/>
                <a:gd name="T50" fmla="*/ 40296375 w 1321"/>
                <a:gd name="T51" fmla="*/ 420015693 h 712"/>
                <a:gd name="T52" fmla="*/ 18598562 w 1321"/>
                <a:gd name="T53" fmla="*/ 402745169 h 712"/>
                <a:gd name="T54" fmla="*/ 6199520 w 1321"/>
                <a:gd name="T55" fmla="*/ 382711893 h 712"/>
                <a:gd name="T56" fmla="*/ 0 w 1321"/>
                <a:gd name="T57" fmla="*/ 361987098 h 712"/>
                <a:gd name="T58" fmla="*/ 0 w 1321"/>
                <a:gd name="T59" fmla="*/ 359224346 h 712"/>
                <a:gd name="T60" fmla="*/ 4133013 w 1321"/>
                <a:gd name="T61" fmla="*/ 336427487 h 712"/>
                <a:gd name="T62" fmla="*/ 16532052 w 1321"/>
                <a:gd name="T63" fmla="*/ 308103462 h 712"/>
                <a:gd name="T64" fmla="*/ 52695411 w 1321"/>
                <a:gd name="T65" fmla="*/ 255602033 h 712"/>
                <a:gd name="T66" fmla="*/ 97123782 w 1321"/>
                <a:gd name="T67" fmla="*/ 206553991 h 712"/>
                <a:gd name="T68" fmla="*/ 151885716 w 1321"/>
                <a:gd name="T69" fmla="*/ 162341649 h 712"/>
                <a:gd name="T70" fmla="*/ 210779613 w 1321"/>
                <a:gd name="T71" fmla="*/ 121583578 h 712"/>
                <a:gd name="T72" fmla="*/ 278973359 w 1321"/>
                <a:gd name="T73" fmla="*/ 86351815 h 712"/>
                <a:gd name="T74" fmla="*/ 352332798 w 1321"/>
                <a:gd name="T75" fmla="*/ 56647245 h 712"/>
                <a:gd name="T76" fmla="*/ 428792505 w 1321"/>
                <a:gd name="T77" fmla="*/ 32468166 h 712"/>
                <a:gd name="T78" fmla="*/ 513517219 w 1321"/>
                <a:gd name="T79" fmla="*/ 14506948 h 712"/>
                <a:gd name="T80" fmla="*/ 600309583 w 1321"/>
                <a:gd name="T81" fmla="*/ 4144961 h 712"/>
                <a:gd name="T82" fmla="*/ 689167309 w 1321"/>
                <a:gd name="T83" fmla="*/ 0 h 712"/>
                <a:gd name="T84" fmla="*/ 689167309 w 1321"/>
                <a:gd name="T85" fmla="*/ 0 h 712"/>
                <a:gd name="T86" fmla="*/ 784224554 w 1321"/>
                <a:gd name="T87" fmla="*/ 4144961 h 712"/>
                <a:gd name="T88" fmla="*/ 875149803 w 1321"/>
                <a:gd name="T89" fmla="*/ 15889155 h 712"/>
                <a:gd name="T90" fmla="*/ 962974784 w 1321"/>
                <a:gd name="T91" fmla="*/ 36613125 h 712"/>
                <a:gd name="T92" fmla="*/ 1043566487 w 1321"/>
                <a:gd name="T93" fmla="*/ 62173580 h 712"/>
                <a:gd name="T94" fmla="*/ 1117959941 w 1321"/>
                <a:gd name="T95" fmla="*/ 94641734 h 712"/>
                <a:gd name="T96" fmla="*/ 1187186369 w 1321"/>
                <a:gd name="T97" fmla="*/ 134018455 h 712"/>
                <a:gd name="T98" fmla="*/ 1248147788 w 1321"/>
                <a:gd name="T99" fmla="*/ 176848590 h 712"/>
                <a:gd name="T100" fmla="*/ 1299809423 w 1321"/>
                <a:gd name="T101" fmla="*/ 224515255 h 712"/>
                <a:gd name="T102" fmla="*/ 1344237778 w 1321"/>
                <a:gd name="T103" fmla="*/ 277016685 h 712"/>
                <a:gd name="T104" fmla="*/ 1344237778 w 1321"/>
                <a:gd name="T105" fmla="*/ 277016685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9707" name="Text Box 4"/>
          <p:cNvSpPr txBox="1">
            <a:spLocks noChangeArrowheads="1"/>
          </p:cNvSpPr>
          <p:nvPr/>
        </p:nvSpPr>
        <p:spPr bwMode="auto">
          <a:xfrm>
            <a:off x="3990975" y="4354513"/>
            <a:ext cx="12827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 rot="10800000">
            <a:off x="676645" y="335756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11" name="Text Box 4"/>
          <p:cNvSpPr txBox="1">
            <a:spLocks noChangeArrowheads="1"/>
          </p:cNvSpPr>
          <p:nvPr/>
        </p:nvSpPr>
        <p:spPr bwMode="auto">
          <a:xfrm>
            <a:off x="723900" y="3568700"/>
            <a:ext cx="7159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rot="10800000">
            <a:off x="1665683" y="335756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15" name="Text Box 4"/>
          <p:cNvSpPr txBox="1">
            <a:spLocks noChangeArrowheads="1"/>
          </p:cNvSpPr>
          <p:nvPr/>
        </p:nvSpPr>
        <p:spPr bwMode="auto">
          <a:xfrm>
            <a:off x="1712913" y="3568700"/>
            <a:ext cx="7159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rot="10800000">
            <a:off x="676645" y="4260848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19" name="Text Box 4"/>
          <p:cNvSpPr txBox="1">
            <a:spLocks noChangeArrowheads="1"/>
          </p:cNvSpPr>
          <p:nvPr/>
        </p:nvSpPr>
        <p:spPr bwMode="auto">
          <a:xfrm>
            <a:off x="723900" y="4471988"/>
            <a:ext cx="7159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 rot="10800000">
            <a:off x="1665683" y="4260848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23" name="Text Box 4"/>
          <p:cNvSpPr txBox="1">
            <a:spLocks noChangeArrowheads="1"/>
          </p:cNvSpPr>
          <p:nvPr/>
        </p:nvSpPr>
        <p:spPr bwMode="auto">
          <a:xfrm>
            <a:off x="1712913" y="4471988"/>
            <a:ext cx="7159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 rot="10800000">
            <a:off x="676645" y="516730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27" name="Text Box 4"/>
          <p:cNvSpPr txBox="1">
            <a:spLocks noChangeArrowheads="1"/>
          </p:cNvSpPr>
          <p:nvPr/>
        </p:nvSpPr>
        <p:spPr bwMode="auto">
          <a:xfrm>
            <a:off x="723900" y="5376863"/>
            <a:ext cx="7159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 rot="10800000">
            <a:off x="1665683" y="516730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31" name="Text Box 4"/>
          <p:cNvSpPr txBox="1">
            <a:spLocks noChangeArrowheads="1"/>
          </p:cNvSpPr>
          <p:nvPr/>
        </p:nvSpPr>
        <p:spPr bwMode="auto">
          <a:xfrm>
            <a:off x="1712913" y="5376863"/>
            <a:ext cx="7159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 rot="10800000">
            <a:off x="6715513" y="335756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35" name="Text Box 4"/>
          <p:cNvSpPr txBox="1">
            <a:spLocks noChangeArrowheads="1"/>
          </p:cNvSpPr>
          <p:nvPr/>
        </p:nvSpPr>
        <p:spPr bwMode="auto">
          <a:xfrm>
            <a:off x="6762750" y="3568700"/>
            <a:ext cx="715963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 rot="10800000">
            <a:off x="7704551" y="335756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39" name="Text Box 4"/>
          <p:cNvSpPr txBox="1">
            <a:spLocks noChangeArrowheads="1"/>
          </p:cNvSpPr>
          <p:nvPr/>
        </p:nvSpPr>
        <p:spPr bwMode="auto">
          <a:xfrm>
            <a:off x="7751763" y="3568700"/>
            <a:ext cx="7159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 rot="10800000">
            <a:off x="6715513" y="4260848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43" name="Text Box 4"/>
          <p:cNvSpPr txBox="1">
            <a:spLocks noChangeArrowheads="1"/>
          </p:cNvSpPr>
          <p:nvPr/>
        </p:nvSpPr>
        <p:spPr bwMode="auto">
          <a:xfrm>
            <a:off x="6762750" y="4471988"/>
            <a:ext cx="715963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 rot="10800000">
            <a:off x="7704551" y="4260848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47" name="Text Box 4"/>
          <p:cNvSpPr txBox="1">
            <a:spLocks noChangeArrowheads="1"/>
          </p:cNvSpPr>
          <p:nvPr/>
        </p:nvSpPr>
        <p:spPr bwMode="auto">
          <a:xfrm>
            <a:off x="7751763" y="4471988"/>
            <a:ext cx="7159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 rot="10800000">
            <a:off x="6715513" y="516730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51" name="Text Box 4"/>
          <p:cNvSpPr txBox="1">
            <a:spLocks noChangeArrowheads="1"/>
          </p:cNvSpPr>
          <p:nvPr/>
        </p:nvSpPr>
        <p:spPr bwMode="auto">
          <a:xfrm>
            <a:off x="6762750" y="5376863"/>
            <a:ext cx="7159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 rot="10800000">
            <a:off x="7704551" y="5167302"/>
            <a:ext cx="845772" cy="8626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75000"/>
                </a:schemeClr>
              </a:gs>
            </a:gsLst>
            <a:lin ang="16200000" scaled="1"/>
            <a:tileRect/>
          </a:gradFill>
          <a:ln w="38100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>
              <a:rot lat="0" lon="0" rev="7800000"/>
            </a:lightRig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55" name="Text Box 4"/>
          <p:cNvSpPr txBox="1">
            <a:spLocks noChangeArrowheads="1"/>
          </p:cNvSpPr>
          <p:nvPr/>
        </p:nvSpPr>
        <p:spPr bwMode="auto">
          <a:xfrm>
            <a:off x="7751763" y="5376863"/>
            <a:ext cx="715962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42938" y="2324100"/>
            <a:ext cx="2006600" cy="46196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57" name="Text Box 4"/>
          <p:cNvSpPr txBox="1">
            <a:spLocks noChangeArrowheads="1"/>
          </p:cNvSpPr>
          <p:nvPr/>
        </p:nvSpPr>
        <p:spPr bwMode="auto">
          <a:xfrm>
            <a:off x="871538" y="2328863"/>
            <a:ext cx="15414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708775" y="2324100"/>
            <a:ext cx="2006600" cy="46196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59" name="Text Box 4"/>
          <p:cNvSpPr txBox="1">
            <a:spLocks noChangeArrowheads="1"/>
          </p:cNvSpPr>
          <p:nvPr/>
        </p:nvSpPr>
        <p:spPr bwMode="auto">
          <a:xfrm>
            <a:off x="6937375" y="2328863"/>
            <a:ext cx="15414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030538" y="2324100"/>
            <a:ext cx="3268662" cy="46196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9761" name="Text Box 4"/>
          <p:cNvSpPr txBox="1">
            <a:spLocks noChangeArrowheads="1"/>
          </p:cNvSpPr>
          <p:nvPr/>
        </p:nvSpPr>
        <p:spPr bwMode="auto">
          <a:xfrm>
            <a:off x="3403600" y="2328863"/>
            <a:ext cx="25114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gray">
          <a:xfrm flipH="1">
            <a:off x="4286250" y="5643563"/>
            <a:ext cx="4819650" cy="785812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4" name="Rectangle 3"/>
          <p:cNvSpPr>
            <a:spLocks noChangeArrowheads="1"/>
          </p:cNvSpPr>
          <p:nvPr/>
        </p:nvSpPr>
        <p:spPr bwMode="gray">
          <a:xfrm flipH="1">
            <a:off x="3714750" y="4418013"/>
            <a:ext cx="5391150" cy="785812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5" name="Rectangle 3"/>
          <p:cNvSpPr>
            <a:spLocks noChangeArrowheads="1"/>
          </p:cNvSpPr>
          <p:nvPr/>
        </p:nvSpPr>
        <p:spPr bwMode="gray">
          <a:xfrm flipH="1">
            <a:off x="2974975" y="3181350"/>
            <a:ext cx="6169025" cy="785813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gray">
          <a:xfrm flipH="1">
            <a:off x="2357438" y="1952625"/>
            <a:ext cx="6808787" cy="785813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gray">
          <a:xfrm>
            <a:off x="-214313" y="1952625"/>
            <a:ext cx="2214563" cy="785813"/>
          </a:xfrm>
          <a:prstGeom prst="rect">
            <a:avLst/>
          </a:prstGeom>
          <a:gradFill rotWithShape="1">
            <a:gsLst>
              <a:gs pos="0">
                <a:srgbClr val="004B70">
                  <a:alpha val="0"/>
                </a:srgbClr>
              </a:gs>
              <a:gs pos="100000">
                <a:srgbClr val="FFC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gray">
          <a:xfrm>
            <a:off x="0" y="3187700"/>
            <a:ext cx="2857500" cy="785813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29" name="Rectangle 17"/>
          <p:cNvSpPr>
            <a:spLocks noChangeArrowheads="1"/>
          </p:cNvSpPr>
          <p:nvPr/>
        </p:nvSpPr>
        <p:spPr bwMode="gray">
          <a:xfrm>
            <a:off x="0" y="4402138"/>
            <a:ext cx="3500438" cy="785812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30730" name="Rectangle 24"/>
          <p:cNvSpPr>
            <a:spLocks noChangeArrowheads="1"/>
          </p:cNvSpPr>
          <p:nvPr/>
        </p:nvSpPr>
        <p:spPr bwMode="gray">
          <a:xfrm>
            <a:off x="0" y="5627688"/>
            <a:ext cx="4214813" cy="785812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62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grpSp>
        <p:nvGrpSpPr>
          <p:cNvPr id="30731" name="그룹 27"/>
          <p:cNvGrpSpPr>
            <a:grpSpLocks/>
          </p:cNvGrpSpPr>
          <p:nvPr/>
        </p:nvGrpSpPr>
        <p:grpSpPr bwMode="auto">
          <a:xfrm>
            <a:off x="1785938" y="1857375"/>
            <a:ext cx="920750" cy="939800"/>
            <a:chOff x="1785918" y="1857363"/>
            <a:chExt cx="921060" cy="939451"/>
          </a:xfrm>
        </p:grpSpPr>
        <p:sp>
          <p:nvSpPr>
            <p:cNvPr id="11" name="모서리가 둥근 직사각형 10"/>
            <p:cNvSpPr/>
            <p:nvPr/>
          </p:nvSpPr>
          <p:spPr>
            <a:xfrm rot="10800000">
              <a:off x="1785918" y="1857363"/>
              <a:ext cx="921060" cy="939451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381000" h="381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400"/>
            </a:p>
          </p:txBody>
        </p:sp>
        <p:sp>
          <p:nvSpPr>
            <p:cNvPr id="30756" name="Freeform 81"/>
            <p:cNvSpPr>
              <a:spLocks/>
            </p:cNvSpPr>
            <p:nvPr/>
          </p:nvSpPr>
          <p:spPr bwMode="gray">
            <a:xfrm>
              <a:off x="1798005" y="1858303"/>
              <a:ext cx="734853" cy="323861"/>
            </a:xfrm>
            <a:custGeom>
              <a:avLst/>
              <a:gdLst>
                <a:gd name="T0" fmla="*/ 402598747 w 1321"/>
                <a:gd name="T1" fmla="*/ 82966183 h 712"/>
                <a:gd name="T2" fmla="*/ 407550241 w 1321"/>
                <a:gd name="T3" fmla="*/ 91449337 h 712"/>
                <a:gd name="T4" fmla="*/ 408787976 w 1321"/>
                <a:gd name="T5" fmla="*/ 99518113 h 712"/>
                <a:gd name="T6" fmla="*/ 406931096 w 1321"/>
                <a:gd name="T7" fmla="*/ 106759497 h 712"/>
                <a:gd name="T8" fmla="*/ 401670307 w 1321"/>
                <a:gd name="T9" fmla="*/ 113794374 h 712"/>
                <a:gd name="T10" fmla="*/ 393624754 w 1321"/>
                <a:gd name="T11" fmla="*/ 119794471 h 712"/>
                <a:gd name="T12" fmla="*/ 383413027 w 1321"/>
                <a:gd name="T13" fmla="*/ 124966693 h 712"/>
                <a:gd name="T14" fmla="*/ 370106129 w 1321"/>
                <a:gd name="T15" fmla="*/ 129932409 h 712"/>
                <a:gd name="T16" fmla="*/ 354942907 w 1321"/>
                <a:gd name="T17" fmla="*/ 134277239 h 712"/>
                <a:gd name="T18" fmla="*/ 337923362 w 1321"/>
                <a:gd name="T19" fmla="*/ 138001184 h 712"/>
                <a:gd name="T20" fmla="*/ 319046381 w 1321"/>
                <a:gd name="T21" fmla="*/ 141311661 h 712"/>
                <a:gd name="T22" fmla="*/ 299241516 w 1321"/>
                <a:gd name="T23" fmla="*/ 143587785 h 712"/>
                <a:gd name="T24" fmla="*/ 277270406 w 1321"/>
                <a:gd name="T25" fmla="*/ 145656492 h 712"/>
                <a:gd name="T26" fmla="*/ 254989516 w 1321"/>
                <a:gd name="T27" fmla="*/ 146897807 h 712"/>
                <a:gd name="T28" fmla="*/ 246015523 w 1321"/>
                <a:gd name="T29" fmla="*/ 147311730 h 712"/>
                <a:gd name="T30" fmla="*/ 147299936 w 1321"/>
                <a:gd name="T31" fmla="*/ 147311730 h 712"/>
                <a:gd name="T32" fmla="*/ 146062202 w 1321"/>
                <a:gd name="T33" fmla="*/ 147311730 h 712"/>
                <a:gd name="T34" fmla="*/ 126566596 w 1321"/>
                <a:gd name="T35" fmla="*/ 146484338 h 712"/>
                <a:gd name="T36" fmla="*/ 107689615 w 1321"/>
                <a:gd name="T37" fmla="*/ 145656492 h 712"/>
                <a:gd name="T38" fmla="*/ 89741630 w 1321"/>
                <a:gd name="T39" fmla="*/ 144001253 h 712"/>
                <a:gd name="T40" fmla="*/ 72721511 w 1321"/>
                <a:gd name="T41" fmla="*/ 142552976 h 712"/>
                <a:gd name="T42" fmla="*/ 57558289 w 1321"/>
                <a:gd name="T43" fmla="*/ 140070346 h 712"/>
                <a:gd name="T44" fmla="*/ 43632802 w 1321"/>
                <a:gd name="T45" fmla="*/ 137173793 h 712"/>
                <a:gd name="T46" fmla="*/ 31564186 w 1321"/>
                <a:gd name="T47" fmla="*/ 134070277 h 712"/>
                <a:gd name="T48" fmla="*/ 20733314 w 1321"/>
                <a:gd name="T49" fmla="*/ 130345877 h 712"/>
                <a:gd name="T50" fmla="*/ 12068611 w 1321"/>
                <a:gd name="T51" fmla="*/ 125794085 h 712"/>
                <a:gd name="T52" fmla="*/ 5570086 w 1321"/>
                <a:gd name="T53" fmla="*/ 120621863 h 712"/>
                <a:gd name="T54" fmla="*/ 1856880 w 1321"/>
                <a:gd name="T55" fmla="*/ 114621766 h 712"/>
                <a:gd name="T56" fmla="*/ 0 w 1321"/>
                <a:gd name="T57" fmla="*/ 108414735 h 712"/>
                <a:gd name="T58" fmla="*/ 0 w 1321"/>
                <a:gd name="T59" fmla="*/ 107587344 h 712"/>
                <a:gd name="T60" fmla="*/ 1237735 w 1321"/>
                <a:gd name="T61" fmla="*/ 100759428 h 712"/>
                <a:gd name="T62" fmla="*/ 4951497 w 1321"/>
                <a:gd name="T63" fmla="*/ 92276729 h 712"/>
                <a:gd name="T64" fmla="*/ 15782371 w 1321"/>
                <a:gd name="T65" fmla="*/ 76552646 h 712"/>
                <a:gd name="T66" fmla="*/ 29088717 w 1321"/>
                <a:gd name="T67" fmla="*/ 61862462 h 712"/>
                <a:gd name="T68" fmla="*/ 45489682 w 1321"/>
                <a:gd name="T69" fmla="*/ 48620995 h 712"/>
                <a:gd name="T70" fmla="*/ 63128373 w 1321"/>
                <a:gd name="T71" fmla="*/ 36414350 h 712"/>
                <a:gd name="T72" fmla="*/ 83552401 w 1321"/>
                <a:gd name="T73" fmla="*/ 25862482 h 712"/>
                <a:gd name="T74" fmla="*/ 105523440 w 1321"/>
                <a:gd name="T75" fmla="*/ 16965860 h 712"/>
                <a:gd name="T76" fmla="*/ 128422920 w 1321"/>
                <a:gd name="T77" fmla="*/ 9724018 h 712"/>
                <a:gd name="T78" fmla="*/ 153798460 w 1321"/>
                <a:gd name="T79" fmla="*/ 4344832 h 712"/>
                <a:gd name="T80" fmla="*/ 179792554 w 1321"/>
                <a:gd name="T81" fmla="*/ 1241316 h 712"/>
                <a:gd name="T82" fmla="*/ 206405237 w 1321"/>
                <a:gd name="T83" fmla="*/ 0 h 712"/>
                <a:gd name="T84" fmla="*/ 206405237 w 1321"/>
                <a:gd name="T85" fmla="*/ 0 h 712"/>
                <a:gd name="T86" fmla="*/ 234875356 w 1321"/>
                <a:gd name="T87" fmla="*/ 1241316 h 712"/>
                <a:gd name="T88" fmla="*/ 262107185 w 1321"/>
                <a:gd name="T89" fmla="*/ 4758755 h 712"/>
                <a:gd name="T90" fmla="*/ 288410574 w 1321"/>
                <a:gd name="T91" fmla="*/ 10965788 h 712"/>
                <a:gd name="T92" fmla="*/ 312547857 w 1321"/>
                <a:gd name="T93" fmla="*/ 18620644 h 712"/>
                <a:gd name="T94" fmla="*/ 334828748 w 1321"/>
                <a:gd name="T95" fmla="*/ 28345113 h 712"/>
                <a:gd name="T96" fmla="*/ 355562053 w 1321"/>
                <a:gd name="T97" fmla="*/ 40138296 h 712"/>
                <a:gd name="T98" fmla="*/ 373819889 w 1321"/>
                <a:gd name="T99" fmla="*/ 52965825 h 712"/>
                <a:gd name="T100" fmla="*/ 389292405 w 1321"/>
                <a:gd name="T101" fmla="*/ 67242100 h 712"/>
                <a:gd name="T102" fmla="*/ 402598747 w 1321"/>
                <a:gd name="T103" fmla="*/ 82966183 h 712"/>
                <a:gd name="T104" fmla="*/ 402598747 w 1321"/>
                <a:gd name="T105" fmla="*/ 82966183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1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32" name="Text Box 4"/>
          <p:cNvSpPr txBox="1">
            <a:spLocks noChangeArrowheads="1"/>
          </p:cNvSpPr>
          <p:nvPr/>
        </p:nvSpPr>
        <p:spPr bwMode="auto">
          <a:xfrm>
            <a:off x="1892300" y="2111375"/>
            <a:ext cx="7016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A</a:t>
            </a:r>
          </a:p>
        </p:txBody>
      </p:sp>
      <p:sp>
        <p:nvSpPr>
          <p:cNvPr id="14" name="모서리가 둥근 직사각형 13"/>
          <p:cNvSpPr/>
          <p:nvPr/>
        </p:nvSpPr>
        <p:spPr>
          <a:xfrm rot="10800000" flipV="1">
            <a:off x="2357422" y="3054888"/>
            <a:ext cx="945370" cy="964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30736" name="Text Box 4"/>
          <p:cNvSpPr txBox="1">
            <a:spLocks noChangeArrowheads="1"/>
          </p:cNvSpPr>
          <p:nvPr/>
        </p:nvSpPr>
        <p:spPr bwMode="auto">
          <a:xfrm>
            <a:off x="2435225" y="3276600"/>
            <a:ext cx="812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16" name="모서리가 둥근 직사각형 15"/>
          <p:cNvSpPr/>
          <p:nvPr/>
        </p:nvSpPr>
        <p:spPr>
          <a:xfrm rot="10800000" flipV="1">
            <a:off x="3143240" y="4302671"/>
            <a:ext cx="945370" cy="964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30740" name="Text Box 4"/>
          <p:cNvSpPr txBox="1">
            <a:spLocks noChangeArrowheads="1"/>
          </p:cNvSpPr>
          <p:nvPr/>
        </p:nvSpPr>
        <p:spPr bwMode="auto">
          <a:xfrm>
            <a:off x="3221038" y="4524375"/>
            <a:ext cx="812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C</a:t>
            </a:r>
          </a:p>
        </p:txBody>
      </p:sp>
      <p:sp>
        <p:nvSpPr>
          <p:cNvPr id="18" name="모서리가 둥근 직사각형 17"/>
          <p:cNvSpPr/>
          <p:nvPr/>
        </p:nvSpPr>
        <p:spPr>
          <a:xfrm rot="10800000" flipV="1">
            <a:off x="3857620" y="5536590"/>
            <a:ext cx="945370" cy="9642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400"/>
          </a:p>
        </p:txBody>
      </p:sp>
      <p:sp>
        <p:nvSpPr>
          <p:cNvPr id="30744" name="Text Box 4"/>
          <p:cNvSpPr txBox="1">
            <a:spLocks noChangeArrowheads="1"/>
          </p:cNvSpPr>
          <p:nvPr/>
        </p:nvSpPr>
        <p:spPr bwMode="auto">
          <a:xfrm>
            <a:off x="3935413" y="5757863"/>
            <a:ext cx="812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400">
                <a:latin typeface="HY견고딕" pitchFamily="18" charset="-127"/>
                <a:ea typeface="HY견고딕" pitchFamily="18" charset="-127"/>
              </a:rPr>
              <a:t>D</a:t>
            </a:r>
          </a:p>
        </p:txBody>
      </p:sp>
      <p:sp>
        <p:nvSpPr>
          <p:cNvPr id="30745" name="Text Box 4"/>
          <p:cNvSpPr txBox="1">
            <a:spLocks noChangeArrowheads="1"/>
          </p:cNvSpPr>
          <p:nvPr/>
        </p:nvSpPr>
        <p:spPr bwMode="auto">
          <a:xfrm>
            <a:off x="142875" y="2111375"/>
            <a:ext cx="140811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46" name="Text Box 4"/>
          <p:cNvSpPr txBox="1">
            <a:spLocks noChangeArrowheads="1"/>
          </p:cNvSpPr>
          <p:nvPr/>
        </p:nvSpPr>
        <p:spPr bwMode="auto">
          <a:xfrm>
            <a:off x="214313" y="3340100"/>
            <a:ext cx="18065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47" name="Text Box 4"/>
          <p:cNvSpPr txBox="1">
            <a:spLocks noChangeArrowheads="1"/>
          </p:cNvSpPr>
          <p:nvPr/>
        </p:nvSpPr>
        <p:spPr bwMode="auto">
          <a:xfrm>
            <a:off x="642938" y="4573588"/>
            <a:ext cx="2092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48" name="Text Box 4"/>
          <p:cNvSpPr txBox="1">
            <a:spLocks noChangeArrowheads="1"/>
          </p:cNvSpPr>
          <p:nvPr/>
        </p:nvSpPr>
        <p:spPr bwMode="auto">
          <a:xfrm>
            <a:off x="1285875" y="5799138"/>
            <a:ext cx="209232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49" name="Text Box 4"/>
          <p:cNvSpPr txBox="1">
            <a:spLocks noChangeArrowheads="1"/>
          </p:cNvSpPr>
          <p:nvPr/>
        </p:nvSpPr>
        <p:spPr bwMode="auto">
          <a:xfrm>
            <a:off x="2928938" y="2111375"/>
            <a:ext cx="5786437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50" name="Text Box 4"/>
          <p:cNvSpPr txBox="1">
            <a:spLocks noChangeArrowheads="1"/>
          </p:cNvSpPr>
          <p:nvPr/>
        </p:nvSpPr>
        <p:spPr bwMode="auto">
          <a:xfrm>
            <a:off x="3571875" y="3340100"/>
            <a:ext cx="5143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51" name="Text Box 4"/>
          <p:cNvSpPr txBox="1">
            <a:spLocks noChangeArrowheads="1"/>
          </p:cNvSpPr>
          <p:nvPr/>
        </p:nvSpPr>
        <p:spPr bwMode="auto">
          <a:xfrm>
            <a:off x="4286250" y="4573588"/>
            <a:ext cx="45005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0752" name="Text Box 4"/>
          <p:cNvSpPr txBox="1">
            <a:spLocks noChangeArrowheads="1"/>
          </p:cNvSpPr>
          <p:nvPr/>
        </p:nvSpPr>
        <p:spPr bwMode="auto">
          <a:xfrm>
            <a:off x="5011738" y="5799138"/>
            <a:ext cx="37750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모서리가 둥근 직사각형 2"/>
          <p:cNvSpPr/>
          <p:nvPr/>
        </p:nvSpPr>
        <p:spPr>
          <a:xfrm rot="10800000" flipV="1">
            <a:off x="3422252" y="3294310"/>
            <a:ext cx="2346304" cy="23931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 flipH="1">
            <a:off x="6286512" y="2017718"/>
            <a:ext cx="2500330" cy="4840282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1753" name="Text Box 4"/>
          <p:cNvSpPr txBox="1">
            <a:spLocks noChangeArrowheads="1"/>
          </p:cNvSpPr>
          <p:nvPr/>
        </p:nvSpPr>
        <p:spPr bwMode="auto">
          <a:xfrm flipH="1">
            <a:off x="6572250" y="3033713"/>
            <a:ext cx="18573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flipH="1">
            <a:off x="388934" y="2017718"/>
            <a:ext cx="2500330" cy="4840282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3159125" y="3028950"/>
            <a:ext cx="2881313" cy="2881313"/>
          </a:xfrm>
          <a:prstGeom prst="ellipse">
            <a:avLst/>
          </a:prstGeom>
          <a:noFill/>
          <a:ln w="127000" algn="ctr">
            <a:solidFill>
              <a:schemeClr val="bg1">
                <a:lumMod val="85000"/>
                <a:alpha val="53000"/>
              </a:schemeClr>
            </a:solidFill>
            <a:round/>
            <a:headEnd/>
            <a:tailEnd/>
          </a:ln>
        </p:spPr>
        <p:txBody>
          <a:bodyPr wrap="none" lIns="90000" tIns="46794" rIns="89988" bIns="46794" anchor="ctr"/>
          <a:lstStyle/>
          <a:p>
            <a:pPr marL="171450" indent="-171450" algn="ctr" eaLnBrk="0" latinLnBrk="0" hangingPunct="0">
              <a:lnSpc>
                <a:spcPct val="120000"/>
              </a:lnSpc>
              <a:spcAft>
                <a:spcPct val="20000"/>
              </a:spcAft>
              <a:buSzPct val="130000"/>
              <a:tabLst>
                <a:tab pos="374650" algn="l"/>
              </a:tabLst>
              <a:defRPr/>
            </a:pPr>
            <a:r>
              <a:rPr kumimoji="0" lang="en-US" altLang="ko-KR" sz="16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		</a:t>
            </a:r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2789238" y="2670175"/>
            <a:ext cx="3587750" cy="3587750"/>
          </a:xfrm>
          <a:prstGeom prst="ellipse">
            <a:avLst/>
          </a:prstGeom>
          <a:noFill/>
          <a:ln w="63500" algn="ctr">
            <a:solidFill>
              <a:schemeClr val="bg1">
                <a:lumMod val="85000"/>
                <a:alpha val="53000"/>
              </a:schemeClr>
            </a:solidFill>
            <a:round/>
            <a:headEnd/>
            <a:tailEnd/>
          </a:ln>
        </p:spPr>
        <p:txBody>
          <a:bodyPr wrap="none" lIns="90000" tIns="46794" rIns="89988" bIns="46794" anchor="ctr"/>
          <a:lstStyle/>
          <a:p>
            <a:pPr marL="171450" indent="-171450" algn="ctr" eaLnBrk="0" latinLnBrk="0" hangingPunct="0">
              <a:lnSpc>
                <a:spcPct val="120000"/>
              </a:lnSpc>
              <a:spcAft>
                <a:spcPct val="20000"/>
              </a:spcAft>
              <a:buSzPct val="130000"/>
              <a:tabLst>
                <a:tab pos="374650" algn="l"/>
              </a:tabLst>
              <a:defRPr/>
            </a:pPr>
            <a:r>
              <a:rPr kumimoji="0" lang="en-US" altLang="ko-KR" sz="1600">
                <a:solidFill>
                  <a:srgbClr val="FFFFFF"/>
                </a:solidFill>
                <a:latin typeface="Arial" charset="0"/>
                <a:ea typeface="HY헤드라인M" pitchFamily="18" charset="-127"/>
              </a:rPr>
              <a:t>		</a:t>
            </a:r>
          </a:p>
        </p:txBody>
      </p:sp>
      <p:sp>
        <p:nvSpPr>
          <p:cNvPr id="31759" name="Text Box 4"/>
          <p:cNvSpPr txBox="1">
            <a:spLocks noChangeArrowheads="1"/>
          </p:cNvSpPr>
          <p:nvPr/>
        </p:nvSpPr>
        <p:spPr bwMode="auto">
          <a:xfrm>
            <a:off x="3595688" y="3698875"/>
            <a:ext cx="200501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3200">
                <a:latin typeface="HY견고딕" pitchFamily="18" charset="-127"/>
                <a:ea typeface="HY견고딕" pitchFamily="18" charset="-127"/>
              </a:rPr>
              <a:t>标题</a:t>
            </a:r>
            <a:endParaRPr kumimoji="0" lang="en-US" altLang="ko-KR" sz="3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760" name="Text Box 4"/>
          <p:cNvSpPr txBox="1">
            <a:spLocks noChangeArrowheads="1"/>
          </p:cNvSpPr>
          <p:nvPr/>
        </p:nvSpPr>
        <p:spPr bwMode="auto">
          <a:xfrm flipH="1">
            <a:off x="674688" y="3033713"/>
            <a:ext cx="18573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맑은 고딕" pitchFamily="50" charset="-127"/>
              <a:ea typeface="맑은 고딕" pitchFamily="50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0063" y="2033588"/>
            <a:ext cx="2233612" cy="546100"/>
          </a:xfrm>
          <a:prstGeom prst="roundRect">
            <a:avLst>
              <a:gd name="adj" fmla="val 22123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762" name="Text Box 4"/>
          <p:cNvSpPr txBox="1">
            <a:spLocks noChangeArrowheads="1"/>
          </p:cNvSpPr>
          <p:nvPr/>
        </p:nvSpPr>
        <p:spPr bwMode="auto">
          <a:xfrm>
            <a:off x="754063" y="2039938"/>
            <a:ext cx="17176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397625" y="2033588"/>
            <a:ext cx="2233613" cy="546100"/>
          </a:xfrm>
          <a:prstGeom prst="roundRect">
            <a:avLst>
              <a:gd name="adj" fmla="val 22123"/>
            </a:avLst>
          </a:prstGeom>
          <a:gradFill flip="none" rotWithShape="1">
            <a:gsLst>
              <a:gs pos="0">
                <a:schemeClr val="accent6"/>
              </a:gs>
              <a:gs pos="100000">
                <a:srgbClr val="FFC000"/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1764" name="Text Box 4"/>
          <p:cNvSpPr txBox="1">
            <a:spLocks noChangeArrowheads="1"/>
          </p:cNvSpPr>
          <p:nvPr/>
        </p:nvSpPr>
        <p:spPr bwMode="auto">
          <a:xfrm>
            <a:off x="6651625" y="2039938"/>
            <a:ext cx="1717675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28596" y="5286388"/>
            <a:ext cx="2047030" cy="1031995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4" name="자유형 3"/>
          <p:cNvSpPr/>
          <p:nvPr/>
        </p:nvSpPr>
        <p:spPr>
          <a:xfrm rot="1365690">
            <a:off x="1066192" y="2902968"/>
            <a:ext cx="7691035" cy="2628320"/>
          </a:xfrm>
          <a:custGeom>
            <a:avLst/>
            <a:gdLst>
              <a:gd name="connsiteX0" fmla="*/ 0 w 8235773"/>
              <a:gd name="connsiteY0" fmla="*/ 750099 h 3000396"/>
              <a:gd name="connsiteX1" fmla="*/ 6735575 w 8235773"/>
              <a:gd name="connsiteY1" fmla="*/ 750099 h 3000396"/>
              <a:gd name="connsiteX2" fmla="*/ 6735575 w 8235773"/>
              <a:gd name="connsiteY2" fmla="*/ 0 h 3000396"/>
              <a:gd name="connsiteX3" fmla="*/ 8235773 w 8235773"/>
              <a:gd name="connsiteY3" fmla="*/ 1500198 h 3000396"/>
              <a:gd name="connsiteX4" fmla="*/ 6735575 w 8235773"/>
              <a:gd name="connsiteY4" fmla="*/ 3000396 h 3000396"/>
              <a:gd name="connsiteX5" fmla="*/ 6735575 w 8235773"/>
              <a:gd name="connsiteY5" fmla="*/ 2250297 h 3000396"/>
              <a:gd name="connsiteX6" fmla="*/ 0 w 8235773"/>
              <a:gd name="connsiteY6" fmla="*/ 2250297 h 3000396"/>
              <a:gd name="connsiteX7" fmla="*/ 0 w 8235773"/>
              <a:gd name="connsiteY7" fmla="*/ 750099 h 3000396"/>
              <a:gd name="connsiteX0" fmla="*/ 16213 w 8251986"/>
              <a:gd name="connsiteY0" fmla="*/ 750099 h 3000396"/>
              <a:gd name="connsiteX1" fmla="*/ 6751788 w 8251986"/>
              <a:gd name="connsiteY1" fmla="*/ 750099 h 3000396"/>
              <a:gd name="connsiteX2" fmla="*/ 6751788 w 8251986"/>
              <a:gd name="connsiteY2" fmla="*/ 0 h 3000396"/>
              <a:gd name="connsiteX3" fmla="*/ 8251986 w 8251986"/>
              <a:gd name="connsiteY3" fmla="*/ 1500198 h 3000396"/>
              <a:gd name="connsiteX4" fmla="*/ 6751788 w 8251986"/>
              <a:gd name="connsiteY4" fmla="*/ 3000396 h 3000396"/>
              <a:gd name="connsiteX5" fmla="*/ 6751788 w 8251986"/>
              <a:gd name="connsiteY5" fmla="*/ 2250297 h 3000396"/>
              <a:gd name="connsiteX6" fmla="*/ 0 w 8251986"/>
              <a:gd name="connsiteY6" fmla="*/ 1509940 h 3000396"/>
              <a:gd name="connsiteX7" fmla="*/ 16213 w 8251986"/>
              <a:gd name="connsiteY7" fmla="*/ 750099 h 3000396"/>
              <a:gd name="connsiteX0" fmla="*/ 1762 w 8251986"/>
              <a:gd name="connsiteY0" fmla="*/ 1117707 h 3000396"/>
              <a:gd name="connsiteX1" fmla="*/ 6751788 w 8251986"/>
              <a:gd name="connsiteY1" fmla="*/ 750099 h 3000396"/>
              <a:gd name="connsiteX2" fmla="*/ 6751788 w 8251986"/>
              <a:gd name="connsiteY2" fmla="*/ 0 h 3000396"/>
              <a:gd name="connsiteX3" fmla="*/ 8251986 w 8251986"/>
              <a:gd name="connsiteY3" fmla="*/ 1500198 h 3000396"/>
              <a:gd name="connsiteX4" fmla="*/ 6751788 w 8251986"/>
              <a:gd name="connsiteY4" fmla="*/ 3000396 h 3000396"/>
              <a:gd name="connsiteX5" fmla="*/ 6751788 w 8251986"/>
              <a:gd name="connsiteY5" fmla="*/ 2250297 h 3000396"/>
              <a:gd name="connsiteX6" fmla="*/ 0 w 8251986"/>
              <a:gd name="connsiteY6" fmla="*/ 1509940 h 3000396"/>
              <a:gd name="connsiteX7" fmla="*/ 1762 w 8251986"/>
              <a:gd name="connsiteY7" fmla="*/ 1117707 h 3000396"/>
              <a:gd name="connsiteX0" fmla="*/ 3608 w 8253832"/>
              <a:gd name="connsiteY0" fmla="*/ 1117707 h 3000396"/>
              <a:gd name="connsiteX1" fmla="*/ 6753634 w 8253832"/>
              <a:gd name="connsiteY1" fmla="*/ 750099 h 3000396"/>
              <a:gd name="connsiteX2" fmla="*/ 6753634 w 8253832"/>
              <a:gd name="connsiteY2" fmla="*/ 0 h 3000396"/>
              <a:gd name="connsiteX3" fmla="*/ 8253832 w 8253832"/>
              <a:gd name="connsiteY3" fmla="*/ 1500198 h 3000396"/>
              <a:gd name="connsiteX4" fmla="*/ 6753634 w 8253832"/>
              <a:gd name="connsiteY4" fmla="*/ 3000396 h 3000396"/>
              <a:gd name="connsiteX5" fmla="*/ 6753634 w 8253832"/>
              <a:gd name="connsiteY5" fmla="*/ 2250297 h 3000396"/>
              <a:gd name="connsiteX6" fmla="*/ 0 w 8253832"/>
              <a:gd name="connsiteY6" fmla="*/ 1345452 h 3000396"/>
              <a:gd name="connsiteX7" fmla="*/ 3608 w 8253832"/>
              <a:gd name="connsiteY7" fmla="*/ 1117707 h 300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253832" h="3000396">
                <a:moveTo>
                  <a:pt x="3608" y="1117707"/>
                </a:moveTo>
                <a:lnTo>
                  <a:pt x="6753634" y="750099"/>
                </a:lnTo>
                <a:lnTo>
                  <a:pt x="6753634" y="0"/>
                </a:lnTo>
                <a:lnTo>
                  <a:pt x="8253832" y="1500198"/>
                </a:lnTo>
                <a:lnTo>
                  <a:pt x="6753634" y="3000396"/>
                </a:lnTo>
                <a:lnTo>
                  <a:pt x="6753634" y="2250297"/>
                </a:lnTo>
                <a:lnTo>
                  <a:pt x="0" y="1345452"/>
                </a:lnTo>
                <a:cubicBezTo>
                  <a:pt x="587" y="1214708"/>
                  <a:pt x="3021" y="1248451"/>
                  <a:pt x="3608" y="111770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  <a:scene3d>
            <a:camera prst="perspectiveAbove" fov="0">
              <a:rot lat="17760242" lon="1203598" rev="20812135"/>
            </a:camera>
            <a:lightRig rig="balanced" dir="t"/>
          </a:scene3d>
          <a:sp3d extrusionH="127000" prstMaterial="metal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5876555" y="1550900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3175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5876555" y="3240536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27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499816" y="1619669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2540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99816" y="2974319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889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248235" y="1682248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905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48235" y="2746092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635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911825" y="2018067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1016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911825" y="2671864"/>
            <a:ext cx="871339" cy="694557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>
            <a:outerShdw blurRad="266700" dist="266700" dir="5400000" algn="t" rotWithShape="0">
              <a:prstClr val="black">
                <a:alpha val="48000"/>
              </a:prstClr>
            </a:outerShdw>
          </a:effectLst>
          <a:scene3d>
            <a:camera prst="perspectiveRelaxed">
              <a:rot lat="17373601" lon="0" rev="0"/>
            </a:camera>
            <a:lightRig rig="balanced" dir="t"/>
          </a:scene3d>
          <a:sp3d extrusionH="2540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783" name="Text Box 4"/>
          <p:cNvSpPr txBox="1">
            <a:spLocks noChangeArrowheads="1"/>
          </p:cNvSpPr>
          <p:nvPr/>
        </p:nvSpPr>
        <p:spPr bwMode="auto">
          <a:xfrm flipH="1">
            <a:off x="1631950" y="3643313"/>
            <a:ext cx="860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4" name="Text Box 4"/>
          <p:cNvSpPr txBox="1">
            <a:spLocks noChangeArrowheads="1"/>
          </p:cNvSpPr>
          <p:nvPr/>
        </p:nvSpPr>
        <p:spPr bwMode="auto">
          <a:xfrm flipH="1">
            <a:off x="2703513" y="4071938"/>
            <a:ext cx="860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5" name="Text Box 4"/>
          <p:cNvSpPr txBox="1">
            <a:spLocks noChangeArrowheads="1"/>
          </p:cNvSpPr>
          <p:nvPr/>
        </p:nvSpPr>
        <p:spPr bwMode="auto">
          <a:xfrm flipH="1">
            <a:off x="3632200" y="4572000"/>
            <a:ext cx="86042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6" name="Text Box 4"/>
          <p:cNvSpPr txBox="1">
            <a:spLocks noChangeArrowheads="1"/>
          </p:cNvSpPr>
          <p:nvPr/>
        </p:nvSpPr>
        <p:spPr bwMode="auto">
          <a:xfrm flipH="1">
            <a:off x="4918075" y="5072063"/>
            <a:ext cx="860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7" name="Text Box 4"/>
          <p:cNvSpPr txBox="1">
            <a:spLocks noChangeArrowheads="1"/>
          </p:cNvSpPr>
          <p:nvPr/>
        </p:nvSpPr>
        <p:spPr bwMode="auto">
          <a:xfrm flipH="1">
            <a:off x="1897063" y="2552700"/>
            <a:ext cx="8620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8" name="Text Box 4"/>
          <p:cNvSpPr txBox="1">
            <a:spLocks noChangeArrowheads="1"/>
          </p:cNvSpPr>
          <p:nvPr/>
        </p:nvSpPr>
        <p:spPr bwMode="auto">
          <a:xfrm flipH="1">
            <a:off x="1897063" y="3116263"/>
            <a:ext cx="8620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89" name="Text Box 4"/>
          <p:cNvSpPr txBox="1">
            <a:spLocks noChangeArrowheads="1"/>
          </p:cNvSpPr>
          <p:nvPr/>
        </p:nvSpPr>
        <p:spPr bwMode="auto">
          <a:xfrm flipH="1">
            <a:off x="3233738" y="2433638"/>
            <a:ext cx="8620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0" name="Text Box 4"/>
          <p:cNvSpPr txBox="1">
            <a:spLocks noChangeArrowheads="1"/>
          </p:cNvSpPr>
          <p:nvPr/>
        </p:nvSpPr>
        <p:spPr bwMode="auto">
          <a:xfrm flipH="1">
            <a:off x="3233738" y="3232150"/>
            <a:ext cx="8620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1" name="Text Box 4"/>
          <p:cNvSpPr txBox="1">
            <a:spLocks noChangeArrowheads="1"/>
          </p:cNvSpPr>
          <p:nvPr/>
        </p:nvSpPr>
        <p:spPr bwMode="auto">
          <a:xfrm flipH="1">
            <a:off x="4489450" y="3592513"/>
            <a:ext cx="860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2" name="Text Box 4"/>
          <p:cNvSpPr txBox="1">
            <a:spLocks noChangeArrowheads="1"/>
          </p:cNvSpPr>
          <p:nvPr/>
        </p:nvSpPr>
        <p:spPr bwMode="auto">
          <a:xfrm flipH="1">
            <a:off x="4489450" y="2541588"/>
            <a:ext cx="8604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3" name="Text Box 4"/>
          <p:cNvSpPr txBox="1">
            <a:spLocks noChangeArrowheads="1"/>
          </p:cNvSpPr>
          <p:nvPr/>
        </p:nvSpPr>
        <p:spPr bwMode="auto">
          <a:xfrm flipH="1">
            <a:off x="5868988" y="2598738"/>
            <a:ext cx="86201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4" name="Text Box 4"/>
          <p:cNvSpPr txBox="1">
            <a:spLocks noChangeArrowheads="1"/>
          </p:cNvSpPr>
          <p:nvPr/>
        </p:nvSpPr>
        <p:spPr bwMode="auto">
          <a:xfrm flipH="1">
            <a:off x="5868988" y="3987800"/>
            <a:ext cx="862012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620086" y="5369051"/>
            <a:ext cx="399452" cy="399453"/>
          </a:xfrm>
          <a:prstGeom prst="ellipse">
            <a:avLst/>
          </a:prstGeom>
          <a:gradFill flip="none" rotWithShape="1">
            <a:gsLst>
              <a:gs pos="29000">
                <a:srgbClr val="FFFF00"/>
              </a:gs>
              <a:gs pos="69000">
                <a:srgbClr val="FFC000"/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perspectiveRelaxed">
              <a:rot lat="17373601" lon="0" rev="0"/>
            </a:camera>
            <a:lightRig rig="balanced" dir="t"/>
          </a:scene3d>
          <a:sp3d extrusionH="254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625076" y="5755416"/>
            <a:ext cx="399452" cy="399453"/>
          </a:xfrm>
          <a:prstGeom prst="ellipse">
            <a:avLst/>
          </a:prstGeom>
          <a:gradFill flip="none" rotWithShape="1">
            <a:gsLst>
              <a:gs pos="29000">
                <a:schemeClr val="accent6"/>
              </a:gs>
              <a:gs pos="69000">
                <a:schemeClr val="accent6">
                  <a:lumMod val="7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perspectiveRelaxed">
              <a:rot lat="17373601" lon="0" rev="0"/>
            </a:camera>
            <a:lightRig rig="balanced" dir="t"/>
          </a:scene3d>
          <a:sp3d extrusionH="25400" prstMaterial="metal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2797" name="Text Box 4"/>
          <p:cNvSpPr txBox="1">
            <a:spLocks noChangeArrowheads="1"/>
          </p:cNvSpPr>
          <p:nvPr/>
        </p:nvSpPr>
        <p:spPr bwMode="auto">
          <a:xfrm>
            <a:off x="1074738" y="5499100"/>
            <a:ext cx="1138237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2798" name="Text Box 4"/>
          <p:cNvSpPr txBox="1">
            <a:spLocks noChangeArrowheads="1"/>
          </p:cNvSpPr>
          <p:nvPr/>
        </p:nvSpPr>
        <p:spPr bwMode="auto">
          <a:xfrm>
            <a:off x="1074738" y="5859463"/>
            <a:ext cx="113823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3795" name="AutoShape 4"/>
          <p:cNvSpPr>
            <a:spLocks noChangeArrowheads="1"/>
          </p:cNvSpPr>
          <p:nvPr/>
        </p:nvSpPr>
        <p:spPr bwMode="gray">
          <a:xfrm>
            <a:off x="5800725" y="4051300"/>
            <a:ext cx="381000" cy="534988"/>
          </a:xfrm>
          <a:prstGeom prst="chevron">
            <a:avLst>
              <a:gd name="adj" fmla="val 5251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3796" name="그룹 38"/>
          <p:cNvGrpSpPr>
            <a:grpSpLocks/>
          </p:cNvGrpSpPr>
          <p:nvPr/>
        </p:nvGrpSpPr>
        <p:grpSpPr bwMode="auto">
          <a:xfrm>
            <a:off x="6381750" y="3308350"/>
            <a:ext cx="2076450" cy="2078038"/>
            <a:chOff x="6381462" y="3309062"/>
            <a:chExt cx="2076738" cy="2076738"/>
          </a:xfrm>
        </p:grpSpPr>
        <p:sp>
          <p:nvSpPr>
            <p:cNvPr id="4" name="모서리가 둥근 직사각형 3"/>
            <p:cNvSpPr/>
            <p:nvPr/>
          </p:nvSpPr>
          <p:spPr>
            <a:xfrm rot="10800000" flipV="1">
              <a:off x="6381462" y="3309062"/>
              <a:ext cx="2076738" cy="20767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accent6"/>
                </a:gs>
                <a:gs pos="69000">
                  <a:schemeClr val="accent6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st="266700" dir="5400000" sx="90000" sy="-19000" rotWithShape="0">
                <a:prstClr val="black">
                  <a:alpha val="31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33828" name="Group 14"/>
            <p:cNvGrpSpPr>
              <a:grpSpLocks/>
            </p:cNvGrpSpPr>
            <p:nvPr/>
          </p:nvGrpSpPr>
          <p:grpSpPr bwMode="auto">
            <a:xfrm>
              <a:off x="6580849" y="3495162"/>
              <a:ext cx="1667639" cy="1667639"/>
              <a:chOff x="4166" y="1706"/>
              <a:chExt cx="1252" cy="1252"/>
            </a:xfrm>
          </p:grpSpPr>
          <p:sp>
            <p:nvSpPr>
              <p:cNvPr id="33829" name="Oval 1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7" name="Oval 1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33831" name="Oval 1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32" name="Oval 1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3797" name="그룹 9"/>
          <p:cNvGrpSpPr>
            <a:grpSpLocks/>
          </p:cNvGrpSpPr>
          <p:nvPr/>
        </p:nvGrpSpPr>
        <p:grpSpPr bwMode="auto">
          <a:xfrm>
            <a:off x="701675" y="3308350"/>
            <a:ext cx="2076450" cy="2078038"/>
            <a:chOff x="3341102" y="2428076"/>
            <a:chExt cx="2232000" cy="2232000"/>
          </a:xfrm>
        </p:grpSpPr>
        <p:sp>
          <p:nvSpPr>
            <p:cNvPr id="11" name="모서리가 둥근 직사각형 10"/>
            <p:cNvSpPr/>
            <p:nvPr/>
          </p:nvSpPr>
          <p:spPr>
            <a:xfrm rot="10800000" flipV="1">
              <a:off x="3341102" y="2428076"/>
              <a:ext cx="2232000" cy="223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bg1">
                    <a:lumMod val="95000"/>
                  </a:schemeClr>
                </a:gs>
                <a:gs pos="69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>
              <a:outerShdw blurRad="152400" dist="266700" dir="5400000" sx="90000" sy="-19000" rotWithShape="0">
                <a:prstClr val="black">
                  <a:alpha val="31000"/>
                </a:prstClr>
              </a:outerShdw>
            </a:effectLst>
            <a:scene3d>
              <a:camera prst="orthographicFront"/>
              <a:lightRig rig="balanced" dir="t"/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33820" name="Group 14"/>
            <p:cNvGrpSpPr>
              <a:grpSpLocks/>
            </p:cNvGrpSpPr>
            <p:nvPr/>
          </p:nvGrpSpPr>
          <p:grpSpPr bwMode="auto">
            <a:xfrm>
              <a:off x="3559168" y="2616181"/>
              <a:ext cx="1792316" cy="1792316"/>
              <a:chOff x="4166" y="1706"/>
              <a:chExt cx="1252" cy="1252"/>
            </a:xfrm>
          </p:grpSpPr>
          <p:sp>
            <p:nvSpPr>
              <p:cNvPr id="33821" name="Oval 1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Oval 1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33823" name="Oval 1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24" name="Oval 1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8" name="모서리가 둥근 직사각형 17"/>
          <p:cNvSpPr/>
          <p:nvPr/>
        </p:nvSpPr>
        <p:spPr>
          <a:xfrm>
            <a:off x="685800" y="2328863"/>
            <a:ext cx="2078038" cy="600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22338" y="2335213"/>
            <a:ext cx="159861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538538" y="2328863"/>
            <a:ext cx="2078037" cy="600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C000"/>
              </a:gs>
              <a:gs pos="100000">
                <a:srgbClr val="FFFF00"/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801" name="Text Box 4"/>
          <p:cNvSpPr txBox="1">
            <a:spLocks noChangeArrowheads="1"/>
          </p:cNvSpPr>
          <p:nvPr/>
        </p:nvSpPr>
        <p:spPr bwMode="auto">
          <a:xfrm>
            <a:off x="3775075" y="2335213"/>
            <a:ext cx="1597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294438" y="2328863"/>
            <a:ext cx="2078037" cy="60007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6"/>
              </a:gs>
              <a:gs pos="100000">
                <a:srgbClr val="FFC000"/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33803" name="Text Box 4"/>
          <p:cNvSpPr txBox="1">
            <a:spLocks noChangeArrowheads="1"/>
          </p:cNvSpPr>
          <p:nvPr/>
        </p:nvSpPr>
        <p:spPr bwMode="auto">
          <a:xfrm>
            <a:off x="6530975" y="2335213"/>
            <a:ext cx="1597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804" name="Text Box 4"/>
          <p:cNvSpPr txBox="1">
            <a:spLocks noChangeArrowheads="1"/>
          </p:cNvSpPr>
          <p:nvPr/>
        </p:nvSpPr>
        <p:spPr bwMode="auto">
          <a:xfrm>
            <a:off x="1074738" y="3951288"/>
            <a:ext cx="1311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33805" name="그룹 37"/>
          <p:cNvGrpSpPr>
            <a:grpSpLocks/>
          </p:cNvGrpSpPr>
          <p:nvPr/>
        </p:nvGrpSpPr>
        <p:grpSpPr bwMode="auto">
          <a:xfrm>
            <a:off x="3551238" y="3308350"/>
            <a:ext cx="2076450" cy="2078038"/>
            <a:chOff x="3550839" y="3309062"/>
            <a:chExt cx="2076738" cy="2076738"/>
          </a:xfrm>
        </p:grpSpPr>
        <p:sp>
          <p:nvSpPr>
            <p:cNvPr id="28" name="모서리가 둥근 직사각형 27"/>
            <p:cNvSpPr/>
            <p:nvPr/>
          </p:nvSpPr>
          <p:spPr>
            <a:xfrm rot="10800000" flipV="1">
              <a:off x="3550839" y="3309062"/>
              <a:ext cx="2076738" cy="2076738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st="266700" dir="5400000" sx="90000" sy="-19000" rotWithShape="0">
                <a:prstClr val="black">
                  <a:alpha val="31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33812" name="Group 14"/>
            <p:cNvGrpSpPr>
              <a:grpSpLocks/>
            </p:cNvGrpSpPr>
            <p:nvPr/>
          </p:nvGrpSpPr>
          <p:grpSpPr bwMode="auto">
            <a:xfrm>
              <a:off x="3753736" y="3484082"/>
              <a:ext cx="1667639" cy="1667639"/>
              <a:chOff x="4166" y="1706"/>
              <a:chExt cx="1252" cy="1252"/>
            </a:xfrm>
          </p:grpSpPr>
          <p:sp>
            <p:nvSpPr>
              <p:cNvPr id="33813" name="Oval 1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2" name="Oval 1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2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33815" name="Oval 1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33816" name="Oval 1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33806" name="Text Box 4"/>
          <p:cNvSpPr txBox="1">
            <a:spLocks noChangeArrowheads="1"/>
          </p:cNvSpPr>
          <p:nvPr/>
        </p:nvSpPr>
        <p:spPr bwMode="auto">
          <a:xfrm>
            <a:off x="3919538" y="3951288"/>
            <a:ext cx="1311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807" name="Text Box 4"/>
          <p:cNvSpPr txBox="1">
            <a:spLocks noChangeArrowheads="1"/>
          </p:cNvSpPr>
          <p:nvPr/>
        </p:nvSpPr>
        <p:spPr bwMode="auto">
          <a:xfrm>
            <a:off x="6750050" y="3951288"/>
            <a:ext cx="1311275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3808" name="AutoShape 4"/>
          <p:cNvSpPr>
            <a:spLocks noChangeArrowheads="1"/>
          </p:cNvSpPr>
          <p:nvPr/>
        </p:nvSpPr>
        <p:spPr bwMode="gray">
          <a:xfrm>
            <a:off x="3032125" y="4051300"/>
            <a:ext cx="379413" cy="534988"/>
          </a:xfrm>
          <a:prstGeom prst="chevron">
            <a:avLst>
              <a:gd name="adj" fmla="val 52514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타원 2"/>
          <p:cNvSpPr/>
          <p:nvPr/>
        </p:nvSpPr>
        <p:spPr>
          <a:xfrm>
            <a:off x="1718083" y="1735461"/>
            <a:ext cx="351650" cy="6219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58800" dist="596900" dir="5400000" sx="200000" sy="200000" rotWithShape="0">
              <a:prstClr val="black">
                <a:alpha val="23000"/>
              </a:prstClr>
            </a:outerShdw>
          </a:effectLst>
          <a:scene3d>
            <a:camera prst="perspectiveRelaxed" fov="0">
              <a:rot lat="16499998" lon="0" rev="0"/>
            </a:camera>
            <a:lightRig rig="twoPt" dir="t">
              <a:rot lat="0" lon="0" rev="0"/>
            </a:lightRig>
          </a:scene3d>
          <a:sp3d extrusionH="4318000" prstMaterial="powder">
            <a:bevelT w="127000" h="50800" prst="cross"/>
            <a:bevelB w="25400" h="2540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7004507" y="1735461"/>
            <a:ext cx="351650" cy="62196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58800" dist="596900" dir="5400000" sx="200000" sy="200000" rotWithShape="0">
              <a:prstClr val="black">
                <a:alpha val="23000"/>
              </a:prstClr>
            </a:outerShdw>
          </a:effectLst>
          <a:scene3d>
            <a:camera prst="perspectiveRelaxed" fov="0">
              <a:rot lat="16499998" lon="0" rev="0"/>
            </a:camera>
            <a:lightRig rig="twoPt" dir="t">
              <a:rot lat="0" lon="0" rev="0"/>
            </a:lightRig>
          </a:scene3d>
          <a:sp3d extrusionH="4318000" prstMaterial="powder">
            <a:bevelT w="127000" h="50800" prst="cross"/>
            <a:bevelB w="25400" h="25400"/>
            <a:extrusionClr>
              <a:schemeClr val="bg1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901700" y="2559044"/>
            <a:ext cx="7281810" cy="4888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6"/>
              </a:gs>
              <a:gs pos="50000">
                <a:srgbClr val="FFFF00"/>
              </a:gs>
              <a:gs pos="100000">
                <a:srgbClr val="FF99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balanced" dir="b"/>
          </a:scene3d>
          <a:sp3d extrusionH="887400" prstMaterial="metal">
            <a:bevelT/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gray">
          <a:xfrm>
            <a:off x="901700" y="3292321"/>
            <a:ext cx="7281810" cy="4888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balanced" dir="b"/>
          </a:scene3d>
          <a:sp3d extrusionH="887400" prstMaterial="metal">
            <a:bevelT/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901700" y="4025597"/>
            <a:ext cx="7281810" cy="4888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00"/>
              </a:gs>
              <a:gs pos="100000">
                <a:srgbClr val="FF99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balanced" dir="b"/>
          </a:scene3d>
          <a:sp3d extrusionH="887400" prstMaterial="metal">
            <a:bevelT/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gray">
          <a:xfrm>
            <a:off x="901700" y="4758874"/>
            <a:ext cx="7281810" cy="4888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>
                  <a:lumMod val="6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balanced" dir="b"/>
          </a:scene3d>
          <a:sp3d extrusionH="887400" prstMaterial="metal">
            <a:bevelT/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gray">
          <a:xfrm>
            <a:off x="901700" y="5510821"/>
            <a:ext cx="7281810" cy="4888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9900"/>
              </a:gs>
              <a:gs pos="50000">
                <a:srgbClr val="FFFF00"/>
              </a:gs>
              <a:gs pos="100000">
                <a:srgbClr val="FF9900"/>
              </a:gs>
            </a:gsLst>
            <a:lin ang="0" scaled="1"/>
          </a:gradFill>
          <a:ln w="9525">
            <a:round/>
            <a:headEnd/>
            <a:tailEnd/>
          </a:ln>
          <a:scene3d>
            <a:camera prst="legacyPerspectiveTop"/>
            <a:lightRig rig="balanced" dir="b"/>
          </a:scene3d>
          <a:sp3d extrusionH="887400" prstMaterial="metal">
            <a:bevelT/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ko-KR" altLang="en-US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34836" name="Text Box 4"/>
          <p:cNvSpPr txBox="1">
            <a:spLocks noChangeArrowheads="1"/>
          </p:cNvSpPr>
          <p:nvPr/>
        </p:nvSpPr>
        <p:spPr bwMode="auto">
          <a:xfrm flipH="1">
            <a:off x="1184275" y="2592388"/>
            <a:ext cx="66119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837" name="Text Box 4"/>
          <p:cNvSpPr txBox="1">
            <a:spLocks noChangeArrowheads="1"/>
          </p:cNvSpPr>
          <p:nvPr/>
        </p:nvSpPr>
        <p:spPr bwMode="auto">
          <a:xfrm flipH="1">
            <a:off x="1184275" y="3338513"/>
            <a:ext cx="66119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838" name="Text Box 4"/>
          <p:cNvSpPr txBox="1">
            <a:spLocks noChangeArrowheads="1"/>
          </p:cNvSpPr>
          <p:nvPr/>
        </p:nvSpPr>
        <p:spPr bwMode="auto">
          <a:xfrm flipH="1">
            <a:off x="1184275" y="4054475"/>
            <a:ext cx="66119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839" name="Text Box 4"/>
          <p:cNvSpPr txBox="1">
            <a:spLocks noChangeArrowheads="1"/>
          </p:cNvSpPr>
          <p:nvPr/>
        </p:nvSpPr>
        <p:spPr bwMode="auto">
          <a:xfrm flipH="1">
            <a:off x="1184275" y="4799013"/>
            <a:ext cx="661193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4840" name="Text Box 4"/>
          <p:cNvSpPr txBox="1">
            <a:spLocks noChangeArrowheads="1"/>
          </p:cNvSpPr>
          <p:nvPr/>
        </p:nvSpPr>
        <p:spPr bwMode="auto">
          <a:xfrm flipH="1">
            <a:off x="1184275" y="5556250"/>
            <a:ext cx="66119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400" y="4729163"/>
            <a:ext cx="5494338" cy="12001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7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itchFamily="18" charset="-127"/>
                <a:ea typeface="HY견고딕" pitchFamily="18" charset="-127"/>
              </a:rPr>
              <a:t>Thank You</a:t>
            </a:r>
            <a:endParaRPr lang="ko-KR" altLang="en-US" sz="72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16" name="모서리가 둥근 직사각형 15"/>
          <p:cNvSpPr/>
          <p:nvPr/>
        </p:nvSpPr>
        <p:spPr>
          <a:xfrm flipH="1">
            <a:off x="1777581" y="3903650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 flipH="1">
            <a:off x="1946275" y="3962400"/>
            <a:ext cx="3411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flipH="1">
            <a:off x="1777581" y="4487846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9226" name="Text Box 4"/>
          <p:cNvSpPr txBox="1">
            <a:spLocks noChangeArrowheads="1"/>
          </p:cNvSpPr>
          <p:nvPr/>
        </p:nvSpPr>
        <p:spPr bwMode="auto">
          <a:xfrm flipH="1">
            <a:off x="1946275" y="4546600"/>
            <a:ext cx="3411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flipH="1">
            <a:off x="1777581" y="5059338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9230" name="Text Box 4"/>
          <p:cNvSpPr txBox="1">
            <a:spLocks noChangeArrowheads="1"/>
          </p:cNvSpPr>
          <p:nvPr/>
        </p:nvSpPr>
        <p:spPr bwMode="auto">
          <a:xfrm flipH="1">
            <a:off x="1946275" y="5118100"/>
            <a:ext cx="3411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072198" y="2000240"/>
            <a:ext cx="2586014" cy="3643306"/>
          </a:xfrm>
          <a:prstGeom prst="roundRect">
            <a:avLst>
              <a:gd name="adj" fmla="val 12247"/>
            </a:avLst>
          </a:prstGeom>
          <a:gradFill flip="none" rotWithShape="1">
            <a:gsLst>
              <a:gs pos="29000">
                <a:schemeClr val="tx1">
                  <a:alpha val="51000"/>
                </a:schemeClr>
              </a:gs>
              <a:gs pos="69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 flipH="1">
            <a:off x="1777581" y="3336908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9237" name="Text Box 4"/>
          <p:cNvSpPr txBox="1">
            <a:spLocks noChangeArrowheads="1"/>
          </p:cNvSpPr>
          <p:nvPr/>
        </p:nvSpPr>
        <p:spPr bwMode="auto">
          <a:xfrm flipH="1">
            <a:off x="1946275" y="3395663"/>
            <a:ext cx="34115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 flipH="1">
            <a:off x="1777581" y="2784460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9241" name="Text Box 4"/>
          <p:cNvSpPr txBox="1">
            <a:spLocks noChangeArrowheads="1"/>
          </p:cNvSpPr>
          <p:nvPr/>
        </p:nvSpPr>
        <p:spPr bwMode="auto">
          <a:xfrm flipH="1">
            <a:off x="1946275" y="2843213"/>
            <a:ext cx="341153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 flipH="1">
            <a:off x="1777581" y="2227254"/>
            <a:ext cx="3853289" cy="487366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481013" y="3890963"/>
            <a:ext cx="1249362" cy="4556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46" name="Text Box 4"/>
          <p:cNvSpPr txBox="1">
            <a:spLocks noChangeArrowheads="1"/>
          </p:cNvSpPr>
          <p:nvPr/>
        </p:nvSpPr>
        <p:spPr bwMode="auto">
          <a:xfrm>
            <a:off x="623888" y="3895725"/>
            <a:ext cx="958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D</a:t>
            </a: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81013" y="4475163"/>
            <a:ext cx="1249362" cy="4556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48" name="Text Box 4"/>
          <p:cNvSpPr txBox="1">
            <a:spLocks noChangeArrowheads="1"/>
          </p:cNvSpPr>
          <p:nvPr/>
        </p:nvSpPr>
        <p:spPr bwMode="auto">
          <a:xfrm>
            <a:off x="623888" y="4479925"/>
            <a:ext cx="958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E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81013" y="5046663"/>
            <a:ext cx="1249362" cy="4556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50" name="Text Box 4"/>
          <p:cNvSpPr txBox="1">
            <a:spLocks noChangeArrowheads="1"/>
          </p:cNvSpPr>
          <p:nvPr/>
        </p:nvSpPr>
        <p:spPr bwMode="auto">
          <a:xfrm>
            <a:off x="623888" y="5051425"/>
            <a:ext cx="958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F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81013" y="3324225"/>
            <a:ext cx="1249362" cy="45561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52" name="Text Box 4"/>
          <p:cNvSpPr txBox="1">
            <a:spLocks noChangeArrowheads="1"/>
          </p:cNvSpPr>
          <p:nvPr/>
        </p:nvSpPr>
        <p:spPr bwMode="auto">
          <a:xfrm>
            <a:off x="623888" y="3328988"/>
            <a:ext cx="95885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C</a:t>
            </a: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81013" y="2771775"/>
            <a:ext cx="1249362" cy="45561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54" name="Text Box 4"/>
          <p:cNvSpPr txBox="1">
            <a:spLocks noChangeArrowheads="1"/>
          </p:cNvSpPr>
          <p:nvPr/>
        </p:nvSpPr>
        <p:spPr bwMode="auto">
          <a:xfrm>
            <a:off x="623888" y="2776538"/>
            <a:ext cx="958850" cy="41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B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481013" y="2214563"/>
            <a:ext cx="1249362" cy="455612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56" name="Text Box 4"/>
          <p:cNvSpPr txBox="1">
            <a:spLocks noChangeArrowheads="1"/>
          </p:cNvSpPr>
          <p:nvPr/>
        </p:nvSpPr>
        <p:spPr bwMode="auto">
          <a:xfrm>
            <a:off x="623888" y="2219325"/>
            <a:ext cx="9588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en-US" altLang="ko-KR" sz="2000">
                <a:latin typeface="HY견고딕" pitchFamily="18" charset="-127"/>
                <a:ea typeface="HY견고딕" pitchFamily="18" charset="-127"/>
              </a:rPr>
              <a:t>A</a:t>
            </a:r>
          </a:p>
        </p:txBody>
      </p:sp>
      <p:sp>
        <p:nvSpPr>
          <p:cNvPr id="9257" name="Text Box 4"/>
          <p:cNvSpPr txBox="1">
            <a:spLocks noChangeArrowheads="1"/>
          </p:cNvSpPr>
          <p:nvPr/>
        </p:nvSpPr>
        <p:spPr bwMode="auto">
          <a:xfrm flipH="1">
            <a:off x="1946275" y="2286000"/>
            <a:ext cx="341153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</a:pP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258" name="Text Box 4"/>
          <p:cNvSpPr txBox="1">
            <a:spLocks noChangeArrowheads="1"/>
          </p:cNvSpPr>
          <p:nvPr/>
        </p:nvSpPr>
        <p:spPr bwMode="auto">
          <a:xfrm flipH="1">
            <a:off x="6572250" y="2928938"/>
            <a:ext cx="1627188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FFC000"/>
                </a:solidFill>
                <a:latin typeface="HY견고딕" pitchFamily="18" charset="-127"/>
                <a:ea typeface="HY견고딕" pitchFamily="18" charset="-127"/>
              </a:rPr>
              <a:t>图像</a:t>
            </a:r>
            <a:endParaRPr kumimoji="0" lang="en-US" altLang="ko-KR" sz="2000">
              <a:solidFill>
                <a:srgbClr val="FFC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87363" y="5921375"/>
            <a:ext cx="8143875" cy="584200"/>
          </a:xfrm>
          <a:prstGeom prst="round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FFC0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60" name="Text Box 4"/>
          <p:cNvSpPr txBox="1">
            <a:spLocks noChangeArrowheads="1"/>
          </p:cNvSpPr>
          <p:nvPr/>
        </p:nvSpPr>
        <p:spPr bwMode="auto">
          <a:xfrm>
            <a:off x="1023938" y="6029325"/>
            <a:ext cx="704215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2805" y="4328517"/>
            <a:ext cx="6455579" cy="16927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kumimoji="0"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Excel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/</a:t>
            </a:r>
            <a:r>
              <a:rPr kumimoji="0"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</a:t>
            </a:r>
            <a:r>
              <a:rPr kumimoji="0"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0"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710243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81" y="348680"/>
            <a:ext cx="5580620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3" y="2809313"/>
            <a:ext cx="4103687" cy="161867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kumimoji="0"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kumimoji="0"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kumimoji="0"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kumimoji="0" lang="en-US" altLang="zh-CN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kumimoji="0"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endParaRPr kumimoji="0" lang="en-US" altLang="zh-CN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809313"/>
            <a:ext cx="4103688" cy="154667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fontAlgn="auto" latinLnBrk="0">
              <a:spcBef>
                <a:spcPct val="2000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kumimoji="0"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kumimoji="0"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kumimoji="0"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fontAlgn="auto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kumimoji="0"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kumimoji="0"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809313"/>
            <a:ext cx="3937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7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19100" y="2392363"/>
            <a:ext cx="1309688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741488" y="2392363"/>
            <a:ext cx="1309687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063875" y="2392363"/>
            <a:ext cx="1309688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386263" y="2392363"/>
            <a:ext cx="1309687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708650" y="2392363"/>
            <a:ext cx="1309688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7027863" y="2392363"/>
            <a:ext cx="1308100" cy="63182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19100" y="3456663"/>
            <a:ext cx="1309251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40731" y="3456663"/>
            <a:ext cx="1310799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063911" y="3456663"/>
            <a:ext cx="1309251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85542" y="3456663"/>
            <a:ext cx="1310799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08720" y="3456663"/>
            <a:ext cx="1309251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027256" y="3456663"/>
            <a:ext cx="1309251" cy="215337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sz="1600" dirty="0"/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428625" y="2825750"/>
            <a:ext cx="8359775" cy="830263"/>
          </a:xfrm>
          <a:prstGeom prst="rightArrow">
            <a:avLst>
              <a:gd name="adj1" fmla="val 50000"/>
              <a:gd name="adj2" fmla="val 61198"/>
            </a:avLst>
          </a:prstGeom>
          <a:gradFill flip="none" rotWithShape="1">
            <a:gsLst>
              <a:gs pos="0">
                <a:schemeClr val="accent6"/>
              </a:gs>
              <a:gs pos="100000">
                <a:srgbClr val="FFC0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428625" y="5384800"/>
            <a:ext cx="8359775" cy="830263"/>
          </a:xfrm>
          <a:prstGeom prst="rightArrow">
            <a:avLst>
              <a:gd name="adj1" fmla="val 50000"/>
              <a:gd name="adj2" fmla="val 61198"/>
            </a:avLst>
          </a:prstGeom>
          <a:gradFill flip="none" rotWithShape="1">
            <a:gsLst>
              <a:gs pos="0">
                <a:schemeClr val="accent6"/>
              </a:gs>
              <a:gs pos="100000">
                <a:srgbClr val="FFC000"/>
              </a:gs>
            </a:gsLst>
            <a:lin ang="16200000" scaled="1"/>
            <a:tileRect/>
          </a:gra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90000"/>
              </a:lnSpc>
              <a:defRPr/>
            </a:pPr>
            <a:endParaRPr kumimoji="0" lang="en-US" altLang="ko-KR" dirty="0"/>
          </a:p>
        </p:txBody>
      </p:sp>
      <p:sp>
        <p:nvSpPr>
          <p:cNvPr id="10269" name="Text Box 4"/>
          <p:cNvSpPr txBox="1">
            <a:spLocks noChangeArrowheads="1"/>
          </p:cNvSpPr>
          <p:nvPr/>
        </p:nvSpPr>
        <p:spPr bwMode="auto">
          <a:xfrm>
            <a:off x="541338" y="2476500"/>
            <a:ext cx="10271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0" name="Text Box 4"/>
          <p:cNvSpPr txBox="1">
            <a:spLocks noChangeArrowheads="1"/>
          </p:cNvSpPr>
          <p:nvPr/>
        </p:nvSpPr>
        <p:spPr bwMode="auto">
          <a:xfrm>
            <a:off x="1860550" y="2476500"/>
            <a:ext cx="1027113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1" name="Text Box 4"/>
          <p:cNvSpPr txBox="1">
            <a:spLocks noChangeArrowheads="1"/>
          </p:cNvSpPr>
          <p:nvPr/>
        </p:nvSpPr>
        <p:spPr bwMode="auto">
          <a:xfrm>
            <a:off x="3205163" y="2476500"/>
            <a:ext cx="10271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2" name="Text Box 4"/>
          <p:cNvSpPr txBox="1">
            <a:spLocks noChangeArrowheads="1"/>
          </p:cNvSpPr>
          <p:nvPr/>
        </p:nvSpPr>
        <p:spPr bwMode="auto">
          <a:xfrm>
            <a:off x="4522788" y="2476500"/>
            <a:ext cx="10287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3" name="Text Box 4"/>
          <p:cNvSpPr txBox="1">
            <a:spLocks noChangeArrowheads="1"/>
          </p:cNvSpPr>
          <p:nvPr/>
        </p:nvSpPr>
        <p:spPr bwMode="auto">
          <a:xfrm>
            <a:off x="5859463" y="2476500"/>
            <a:ext cx="102711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4" name="Text Box 4"/>
          <p:cNvSpPr txBox="1">
            <a:spLocks noChangeArrowheads="1"/>
          </p:cNvSpPr>
          <p:nvPr/>
        </p:nvSpPr>
        <p:spPr bwMode="auto">
          <a:xfrm>
            <a:off x="7177088" y="2476500"/>
            <a:ext cx="10287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5" name="Text Box 4"/>
          <p:cNvSpPr txBox="1">
            <a:spLocks noChangeArrowheads="1"/>
          </p:cNvSpPr>
          <p:nvPr/>
        </p:nvSpPr>
        <p:spPr bwMode="auto">
          <a:xfrm>
            <a:off x="1885950" y="3079750"/>
            <a:ext cx="5067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6" name="Text Box 4"/>
          <p:cNvSpPr txBox="1">
            <a:spLocks noChangeArrowheads="1"/>
          </p:cNvSpPr>
          <p:nvPr/>
        </p:nvSpPr>
        <p:spPr bwMode="auto">
          <a:xfrm>
            <a:off x="1885950" y="5649913"/>
            <a:ext cx="50673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7" name="Text Box 4"/>
          <p:cNvSpPr txBox="1">
            <a:spLocks noChangeArrowheads="1"/>
          </p:cNvSpPr>
          <p:nvPr/>
        </p:nvSpPr>
        <p:spPr bwMode="auto">
          <a:xfrm flipH="1">
            <a:off x="590550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8" name="Text Box 4"/>
          <p:cNvSpPr txBox="1">
            <a:spLocks noChangeArrowheads="1"/>
          </p:cNvSpPr>
          <p:nvPr/>
        </p:nvSpPr>
        <p:spPr bwMode="auto">
          <a:xfrm flipH="1">
            <a:off x="1847850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79" name="Text Box 4"/>
          <p:cNvSpPr txBox="1">
            <a:spLocks noChangeArrowheads="1"/>
          </p:cNvSpPr>
          <p:nvPr/>
        </p:nvSpPr>
        <p:spPr bwMode="auto">
          <a:xfrm flipH="1">
            <a:off x="3233738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80" name="Text Box 4"/>
          <p:cNvSpPr txBox="1">
            <a:spLocks noChangeArrowheads="1"/>
          </p:cNvSpPr>
          <p:nvPr/>
        </p:nvSpPr>
        <p:spPr bwMode="auto">
          <a:xfrm flipH="1">
            <a:off x="4540250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81" name="Text Box 4"/>
          <p:cNvSpPr txBox="1">
            <a:spLocks noChangeArrowheads="1"/>
          </p:cNvSpPr>
          <p:nvPr/>
        </p:nvSpPr>
        <p:spPr bwMode="auto">
          <a:xfrm flipH="1">
            <a:off x="5864225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82" name="Text Box 4"/>
          <p:cNvSpPr txBox="1">
            <a:spLocks noChangeArrowheads="1"/>
          </p:cNvSpPr>
          <p:nvPr/>
        </p:nvSpPr>
        <p:spPr bwMode="auto">
          <a:xfrm flipH="1">
            <a:off x="7169150" y="3640138"/>
            <a:ext cx="97472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AutoShape 99"/>
          <p:cNvSpPr>
            <a:spLocks noChangeArrowheads="1"/>
          </p:cNvSpPr>
          <p:nvPr/>
        </p:nvSpPr>
        <p:spPr bwMode="auto">
          <a:xfrm flipH="1">
            <a:off x="4643644" y="4341471"/>
            <a:ext cx="3350954" cy="2233498"/>
          </a:xfrm>
          <a:prstGeom prst="parallelogram">
            <a:avLst>
              <a:gd name="adj" fmla="val 15996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600"/>
          </a:p>
        </p:txBody>
      </p:sp>
      <p:sp>
        <p:nvSpPr>
          <p:cNvPr id="4" name="AutoShape 100"/>
          <p:cNvSpPr>
            <a:spLocks noChangeArrowheads="1"/>
          </p:cNvSpPr>
          <p:nvPr/>
        </p:nvSpPr>
        <p:spPr bwMode="auto">
          <a:xfrm flipH="1">
            <a:off x="4754563" y="4818063"/>
            <a:ext cx="3195637" cy="1703387"/>
          </a:xfrm>
          <a:prstGeom prst="parallelogram">
            <a:avLst>
              <a:gd name="adj" fmla="val 1646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5" name="AutoShape 102"/>
          <p:cNvSpPr>
            <a:spLocks noChangeArrowheads="1"/>
          </p:cNvSpPr>
          <p:nvPr/>
        </p:nvSpPr>
        <p:spPr bwMode="auto">
          <a:xfrm>
            <a:off x="4643644" y="1883351"/>
            <a:ext cx="3350954" cy="2230673"/>
          </a:xfrm>
          <a:prstGeom prst="parallelogram">
            <a:avLst>
              <a:gd name="adj" fmla="val 16017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600"/>
          </a:p>
        </p:txBody>
      </p:sp>
      <p:sp>
        <p:nvSpPr>
          <p:cNvPr id="6" name="AutoShape 103"/>
          <p:cNvSpPr>
            <a:spLocks noChangeArrowheads="1"/>
          </p:cNvSpPr>
          <p:nvPr/>
        </p:nvSpPr>
        <p:spPr bwMode="auto">
          <a:xfrm>
            <a:off x="4699000" y="2351088"/>
            <a:ext cx="3184525" cy="1677987"/>
          </a:xfrm>
          <a:prstGeom prst="parallelogram">
            <a:avLst>
              <a:gd name="adj" fmla="val 16171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7" name="AutoShape 89"/>
          <p:cNvSpPr>
            <a:spLocks noChangeArrowheads="1"/>
          </p:cNvSpPr>
          <p:nvPr/>
        </p:nvSpPr>
        <p:spPr bwMode="auto">
          <a:xfrm>
            <a:off x="1193800" y="4341471"/>
            <a:ext cx="3350954" cy="2233498"/>
          </a:xfrm>
          <a:prstGeom prst="parallelogram">
            <a:avLst>
              <a:gd name="adj" fmla="val 15996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600"/>
          </a:p>
        </p:txBody>
      </p:sp>
      <p:sp>
        <p:nvSpPr>
          <p:cNvPr id="8" name="AutoShape 90"/>
          <p:cNvSpPr>
            <a:spLocks noChangeArrowheads="1"/>
          </p:cNvSpPr>
          <p:nvPr/>
        </p:nvSpPr>
        <p:spPr bwMode="auto">
          <a:xfrm>
            <a:off x="1238250" y="4818063"/>
            <a:ext cx="3195638" cy="1703387"/>
          </a:xfrm>
          <a:prstGeom prst="parallelogram">
            <a:avLst>
              <a:gd name="adj" fmla="val 16462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9" name="AutoShape 93"/>
          <p:cNvSpPr>
            <a:spLocks noChangeArrowheads="1"/>
          </p:cNvSpPr>
          <p:nvPr/>
        </p:nvSpPr>
        <p:spPr bwMode="auto">
          <a:xfrm flipH="1">
            <a:off x="1193800" y="1883351"/>
            <a:ext cx="3350954" cy="2230673"/>
          </a:xfrm>
          <a:prstGeom prst="parallelogram">
            <a:avLst>
              <a:gd name="adj" fmla="val 16017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600"/>
          </a:p>
        </p:txBody>
      </p:sp>
      <p:sp>
        <p:nvSpPr>
          <p:cNvPr id="10" name="AutoShape 94"/>
          <p:cNvSpPr>
            <a:spLocks noChangeArrowheads="1"/>
          </p:cNvSpPr>
          <p:nvPr/>
        </p:nvSpPr>
        <p:spPr bwMode="auto">
          <a:xfrm flipH="1">
            <a:off x="1304925" y="2351088"/>
            <a:ext cx="3184525" cy="1677987"/>
          </a:xfrm>
          <a:prstGeom prst="parallelogram">
            <a:avLst>
              <a:gd name="adj" fmla="val 16171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/>
          </a:p>
        </p:txBody>
      </p:sp>
      <p:sp>
        <p:nvSpPr>
          <p:cNvPr id="11283" name="Text Box 4"/>
          <p:cNvSpPr txBox="1">
            <a:spLocks noChangeArrowheads="1"/>
          </p:cNvSpPr>
          <p:nvPr/>
        </p:nvSpPr>
        <p:spPr bwMode="auto">
          <a:xfrm>
            <a:off x="1522413" y="1906588"/>
            <a:ext cx="23383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4" name="Text Box 4"/>
          <p:cNvSpPr txBox="1">
            <a:spLocks noChangeArrowheads="1"/>
          </p:cNvSpPr>
          <p:nvPr/>
        </p:nvSpPr>
        <p:spPr bwMode="auto">
          <a:xfrm>
            <a:off x="5303838" y="1906588"/>
            <a:ext cx="23383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5" name="Text Box 4"/>
          <p:cNvSpPr txBox="1">
            <a:spLocks noChangeArrowheads="1"/>
          </p:cNvSpPr>
          <p:nvPr/>
        </p:nvSpPr>
        <p:spPr bwMode="auto">
          <a:xfrm>
            <a:off x="1801813" y="4370388"/>
            <a:ext cx="23383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6" name="Text Box 4"/>
          <p:cNvSpPr txBox="1">
            <a:spLocks noChangeArrowheads="1"/>
          </p:cNvSpPr>
          <p:nvPr/>
        </p:nvSpPr>
        <p:spPr bwMode="auto">
          <a:xfrm>
            <a:off x="5019675" y="4370388"/>
            <a:ext cx="233838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7" name="Text Box 4"/>
          <p:cNvSpPr txBox="1">
            <a:spLocks noChangeArrowheads="1"/>
          </p:cNvSpPr>
          <p:nvPr/>
        </p:nvSpPr>
        <p:spPr bwMode="auto">
          <a:xfrm flipH="1">
            <a:off x="1720850" y="2519363"/>
            <a:ext cx="219868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8" name="Text Box 4"/>
          <p:cNvSpPr txBox="1">
            <a:spLocks noChangeArrowheads="1"/>
          </p:cNvSpPr>
          <p:nvPr/>
        </p:nvSpPr>
        <p:spPr bwMode="auto">
          <a:xfrm flipH="1">
            <a:off x="5260975" y="2519363"/>
            <a:ext cx="2198688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89" name="Text Box 4"/>
          <p:cNvSpPr txBox="1">
            <a:spLocks noChangeArrowheads="1"/>
          </p:cNvSpPr>
          <p:nvPr/>
        </p:nvSpPr>
        <p:spPr bwMode="auto">
          <a:xfrm flipH="1">
            <a:off x="1720850" y="5022850"/>
            <a:ext cx="21986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290" name="Text Box 4"/>
          <p:cNvSpPr txBox="1">
            <a:spLocks noChangeArrowheads="1"/>
          </p:cNvSpPr>
          <p:nvPr/>
        </p:nvSpPr>
        <p:spPr bwMode="auto">
          <a:xfrm flipH="1">
            <a:off x="5260975" y="5022850"/>
            <a:ext cx="21986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1291" name="그룹 64"/>
          <p:cNvGrpSpPr>
            <a:grpSpLocks/>
          </p:cNvGrpSpPr>
          <p:nvPr/>
        </p:nvGrpSpPr>
        <p:grpSpPr bwMode="auto">
          <a:xfrm>
            <a:off x="3695700" y="3289300"/>
            <a:ext cx="1749425" cy="1747838"/>
            <a:chOff x="2670584" y="5093380"/>
            <a:chExt cx="1412717" cy="1412717"/>
          </a:xfrm>
        </p:grpSpPr>
        <p:sp>
          <p:nvSpPr>
            <p:cNvPr id="26" name="Oval 14"/>
            <p:cNvSpPr>
              <a:spLocks noChangeArrowheads="1"/>
            </p:cNvSpPr>
            <p:nvPr/>
          </p:nvSpPr>
          <p:spPr bwMode="auto">
            <a:xfrm>
              <a:off x="2816727" y="5234523"/>
              <a:ext cx="1134533" cy="1134279"/>
            </a:xfrm>
            <a:prstGeom prst="ellipse">
              <a:avLst/>
            </a:prstGeom>
            <a:noFill/>
            <a:ln w="127000" algn="ctr">
              <a:solidFill>
                <a:schemeClr val="bg1">
                  <a:lumMod val="85000"/>
                  <a:alpha val="53000"/>
                </a:schemeClr>
              </a:solidFill>
              <a:round/>
              <a:headEnd/>
              <a:tailEnd/>
            </a:ln>
          </p:spPr>
          <p:txBody>
            <a:bodyPr wrap="none" lIns="90000" tIns="46794" rIns="89988" bIns="46794" anchor="ctr"/>
            <a:lstStyle/>
            <a:p>
              <a:pPr marL="171450" indent="-171450" algn="ctr" eaLnBrk="0" latinLnBrk="0" hangingPunct="0">
                <a:lnSpc>
                  <a:spcPct val="120000"/>
                </a:lnSpc>
                <a:spcAft>
                  <a:spcPct val="20000"/>
                </a:spcAft>
                <a:buSzPct val="130000"/>
                <a:tabLst>
                  <a:tab pos="374650" algn="l"/>
                </a:tabLst>
                <a:defRPr/>
              </a:pPr>
              <a:r>
                <a:rPr kumimoji="0" lang="en-US" altLang="ko-KR" sz="1600">
                  <a:solidFill>
                    <a:srgbClr val="FFFFFF"/>
                  </a:solidFill>
                  <a:latin typeface="Arial" charset="0"/>
                  <a:ea typeface="HY헤드라인M" pitchFamily="18" charset="-127"/>
                </a:rPr>
                <a:t>		</a:t>
              </a:r>
            </a:p>
          </p:txBody>
        </p:sp>
        <p:sp>
          <p:nvSpPr>
            <p:cNvPr id="27" name="Oval 15"/>
            <p:cNvSpPr>
              <a:spLocks noChangeArrowheads="1"/>
            </p:cNvSpPr>
            <p:nvPr/>
          </p:nvSpPr>
          <p:spPr bwMode="auto">
            <a:xfrm>
              <a:off x="2670584" y="5093380"/>
              <a:ext cx="1412717" cy="1412717"/>
            </a:xfrm>
            <a:prstGeom prst="ellipse">
              <a:avLst/>
            </a:prstGeom>
            <a:noFill/>
            <a:ln w="63500" algn="ctr">
              <a:solidFill>
                <a:schemeClr val="bg1">
                  <a:lumMod val="85000"/>
                  <a:alpha val="53000"/>
                </a:schemeClr>
              </a:solidFill>
              <a:round/>
              <a:headEnd/>
              <a:tailEnd/>
            </a:ln>
          </p:spPr>
          <p:txBody>
            <a:bodyPr wrap="none" lIns="90000" tIns="46794" rIns="89988" bIns="46794" anchor="ctr"/>
            <a:lstStyle/>
            <a:p>
              <a:pPr marL="171450" indent="-171450" algn="ctr" eaLnBrk="0" latinLnBrk="0" hangingPunct="0">
                <a:lnSpc>
                  <a:spcPct val="120000"/>
                </a:lnSpc>
                <a:spcAft>
                  <a:spcPct val="20000"/>
                </a:spcAft>
                <a:buSzPct val="130000"/>
                <a:tabLst>
                  <a:tab pos="374650" algn="l"/>
                </a:tabLst>
                <a:defRPr/>
              </a:pPr>
              <a:r>
                <a:rPr kumimoji="0" lang="en-US" altLang="ko-KR" sz="1600">
                  <a:solidFill>
                    <a:srgbClr val="FFFFFF"/>
                  </a:solidFill>
                  <a:latin typeface="Arial" charset="0"/>
                  <a:ea typeface="HY헤드라인M" pitchFamily="18" charset="-127"/>
                </a:rPr>
                <a:t>		</a:t>
              </a:r>
            </a:p>
          </p:txBody>
        </p:sp>
      </p:grpSp>
      <p:grpSp>
        <p:nvGrpSpPr>
          <p:cNvPr id="11292" name="그룹 55"/>
          <p:cNvGrpSpPr>
            <a:grpSpLocks/>
          </p:cNvGrpSpPr>
          <p:nvPr/>
        </p:nvGrpSpPr>
        <p:grpSpPr bwMode="auto">
          <a:xfrm>
            <a:off x="4032250" y="3600450"/>
            <a:ext cx="1117600" cy="1139825"/>
            <a:chOff x="5572132" y="2895600"/>
            <a:chExt cx="1678902" cy="1712426"/>
          </a:xfrm>
        </p:grpSpPr>
        <p:grpSp>
          <p:nvGrpSpPr>
            <p:cNvPr id="11293" name="그룹 6"/>
            <p:cNvGrpSpPr>
              <a:grpSpLocks/>
            </p:cNvGrpSpPr>
            <p:nvPr/>
          </p:nvGrpSpPr>
          <p:grpSpPr bwMode="auto">
            <a:xfrm>
              <a:off x="5572132" y="2895600"/>
              <a:ext cx="1678902" cy="1712426"/>
              <a:chOff x="2211425" y="7265277"/>
              <a:chExt cx="1583191" cy="1614805"/>
            </a:xfrm>
          </p:grpSpPr>
          <p:sp>
            <p:nvSpPr>
              <p:cNvPr id="24" name="모서리가 둥근 직사각형 23"/>
              <p:cNvSpPr/>
              <p:nvPr/>
            </p:nvSpPr>
            <p:spPr>
              <a:xfrm rot="10800000">
                <a:off x="2211425" y="7265277"/>
                <a:ext cx="1583191" cy="161480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29000">
                    <a:srgbClr val="FFFF00"/>
                  </a:gs>
                  <a:gs pos="69000">
                    <a:srgbClr val="FFC000"/>
                  </a:gs>
                </a:gsLst>
                <a:lin ang="16200000" scaled="1"/>
                <a:tileRect/>
              </a:gradFill>
              <a:ln w="38100">
                <a:noFill/>
              </a:ln>
              <a:effectLst/>
              <a:scene3d>
                <a:camera prst="orthographicFront"/>
                <a:lightRig rig="balanced" dir="t">
                  <a:rot lat="0" lon="0" rev="7800000"/>
                </a:lightRig>
              </a:scene3d>
              <a:sp3d prstMaterial="metal">
                <a:bevelT w="762000" h="762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/>
              </a:p>
            </p:txBody>
          </p:sp>
          <p:sp>
            <p:nvSpPr>
              <p:cNvPr id="11298" name="Freeform 81"/>
              <p:cNvSpPr>
                <a:spLocks/>
              </p:cNvSpPr>
              <p:nvPr/>
            </p:nvSpPr>
            <p:spPr bwMode="gray">
              <a:xfrm>
                <a:off x="2354994" y="7266893"/>
                <a:ext cx="1263125" cy="556680"/>
              </a:xfrm>
              <a:custGeom>
                <a:avLst/>
                <a:gdLst>
                  <a:gd name="T0" fmla="*/ 1189499481 w 1321"/>
                  <a:gd name="T1" fmla="*/ 245129204 h 712"/>
                  <a:gd name="T2" fmla="*/ 1204128203 w 1321"/>
                  <a:gd name="T3" fmla="*/ 270192305 h 712"/>
                  <a:gd name="T4" fmla="*/ 1207785623 w 1321"/>
                  <a:gd name="T5" fmla="*/ 294033369 h 712"/>
                  <a:gd name="T6" fmla="*/ 1202299971 w 1321"/>
                  <a:gd name="T7" fmla="*/ 315428795 h 712"/>
                  <a:gd name="T8" fmla="*/ 1186757133 w 1321"/>
                  <a:gd name="T9" fmla="*/ 336212811 h 712"/>
                  <a:gd name="T10" fmla="*/ 1162985340 w 1321"/>
                  <a:gd name="T11" fmla="*/ 353939779 h 712"/>
                  <a:gd name="T12" fmla="*/ 1132813779 w 1321"/>
                  <a:gd name="T13" fmla="*/ 369222672 h 712"/>
                  <a:gd name="T14" fmla="*/ 1093498191 w 1321"/>
                  <a:gd name="T15" fmla="*/ 383893374 h 712"/>
                  <a:gd name="T16" fmla="*/ 1048697908 w 1321"/>
                  <a:gd name="T17" fmla="*/ 396730630 h 712"/>
                  <a:gd name="T18" fmla="*/ 998411735 w 1321"/>
                  <a:gd name="T19" fmla="*/ 407734438 h 712"/>
                  <a:gd name="T20" fmla="*/ 942639193 w 1321"/>
                  <a:gd name="T21" fmla="*/ 417514743 h 712"/>
                  <a:gd name="T22" fmla="*/ 884124304 w 1321"/>
                  <a:gd name="T23" fmla="*/ 424239467 h 712"/>
                  <a:gd name="T24" fmla="*/ 819209647 w 1321"/>
                  <a:gd name="T25" fmla="*/ 430351999 h 712"/>
                  <a:gd name="T26" fmla="*/ 753379918 w 1321"/>
                  <a:gd name="T27" fmla="*/ 434019674 h 712"/>
                  <a:gd name="T28" fmla="*/ 726865778 w 1321"/>
                  <a:gd name="T29" fmla="*/ 435242493 h 712"/>
                  <a:gd name="T30" fmla="*/ 435205327 w 1321"/>
                  <a:gd name="T31" fmla="*/ 435242493 h 712"/>
                  <a:gd name="T32" fmla="*/ 431547907 w 1321"/>
                  <a:gd name="T33" fmla="*/ 435242493 h 712"/>
                  <a:gd name="T34" fmla="*/ 373947134 w 1321"/>
                  <a:gd name="T35" fmla="*/ 432797637 h 712"/>
                  <a:gd name="T36" fmla="*/ 318175548 w 1321"/>
                  <a:gd name="T37" fmla="*/ 430351999 h 712"/>
                  <a:gd name="T38" fmla="*/ 265146310 w 1321"/>
                  <a:gd name="T39" fmla="*/ 425461504 h 712"/>
                  <a:gd name="T40" fmla="*/ 214859360 w 1321"/>
                  <a:gd name="T41" fmla="*/ 421182419 h 712"/>
                  <a:gd name="T42" fmla="*/ 170059077 w 1321"/>
                  <a:gd name="T43" fmla="*/ 413847068 h 712"/>
                  <a:gd name="T44" fmla="*/ 128916213 w 1321"/>
                  <a:gd name="T45" fmla="*/ 405288800 h 712"/>
                  <a:gd name="T46" fmla="*/ 93258015 w 1321"/>
                  <a:gd name="T47" fmla="*/ 396119220 h 712"/>
                  <a:gd name="T48" fmla="*/ 61258208 w 1321"/>
                  <a:gd name="T49" fmla="*/ 385116194 h 712"/>
                  <a:gd name="T50" fmla="*/ 35657227 w 1321"/>
                  <a:gd name="T51" fmla="*/ 371667529 h 712"/>
                  <a:gd name="T52" fmla="*/ 16456962 w 1321"/>
                  <a:gd name="T53" fmla="*/ 356385417 h 712"/>
                  <a:gd name="T54" fmla="*/ 5485653 w 1321"/>
                  <a:gd name="T55" fmla="*/ 338657667 h 712"/>
                  <a:gd name="T56" fmla="*/ 0 w 1321"/>
                  <a:gd name="T57" fmla="*/ 320319289 h 712"/>
                  <a:gd name="T58" fmla="*/ 0 w 1321"/>
                  <a:gd name="T59" fmla="*/ 317873651 h 712"/>
                  <a:gd name="T60" fmla="*/ 3657421 w 1321"/>
                  <a:gd name="T61" fmla="*/ 297701045 h 712"/>
                  <a:gd name="T62" fmla="*/ 14628726 w 1321"/>
                  <a:gd name="T63" fmla="*/ 272637944 h 712"/>
                  <a:gd name="T64" fmla="*/ 46629486 w 1321"/>
                  <a:gd name="T65" fmla="*/ 226179417 h 712"/>
                  <a:gd name="T66" fmla="*/ 85944132 w 1321"/>
                  <a:gd name="T67" fmla="*/ 182777107 h 712"/>
                  <a:gd name="T68" fmla="*/ 134401865 w 1321"/>
                  <a:gd name="T69" fmla="*/ 143654714 h 712"/>
                  <a:gd name="T70" fmla="*/ 186516031 w 1321"/>
                  <a:gd name="T71" fmla="*/ 107587804 h 712"/>
                  <a:gd name="T72" fmla="*/ 246860108 w 1321"/>
                  <a:gd name="T73" fmla="*/ 76412147 h 712"/>
                  <a:gd name="T74" fmla="*/ 311774824 w 1321"/>
                  <a:gd name="T75" fmla="*/ 50126214 h 712"/>
                  <a:gd name="T76" fmla="*/ 379432785 w 1321"/>
                  <a:gd name="T77" fmla="*/ 28730789 h 712"/>
                  <a:gd name="T78" fmla="*/ 454405585 w 1321"/>
                  <a:gd name="T79" fmla="*/ 12837261 h 712"/>
                  <a:gd name="T80" fmla="*/ 531206736 w 1321"/>
                  <a:gd name="T81" fmla="*/ 3667677 h 712"/>
                  <a:gd name="T82" fmla="*/ 609835999 w 1321"/>
                  <a:gd name="T83" fmla="*/ 0 h 712"/>
                  <a:gd name="T84" fmla="*/ 609835999 w 1321"/>
                  <a:gd name="T85" fmla="*/ 0 h 712"/>
                  <a:gd name="T86" fmla="*/ 693950913 w 1321"/>
                  <a:gd name="T87" fmla="*/ 3667677 h 712"/>
                  <a:gd name="T88" fmla="*/ 774409364 w 1321"/>
                  <a:gd name="T89" fmla="*/ 14060081 h 712"/>
                  <a:gd name="T90" fmla="*/ 852124512 w 1321"/>
                  <a:gd name="T91" fmla="*/ 32398464 h 712"/>
                  <a:gd name="T92" fmla="*/ 923438935 w 1321"/>
                  <a:gd name="T93" fmla="*/ 55016721 h 712"/>
                  <a:gd name="T94" fmla="*/ 989268664 w 1321"/>
                  <a:gd name="T95" fmla="*/ 83747498 h 712"/>
                  <a:gd name="T96" fmla="*/ 1050527096 w 1321"/>
                  <a:gd name="T97" fmla="*/ 118591613 h 712"/>
                  <a:gd name="T98" fmla="*/ 1104470450 w 1321"/>
                  <a:gd name="T99" fmla="*/ 156491969 h 712"/>
                  <a:gd name="T100" fmla="*/ 1150184849 w 1321"/>
                  <a:gd name="T101" fmla="*/ 198671411 h 712"/>
                  <a:gd name="T102" fmla="*/ 1189499481 w 1321"/>
                  <a:gd name="T103" fmla="*/ 245129204 h 712"/>
                  <a:gd name="T104" fmla="*/ 1189499481 w 1321"/>
                  <a:gd name="T105" fmla="*/ 24512920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1321"/>
                  <a:gd name="T160" fmla="*/ 0 h 712"/>
                  <a:gd name="T161" fmla="*/ 1321 w 1321"/>
                  <a:gd name="T162" fmla="*/ 712 h 71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79999"/>
                    </a:srgbClr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11294" name="Text Box 4"/>
            <p:cNvSpPr txBox="1">
              <a:spLocks noChangeArrowheads="1"/>
            </p:cNvSpPr>
            <p:nvPr/>
          </p:nvSpPr>
          <p:spPr bwMode="auto">
            <a:xfrm>
              <a:off x="5740408" y="3357562"/>
              <a:ext cx="1279579" cy="785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34" charset="-127"/>
                  <a:ea typeface="굴림" pitchFamily="34" charset="-127"/>
                </a:defRPr>
              </a:lvl9pPr>
            </a:lstStyle>
            <a:p>
              <a:pPr algn="ctr" eaLnBrk="1" latinLnBrk="0" hangingPunct="1">
                <a:spcBef>
                  <a:spcPct val="50000"/>
                </a:spcBef>
              </a:pPr>
              <a:r>
                <a:rPr kumimoji="0" lang="zh-CN" altLang="en-US" sz="2400">
                  <a:latin typeface="HY견고딕" pitchFamily="18" charset="-127"/>
                  <a:ea typeface="HY견고딕" pitchFamily="18" charset="-127"/>
                </a:rPr>
                <a:t>文本</a:t>
              </a:r>
              <a:endParaRPr kumimoji="0" lang="en-US" altLang="ko-KR" sz="2400">
                <a:latin typeface="HY견고딕" pitchFamily="18" charset="-127"/>
                <a:ea typeface="HY견고딕" pitchFamily="18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오른쪽 화살표 2"/>
          <p:cNvSpPr/>
          <p:nvPr/>
        </p:nvSpPr>
        <p:spPr>
          <a:xfrm rot="5400000" flipH="1">
            <a:off x="2722056" y="3376694"/>
            <a:ext cx="656614" cy="649309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 rot="10800000" flipV="1">
            <a:off x="2342564" y="1906593"/>
            <a:ext cx="1395012" cy="13950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297" name="Text Box 4"/>
          <p:cNvSpPr txBox="1">
            <a:spLocks noChangeArrowheads="1"/>
          </p:cNvSpPr>
          <p:nvPr/>
        </p:nvSpPr>
        <p:spPr bwMode="auto">
          <a:xfrm>
            <a:off x="2436813" y="2227263"/>
            <a:ext cx="11985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 rot="10800000" flipV="1">
            <a:off x="4319996" y="2835287"/>
            <a:ext cx="1395012" cy="13950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01" name="Text Box 4"/>
          <p:cNvSpPr txBox="1">
            <a:spLocks noChangeArrowheads="1"/>
          </p:cNvSpPr>
          <p:nvPr/>
        </p:nvSpPr>
        <p:spPr bwMode="auto">
          <a:xfrm>
            <a:off x="4414838" y="3155950"/>
            <a:ext cx="11985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 rot="19492909">
            <a:off x="3806983" y="3914824"/>
            <a:ext cx="689859" cy="649309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오른쪽 화살표 10"/>
          <p:cNvSpPr/>
          <p:nvPr/>
        </p:nvSpPr>
        <p:spPr>
          <a:xfrm rot="2107091" flipH="1">
            <a:off x="1656872" y="3928336"/>
            <a:ext cx="642880" cy="649309"/>
          </a:xfrm>
          <a:prstGeom prst="rightArrow">
            <a:avLst>
              <a:gd name="adj1" fmla="val 62800"/>
              <a:gd name="adj2" fmla="val 50000"/>
            </a:avLst>
          </a:prstGeom>
          <a:gradFill flip="none" rotWithShape="1">
            <a:gsLst>
              <a:gs pos="20000">
                <a:schemeClr val="bg1">
                  <a:alpha val="0"/>
                </a:schemeClr>
              </a:gs>
              <a:gs pos="80000">
                <a:schemeClr val="bg1">
                  <a:alpha val="7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grpSp>
        <p:nvGrpSpPr>
          <p:cNvPr id="12308" name="그룹 24"/>
          <p:cNvGrpSpPr>
            <a:grpSpLocks/>
          </p:cNvGrpSpPr>
          <p:nvPr/>
        </p:nvGrpSpPr>
        <p:grpSpPr bwMode="auto">
          <a:xfrm>
            <a:off x="1952625" y="3832225"/>
            <a:ext cx="2239963" cy="2239963"/>
            <a:chOff x="1952398" y="3831462"/>
            <a:chExt cx="2240742" cy="2240744"/>
          </a:xfrm>
        </p:grpSpPr>
        <p:sp>
          <p:nvSpPr>
            <p:cNvPr id="15" name="모서리가 둥근 직사각형 14"/>
            <p:cNvSpPr/>
            <p:nvPr/>
          </p:nvSpPr>
          <p:spPr>
            <a:xfrm rot="10800000">
              <a:off x="1952398" y="3831462"/>
              <a:ext cx="2240742" cy="22407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>
              <a:outerShdw blurRad="152400" dist="114300" dir="5400000" sx="90000" sy="-19000" rotWithShape="0">
                <a:prstClr val="black">
                  <a:alpha val="15000"/>
                </a:prstClr>
              </a:outerShdw>
            </a:effectLst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1270000" h="1270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400"/>
            </a:p>
          </p:txBody>
        </p:sp>
        <p:sp>
          <p:nvSpPr>
            <p:cNvPr id="12323" name="Freeform 81"/>
            <p:cNvSpPr>
              <a:spLocks/>
            </p:cNvSpPr>
            <p:nvPr/>
          </p:nvSpPr>
          <p:spPr bwMode="gray">
            <a:xfrm>
              <a:off x="2155596" y="3833704"/>
              <a:ext cx="1787742" cy="772463"/>
            </a:xfrm>
            <a:custGeom>
              <a:avLst/>
              <a:gdLst>
                <a:gd name="T0" fmla="*/ 2147483647 w 1321"/>
                <a:gd name="T1" fmla="*/ 471997650 h 712"/>
                <a:gd name="T2" fmla="*/ 2147483647 w 1321"/>
                <a:gd name="T3" fmla="*/ 520257042 h 712"/>
                <a:gd name="T4" fmla="*/ 2147483647 w 1321"/>
                <a:gd name="T5" fmla="*/ 566161074 h 712"/>
                <a:gd name="T6" fmla="*/ 2147483647 w 1321"/>
                <a:gd name="T7" fmla="*/ 607358861 h 712"/>
                <a:gd name="T8" fmla="*/ 2147483647 w 1321"/>
                <a:gd name="T9" fmla="*/ 647378289 h 712"/>
                <a:gd name="T10" fmla="*/ 2147483647 w 1321"/>
                <a:gd name="T11" fmla="*/ 681513114 h 712"/>
                <a:gd name="T12" fmla="*/ 2147483647 w 1321"/>
                <a:gd name="T13" fmla="*/ 710939387 h 712"/>
                <a:gd name="T14" fmla="*/ 2147483647 w 1321"/>
                <a:gd name="T15" fmla="*/ 739188523 h 712"/>
                <a:gd name="T16" fmla="*/ 2100717196 w 1321"/>
                <a:gd name="T17" fmla="*/ 763906246 h 712"/>
                <a:gd name="T18" fmla="*/ 1999985212 w 1321"/>
                <a:gd name="T19" fmla="*/ 785093640 h 712"/>
                <a:gd name="T20" fmla="*/ 1888264235 w 1321"/>
                <a:gd name="T21" fmla="*/ 803925674 h 712"/>
                <a:gd name="T22" fmla="*/ 1771048761 w 1321"/>
                <a:gd name="T23" fmla="*/ 816873104 h 712"/>
                <a:gd name="T24" fmla="*/ 1641013247 w 1321"/>
                <a:gd name="T25" fmla="*/ 828644481 h 712"/>
                <a:gd name="T26" fmla="*/ 1509146685 w 1321"/>
                <a:gd name="T27" fmla="*/ 835706223 h 712"/>
                <a:gd name="T28" fmla="*/ 1456032768 w 1321"/>
                <a:gd name="T29" fmla="*/ 838060498 h 712"/>
                <a:gd name="T30" fmla="*/ 871788816 w 1321"/>
                <a:gd name="T31" fmla="*/ 838060498 h 712"/>
                <a:gd name="T32" fmla="*/ 864461919 w 1321"/>
                <a:gd name="T33" fmla="*/ 838060498 h 712"/>
                <a:gd name="T34" fmla="*/ 749078846 w 1321"/>
                <a:gd name="T35" fmla="*/ 833351947 h 712"/>
                <a:gd name="T36" fmla="*/ 637357700 w 1321"/>
                <a:gd name="T37" fmla="*/ 828644481 h 712"/>
                <a:gd name="T38" fmla="*/ 531131219 w 1321"/>
                <a:gd name="T39" fmla="*/ 819227380 h 712"/>
                <a:gd name="T40" fmla="*/ 430399235 w 1321"/>
                <a:gd name="T41" fmla="*/ 810988500 h 712"/>
                <a:gd name="T42" fmla="*/ 340656159 w 1321"/>
                <a:gd name="T43" fmla="*/ 796863932 h 712"/>
                <a:gd name="T44" fmla="*/ 258240065 w 1321"/>
                <a:gd name="T45" fmla="*/ 780385089 h 712"/>
                <a:gd name="T46" fmla="*/ 186811611 w 1321"/>
                <a:gd name="T47" fmla="*/ 762729108 h 712"/>
                <a:gd name="T48" fmla="*/ 122710012 w 1321"/>
                <a:gd name="T49" fmla="*/ 741542799 h 712"/>
                <a:gd name="T50" fmla="*/ 71428475 w 1321"/>
                <a:gd name="T51" fmla="*/ 715646853 h 712"/>
                <a:gd name="T52" fmla="*/ 32966989 w 1321"/>
                <a:gd name="T53" fmla="*/ 686220580 h 712"/>
                <a:gd name="T54" fmla="*/ 10988996 w 1321"/>
                <a:gd name="T55" fmla="*/ 652086840 h 712"/>
                <a:gd name="T56" fmla="*/ 0 w 1321"/>
                <a:gd name="T57" fmla="*/ 616774878 h 712"/>
                <a:gd name="T58" fmla="*/ 0 w 1321"/>
                <a:gd name="T59" fmla="*/ 612066327 h 712"/>
                <a:gd name="T60" fmla="*/ 7325547 w 1321"/>
                <a:gd name="T61" fmla="*/ 573224037 h 712"/>
                <a:gd name="T62" fmla="*/ 29303541 w 1321"/>
                <a:gd name="T63" fmla="*/ 524964509 h 712"/>
                <a:gd name="T64" fmla="*/ 93406482 w 1321"/>
                <a:gd name="T65" fmla="*/ 435508550 h 712"/>
                <a:gd name="T66" fmla="*/ 172160481 w 1321"/>
                <a:gd name="T67" fmla="*/ 351938280 h 712"/>
                <a:gd name="T68" fmla="*/ 269229058 w 1321"/>
                <a:gd name="T69" fmla="*/ 276606822 h 712"/>
                <a:gd name="T70" fmla="*/ 373623222 w 1321"/>
                <a:gd name="T71" fmla="*/ 207161120 h 712"/>
                <a:gd name="T72" fmla="*/ 494502145 w 1321"/>
                <a:gd name="T73" fmla="*/ 147131436 h 712"/>
                <a:gd name="T74" fmla="*/ 624537659 w 1321"/>
                <a:gd name="T75" fmla="*/ 96517734 h 712"/>
                <a:gd name="T76" fmla="*/ 760067839 w 1321"/>
                <a:gd name="T77" fmla="*/ 55321151 h 712"/>
                <a:gd name="T78" fmla="*/ 910248938 w 1321"/>
                <a:gd name="T79" fmla="*/ 24717731 h 712"/>
                <a:gd name="T80" fmla="*/ 1064094839 w 1321"/>
                <a:gd name="T81" fmla="*/ 7062829 h 712"/>
                <a:gd name="T82" fmla="*/ 1221602836 w 1321"/>
                <a:gd name="T83" fmla="*/ 0 h 712"/>
                <a:gd name="T84" fmla="*/ 1221602836 w 1321"/>
                <a:gd name="T85" fmla="*/ 0 h 712"/>
                <a:gd name="T86" fmla="*/ 1390098472 w 1321"/>
                <a:gd name="T87" fmla="*/ 7062829 h 712"/>
                <a:gd name="T88" fmla="*/ 1551270256 w 1321"/>
                <a:gd name="T89" fmla="*/ 27072007 h 712"/>
                <a:gd name="T90" fmla="*/ 1706947205 w 1321"/>
                <a:gd name="T91" fmla="*/ 62383977 h 712"/>
                <a:gd name="T92" fmla="*/ 1849802759 w 1321"/>
                <a:gd name="T93" fmla="*/ 105934836 h 712"/>
                <a:gd name="T94" fmla="*/ 1981670675 w 1321"/>
                <a:gd name="T95" fmla="*/ 161256003 h 712"/>
                <a:gd name="T96" fmla="*/ 2104379292 w 1321"/>
                <a:gd name="T97" fmla="*/ 228347430 h 712"/>
                <a:gd name="T98" fmla="*/ 2147483647 w 1321"/>
                <a:gd name="T99" fmla="*/ 301325697 h 712"/>
                <a:gd name="T100" fmla="*/ 2147483647 w 1321"/>
                <a:gd name="T101" fmla="*/ 382541692 h 712"/>
                <a:gd name="T102" fmla="*/ 2147483647 w 1321"/>
                <a:gd name="T103" fmla="*/ 471997650 h 712"/>
                <a:gd name="T104" fmla="*/ 2147483647 w 1321"/>
                <a:gd name="T105" fmla="*/ 47199765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79999"/>
                  </a:srgbClr>
                </a:gs>
                <a:gs pos="100000">
                  <a:srgbClr val="76767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ko-KR" altLang="en-US" sz="240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309" name="Text Box 4"/>
          <p:cNvSpPr txBox="1">
            <a:spLocks noChangeArrowheads="1"/>
          </p:cNvSpPr>
          <p:nvPr/>
        </p:nvSpPr>
        <p:spPr bwMode="auto">
          <a:xfrm>
            <a:off x="2176463" y="4435475"/>
            <a:ext cx="17081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3200">
                <a:latin typeface="HY견고딕" pitchFamily="18" charset="-127"/>
                <a:ea typeface="HY견고딕" pitchFamily="18" charset="-127"/>
              </a:rPr>
              <a:t>标题</a:t>
            </a:r>
            <a:endParaRPr kumimoji="0" lang="en-US" altLang="ko-KR" sz="32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0800000" flipV="1">
            <a:off x="487334" y="2835287"/>
            <a:ext cx="1395012" cy="139501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9000">
                <a:schemeClr val="bg1">
                  <a:lumMod val="95000"/>
                </a:schemeClr>
              </a:gs>
              <a:gs pos="69000">
                <a:schemeClr val="bg1">
                  <a:lumMod val="85000"/>
                </a:schemeClr>
              </a:gs>
            </a:gsLst>
            <a:lin ang="2700000" scaled="1"/>
            <a:tileRect/>
          </a:gradFill>
          <a:ln w="38100">
            <a:noFill/>
          </a:ln>
          <a:effectLst/>
          <a:scene3d>
            <a:camera prst="orthographicFront"/>
            <a:lightRig rig="balanced" dir="t"/>
          </a:scene3d>
          <a:sp3d prstMaterial="metal">
            <a:bevelT w="762000" h="762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13" name="Text Box 4"/>
          <p:cNvSpPr txBox="1">
            <a:spLocks noChangeArrowheads="1"/>
          </p:cNvSpPr>
          <p:nvPr/>
        </p:nvSpPr>
        <p:spPr bwMode="auto">
          <a:xfrm>
            <a:off x="581025" y="3155950"/>
            <a:ext cx="12001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4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4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flipH="1">
            <a:off x="6072198" y="1857364"/>
            <a:ext cx="2644764" cy="4727608"/>
          </a:xfrm>
          <a:prstGeom prst="roundRect">
            <a:avLst>
              <a:gd name="adj" fmla="val 4118"/>
            </a:avLst>
          </a:prstGeom>
          <a:gradFill flip="none" rotWithShape="1">
            <a:gsLst>
              <a:gs pos="0">
                <a:schemeClr val="tx1">
                  <a:alpha val="66000"/>
                </a:schemeClr>
              </a:gs>
              <a:gs pos="54000">
                <a:schemeClr val="tx1">
                  <a:alpha val="28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 prstMaterial="dkEdge">
            <a:bevelT w="15875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60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35700" y="2012950"/>
            <a:ext cx="2252663" cy="500063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318" name="Text Box 4"/>
          <p:cNvSpPr txBox="1">
            <a:spLocks noChangeArrowheads="1"/>
          </p:cNvSpPr>
          <p:nvPr/>
        </p:nvSpPr>
        <p:spPr bwMode="auto">
          <a:xfrm>
            <a:off x="6492875" y="2017713"/>
            <a:ext cx="173037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319" name="Text Box 4"/>
          <p:cNvSpPr txBox="1">
            <a:spLocks noChangeArrowheads="1"/>
          </p:cNvSpPr>
          <p:nvPr/>
        </p:nvSpPr>
        <p:spPr bwMode="auto">
          <a:xfrm flipH="1">
            <a:off x="6337300" y="2798763"/>
            <a:ext cx="2057400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80" name="자유형 79"/>
          <p:cNvSpPr/>
          <p:nvPr/>
        </p:nvSpPr>
        <p:spPr>
          <a:xfrm>
            <a:off x="2197666" y="3487413"/>
            <a:ext cx="2161694" cy="821710"/>
          </a:xfrm>
          <a:custGeom>
            <a:avLst/>
            <a:gdLst>
              <a:gd name="connsiteX0" fmla="*/ 2467428 w 2657646"/>
              <a:gd name="connsiteY0" fmla="*/ 449943 h 1320800"/>
              <a:gd name="connsiteX1" fmla="*/ 2583543 w 2657646"/>
              <a:gd name="connsiteY1" fmla="*/ 377372 h 1320800"/>
              <a:gd name="connsiteX2" fmla="*/ 2569028 w 2657646"/>
              <a:gd name="connsiteY2" fmla="*/ 333829 h 1320800"/>
              <a:gd name="connsiteX3" fmla="*/ 2583543 w 2657646"/>
              <a:gd name="connsiteY3" fmla="*/ 290286 h 1320800"/>
              <a:gd name="connsiteX4" fmla="*/ 2612571 w 2657646"/>
              <a:gd name="connsiteY4" fmla="*/ 188686 h 1320800"/>
              <a:gd name="connsiteX5" fmla="*/ 2569028 w 2657646"/>
              <a:gd name="connsiteY5" fmla="*/ 159658 h 1320800"/>
              <a:gd name="connsiteX6" fmla="*/ 2496457 w 2657646"/>
              <a:gd name="connsiteY6" fmla="*/ 87086 h 1320800"/>
              <a:gd name="connsiteX7" fmla="*/ 2467428 w 2657646"/>
              <a:gd name="connsiteY7" fmla="*/ 43543 h 1320800"/>
              <a:gd name="connsiteX8" fmla="*/ 2380343 w 2657646"/>
              <a:gd name="connsiteY8" fmla="*/ 0 h 1320800"/>
              <a:gd name="connsiteX9" fmla="*/ 2249714 w 2657646"/>
              <a:gd name="connsiteY9" fmla="*/ 29029 h 1320800"/>
              <a:gd name="connsiteX10" fmla="*/ 2220686 w 2657646"/>
              <a:gd name="connsiteY10" fmla="*/ 72572 h 1320800"/>
              <a:gd name="connsiteX11" fmla="*/ 2206171 w 2657646"/>
              <a:gd name="connsiteY11" fmla="*/ 116115 h 1320800"/>
              <a:gd name="connsiteX12" fmla="*/ 2162628 w 2657646"/>
              <a:gd name="connsiteY12" fmla="*/ 130629 h 1320800"/>
              <a:gd name="connsiteX13" fmla="*/ 1886857 w 2657646"/>
              <a:gd name="connsiteY13" fmla="*/ 145143 h 1320800"/>
              <a:gd name="connsiteX14" fmla="*/ 1814286 w 2657646"/>
              <a:gd name="connsiteY14" fmla="*/ 130629 h 1320800"/>
              <a:gd name="connsiteX15" fmla="*/ 1785257 w 2657646"/>
              <a:gd name="connsiteY15" fmla="*/ 87086 h 1320800"/>
              <a:gd name="connsiteX16" fmla="*/ 1727200 w 2657646"/>
              <a:gd name="connsiteY16" fmla="*/ 72572 h 1320800"/>
              <a:gd name="connsiteX17" fmla="*/ 1596571 w 2657646"/>
              <a:gd name="connsiteY17" fmla="*/ 130629 h 1320800"/>
              <a:gd name="connsiteX18" fmla="*/ 1277257 w 2657646"/>
              <a:gd name="connsiteY18" fmla="*/ 116115 h 1320800"/>
              <a:gd name="connsiteX19" fmla="*/ 1204686 w 2657646"/>
              <a:gd name="connsiteY19" fmla="*/ 43543 h 1320800"/>
              <a:gd name="connsiteX20" fmla="*/ 1117600 w 2657646"/>
              <a:gd name="connsiteY20" fmla="*/ 14515 h 1320800"/>
              <a:gd name="connsiteX21" fmla="*/ 885371 w 2657646"/>
              <a:gd name="connsiteY21" fmla="*/ 29029 h 1320800"/>
              <a:gd name="connsiteX22" fmla="*/ 798286 w 2657646"/>
              <a:gd name="connsiteY22" fmla="*/ 58058 h 1320800"/>
              <a:gd name="connsiteX23" fmla="*/ 754743 w 2657646"/>
              <a:gd name="connsiteY23" fmla="*/ 72572 h 1320800"/>
              <a:gd name="connsiteX24" fmla="*/ 508000 w 2657646"/>
              <a:gd name="connsiteY24" fmla="*/ 87086 h 1320800"/>
              <a:gd name="connsiteX25" fmla="*/ 522514 w 2657646"/>
              <a:gd name="connsiteY25" fmla="*/ 246743 h 1320800"/>
              <a:gd name="connsiteX26" fmla="*/ 537028 w 2657646"/>
              <a:gd name="connsiteY26" fmla="*/ 290286 h 1320800"/>
              <a:gd name="connsiteX27" fmla="*/ 508000 w 2657646"/>
              <a:gd name="connsiteY27" fmla="*/ 333829 h 1320800"/>
              <a:gd name="connsiteX28" fmla="*/ 420914 w 2657646"/>
              <a:gd name="connsiteY28" fmla="*/ 377372 h 1320800"/>
              <a:gd name="connsiteX29" fmla="*/ 101600 w 2657646"/>
              <a:gd name="connsiteY29" fmla="*/ 391886 h 1320800"/>
              <a:gd name="connsiteX30" fmla="*/ 0 w 2657646"/>
              <a:gd name="connsiteY30" fmla="*/ 464458 h 1320800"/>
              <a:gd name="connsiteX31" fmla="*/ 14514 w 2657646"/>
              <a:gd name="connsiteY31" fmla="*/ 508000 h 1320800"/>
              <a:gd name="connsiteX32" fmla="*/ 101600 w 2657646"/>
              <a:gd name="connsiteY32" fmla="*/ 551543 h 1320800"/>
              <a:gd name="connsiteX33" fmla="*/ 145143 w 2657646"/>
              <a:gd name="connsiteY33" fmla="*/ 638629 h 1320800"/>
              <a:gd name="connsiteX34" fmla="*/ 174171 w 2657646"/>
              <a:gd name="connsiteY34" fmla="*/ 682172 h 1320800"/>
              <a:gd name="connsiteX35" fmla="*/ 188686 w 2657646"/>
              <a:gd name="connsiteY35" fmla="*/ 725715 h 1320800"/>
              <a:gd name="connsiteX36" fmla="*/ 275771 w 2657646"/>
              <a:gd name="connsiteY36" fmla="*/ 798286 h 1320800"/>
              <a:gd name="connsiteX37" fmla="*/ 304800 w 2657646"/>
              <a:gd name="connsiteY37" fmla="*/ 841829 h 1320800"/>
              <a:gd name="connsiteX38" fmla="*/ 420914 w 2657646"/>
              <a:gd name="connsiteY38" fmla="*/ 972458 h 1320800"/>
              <a:gd name="connsiteX39" fmla="*/ 435428 w 2657646"/>
              <a:gd name="connsiteY39" fmla="*/ 1016000 h 1320800"/>
              <a:gd name="connsiteX40" fmla="*/ 696686 w 2657646"/>
              <a:gd name="connsiteY40" fmla="*/ 1001486 h 1320800"/>
              <a:gd name="connsiteX41" fmla="*/ 740228 w 2657646"/>
              <a:gd name="connsiteY41" fmla="*/ 986972 h 1320800"/>
              <a:gd name="connsiteX42" fmla="*/ 769257 w 2657646"/>
              <a:gd name="connsiteY42" fmla="*/ 943429 h 1320800"/>
              <a:gd name="connsiteX43" fmla="*/ 754743 w 2657646"/>
              <a:gd name="connsiteY43" fmla="*/ 870858 h 1320800"/>
              <a:gd name="connsiteX44" fmla="*/ 667657 w 2657646"/>
              <a:gd name="connsiteY44" fmla="*/ 841829 h 1320800"/>
              <a:gd name="connsiteX45" fmla="*/ 624114 w 2657646"/>
              <a:gd name="connsiteY45" fmla="*/ 827315 h 1320800"/>
              <a:gd name="connsiteX46" fmla="*/ 580571 w 2657646"/>
              <a:gd name="connsiteY46" fmla="*/ 798286 h 1320800"/>
              <a:gd name="connsiteX47" fmla="*/ 638628 w 2657646"/>
              <a:gd name="connsiteY47" fmla="*/ 725715 h 1320800"/>
              <a:gd name="connsiteX48" fmla="*/ 667657 w 2657646"/>
              <a:gd name="connsiteY48" fmla="*/ 769258 h 1320800"/>
              <a:gd name="connsiteX49" fmla="*/ 928914 w 2657646"/>
              <a:gd name="connsiteY49" fmla="*/ 812800 h 1320800"/>
              <a:gd name="connsiteX50" fmla="*/ 986971 w 2657646"/>
              <a:gd name="connsiteY50" fmla="*/ 899886 h 1320800"/>
              <a:gd name="connsiteX51" fmla="*/ 1030514 w 2657646"/>
              <a:gd name="connsiteY51" fmla="*/ 957943 h 1320800"/>
              <a:gd name="connsiteX52" fmla="*/ 1088571 w 2657646"/>
              <a:gd name="connsiteY52" fmla="*/ 1045029 h 1320800"/>
              <a:gd name="connsiteX53" fmla="*/ 1204686 w 2657646"/>
              <a:gd name="connsiteY53" fmla="*/ 1175658 h 1320800"/>
              <a:gd name="connsiteX54" fmla="*/ 1219200 w 2657646"/>
              <a:gd name="connsiteY54" fmla="*/ 1262743 h 1320800"/>
              <a:gd name="connsiteX55" fmla="*/ 1306286 w 2657646"/>
              <a:gd name="connsiteY55" fmla="*/ 1233715 h 1320800"/>
              <a:gd name="connsiteX56" fmla="*/ 1335314 w 2657646"/>
              <a:gd name="connsiteY56" fmla="*/ 1030515 h 1320800"/>
              <a:gd name="connsiteX57" fmla="*/ 1349828 w 2657646"/>
              <a:gd name="connsiteY57" fmla="*/ 986972 h 1320800"/>
              <a:gd name="connsiteX58" fmla="*/ 1393371 w 2657646"/>
              <a:gd name="connsiteY58" fmla="*/ 972458 h 1320800"/>
              <a:gd name="connsiteX59" fmla="*/ 1494971 w 2657646"/>
              <a:gd name="connsiteY59" fmla="*/ 928915 h 1320800"/>
              <a:gd name="connsiteX60" fmla="*/ 1582057 w 2657646"/>
              <a:gd name="connsiteY60" fmla="*/ 914400 h 1320800"/>
              <a:gd name="connsiteX61" fmla="*/ 1596571 w 2657646"/>
              <a:gd name="connsiteY61" fmla="*/ 957943 h 1320800"/>
              <a:gd name="connsiteX62" fmla="*/ 1611086 w 2657646"/>
              <a:gd name="connsiteY62" fmla="*/ 1074058 h 1320800"/>
              <a:gd name="connsiteX63" fmla="*/ 1654628 w 2657646"/>
              <a:gd name="connsiteY63" fmla="*/ 1204686 h 1320800"/>
              <a:gd name="connsiteX64" fmla="*/ 1698171 w 2657646"/>
              <a:gd name="connsiteY64" fmla="*/ 1306286 h 1320800"/>
              <a:gd name="connsiteX65" fmla="*/ 1741714 w 2657646"/>
              <a:gd name="connsiteY65" fmla="*/ 1320800 h 1320800"/>
              <a:gd name="connsiteX66" fmla="*/ 1857828 w 2657646"/>
              <a:gd name="connsiteY66" fmla="*/ 1306286 h 1320800"/>
              <a:gd name="connsiteX67" fmla="*/ 1770743 w 2657646"/>
              <a:gd name="connsiteY67" fmla="*/ 1233715 h 1320800"/>
              <a:gd name="connsiteX68" fmla="*/ 1727200 w 2657646"/>
              <a:gd name="connsiteY68" fmla="*/ 1146629 h 1320800"/>
              <a:gd name="connsiteX69" fmla="*/ 1770743 w 2657646"/>
              <a:gd name="connsiteY69" fmla="*/ 1132115 h 1320800"/>
              <a:gd name="connsiteX70" fmla="*/ 1799771 w 2657646"/>
              <a:gd name="connsiteY70" fmla="*/ 1175658 h 1320800"/>
              <a:gd name="connsiteX71" fmla="*/ 1901371 w 2657646"/>
              <a:gd name="connsiteY71" fmla="*/ 1219200 h 1320800"/>
              <a:gd name="connsiteX72" fmla="*/ 1944914 w 2657646"/>
              <a:gd name="connsiteY72" fmla="*/ 1204686 h 1320800"/>
              <a:gd name="connsiteX73" fmla="*/ 1973943 w 2657646"/>
              <a:gd name="connsiteY73" fmla="*/ 1161143 h 1320800"/>
              <a:gd name="connsiteX74" fmla="*/ 2017486 w 2657646"/>
              <a:gd name="connsiteY74" fmla="*/ 1117600 h 1320800"/>
              <a:gd name="connsiteX75" fmla="*/ 2002971 w 2657646"/>
              <a:gd name="connsiteY75" fmla="*/ 1074058 h 1320800"/>
              <a:gd name="connsiteX76" fmla="*/ 1944914 w 2657646"/>
              <a:gd name="connsiteY76" fmla="*/ 1059543 h 1320800"/>
              <a:gd name="connsiteX77" fmla="*/ 1901371 w 2657646"/>
              <a:gd name="connsiteY77" fmla="*/ 1030515 h 1320800"/>
              <a:gd name="connsiteX78" fmla="*/ 1886857 w 2657646"/>
              <a:gd name="connsiteY78" fmla="*/ 986972 h 1320800"/>
              <a:gd name="connsiteX79" fmla="*/ 1901371 w 2657646"/>
              <a:gd name="connsiteY79" fmla="*/ 943429 h 1320800"/>
              <a:gd name="connsiteX80" fmla="*/ 2177143 w 2657646"/>
              <a:gd name="connsiteY80" fmla="*/ 899886 h 1320800"/>
              <a:gd name="connsiteX81" fmla="*/ 2249714 w 2657646"/>
              <a:gd name="connsiteY81" fmla="*/ 783772 h 1320800"/>
              <a:gd name="connsiteX82" fmla="*/ 2293257 w 2657646"/>
              <a:gd name="connsiteY82" fmla="*/ 754743 h 1320800"/>
              <a:gd name="connsiteX83" fmla="*/ 2336800 w 2657646"/>
              <a:gd name="connsiteY83" fmla="*/ 711200 h 1320800"/>
              <a:gd name="connsiteX84" fmla="*/ 2322286 w 2657646"/>
              <a:gd name="connsiteY84" fmla="*/ 667658 h 1320800"/>
              <a:gd name="connsiteX85" fmla="*/ 2264228 w 2657646"/>
              <a:gd name="connsiteY85" fmla="*/ 566058 h 1320800"/>
              <a:gd name="connsiteX86" fmla="*/ 2264228 w 2657646"/>
              <a:gd name="connsiteY86" fmla="*/ 478972 h 1320800"/>
              <a:gd name="connsiteX87" fmla="*/ 2206171 w 2657646"/>
              <a:gd name="connsiteY87" fmla="*/ 493486 h 1320800"/>
              <a:gd name="connsiteX88" fmla="*/ 2177143 w 2657646"/>
              <a:gd name="connsiteY88" fmla="*/ 449943 h 1320800"/>
              <a:gd name="connsiteX89" fmla="*/ 2307771 w 2657646"/>
              <a:gd name="connsiteY89" fmla="*/ 420915 h 1320800"/>
              <a:gd name="connsiteX90" fmla="*/ 2365828 w 2657646"/>
              <a:gd name="connsiteY90" fmla="*/ 478972 h 1320800"/>
              <a:gd name="connsiteX91" fmla="*/ 2380343 w 2657646"/>
              <a:gd name="connsiteY91" fmla="*/ 522515 h 1320800"/>
              <a:gd name="connsiteX92" fmla="*/ 2438400 w 2657646"/>
              <a:gd name="connsiteY92" fmla="*/ 595086 h 1320800"/>
              <a:gd name="connsiteX93" fmla="*/ 2481943 w 2657646"/>
              <a:gd name="connsiteY93" fmla="*/ 566058 h 1320800"/>
              <a:gd name="connsiteX94" fmla="*/ 2467428 w 2657646"/>
              <a:gd name="connsiteY94" fmla="*/ 508000 h 1320800"/>
              <a:gd name="connsiteX95" fmla="*/ 2438400 w 2657646"/>
              <a:gd name="connsiteY95" fmla="*/ 464458 h 1320800"/>
              <a:gd name="connsiteX96" fmla="*/ 2467428 w 2657646"/>
              <a:gd name="connsiteY96" fmla="*/ 449943 h 1320800"/>
              <a:gd name="connsiteX0" fmla="*/ 2467428 w 2657646"/>
              <a:gd name="connsiteY0" fmla="*/ 449943 h 1320800"/>
              <a:gd name="connsiteX1" fmla="*/ 2583543 w 2657646"/>
              <a:gd name="connsiteY1" fmla="*/ 377372 h 1320800"/>
              <a:gd name="connsiteX2" fmla="*/ 2569028 w 2657646"/>
              <a:gd name="connsiteY2" fmla="*/ 333829 h 1320800"/>
              <a:gd name="connsiteX3" fmla="*/ 2583543 w 2657646"/>
              <a:gd name="connsiteY3" fmla="*/ 290286 h 1320800"/>
              <a:gd name="connsiteX4" fmla="*/ 2612571 w 2657646"/>
              <a:gd name="connsiteY4" fmla="*/ 188686 h 1320800"/>
              <a:gd name="connsiteX5" fmla="*/ 2569028 w 2657646"/>
              <a:gd name="connsiteY5" fmla="*/ 159658 h 1320800"/>
              <a:gd name="connsiteX6" fmla="*/ 2496457 w 2657646"/>
              <a:gd name="connsiteY6" fmla="*/ 87086 h 1320800"/>
              <a:gd name="connsiteX7" fmla="*/ 2467428 w 2657646"/>
              <a:gd name="connsiteY7" fmla="*/ 43543 h 1320800"/>
              <a:gd name="connsiteX8" fmla="*/ 2380343 w 2657646"/>
              <a:gd name="connsiteY8" fmla="*/ 0 h 1320800"/>
              <a:gd name="connsiteX9" fmla="*/ 2249714 w 2657646"/>
              <a:gd name="connsiteY9" fmla="*/ 29029 h 1320800"/>
              <a:gd name="connsiteX10" fmla="*/ 2220686 w 2657646"/>
              <a:gd name="connsiteY10" fmla="*/ 72572 h 1320800"/>
              <a:gd name="connsiteX11" fmla="*/ 2206171 w 2657646"/>
              <a:gd name="connsiteY11" fmla="*/ 116115 h 1320800"/>
              <a:gd name="connsiteX12" fmla="*/ 2162628 w 2657646"/>
              <a:gd name="connsiteY12" fmla="*/ 130629 h 1320800"/>
              <a:gd name="connsiteX13" fmla="*/ 1886857 w 2657646"/>
              <a:gd name="connsiteY13" fmla="*/ 145143 h 1320800"/>
              <a:gd name="connsiteX14" fmla="*/ 1814286 w 2657646"/>
              <a:gd name="connsiteY14" fmla="*/ 130629 h 1320800"/>
              <a:gd name="connsiteX15" fmla="*/ 1785257 w 2657646"/>
              <a:gd name="connsiteY15" fmla="*/ 87086 h 1320800"/>
              <a:gd name="connsiteX16" fmla="*/ 1727200 w 2657646"/>
              <a:gd name="connsiteY16" fmla="*/ 72572 h 1320800"/>
              <a:gd name="connsiteX17" fmla="*/ 1596571 w 2657646"/>
              <a:gd name="connsiteY17" fmla="*/ 130629 h 1320800"/>
              <a:gd name="connsiteX18" fmla="*/ 1277257 w 2657646"/>
              <a:gd name="connsiteY18" fmla="*/ 116115 h 1320800"/>
              <a:gd name="connsiteX19" fmla="*/ 1204686 w 2657646"/>
              <a:gd name="connsiteY19" fmla="*/ 43543 h 1320800"/>
              <a:gd name="connsiteX20" fmla="*/ 1117600 w 2657646"/>
              <a:gd name="connsiteY20" fmla="*/ 14515 h 1320800"/>
              <a:gd name="connsiteX21" fmla="*/ 885371 w 2657646"/>
              <a:gd name="connsiteY21" fmla="*/ 29029 h 1320800"/>
              <a:gd name="connsiteX22" fmla="*/ 798286 w 2657646"/>
              <a:gd name="connsiteY22" fmla="*/ 58058 h 1320800"/>
              <a:gd name="connsiteX23" fmla="*/ 754743 w 2657646"/>
              <a:gd name="connsiteY23" fmla="*/ 72572 h 1320800"/>
              <a:gd name="connsiteX24" fmla="*/ 508000 w 2657646"/>
              <a:gd name="connsiteY24" fmla="*/ 87086 h 1320800"/>
              <a:gd name="connsiteX25" fmla="*/ 522514 w 2657646"/>
              <a:gd name="connsiteY25" fmla="*/ 246743 h 1320800"/>
              <a:gd name="connsiteX26" fmla="*/ 537028 w 2657646"/>
              <a:gd name="connsiteY26" fmla="*/ 290286 h 1320800"/>
              <a:gd name="connsiteX27" fmla="*/ 508000 w 2657646"/>
              <a:gd name="connsiteY27" fmla="*/ 333829 h 1320800"/>
              <a:gd name="connsiteX28" fmla="*/ 420914 w 2657646"/>
              <a:gd name="connsiteY28" fmla="*/ 377372 h 1320800"/>
              <a:gd name="connsiteX29" fmla="*/ 101600 w 2657646"/>
              <a:gd name="connsiteY29" fmla="*/ 391886 h 1320800"/>
              <a:gd name="connsiteX30" fmla="*/ 0 w 2657646"/>
              <a:gd name="connsiteY30" fmla="*/ 464458 h 1320800"/>
              <a:gd name="connsiteX31" fmla="*/ 14514 w 2657646"/>
              <a:gd name="connsiteY31" fmla="*/ 508000 h 1320800"/>
              <a:gd name="connsiteX32" fmla="*/ 101600 w 2657646"/>
              <a:gd name="connsiteY32" fmla="*/ 551543 h 1320800"/>
              <a:gd name="connsiteX33" fmla="*/ 145143 w 2657646"/>
              <a:gd name="connsiteY33" fmla="*/ 638629 h 1320800"/>
              <a:gd name="connsiteX34" fmla="*/ 174171 w 2657646"/>
              <a:gd name="connsiteY34" fmla="*/ 682172 h 1320800"/>
              <a:gd name="connsiteX35" fmla="*/ 188686 w 2657646"/>
              <a:gd name="connsiteY35" fmla="*/ 725715 h 1320800"/>
              <a:gd name="connsiteX36" fmla="*/ 275771 w 2657646"/>
              <a:gd name="connsiteY36" fmla="*/ 798286 h 1320800"/>
              <a:gd name="connsiteX37" fmla="*/ 304800 w 2657646"/>
              <a:gd name="connsiteY37" fmla="*/ 841829 h 1320800"/>
              <a:gd name="connsiteX38" fmla="*/ 420914 w 2657646"/>
              <a:gd name="connsiteY38" fmla="*/ 972458 h 1320800"/>
              <a:gd name="connsiteX39" fmla="*/ 696686 w 2657646"/>
              <a:gd name="connsiteY39" fmla="*/ 1001486 h 1320800"/>
              <a:gd name="connsiteX40" fmla="*/ 740228 w 2657646"/>
              <a:gd name="connsiteY40" fmla="*/ 986972 h 1320800"/>
              <a:gd name="connsiteX41" fmla="*/ 769257 w 2657646"/>
              <a:gd name="connsiteY41" fmla="*/ 943429 h 1320800"/>
              <a:gd name="connsiteX42" fmla="*/ 754743 w 2657646"/>
              <a:gd name="connsiteY42" fmla="*/ 870858 h 1320800"/>
              <a:gd name="connsiteX43" fmla="*/ 667657 w 2657646"/>
              <a:gd name="connsiteY43" fmla="*/ 841829 h 1320800"/>
              <a:gd name="connsiteX44" fmla="*/ 624114 w 2657646"/>
              <a:gd name="connsiteY44" fmla="*/ 827315 h 1320800"/>
              <a:gd name="connsiteX45" fmla="*/ 580571 w 2657646"/>
              <a:gd name="connsiteY45" fmla="*/ 798286 h 1320800"/>
              <a:gd name="connsiteX46" fmla="*/ 638628 w 2657646"/>
              <a:gd name="connsiteY46" fmla="*/ 725715 h 1320800"/>
              <a:gd name="connsiteX47" fmla="*/ 667657 w 2657646"/>
              <a:gd name="connsiteY47" fmla="*/ 769258 h 1320800"/>
              <a:gd name="connsiteX48" fmla="*/ 928914 w 2657646"/>
              <a:gd name="connsiteY48" fmla="*/ 812800 h 1320800"/>
              <a:gd name="connsiteX49" fmla="*/ 986971 w 2657646"/>
              <a:gd name="connsiteY49" fmla="*/ 899886 h 1320800"/>
              <a:gd name="connsiteX50" fmla="*/ 1030514 w 2657646"/>
              <a:gd name="connsiteY50" fmla="*/ 957943 h 1320800"/>
              <a:gd name="connsiteX51" fmla="*/ 1088571 w 2657646"/>
              <a:gd name="connsiteY51" fmla="*/ 1045029 h 1320800"/>
              <a:gd name="connsiteX52" fmla="*/ 1204686 w 2657646"/>
              <a:gd name="connsiteY52" fmla="*/ 1175658 h 1320800"/>
              <a:gd name="connsiteX53" fmla="*/ 1219200 w 2657646"/>
              <a:gd name="connsiteY53" fmla="*/ 1262743 h 1320800"/>
              <a:gd name="connsiteX54" fmla="*/ 1306286 w 2657646"/>
              <a:gd name="connsiteY54" fmla="*/ 1233715 h 1320800"/>
              <a:gd name="connsiteX55" fmla="*/ 1335314 w 2657646"/>
              <a:gd name="connsiteY55" fmla="*/ 1030515 h 1320800"/>
              <a:gd name="connsiteX56" fmla="*/ 1349828 w 2657646"/>
              <a:gd name="connsiteY56" fmla="*/ 986972 h 1320800"/>
              <a:gd name="connsiteX57" fmla="*/ 1393371 w 2657646"/>
              <a:gd name="connsiteY57" fmla="*/ 972458 h 1320800"/>
              <a:gd name="connsiteX58" fmla="*/ 1494971 w 2657646"/>
              <a:gd name="connsiteY58" fmla="*/ 928915 h 1320800"/>
              <a:gd name="connsiteX59" fmla="*/ 1582057 w 2657646"/>
              <a:gd name="connsiteY59" fmla="*/ 914400 h 1320800"/>
              <a:gd name="connsiteX60" fmla="*/ 1596571 w 2657646"/>
              <a:gd name="connsiteY60" fmla="*/ 957943 h 1320800"/>
              <a:gd name="connsiteX61" fmla="*/ 1611086 w 2657646"/>
              <a:gd name="connsiteY61" fmla="*/ 1074058 h 1320800"/>
              <a:gd name="connsiteX62" fmla="*/ 1654628 w 2657646"/>
              <a:gd name="connsiteY62" fmla="*/ 1204686 h 1320800"/>
              <a:gd name="connsiteX63" fmla="*/ 1698171 w 2657646"/>
              <a:gd name="connsiteY63" fmla="*/ 1306286 h 1320800"/>
              <a:gd name="connsiteX64" fmla="*/ 1741714 w 2657646"/>
              <a:gd name="connsiteY64" fmla="*/ 1320800 h 1320800"/>
              <a:gd name="connsiteX65" fmla="*/ 1857828 w 2657646"/>
              <a:gd name="connsiteY65" fmla="*/ 1306286 h 1320800"/>
              <a:gd name="connsiteX66" fmla="*/ 1770743 w 2657646"/>
              <a:gd name="connsiteY66" fmla="*/ 1233715 h 1320800"/>
              <a:gd name="connsiteX67" fmla="*/ 1727200 w 2657646"/>
              <a:gd name="connsiteY67" fmla="*/ 1146629 h 1320800"/>
              <a:gd name="connsiteX68" fmla="*/ 1770743 w 2657646"/>
              <a:gd name="connsiteY68" fmla="*/ 1132115 h 1320800"/>
              <a:gd name="connsiteX69" fmla="*/ 1799771 w 2657646"/>
              <a:gd name="connsiteY69" fmla="*/ 1175658 h 1320800"/>
              <a:gd name="connsiteX70" fmla="*/ 1901371 w 2657646"/>
              <a:gd name="connsiteY70" fmla="*/ 1219200 h 1320800"/>
              <a:gd name="connsiteX71" fmla="*/ 1944914 w 2657646"/>
              <a:gd name="connsiteY71" fmla="*/ 1204686 h 1320800"/>
              <a:gd name="connsiteX72" fmla="*/ 1973943 w 2657646"/>
              <a:gd name="connsiteY72" fmla="*/ 1161143 h 1320800"/>
              <a:gd name="connsiteX73" fmla="*/ 2017486 w 2657646"/>
              <a:gd name="connsiteY73" fmla="*/ 1117600 h 1320800"/>
              <a:gd name="connsiteX74" fmla="*/ 2002971 w 2657646"/>
              <a:gd name="connsiteY74" fmla="*/ 1074058 h 1320800"/>
              <a:gd name="connsiteX75" fmla="*/ 1944914 w 2657646"/>
              <a:gd name="connsiteY75" fmla="*/ 1059543 h 1320800"/>
              <a:gd name="connsiteX76" fmla="*/ 1901371 w 2657646"/>
              <a:gd name="connsiteY76" fmla="*/ 1030515 h 1320800"/>
              <a:gd name="connsiteX77" fmla="*/ 1886857 w 2657646"/>
              <a:gd name="connsiteY77" fmla="*/ 986972 h 1320800"/>
              <a:gd name="connsiteX78" fmla="*/ 1901371 w 2657646"/>
              <a:gd name="connsiteY78" fmla="*/ 943429 h 1320800"/>
              <a:gd name="connsiteX79" fmla="*/ 2177143 w 2657646"/>
              <a:gd name="connsiteY79" fmla="*/ 899886 h 1320800"/>
              <a:gd name="connsiteX80" fmla="*/ 2249714 w 2657646"/>
              <a:gd name="connsiteY80" fmla="*/ 783772 h 1320800"/>
              <a:gd name="connsiteX81" fmla="*/ 2293257 w 2657646"/>
              <a:gd name="connsiteY81" fmla="*/ 754743 h 1320800"/>
              <a:gd name="connsiteX82" fmla="*/ 2336800 w 2657646"/>
              <a:gd name="connsiteY82" fmla="*/ 711200 h 1320800"/>
              <a:gd name="connsiteX83" fmla="*/ 2322286 w 2657646"/>
              <a:gd name="connsiteY83" fmla="*/ 667658 h 1320800"/>
              <a:gd name="connsiteX84" fmla="*/ 2264228 w 2657646"/>
              <a:gd name="connsiteY84" fmla="*/ 566058 h 1320800"/>
              <a:gd name="connsiteX85" fmla="*/ 2264228 w 2657646"/>
              <a:gd name="connsiteY85" fmla="*/ 478972 h 1320800"/>
              <a:gd name="connsiteX86" fmla="*/ 2206171 w 2657646"/>
              <a:gd name="connsiteY86" fmla="*/ 493486 h 1320800"/>
              <a:gd name="connsiteX87" fmla="*/ 2177143 w 2657646"/>
              <a:gd name="connsiteY87" fmla="*/ 449943 h 1320800"/>
              <a:gd name="connsiteX88" fmla="*/ 2307771 w 2657646"/>
              <a:gd name="connsiteY88" fmla="*/ 420915 h 1320800"/>
              <a:gd name="connsiteX89" fmla="*/ 2365828 w 2657646"/>
              <a:gd name="connsiteY89" fmla="*/ 478972 h 1320800"/>
              <a:gd name="connsiteX90" fmla="*/ 2380343 w 2657646"/>
              <a:gd name="connsiteY90" fmla="*/ 522515 h 1320800"/>
              <a:gd name="connsiteX91" fmla="*/ 2438400 w 2657646"/>
              <a:gd name="connsiteY91" fmla="*/ 595086 h 1320800"/>
              <a:gd name="connsiteX92" fmla="*/ 2481943 w 2657646"/>
              <a:gd name="connsiteY92" fmla="*/ 566058 h 1320800"/>
              <a:gd name="connsiteX93" fmla="*/ 2467428 w 2657646"/>
              <a:gd name="connsiteY93" fmla="*/ 508000 h 1320800"/>
              <a:gd name="connsiteX94" fmla="*/ 2438400 w 2657646"/>
              <a:gd name="connsiteY94" fmla="*/ 464458 h 1320800"/>
              <a:gd name="connsiteX95" fmla="*/ 2467428 w 2657646"/>
              <a:gd name="connsiteY95" fmla="*/ 449943 h 1320800"/>
              <a:gd name="connsiteX0" fmla="*/ 2467428 w 2657646"/>
              <a:gd name="connsiteY0" fmla="*/ 449943 h 1320800"/>
              <a:gd name="connsiteX1" fmla="*/ 2583543 w 2657646"/>
              <a:gd name="connsiteY1" fmla="*/ 377372 h 1320800"/>
              <a:gd name="connsiteX2" fmla="*/ 2569028 w 2657646"/>
              <a:gd name="connsiteY2" fmla="*/ 333829 h 1320800"/>
              <a:gd name="connsiteX3" fmla="*/ 2583543 w 2657646"/>
              <a:gd name="connsiteY3" fmla="*/ 290286 h 1320800"/>
              <a:gd name="connsiteX4" fmla="*/ 2612571 w 2657646"/>
              <a:gd name="connsiteY4" fmla="*/ 188686 h 1320800"/>
              <a:gd name="connsiteX5" fmla="*/ 2569028 w 2657646"/>
              <a:gd name="connsiteY5" fmla="*/ 159658 h 1320800"/>
              <a:gd name="connsiteX6" fmla="*/ 2496457 w 2657646"/>
              <a:gd name="connsiteY6" fmla="*/ 87086 h 1320800"/>
              <a:gd name="connsiteX7" fmla="*/ 2467428 w 2657646"/>
              <a:gd name="connsiteY7" fmla="*/ 43543 h 1320800"/>
              <a:gd name="connsiteX8" fmla="*/ 2380343 w 2657646"/>
              <a:gd name="connsiteY8" fmla="*/ 0 h 1320800"/>
              <a:gd name="connsiteX9" fmla="*/ 2249714 w 2657646"/>
              <a:gd name="connsiteY9" fmla="*/ 29029 h 1320800"/>
              <a:gd name="connsiteX10" fmla="*/ 2220686 w 2657646"/>
              <a:gd name="connsiteY10" fmla="*/ 72572 h 1320800"/>
              <a:gd name="connsiteX11" fmla="*/ 2206171 w 2657646"/>
              <a:gd name="connsiteY11" fmla="*/ 116115 h 1320800"/>
              <a:gd name="connsiteX12" fmla="*/ 2162628 w 2657646"/>
              <a:gd name="connsiteY12" fmla="*/ 130629 h 1320800"/>
              <a:gd name="connsiteX13" fmla="*/ 1886857 w 2657646"/>
              <a:gd name="connsiteY13" fmla="*/ 145143 h 1320800"/>
              <a:gd name="connsiteX14" fmla="*/ 1814286 w 2657646"/>
              <a:gd name="connsiteY14" fmla="*/ 130629 h 1320800"/>
              <a:gd name="connsiteX15" fmla="*/ 1785257 w 2657646"/>
              <a:gd name="connsiteY15" fmla="*/ 87086 h 1320800"/>
              <a:gd name="connsiteX16" fmla="*/ 1727200 w 2657646"/>
              <a:gd name="connsiteY16" fmla="*/ 72572 h 1320800"/>
              <a:gd name="connsiteX17" fmla="*/ 1596571 w 2657646"/>
              <a:gd name="connsiteY17" fmla="*/ 130629 h 1320800"/>
              <a:gd name="connsiteX18" fmla="*/ 1277257 w 2657646"/>
              <a:gd name="connsiteY18" fmla="*/ 116115 h 1320800"/>
              <a:gd name="connsiteX19" fmla="*/ 1204686 w 2657646"/>
              <a:gd name="connsiteY19" fmla="*/ 43543 h 1320800"/>
              <a:gd name="connsiteX20" fmla="*/ 1117600 w 2657646"/>
              <a:gd name="connsiteY20" fmla="*/ 14515 h 1320800"/>
              <a:gd name="connsiteX21" fmla="*/ 885371 w 2657646"/>
              <a:gd name="connsiteY21" fmla="*/ 29029 h 1320800"/>
              <a:gd name="connsiteX22" fmla="*/ 798286 w 2657646"/>
              <a:gd name="connsiteY22" fmla="*/ 58058 h 1320800"/>
              <a:gd name="connsiteX23" fmla="*/ 754743 w 2657646"/>
              <a:gd name="connsiteY23" fmla="*/ 72572 h 1320800"/>
              <a:gd name="connsiteX24" fmla="*/ 508000 w 2657646"/>
              <a:gd name="connsiteY24" fmla="*/ 87086 h 1320800"/>
              <a:gd name="connsiteX25" fmla="*/ 522514 w 2657646"/>
              <a:gd name="connsiteY25" fmla="*/ 246743 h 1320800"/>
              <a:gd name="connsiteX26" fmla="*/ 537028 w 2657646"/>
              <a:gd name="connsiteY26" fmla="*/ 290286 h 1320800"/>
              <a:gd name="connsiteX27" fmla="*/ 508000 w 2657646"/>
              <a:gd name="connsiteY27" fmla="*/ 333829 h 1320800"/>
              <a:gd name="connsiteX28" fmla="*/ 420914 w 2657646"/>
              <a:gd name="connsiteY28" fmla="*/ 377372 h 1320800"/>
              <a:gd name="connsiteX29" fmla="*/ 101600 w 2657646"/>
              <a:gd name="connsiteY29" fmla="*/ 391886 h 1320800"/>
              <a:gd name="connsiteX30" fmla="*/ 0 w 2657646"/>
              <a:gd name="connsiteY30" fmla="*/ 464458 h 1320800"/>
              <a:gd name="connsiteX31" fmla="*/ 14514 w 2657646"/>
              <a:gd name="connsiteY31" fmla="*/ 508000 h 1320800"/>
              <a:gd name="connsiteX32" fmla="*/ 101600 w 2657646"/>
              <a:gd name="connsiteY32" fmla="*/ 551543 h 1320800"/>
              <a:gd name="connsiteX33" fmla="*/ 145143 w 2657646"/>
              <a:gd name="connsiteY33" fmla="*/ 638629 h 1320800"/>
              <a:gd name="connsiteX34" fmla="*/ 174171 w 2657646"/>
              <a:gd name="connsiteY34" fmla="*/ 682172 h 1320800"/>
              <a:gd name="connsiteX35" fmla="*/ 188686 w 2657646"/>
              <a:gd name="connsiteY35" fmla="*/ 725715 h 1320800"/>
              <a:gd name="connsiteX36" fmla="*/ 275771 w 2657646"/>
              <a:gd name="connsiteY36" fmla="*/ 798286 h 1320800"/>
              <a:gd name="connsiteX37" fmla="*/ 304800 w 2657646"/>
              <a:gd name="connsiteY37" fmla="*/ 841829 h 1320800"/>
              <a:gd name="connsiteX38" fmla="*/ 430443 w 2657646"/>
              <a:gd name="connsiteY38" fmla="*/ 1120099 h 1320800"/>
              <a:gd name="connsiteX39" fmla="*/ 696686 w 2657646"/>
              <a:gd name="connsiteY39" fmla="*/ 1001486 h 1320800"/>
              <a:gd name="connsiteX40" fmla="*/ 740228 w 2657646"/>
              <a:gd name="connsiteY40" fmla="*/ 986972 h 1320800"/>
              <a:gd name="connsiteX41" fmla="*/ 769257 w 2657646"/>
              <a:gd name="connsiteY41" fmla="*/ 943429 h 1320800"/>
              <a:gd name="connsiteX42" fmla="*/ 754743 w 2657646"/>
              <a:gd name="connsiteY42" fmla="*/ 870858 h 1320800"/>
              <a:gd name="connsiteX43" fmla="*/ 667657 w 2657646"/>
              <a:gd name="connsiteY43" fmla="*/ 841829 h 1320800"/>
              <a:gd name="connsiteX44" fmla="*/ 624114 w 2657646"/>
              <a:gd name="connsiteY44" fmla="*/ 827315 h 1320800"/>
              <a:gd name="connsiteX45" fmla="*/ 580571 w 2657646"/>
              <a:gd name="connsiteY45" fmla="*/ 798286 h 1320800"/>
              <a:gd name="connsiteX46" fmla="*/ 638628 w 2657646"/>
              <a:gd name="connsiteY46" fmla="*/ 725715 h 1320800"/>
              <a:gd name="connsiteX47" fmla="*/ 667657 w 2657646"/>
              <a:gd name="connsiteY47" fmla="*/ 769258 h 1320800"/>
              <a:gd name="connsiteX48" fmla="*/ 928914 w 2657646"/>
              <a:gd name="connsiteY48" fmla="*/ 812800 h 1320800"/>
              <a:gd name="connsiteX49" fmla="*/ 986971 w 2657646"/>
              <a:gd name="connsiteY49" fmla="*/ 899886 h 1320800"/>
              <a:gd name="connsiteX50" fmla="*/ 1030514 w 2657646"/>
              <a:gd name="connsiteY50" fmla="*/ 957943 h 1320800"/>
              <a:gd name="connsiteX51" fmla="*/ 1088571 w 2657646"/>
              <a:gd name="connsiteY51" fmla="*/ 1045029 h 1320800"/>
              <a:gd name="connsiteX52" fmla="*/ 1204686 w 2657646"/>
              <a:gd name="connsiteY52" fmla="*/ 1175658 h 1320800"/>
              <a:gd name="connsiteX53" fmla="*/ 1219200 w 2657646"/>
              <a:gd name="connsiteY53" fmla="*/ 1262743 h 1320800"/>
              <a:gd name="connsiteX54" fmla="*/ 1306286 w 2657646"/>
              <a:gd name="connsiteY54" fmla="*/ 1233715 h 1320800"/>
              <a:gd name="connsiteX55" fmla="*/ 1335314 w 2657646"/>
              <a:gd name="connsiteY55" fmla="*/ 1030515 h 1320800"/>
              <a:gd name="connsiteX56" fmla="*/ 1349828 w 2657646"/>
              <a:gd name="connsiteY56" fmla="*/ 986972 h 1320800"/>
              <a:gd name="connsiteX57" fmla="*/ 1393371 w 2657646"/>
              <a:gd name="connsiteY57" fmla="*/ 972458 h 1320800"/>
              <a:gd name="connsiteX58" fmla="*/ 1494971 w 2657646"/>
              <a:gd name="connsiteY58" fmla="*/ 928915 h 1320800"/>
              <a:gd name="connsiteX59" fmla="*/ 1582057 w 2657646"/>
              <a:gd name="connsiteY59" fmla="*/ 914400 h 1320800"/>
              <a:gd name="connsiteX60" fmla="*/ 1596571 w 2657646"/>
              <a:gd name="connsiteY60" fmla="*/ 957943 h 1320800"/>
              <a:gd name="connsiteX61" fmla="*/ 1611086 w 2657646"/>
              <a:gd name="connsiteY61" fmla="*/ 1074058 h 1320800"/>
              <a:gd name="connsiteX62" fmla="*/ 1654628 w 2657646"/>
              <a:gd name="connsiteY62" fmla="*/ 1204686 h 1320800"/>
              <a:gd name="connsiteX63" fmla="*/ 1698171 w 2657646"/>
              <a:gd name="connsiteY63" fmla="*/ 1306286 h 1320800"/>
              <a:gd name="connsiteX64" fmla="*/ 1741714 w 2657646"/>
              <a:gd name="connsiteY64" fmla="*/ 1320800 h 1320800"/>
              <a:gd name="connsiteX65" fmla="*/ 1857828 w 2657646"/>
              <a:gd name="connsiteY65" fmla="*/ 1306286 h 1320800"/>
              <a:gd name="connsiteX66" fmla="*/ 1770743 w 2657646"/>
              <a:gd name="connsiteY66" fmla="*/ 1233715 h 1320800"/>
              <a:gd name="connsiteX67" fmla="*/ 1727200 w 2657646"/>
              <a:gd name="connsiteY67" fmla="*/ 1146629 h 1320800"/>
              <a:gd name="connsiteX68" fmla="*/ 1770743 w 2657646"/>
              <a:gd name="connsiteY68" fmla="*/ 1132115 h 1320800"/>
              <a:gd name="connsiteX69" fmla="*/ 1799771 w 2657646"/>
              <a:gd name="connsiteY69" fmla="*/ 1175658 h 1320800"/>
              <a:gd name="connsiteX70" fmla="*/ 1901371 w 2657646"/>
              <a:gd name="connsiteY70" fmla="*/ 1219200 h 1320800"/>
              <a:gd name="connsiteX71" fmla="*/ 1944914 w 2657646"/>
              <a:gd name="connsiteY71" fmla="*/ 1204686 h 1320800"/>
              <a:gd name="connsiteX72" fmla="*/ 1973943 w 2657646"/>
              <a:gd name="connsiteY72" fmla="*/ 1161143 h 1320800"/>
              <a:gd name="connsiteX73" fmla="*/ 2017486 w 2657646"/>
              <a:gd name="connsiteY73" fmla="*/ 1117600 h 1320800"/>
              <a:gd name="connsiteX74" fmla="*/ 2002971 w 2657646"/>
              <a:gd name="connsiteY74" fmla="*/ 1074058 h 1320800"/>
              <a:gd name="connsiteX75" fmla="*/ 1944914 w 2657646"/>
              <a:gd name="connsiteY75" fmla="*/ 1059543 h 1320800"/>
              <a:gd name="connsiteX76" fmla="*/ 1901371 w 2657646"/>
              <a:gd name="connsiteY76" fmla="*/ 1030515 h 1320800"/>
              <a:gd name="connsiteX77" fmla="*/ 1886857 w 2657646"/>
              <a:gd name="connsiteY77" fmla="*/ 986972 h 1320800"/>
              <a:gd name="connsiteX78" fmla="*/ 1901371 w 2657646"/>
              <a:gd name="connsiteY78" fmla="*/ 943429 h 1320800"/>
              <a:gd name="connsiteX79" fmla="*/ 2177143 w 2657646"/>
              <a:gd name="connsiteY79" fmla="*/ 899886 h 1320800"/>
              <a:gd name="connsiteX80" fmla="*/ 2249714 w 2657646"/>
              <a:gd name="connsiteY80" fmla="*/ 783772 h 1320800"/>
              <a:gd name="connsiteX81" fmla="*/ 2293257 w 2657646"/>
              <a:gd name="connsiteY81" fmla="*/ 754743 h 1320800"/>
              <a:gd name="connsiteX82" fmla="*/ 2336800 w 2657646"/>
              <a:gd name="connsiteY82" fmla="*/ 711200 h 1320800"/>
              <a:gd name="connsiteX83" fmla="*/ 2322286 w 2657646"/>
              <a:gd name="connsiteY83" fmla="*/ 667658 h 1320800"/>
              <a:gd name="connsiteX84" fmla="*/ 2264228 w 2657646"/>
              <a:gd name="connsiteY84" fmla="*/ 566058 h 1320800"/>
              <a:gd name="connsiteX85" fmla="*/ 2264228 w 2657646"/>
              <a:gd name="connsiteY85" fmla="*/ 478972 h 1320800"/>
              <a:gd name="connsiteX86" fmla="*/ 2206171 w 2657646"/>
              <a:gd name="connsiteY86" fmla="*/ 493486 h 1320800"/>
              <a:gd name="connsiteX87" fmla="*/ 2177143 w 2657646"/>
              <a:gd name="connsiteY87" fmla="*/ 449943 h 1320800"/>
              <a:gd name="connsiteX88" fmla="*/ 2307771 w 2657646"/>
              <a:gd name="connsiteY88" fmla="*/ 420915 h 1320800"/>
              <a:gd name="connsiteX89" fmla="*/ 2365828 w 2657646"/>
              <a:gd name="connsiteY89" fmla="*/ 478972 h 1320800"/>
              <a:gd name="connsiteX90" fmla="*/ 2380343 w 2657646"/>
              <a:gd name="connsiteY90" fmla="*/ 522515 h 1320800"/>
              <a:gd name="connsiteX91" fmla="*/ 2438400 w 2657646"/>
              <a:gd name="connsiteY91" fmla="*/ 595086 h 1320800"/>
              <a:gd name="connsiteX92" fmla="*/ 2481943 w 2657646"/>
              <a:gd name="connsiteY92" fmla="*/ 566058 h 1320800"/>
              <a:gd name="connsiteX93" fmla="*/ 2467428 w 2657646"/>
              <a:gd name="connsiteY93" fmla="*/ 508000 h 1320800"/>
              <a:gd name="connsiteX94" fmla="*/ 2438400 w 2657646"/>
              <a:gd name="connsiteY94" fmla="*/ 464458 h 1320800"/>
              <a:gd name="connsiteX95" fmla="*/ 2467428 w 2657646"/>
              <a:gd name="connsiteY95" fmla="*/ 449943 h 1320800"/>
              <a:gd name="connsiteX0" fmla="*/ 2467428 w 2657646"/>
              <a:gd name="connsiteY0" fmla="*/ 449943 h 1320800"/>
              <a:gd name="connsiteX1" fmla="*/ 2583543 w 2657646"/>
              <a:gd name="connsiteY1" fmla="*/ 377372 h 1320800"/>
              <a:gd name="connsiteX2" fmla="*/ 2569028 w 2657646"/>
              <a:gd name="connsiteY2" fmla="*/ 333829 h 1320800"/>
              <a:gd name="connsiteX3" fmla="*/ 2583543 w 2657646"/>
              <a:gd name="connsiteY3" fmla="*/ 290286 h 1320800"/>
              <a:gd name="connsiteX4" fmla="*/ 2612571 w 2657646"/>
              <a:gd name="connsiteY4" fmla="*/ 188686 h 1320800"/>
              <a:gd name="connsiteX5" fmla="*/ 2569028 w 2657646"/>
              <a:gd name="connsiteY5" fmla="*/ 159658 h 1320800"/>
              <a:gd name="connsiteX6" fmla="*/ 2496457 w 2657646"/>
              <a:gd name="connsiteY6" fmla="*/ 87086 h 1320800"/>
              <a:gd name="connsiteX7" fmla="*/ 2467428 w 2657646"/>
              <a:gd name="connsiteY7" fmla="*/ 43543 h 1320800"/>
              <a:gd name="connsiteX8" fmla="*/ 2380343 w 2657646"/>
              <a:gd name="connsiteY8" fmla="*/ 0 h 1320800"/>
              <a:gd name="connsiteX9" fmla="*/ 2249714 w 2657646"/>
              <a:gd name="connsiteY9" fmla="*/ 29029 h 1320800"/>
              <a:gd name="connsiteX10" fmla="*/ 2220686 w 2657646"/>
              <a:gd name="connsiteY10" fmla="*/ 72572 h 1320800"/>
              <a:gd name="connsiteX11" fmla="*/ 2206171 w 2657646"/>
              <a:gd name="connsiteY11" fmla="*/ 116115 h 1320800"/>
              <a:gd name="connsiteX12" fmla="*/ 2162628 w 2657646"/>
              <a:gd name="connsiteY12" fmla="*/ 130629 h 1320800"/>
              <a:gd name="connsiteX13" fmla="*/ 1886857 w 2657646"/>
              <a:gd name="connsiteY13" fmla="*/ 145143 h 1320800"/>
              <a:gd name="connsiteX14" fmla="*/ 1814286 w 2657646"/>
              <a:gd name="connsiteY14" fmla="*/ 130629 h 1320800"/>
              <a:gd name="connsiteX15" fmla="*/ 1785257 w 2657646"/>
              <a:gd name="connsiteY15" fmla="*/ 87086 h 1320800"/>
              <a:gd name="connsiteX16" fmla="*/ 1727200 w 2657646"/>
              <a:gd name="connsiteY16" fmla="*/ 72572 h 1320800"/>
              <a:gd name="connsiteX17" fmla="*/ 1596571 w 2657646"/>
              <a:gd name="connsiteY17" fmla="*/ 130629 h 1320800"/>
              <a:gd name="connsiteX18" fmla="*/ 1277257 w 2657646"/>
              <a:gd name="connsiteY18" fmla="*/ 116115 h 1320800"/>
              <a:gd name="connsiteX19" fmla="*/ 1204686 w 2657646"/>
              <a:gd name="connsiteY19" fmla="*/ 43543 h 1320800"/>
              <a:gd name="connsiteX20" fmla="*/ 1117600 w 2657646"/>
              <a:gd name="connsiteY20" fmla="*/ 14515 h 1320800"/>
              <a:gd name="connsiteX21" fmla="*/ 885371 w 2657646"/>
              <a:gd name="connsiteY21" fmla="*/ 29029 h 1320800"/>
              <a:gd name="connsiteX22" fmla="*/ 798286 w 2657646"/>
              <a:gd name="connsiteY22" fmla="*/ 58058 h 1320800"/>
              <a:gd name="connsiteX23" fmla="*/ 754743 w 2657646"/>
              <a:gd name="connsiteY23" fmla="*/ 72572 h 1320800"/>
              <a:gd name="connsiteX24" fmla="*/ 508000 w 2657646"/>
              <a:gd name="connsiteY24" fmla="*/ 87086 h 1320800"/>
              <a:gd name="connsiteX25" fmla="*/ 522514 w 2657646"/>
              <a:gd name="connsiteY25" fmla="*/ 246743 h 1320800"/>
              <a:gd name="connsiteX26" fmla="*/ 537028 w 2657646"/>
              <a:gd name="connsiteY26" fmla="*/ 290286 h 1320800"/>
              <a:gd name="connsiteX27" fmla="*/ 508000 w 2657646"/>
              <a:gd name="connsiteY27" fmla="*/ 333829 h 1320800"/>
              <a:gd name="connsiteX28" fmla="*/ 420914 w 2657646"/>
              <a:gd name="connsiteY28" fmla="*/ 377372 h 1320800"/>
              <a:gd name="connsiteX29" fmla="*/ 101600 w 2657646"/>
              <a:gd name="connsiteY29" fmla="*/ 391886 h 1320800"/>
              <a:gd name="connsiteX30" fmla="*/ 0 w 2657646"/>
              <a:gd name="connsiteY30" fmla="*/ 464458 h 1320800"/>
              <a:gd name="connsiteX31" fmla="*/ 14514 w 2657646"/>
              <a:gd name="connsiteY31" fmla="*/ 508000 h 1320800"/>
              <a:gd name="connsiteX32" fmla="*/ 101600 w 2657646"/>
              <a:gd name="connsiteY32" fmla="*/ 551543 h 1320800"/>
              <a:gd name="connsiteX33" fmla="*/ 145143 w 2657646"/>
              <a:gd name="connsiteY33" fmla="*/ 638629 h 1320800"/>
              <a:gd name="connsiteX34" fmla="*/ 174171 w 2657646"/>
              <a:gd name="connsiteY34" fmla="*/ 682172 h 1320800"/>
              <a:gd name="connsiteX35" fmla="*/ 188686 w 2657646"/>
              <a:gd name="connsiteY35" fmla="*/ 725715 h 1320800"/>
              <a:gd name="connsiteX36" fmla="*/ 275771 w 2657646"/>
              <a:gd name="connsiteY36" fmla="*/ 798286 h 1320800"/>
              <a:gd name="connsiteX37" fmla="*/ 304800 w 2657646"/>
              <a:gd name="connsiteY37" fmla="*/ 841829 h 1320800"/>
              <a:gd name="connsiteX38" fmla="*/ 430443 w 2657646"/>
              <a:gd name="connsiteY38" fmla="*/ 1120099 h 1320800"/>
              <a:gd name="connsiteX39" fmla="*/ 740228 w 2657646"/>
              <a:gd name="connsiteY39" fmla="*/ 986972 h 1320800"/>
              <a:gd name="connsiteX40" fmla="*/ 769257 w 2657646"/>
              <a:gd name="connsiteY40" fmla="*/ 943429 h 1320800"/>
              <a:gd name="connsiteX41" fmla="*/ 754743 w 2657646"/>
              <a:gd name="connsiteY41" fmla="*/ 870858 h 1320800"/>
              <a:gd name="connsiteX42" fmla="*/ 667657 w 2657646"/>
              <a:gd name="connsiteY42" fmla="*/ 841829 h 1320800"/>
              <a:gd name="connsiteX43" fmla="*/ 624114 w 2657646"/>
              <a:gd name="connsiteY43" fmla="*/ 827315 h 1320800"/>
              <a:gd name="connsiteX44" fmla="*/ 580571 w 2657646"/>
              <a:gd name="connsiteY44" fmla="*/ 798286 h 1320800"/>
              <a:gd name="connsiteX45" fmla="*/ 638628 w 2657646"/>
              <a:gd name="connsiteY45" fmla="*/ 725715 h 1320800"/>
              <a:gd name="connsiteX46" fmla="*/ 667657 w 2657646"/>
              <a:gd name="connsiteY46" fmla="*/ 769258 h 1320800"/>
              <a:gd name="connsiteX47" fmla="*/ 928914 w 2657646"/>
              <a:gd name="connsiteY47" fmla="*/ 812800 h 1320800"/>
              <a:gd name="connsiteX48" fmla="*/ 986971 w 2657646"/>
              <a:gd name="connsiteY48" fmla="*/ 899886 h 1320800"/>
              <a:gd name="connsiteX49" fmla="*/ 1030514 w 2657646"/>
              <a:gd name="connsiteY49" fmla="*/ 957943 h 1320800"/>
              <a:gd name="connsiteX50" fmla="*/ 1088571 w 2657646"/>
              <a:gd name="connsiteY50" fmla="*/ 1045029 h 1320800"/>
              <a:gd name="connsiteX51" fmla="*/ 1204686 w 2657646"/>
              <a:gd name="connsiteY51" fmla="*/ 1175658 h 1320800"/>
              <a:gd name="connsiteX52" fmla="*/ 1219200 w 2657646"/>
              <a:gd name="connsiteY52" fmla="*/ 1262743 h 1320800"/>
              <a:gd name="connsiteX53" fmla="*/ 1306286 w 2657646"/>
              <a:gd name="connsiteY53" fmla="*/ 1233715 h 1320800"/>
              <a:gd name="connsiteX54" fmla="*/ 1335314 w 2657646"/>
              <a:gd name="connsiteY54" fmla="*/ 1030515 h 1320800"/>
              <a:gd name="connsiteX55" fmla="*/ 1349828 w 2657646"/>
              <a:gd name="connsiteY55" fmla="*/ 986972 h 1320800"/>
              <a:gd name="connsiteX56" fmla="*/ 1393371 w 2657646"/>
              <a:gd name="connsiteY56" fmla="*/ 972458 h 1320800"/>
              <a:gd name="connsiteX57" fmla="*/ 1494971 w 2657646"/>
              <a:gd name="connsiteY57" fmla="*/ 928915 h 1320800"/>
              <a:gd name="connsiteX58" fmla="*/ 1582057 w 2657646"/>
              <a:gd name="connsiteY58" fmla="*/ 914400 h 1320800"/>
              <a:gd name="connsiteX59" fmla="*/ 1596571 w 2657646"/>
              <a:gd name="connsiteY59" fmla="*/ 957943 h 1320800"/>
              <a:gd name="connsiteX60" fmla="*/ 1611086 w 2657646"/>
              <a:gd name="connsiteY60" fmla="*/ 1074058 h 1320800"/>
              <a:gd name="connsiteX61" fmla="*/ 1654628 w 2657646"/>
              <a:gd name="connsiteY61" fmla="*/ 1204686 h 1320800"/>
              <a:gd name="connsiteX62" fmla="*/ 1698171 w 2657646"/>
              <a:gd name="connsiteY62" fmla="*/ 1306286 h 1320800"/>
              <a:gd name="connsiteX63" fmla="*/ 1741714 w 2657646"/>
              <a:gd name="connsiteY63" fmla="*/ 1320800 h 1320800"/>
              <a:gd name="connsiteX64" fmla="*/ 1857828 w 2657646"/>
              <a:gd name="connsiteY64" fmla="*/ 1306286 h 1320800"/>
              <a:gd name="connsiteX65" fmla="*/ 1770743 w 2657646"/>
              <a:gd name="connsiteY65" fmla="*/ 1233715 h 1320800"/>
              <a:gd name="connsiteX66" fmla="*/ 1727200 w 2657646"/>
              <a:gd name="connsiteY66" fmla="*/ 1146629 h 1320800"/>
              <a:gd name="connsiteX67" fmla="*/ 1770743 w 2657646"/>
              <a:gd name="connsiteY67" fmla="*/ 1132115 h 1320800"/>
              <a:gd name="connsiteX68" fmla="*/ 1799771 w 2657646"/>
              <a:gd name="connsiteY68" fmla="*/ 1175658 h 1320800"/>
              <a:gd name="connsiteX69" fmla="*/ 1901371 w 2657646"/>
              <a:gd name="connsiteY69" fmla="*/ 1219200 h 1320800"/>
              <a:gd name="connsiteX70" fmla="*/ 1944914 w 2657646"/>
              <a:gd name="connsiteY70" fmla="*/ 1204686 h 1320800"/>
              <a:gd name="connsiteX71" fmla="*/ 1973943 w 2657646"/>
              <a:gd name="connsiteY71" fmla="*/ 1161143 h 1320800"/>
              <a:gd name="connsiteX72" fmla="*/ 2017486 w 2657646"/>
              <a:gd name="connsiteY72" fmla="*/ 1117600 h 1320800"/>
              <a:gd name="connsiteX73" fmla="*/ 2002971 w 2657646"/>
              <a:gd name="connsiteY73" fmla="*/ 1074058 h 1320800"/>
              <a:gd name="connsiteX74" fmla="*/ 1944914 w 2657646"/>
              <a:gd name="connsiteY74" fmla="*/ 1059543 h 1320800"/>
              <a:gd name="connsiteX75" fmla="*/ 1901371 w 2657646"/>
              <a:gd name="connsiteY75" fmla="*/ 1030515 h 1320800"/>
              <a:gd name="connsiteX76" fmla="*/ 1886857 w 2657646"/>
              <a:gd name="connsiteY76" fmla="*/ 986972 h 1320800"/>
              <a:gd name="connsiteX77" fmla="*/ 1901371 w 2657646"/>
              <a:gd name="connsiteY77" fmla="*/ 943429 h 1320800"/>
              <a:gd name="connsiteX78" fmla="*/ 2177143 w 2657646"/>
              <a:gd name="connsiteY78" fmla="*/ 899886 h 1320800"/>
              <a:gd name="connsiteX79" fmla="*/ 2249714 w 2657646"/>
              <a:gd name="connsiteY79" fmla="*/ 783772 h 1320800"/>
              <a:gd name="connsiteX80" fmla="*/ 2293257 w 2657646"/>
              <a:gd name="connsiteY80" fmla="*/ 754743 h 1320800"/>
              <a:gd name="connsiteX81" fmla="*/ 2336800 w 2657646"/>
              <a:gd name="connsiteY81" fmla="*/ 711200 h 1320800"/>
              <a:gd name="connsiteX82" fmla="*/ 2322286 w 2657646"/>
              <a:gd name="connsiteY82" fmla="*/ 667658 h 1320800"/>
              <a:gd name="connsiteX83" fmla="*/ 2264228 w 2657646"/>
              <a:gd name="connsiteY83" fmla="*/ 566058 h 1320800"/>
              <a:gd name="connsiteX84" fmla="*/ 2264228 w 2657646"/>
              <a:gd name="connsiteY84" fmla="*/ 478972 h 1320800"/>
              <a:gd name="connsiteX85" fmla="*/ 2206171 w 2657646"/>
              <a:gd name="connsiteY85" fmla="*/ 493486 h 1320800"/>
              <a:gd name="connsiteX86" fmla="*/ 2177143 w 2657646"/>
              <a:gd name="connsiteY86" fmla="*/ 449943 h 1320800"/>
              <a:gd name="connsiteX87" fmla="*/ 2307771 w 2657646"/>
              <a:gd name="connsiteY87" fmla="*/ 420915 h 1320800"/>
              <a:gd name="connsiteX88" fmla="*/ 2365828 w 2657646"/>
              <a:gd name="connsiteY88" fmla="*/ 478972 h 1320800"/>
              <a:gd name="connsiteX89" fmla="*/ 2380343 w 2657646"/>
              <a:gd name="connsiteY89" fmla="*/ 522515 h 1320800"/>
              <a:gd name="connsiteX90" fmla="*/ 2438400 w 2657646"/>
              <a:gd name="connsiteY90" fmla="*/ 595086 h 1320800"/>
              <a:gd name="connsiteX91" fmla="*/ 2481943 w 2657646"/>
              <a:gd name="connsiteY91" fmla="*/ 566058 h 1320800"/>
              <a:gd name="connsiteX92" fmla="*/ 2467428 w 2657646"/>
              <a:gd name="connsiteY92" fmla="*/ 508000 h 1320800"/>
              <a:gd name="connsiteX93" fmla="*/ 2438400 w 2657646"/>
              <a:gd name="connsiteY93" fmla="*/ 464458 h 1320800"/>
              <a:gd name="connsiteX94" fmla="*/ 2467428 w 2657646"/>
              <a:gd name="connsiteY94" fmla="*/ 449943 h 1320800"/>
              <a:gd name="connsiteX0" fmla="*/ 2467428 w 2657646"/>
              <a:gd name="connsiteY0" fmla="*/ 506855 h 1377712"/>
              <a:gd name="connsiteX1" fmla="*/ 2583543 w 2657646"/>
              <a:gd name="connsiteY1" fmla="*/ 434284 h 1377712"/>
              <a:gd name="connsiteX2" fmla="*/ 2569028 w 2657646"/>
              <a:gd name="connsiteY2" fmla="*/ 390741 h 1377712"/>
              <a:gd name="connsiteX3" fmla="*/ 2583543 w 2657646"/>
              <a:gd name="connsiteY3" fmla="*/ 347198 h 1377712"/>
              <a:gd name="connsiteX4" fmla="*/ 2612571 w 2657646"/>
              <a:gd name="connsiteY4" fmla="*/ 245598 h 1377712"/>
              <a:gd name="connsiteX5" fmla="*/ 2569028 w 2657646"/>
              <a:gd name="connsiteY5" fmla="*/ 216570 h 1377712"/>
              <a:gd name="connsiteX6" fmla="*/ 2496457 w 2657646"/>
              <a:gd name="connsiteY6" fmla="*/ 143998 h 1377712"/>
              <a:gd name="connsiteX7" fmla="*/ 2467428 w 2657646"/>
              <a:gd name="connsiteY7" fmla="*/ 100455 h 1377712"/>
              <a:gd name="connsiteX8" fmla="*/ 2380343 w 2657646"/>
              <a:gd name="connsiteY8" fmla="*/ 56912 h 1377712"/>
              <a:gd name="connsiteX9" fmla="*/ 2249714 w 2657646"/>
              <a:gd name="connsiteY9" fmla="*/ 85941 h 1377712"/>
              <a:gd name="connsiteX10" fmla="*/ 2220686 w 2657646"/>
              <a:gd name="connsiteY10" fmla="*/ 129484 h 1377712"/>
              <a:gd name="connsiteX11" fmla="*/ 2206171 w 2657646"/>
              <a:gd name="connsiteY11" fmla="*/ 173027 h 1377712"/>
              <a:gd name="connsiteX12" fmla="*/ 2162628 w 2657646"/>
              <a:gd name="connsiteY12" fmla="*/ 187541 h 1377712"/>
              <a:gd name="connsiteX13" fmla="*/ 1886857 w 2657646"/>
              <a:gd name="connsiteY13" fmla="*/ 202055 h 1377712"/>
              <a:gd name="connsiteX14" fmla="*/ 1814286 w 2657646"/>
              <a:gd name="connsiteY14" fmla="*/ 187541 h 1377712"/>
              <a:gd name="connsiteX15" fmla="*/ 1785257 w 2657646"/>
              <a:gd name="connsiteY15" fmla="*/ 143998 h 1377712"/>
              <a:gd name="connsiteX16" fmla="*/ 1727200 w 2657646"/>
              <a:gd name="connsiteY16" fmla="*/ 129484 h 1377712"/>
              <a:gd name="connsiteX17" fmla="*/ 1596571 w 2657646"/>
              <a:gd name="connsiteY17" fmla="*/ 187541 h 1377712"/>
              <a:gd name="connsiteX18" fmla="*/ 1277257 w 2657646"/>
              <a:gd name="connsiteY18" fmla="*/ 173027 h 1377712"/>
              <a:gd name="connsiteX19" fmla="*/ 1204686 w 2657646"/>
              <a:gd name="connsiteY19" fmla="*/ 100455 h 1377712"/>
              <a:gd name="connsiteX20" fmla="*/ 1012824 w 2657646"/>
              <a:gd name="connsiteY20" fmla="*/ 0 h 1377712"/>
              <a:gd name="connsiteX21" fmla="*/ 885371 w 2657646"/>
              <a:gd name="connsiteY21" fmla="*/ 85941 h 1377712"/>
              <a:gd name="connsiteX22" fmla="*/ 798286 w 2657646"/>
              <a:gd name="connsiteY22" fmla="*/ 114970 h 1377712"/>
              <a:gd name="connsiteX23" fmla="*/ 754743 w 2657646"/>
              <a:gd name="connsiteY23" fmla="*/ 129484 h 1377712"/>
              <a:gd name="connsiteX24" fmla="*/ 508000 w 2657646"/>
              <a:gd name="connsiteY24" fmla="*/ 143998 h 1377712"/>
              <a:gd name="connsiteX25" fmla="*/ 522514 w 2657646"/>
              <a:gd name="connsiteY25" fmla="*/ 303655 h 1377712"/>
              <a:gd name="connsiteX26" fmla="*/ 537028 w 2657646"/>
              <a:gd name="connsiteY26" fmla="*/ 347198 h 1377712"/>
              <a:gd name="connsiteX27" fmla="*/ 508000 w 2657646"/>
              <a:gd name="connsiteY27" fmla="*/ 390741 h 1377712"/>
              <a:gd name="connsiteX28" fmla="*/ 420914 w 2657646"/>
              <a:gd name="connsiteY28" fmla="*/ 434284 h 1377712"/>
              <a:gd name="connsiteX29" fmla="*/ 101600 w 2657646"/>
              <a:gd name="connsiteY29" fmla="*/ 448798 h 1377712"/>
              <a:gd name="connsiteX30" fmla="*/ 0 w 2657646"/>
              <a:gd name="connsiteY30" fmla="*/ 521370 h 1377712"/>
              <a:gd name="connsiteX31" fmla="*/ 14514 w 2657646"/>
              <a:gd name="connsiteY31" fmla="*/ 564912 h 1377712"/>
              <a:gd name="connsiteX32" fmla="*/ 101600 w 2657646"/>
              <a:gd name="connsiteY32" fmla="*/ 608455 h 1377712"/>
              <a:gd name="connsiteX33" fmla="*/ 145143 w 2657646"/>
              <a:gd name="connsiteY33" fmla="*/ 695541 h 1377712"/>
              <a:gd name="connsiteX34" fmla="*/ 174171 w 2657646"/>
              <a:gd name="connsiteY34" fmla="*/ 739084 h 1377712"/>
              <a:gd name="connsiteX35" fmla="*/ 188686 w 2657646"/>
              <a:gd name="connsiteY35" fmla="*/ 782627 h 1377712"/>
              <a:gd name="connsiteX36" fmla="*/ 275771 w 2657646"/>
              <a:gd name="connsiteY36" fmla="*/ 855198 h 1377712"/>
              <a:gd name="connsiteX37" fmla="*/ 304800 w 2657646"/>
              <a:gd name="connsiteY37" fmla="*/ 898741 h 1377712"/>
              <a:gd name="connsiteX38" fmla="*/ 430443 w 2657646"/>
              <a:gd name="connsiteY38" fmla="*/ 1177011 h 1377712"/>
              <a:gd name="connsiteX39" fmla="*/ 740228 w 2657646"/>
              <a:gd name="connsiteY39" fmla="*/ 1043884 h 1377712"/>
              <a:gd name="connsiteX40" fmla="*/ 769257 w 2657646"/>
              <a:gd name="connsiteY40" fmla="*/ 1000341 h 1377712"/>
              <a:gd name="connsiteX41" fmla="*/ 754743 w 2657646"/>
              <a:gd name="connsiteY41" fmla="*/ 927770 h 1377712"/>
              <a:gd name="connsiteX42" fmla="*/ 667657 w 2657646"/>
              <a:gd name="connsiteY42" fmla="*/ 898741 h 1377712"/>
              <a:gd name="connsiteX43" fmla="*/ 624114 w 2657646"/>
              <a:gd name="connsiteY43" fmla="*/ 884227 h 1377712"/>
              <a:gd name="connsiteX44" fmla="*/ 580571 w 2657646"/>
              <a:gd name="connsiteY44" fmla="*/ 855198 h 1377712"/>
              <a:gd name="connsiteX45" fmla="*/ 638628 w 2657646"/>
              <a:gd name="connsiteY45" fmla="*/ 782627 h 1377712"/>
              <a:gd name="connsiteX46" fmla="*/ 667657 w 2657646"/>
              <a:gd name="connsiteY46" fmla="*/ 826170 h 1377712"/>
              <a:gd name="connsiteX47" fmla="*/ 928914 w 2657646"/>
              <a:gd name="connsiteY47" fmla="*/ 869712 h 1377712"/>
              <a:gd name="connsiteX48" fmla="*/ 986971 w 2657646"/>
              <a:gd name="connsiteY48" fmla="*/ 956798 h 1377712"/>
              <a:gd name="connsiteX49" fmla="*/ 1030514 w 2657646"/>
              <a:gd name="connsiteY49" fmla="*/ 1014855 h 1377712"/>
              <a:gd name="connsiteX50" fmla="*/ 1088571 w 2657646"/>
              <a:gd name="connsiteY50" fmla="*/ 1101941 h 1377712"/>
              <a:gd name="connsiteX51" fmla="*/ 1204686 w 2657646"/>
              <a:gd name="connsiteY51" fmla="*/ 1232570 h 1377712"/>
              <a:gd name="connsiteX52" fmla="*/ 1219200 w 2657646"/>
              <a:gd name="connsiteY52" fmla="*/ 1319655 h 1377712"/>
              <a:gd name="connsiteX53" fmla="*/ 1306286 w 2657646"/>
              <a:gd name="connsiteY53" fmla="*/ 1290627 h 1377712"/>
              <a:gd name="connsiteX54" fmla="*/ 1335314 w 2657646"/>
              <a:gd name="connsiteY54" fmla="*/ 1087427 h 1377712"/>
              <a:gd name="connsiteX55" fmla="*/ 1349828 w 2657646"/>
              <a:gd name="connsiteY55" fmla="*/ 1043884 h 1377712"/>
              <a:gd name="connsiteX56" fmla="*/ 1393371 w 2657646"/>
              <a:gd name="connsiteY56" fmla="*/ 1029370 h 1377712"/>
              <a:gd name="connsiteX57" fmla="*/ 1494971 w 2657646"/>
              <a:gd name="connsiteY57" fmla="*/ 985827 h 1377712"/>
              <a:gd name="connsiteX58" fmla="*/ 1582057 w 2657646"/>
              <a:gd name="connsiteY58" fmla="*/ 971312 h 1377712"/>
              <a:gd name="connsiteX59" fmla="*/ 1596571 w 2657646"/>
              <a:gd name="connsiteY59" fmla="*/ 1014855 h 1377712"/>
              <a:gd name="connsiteX60" fmla="*/ 1611086 w 2657646"/>
              <a:gd name="connsiteY60" fmla="*/ 1130970 h 1377712"/>
              <a:gd name="connsiteX61" fmla="*/ 1654628 w 2657646"/>
              <a:gd name="connsiteY61" fmla="*/ 1261598 h 1377712"/>
              <a:gd name="connsiteX62" fmla="*/ 1698171 w 2657646"/>
              <a:gd name="connsiteY62" fmla="*/ 1363198 h 1377712"/>
              <a:gd name="connsiteX63" fmla="*/ 1741714 w 2657646"/>
              <a:gd name="connsiteY63" fmla="*/ 1377712 h 1377712"/>
              <a:gd name="connsiteX64" fmla="*/ 1857828 w 2657646"/>
              <a:gd name="connsiteY64" fmla="*/ 1363198 h 1377712"/>
              <a:gd name="connsiteX65" fmla="*/ 1770743 w 2657646"/>
              <a:gd name="connsiteY65" fmla="*/ 1290627 h 1377712"/>
              <a:gd name="connsiteX66" fmla="*/ 1727200 w 2657646"/>
              <a:gd name="connsiteY66" fmla="*/ 1203541 h 1377712"/>
              <a:gd name="connsiteX67" fmla="*/ 1770743 w 2657646"/>
              <a:gd name="connsiteY67" fmla="*/ 1189027 h 1377712"/>
              <a:gd name="connsiteX68" fmla="*/ 1799771 w 2657646"/>
              <a:gd name="connsiteY68" fmla="*/ 1232570 h 1377712"/>
              <a:gd name="connsiteX69" fmla="*/ 1901371 w 2657646"/>
              <a:gd name="connsiteY69" fmla="*/ 1276112 h 1377712"/>
              <a:gd name="connsiteX70" fmla="*/ 1944914 w 2657646"/>
              <a:gd name="connsiteY70" fmla="*/ 1261598 h 1377712"/>
              <a:gd name="connsiteX71" fmla="*/ 1973943 w 2657646"/>
              <a:gd name="connsiteY71" fmla="*/ 1218055 h 1377712"/>
              <a:gd name="connsiteX72" fmla="*/ 2017486 w 2657646"/>
              <a:gd name="connsiteY72" fmla="*/ 1174512 h 1377712"/>
              <a:gd name="connsiteX73" fmla="*/ 2002971 w 2657646"/>
              <a:gd name="connsiteY73" fmla="*/ 1130970 h 1377712"/>
              <a:gd name="connsiteX74" fmla="*/ 1944914 w 2657646"/>
              <a:gd name="connsiteY74" fmla="*/ 1116455 h 1377712"/>
              <a:gd name="connsiteX75" fmla="*/ 1901371 w 2657646"/>
              <a:gd name="connsiteY75" fmla="*/ 1087427 h 1377712"/>
              <a:gd name="connsiteX76" fmla="*/ 1886857 w 2657646"/>
              <a:gd name="connsiteY76" fmla="*/ 1043884 h 1377712"/>
              <a:gd name="connsiteX77" fmla="*/ 1901371 w 2657646"/>
              <a:gd name="connsiteY77" fmla="*/ 1000341 h 1377712"/>
              <a:gd name="connsiteX78" fmla="*/ 2177143 w 2657646"/>
              <a:gd name="connsiteY78" fmla="*/ 956798 h 1377712"/>
              <a:gd name="connsiteX79" fmla="*/ 2249714 w 2657646"/>
              <a:gd name="connsiteY79" fmla="*/ 840684 h 1377712"/>
              <a:gd name="connsiteX80" fmla="*/ 2293257 w 2657646"/>
              <a:gd name="connsiteY80" fmla="*/ 811655 h 1377712"/>
              <a:gd name="connsiteX81" fmla="*/ 2336800 w 2657646"/>
              <a:gd name="connsiteY81" fmla="*/ 768112 h 1377712"/>
              <a:gd name="connsiteX82" fmla="*/ 2322286 w 2657646"/>
              <a:gd name="connsiteY82" fmla="*/ 724570 h 1377712"/>
              <a:gd name="connsiteX83" fmla="*/ 2264228 w 2657646"/>
              <a:gd name="connsiteY83" fmla="*/ 622970 h 1377712"/>
              <a:gd name="connsiteX84" fmla="*/ 2264228 w 2657646"/>
              <a:gd name="connsiteY84" fmla="*/ 535884 h 1377712"/>
              <a:gd name="connsiteX85" fmla="*/ 2206171 w 2657646"/>
              <a:gd name="connsiteY85" fmla="*/ 550398 h 1377712"/>
              <a:gd name="connsiteX86" fmla="*/ 2177143 w 2657646"/>
              <a:gd name="connsiteY86" fmla="*/ 506855 h 1377712"/>
              <a:gd name="connsiteX87" fmla="*/ 2307771 w 2657646"/>
              <a:gd name="connsiteY87" fmla="*/ 477827 h 1377712"/>
              <a:gd name="connsiteX88" fmla="*/ 2365828 w 2657646"/>
              <a:gd name="connsiteY88" fmla="*/ 535884 h 1377712"/>
              <a:gd name="connsiteX89" fmla="*/ 2380343 w 2657646"/>
              <a:gd name="connsiteY89" fmla="*/ 579427 h 1377712"/>
              <a:gd name="connsiteX90" fmla="*/ 2438400 w 2657646"/>
              <a:gd name="connsiteY90" fmla="*/ 651998 h 1377712"/>
              <a:gd name="connsiteX91" fmla="*/ 2481943 w 2657646"/>
              <a:gd name="connsiteY91" fmla="*/ 622970 h 1377712"/>
              <a:gd name="connsiteX92" fmla="*/ 2467428 w 2657646"/>
              <a:gd name="connsiteY92" fmla="*/ 564912 h 1377712"/>
              <a:gd name="connsiteX93" fmla="*/ 2438400 w 2657646"/>
              <a:gd name="connsiteY93" fmla="*/ 521370 h 1377712"/>
              <a:gd name="connsiteX94" fmla="*/ 2467428 w 2657646"/>
              <a:gd name="connsiteY94" fmla="*/ 506855 h 1377712"/>
              <a:gd name="connsiteX0" fmla="*/ 2467428 w 2657646"/>
              <a:gd name="connsiteY0" fmla="*/ 506855 h 1377712"/>
              <a:gd name="connsiteX1" fmla="*/ 2583543 w 2657646"/>
              <a:gd name="connsiteY1" fmla="*/ 434284 h 1377712"/>
              <a:gd name="connsiteX2" fmla="*/ 2569028 w 2657646"/>
              <a:gd name="connsiteY2" fmla="*/ 390741 h 1377712"/>
              <a:gd name="connsiteX3" fmla="*/ 2583543 w 2657646"/>
              <a:gd name="connsiteY3" fmla="*/ 347198 h 1377712"/>
              <a:gd name="connsiteX4" fmla="*/ 2612571 w 2657646"/>
              <a:gd name="connsiteY4" fmla="*/ 245598 h 1377712"/>
              <a:gd name="connsiteX5" fmla="*/ 2569028 w 2657646"/>
              <a:gd name="connsiteY5" fmla="*/ 216570 h 1377712"/>
              <a:gd name="connsiteX6" fmla="*/ 2496457 w 2657646"/>
              <a:gd name="connsiteY6" fmla="*/ 143998 h 1377712"/>
              <a:gd name="connsiteX7" fmla="*/ 2467428 w 2657646"/>
              <a:gd name="connsiteY7" fmla="*/ 100455 h 1377712"/>
              <a:gd name="connsiteX8" fmla="*/ 2380343 w 2657646"/>
              <a:gd name="connsiteY8" fmla="*/ 56912 h 1377712"/>
              <a:gd name="connsiteX9" fmla="*/ 2249714 w 2657646"/>
              <a:gd name="connsiteY9" fmla="*/ 85941 h 1377712"/>
              <a:gd name="connsiteX10" fmla="*/ 2220686 w 2657646"/>
              <a:gd name="connsiteY10" fmla="*/ 129484 h 1377712"/>
              <a:gd name="connsiteX11" fmla="*/ 2206171 w 2657646"/>
              <a:gd name="connsiteY11" fmla="*/ 173027 h 1377712"/>
              <a:gd name="connsiteX12" fmla="*/ 2162628 w 2657646"/>
              <a:gd name="connsiteY12" fmla="*/ 187541 h 1377712"/>
              <a:gd name="connsiteX13" fmla="*/ 1886857 w 2657646"/>
              <a:gd name="connsiteY13" fmla="*/ 202055 h 1377712"/>
              <a:gd name="connsiteX14" fmla="*/ 1814286 w 2657646"/>
              <a:gd name="connsiteY14" fmla="*/ 187541 h 1377712"/>
              <a:gd name="connsiteX15" fmla="*/ 1785257 w 2657646"/>
              <a:gd name="connsiteY15" fmla="*/ 143998 h 1377712"/>
              <a:gd name="connsiteX16" fmla="*/ 1727200 w 2657646"/>
              <a:gd name="connsiteY16" fmla="*/ 129484 h 1377712"/>
              <a:gd name="connsiteX17" fmla="*/ 1596571 w 2657646"/>
              <a:gd name="connsiteY17" fmla="*/ 187541 h 1377712"/>
              <a:gd name="connsiteX18" fmla="*/ 1277257 w 2657646"/>
              <a:gd name="connsiteY18" fmla="*/ 173027 h 1377712"/>
              <a:gd name="connsiteX19" fmla="*/ 1204686 w 2657646"/>
              <a:gd name="connsiteY19" fmla="*/ 100455 h 1377712"/>
              <a:gd name="connsiteX20" fmla="*/ 1012824 w 2657646"/>
              <a:gd name="connsiteY20" fmla="*/ 0 h 1377712"/>
              <a:gd name="connsiteX21" fmla="*/ 798286 w 2657646"/>
              <a:gd name="connsiteY21" fmla="*/ 114970 h 1377712"/>
              <a:gd name="connsiteX22" fmla="*/ 754743 w 2657646"/>
              <a:gd name="connsiteY22" fmla="*/ 129484 h 1377712"/>
              <a:gd name="connsiteX23" fmla="*/ 508000 w 2657646"/>
              <a:gd name="connsiteY23" fmla="*/ 143998 h 1377712"/>
              <a:gd name="connsiteX24" fmla="*/ 522514 w 2657646"/>
              <a:gd name="connsiteY24" fmla="*/ 303655 h 1377712"/>
              <a:gd name="connsiteX25" fmla="*/ 537028 w 2657646"/>
              <a:gd name="connsiteY25" fmla="*/ 347198 h 1377712"/>
              <a:gd name="connsiteX26" fmla="*/ 508000 w 2657646"/>
              <a:gd name="connsiteY26" fmla="*/ 390741 h 1377712"/>
              <a:gd name="connsiteX27" fmla="*/ 420914 w 2657646"/>
              <a:gd name="connsiteY27" fmla="*/ 434284 h 1377712"/>
              <a:gd name="connsiteX28" fmla="*/ 101600 w 2657646"/>
              <a:gd name="connsiteY28" fmla="*/ 448798 h 1377712"/>
              <a:gd name="connsiteX29" fmla="*/ 0 w 2657646"/>
              <a:gd name="connsiteY29" fmla="*/ 521370 h 1377712"/>
              <a:gd name="connsiteX30" fmla="*/ 14514 w 2657646"/>
              <a:gd name="connsiteY30" fmla="*/ 564912 h 1377712"/>
              <a:gd name="connsiteX31" fmla="*/ 101600 w 2657646"/>
              <a:gd name="connsiteY31" fmla="*/ 608455 h 1377712"/>
              <a:gd name="connsiteX32" fmla="*/ 145143 w 2657646"/>
              <a:gd name="connsiteY32" fmla="*/ 695541 h 1377712"/>
              <a:gd name="connsiteX33" fmla="*/ 174171 w 2657646"/>
              <a:gd name="connsiteY33" fmla="*/ 739084 h 1377712"/>
              <a:gd name="connsiteX34" fmla="*/ 188686 w 2657646"/>
              <a:gd name="connsiteY34" fmla="*/ 782627 h 1377712"/>
              <a:gd name="connsiteX35" fmla="*/ 275771 w 2657646"/>
              <a:gd name="connsiteY35" fmla="*/ 855198 h 1377712"/>
              <a:gd name="connsiteX36" fmla="*/ 304800 w 2657646"/>
              <a:gd name="connsiteY36" fmla="*/ 898741 h 1377712"/>
              <a:gd name="connsiteX37" fmla="*/ 430443 w 2657646"/>
              <a:gd name="connsiteY37" fmla="*/ 1177011 h 1377712"/>
              <a:gd name="connsiteX38" fmla="*/ 740228 w 2657646"/>
              <a:gd name="connsiteY38" fmla="*/ 1043884 h 1377712"/>
              <a:gd name="connsiteX39" fmla="*/ 769257 w 2657646"/>
              <a:gd name="connsiteY39" fmla="*/ 1000341 h 1377712"/>
              <a:gd name="connsiteX40" fmla="*/ 754743 w 2657646"/>
              <a:gd name="connsiteY40" fmla="*/ 927770 h 1377712"/>
              <a:gd name="connsiteX41" fmla="*/ 667657 w 2657646"/>
              <a:gd name="connsiteY41" fmla="*/ 898741 h 1377712"/>
              <a:gd name="connsiteX42" fmla="*/ 624114 w 2657646"/>
              <a:gd name="connsiteY42" fmla="*/ 884227 h 1377712"/>
              <a:gd name="connsiteX43" fmla="*/ 580571 w 2657646"/>
              <a:gd name="connsiteY43" fmla="*/ 855198 h 1377712"/>
              <a:gd name="connsiteX44" fmla="*/ 638628 w 2657646"/>
              <a:gd name="connsiteY44" fmla="*/ 782627 h 1377712"/>
              <a:gd name="connsiteX45" fmla="*/ 667657 w 2657646"/>
              <a:gd name="connsiteY45" fmla="*/ 826170 h 1377712"/>
              <a:gd name="connsiteX46" fmla="*/ 928914 w 2657646"/>
              <a:gd name="connsiteY46" fmla="*/ 869712 h 1377712"/>
              <a:gd name="connsiteX47" fmla="*/ 986971 w 2657646"/>
              <a:gd name="connsiteY47" fmla="*/ 956798 h 1377712"/>
              <a:gd name="connsiteX48" fmla="*/ 1030514 w 2657646"/>
              <a:gd name="connsiteY48" fmla="*/ 1014855 h 1377712"/>
              <a:gd name="connsiteX49" fmla="*/ 1088571 w 2657646"/>
              <a:gd name="connsiteY49" fmla="*/ 1101941 h 1377712"/>
              <a:gd name="connsiteX50" fmla="*/ 1204686 w 2657646"/>
              <a:gd name="connsiteY50" fmla="*/ 1232570 h 1377712"/>
              <a:gd name="connsiteX51" fmla="*/ 1219200 w 2657646"/>
              <a:gd name="connsiteY51" fmla="*/ 1319655 h 1377712"/>
              <a:gd name="connsiteX52" fmla="*/ 1306286 w 2657646"/>
              <a:gd name="connsiteY52" fmla="*/ 1290627 h 1377712"/>
              <a:gd name="connsiteX53" fmla="*/ 1335314 w 2657646"/>
              <a:gd name="connsiteY53" fmla="*/ 1087427 h 1377712"/>
              <a:gd name="connsiteX54" fmla="*/ 1349828 w 2657646"/>
              <a:gd name="connsiteY54" fmla="*/ 1043884 h 1377712"/>
              <a:gd name="connsiteX55" fmla="*/ 1393371 w 2657646"/>
              <a:gd name="connsiteY55" fmla="*/ 1029370 h 1377712"/>
              <a:gd name="connsiteX56" fmla="*/ 1494971 w 2657646"/>
              <a:gd name="connsiteY56" fmla="*/ 985827 h 1377712"/>
              <a:gd name="connsiteX57" fmla="*/ 1582057 w 2657646"/>
              <a:gd name="connsiteY57" fmla="*/ 971312 h 1377712"/>
              <a:gd name="connsiteX58" fmla="*/ 1596571 w 2657646"/>
              <a:gd name="connsiteY58" fmla="*/ 1014855 h 1377712"/>
              <a:gd name="connsiteX59" fmla="*/ 1611086 w 2657646"/>
              <a:gd name="connsiteY59" fmla="*/ 1130970 h 1377712"/>
              <a:gd name="connsiteX60" fmla="*/ 1654628 w 2657646"/>
              <a:gd name="connsiteY60" fmla="*/ 1261598 h 1377712"/>
              <a:gd name="connsiteX61" fmla="*/ 1698171 w 2657646"/>
              <a:gd name="connsiteY61" fmla="*/ 1363198 h 1377712"/>
              <a:gd name="connsiteX62" fmla="*/ 1741714 w 2657646"/>
              <a:gd name="connsiteY62" fmla="*/ 1377712 h 1377712"/>
              <a:gd name="connsiteX63" fmla="*/ 1857828 w 2657646"/>
              <a:gd name="connsiteY63" fmla="*/ 1363198 h 1377712"/>
              <a:gd name="connsiteX64" fmla="*/ 1770743 w 2657646"/>
              <a:gd name="connsiteY64" fmla="*/ 1290627 h 1377712"/>
              <a:gd name="connsiteX65" fmla="*/ 1727200 w 2657646"/>
              <a:gd name="connsiteY65" fmla="*/ 1203541 h 1377712"/>
              <a:gd name="connsiteX66" fmla="*/ 1770743 w 2657646"/>
              <a:gd name="connsiteY66" fmla="*/ 1189027 h 1377712"/>
              <a:gd name="connsiteX67" fmla="*/ 1799771 w 2657646"/>
              <a:gd name="connsiteY67" fmla="*/ 1232570 h 1377712"/>
              <a:gd name="connsiteX68" fmla="*/ 1901371 w 2657646"/>
              <a:gd name="connsiteY68" fmla="*/ 1276112 h 1377712"/>
              <a:gd name="connsiteX69" fmla="*/ 1944914 w 2657646"/>
              <a:gd name="connsiteY69" fmla="*/ 1261598 h 1377712"/>
              <a:gd name="connsiteX70" fmla="*/ 1973943 w 2657646"/>
              <a:gd name="connsiteY70" fmla="*/ 1218055 h 1377712"/>
              <a:gd name="connsiteX71" fmla="*/ 2017486 w 2657646"/>
              <a:gd name="connsiteY71" fmla="*/ 1174512 h 1377712"/>
              <a:gd name="connsiteX72" fmla="*/ 2002971 w 2657646"/>
              <a:gd name="connsiteY72" fmla="*/ 1130970 h 1377712"/>
              <a:gd name="connsiteX73" fmla="*/ 1944914 w 2657646"/>
              <a:gd name="connsiteY73" fmla="*/ 1116455 h 1377712"/>
              <a:gd name="connsiteX74" fmla="*/ 1901371 w 2657646"/>
              <a:gd name="connsiteY74" fmla="*/ 1087427 h 1377712"/>
              <a:gd name="connsiteX75" fmla="*/ 1886857 w 2657646"/>
              <a:gd name="connsiteY75" fmla="*/ 1043884 h 1377712"/>
              <a:gd name="connsiteX76" fmla="*/ 1901371 w 2657646"/>
              <a:gd name="connsiteY76" fmla="*/ 1000341 h 1377712"/>
              <a:gd name="connsiteX77" fmla="*/ 2177143 w 2657646"/>
              <a:gd name="connsiteY77" fmla="*/ 956798 h 1377712"/>
              <a:gd name="connsiteX78" fmla="*/ 2249714 w 2657646"/>
              <a:gd name="connsiteY78" fmla="*/ 840684 h 1377712"/>
              <a:gd name="connsiteX79" fmla="*/ 2293257 w 2657646"/>
              <a:gd name="connsiteY79" fmla="*/ 811655 h 1377712"/>
              <a:gd name="connsiteX80" fmla="*/ 2336800 w 2657646"/>
              <a:gd name="connsiteY80" fmla="*/ 768112 h 1377712"/>
              <a:gd name="connsiteX81" fmla="*/ 2322286 w 2657646"/>
              <a:gd name="connsiteY81" fmla="*/ 724570 h 1377712"/>
              <a:gd name="connsiteX82" fmla="*/ 2264228 w 2657646"/>
              <a:gd name="connsiteY82" fmla="*/ 622970 h 1377712"/>
              <a:gd name="connsiteX83" fmla="*/ 2264228 w 2657646"/>
              <a:gd name="connsiteY83" fmla="*/ 535884 h 1377712"/>
              <a:gd name="connsiteX84" fmla="*/ 2206171 w 2657646"/>
              <a:gd name="connsiteY84" fmla="*/ 550398 h 1377712"/>
              <a:gd name="connsiteX85" fmla="*/ 2177143 w 2657646"/>
              <a:gd name="connsiteY85" fmla="*/ 506855 h 1377712"/>
              <a:gd name="connsiteX86" fmla="*/ 2307771 w 2657646"/>
              <a:gd name="connsiteY86" fmla="*/ 477827 h 1377712"/>
              <a:gd name="connsiteX87" fmla="*/ 2365828 w 2657646"/>
              <a:gd name="connsiteY87" fmla="*/ 535884 h 1377712"/>
              <a:gd name="connsiteX88" fmla="*/ 2380343 w 2657646"/>
              <a:gd name="connsiteY88" fmla="*/ 579427 h 1377712"/>
              <a:gd name="connsiteX89" fmla="*/ 2438400 w 2657646"/>
              <a:gd name="connsiteY89" fmla="*/ 651998 h 1377712"/>
              <a:gd name="connsiteX90" fmla="*/ 2481943 w 2657646"/>
              <a:gd name="connsiteY90" fmla="*/ 622970 h 1377712"/>
              <a:gd name="connsiteX91" fmla="*/ 2467428 w 2657646"/>
              <a:gd name="connsiteY91" fmla="*/ 564912 h 1377712"/>
              <a:gd name="connsiteX92" fmla="*/ 2438400 w 2657646"/>
              <a:gd name="connsiteY92" fmla="*/ 521370 h 1377712"/>
              <a:gd name="connsiteX93" fmla="*/ 2467428 w 2657646"/>
              <a:gd name="connsiteY93" fmla="*/ 506855 h 137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2657646" h="1377712">
                <a:moveTo>
                  <a:pt x="2467428" y="506855"/>
                </a:moveTo>
                <a:cubicBezTo>
                  <a:pt x="2491618" y="492341"/>
                  <a:pt x="2570981" y="459408"/>
                  <a:pt x="2583543" y="434284"/>
                </a:cubicBezTo>
                <a:cubicBezTo>
                  <a:pt x="2590385" y="420600"/>
                  <a:pt x="2573866" y="405255"/>
                  <a:pt x="2569028" y="390741"/>
                </a:cubicBezTo>
                <a:cubicBezTo>
                  <a:pt x="2573866" y="376227"/>
                  <a:pt x="2575056" y="359928"/>
                  <a:pt x="2583543" y="347198"/>
                </a:cubicBezTo>
                <a:cubicBezTo>
                  <a:pt x="2614869" y="300210"/>
                  <a:pt x="2657646" y="313208"/>
                  <a:pt x="2612571" y="245598"/>
                </a:cubicBezTo>
                <a:cubicBezTo>
                  <a:pt x="2602895" y="231084"/>
                  <a:pt x="2583542" y="226246"/>
                  <a:pt x="2569028" y="216570"/>
                </a:cubicBezTo>
                <a:cubicBezTo>
                  <a:pt x="2491623" y="100460"/>
                  <a:pt x="2593215" y="240756"/>
                  <a:pt x="2496457" y="143998"/>
                </a:cubicBezTo>
                <a:cubicBezTo>
                  <a:pt x="2484122" y="131663"/>
                  <a:pt x="2479763" y="112790"/>
                  <a:pt x="2467428" y="100455"/>
                </a:cubicBezTo>
                <a:cubicBezTo>
                  <a:pt x="2439293" y="72320"/>
                  <a:pt x="2415756" y="68717"/>
                  <a:pt x="2380343" y="56912"/>
                </a:cubicBezTo>
                <a:cubicBezTo>
                  <a:pt x="2379455" y="57060"/>
                  <a:pt x="2268518" y="70898"/>
                  <a:pt x="2249714" y="85941"/>
                </a:cubicBezTo>
                <a:cubicBezTo>
                  <a:pt x="2236093" y="96838"/>
                  <a:pt x="2228487" y="113882"/>
                  <a:pt x="2220686" y="129484"/>
                </a:cubicBezTo>
                <a:cubicBezTo>
                  <a:pt x="2213844" y="143168"/>
                  <a:pt x="2216989" y="162209"/>
                  <a:pt x="2206171" y="173027"/>
                </a:cubicBezTo>
                <a:cubicBezTo>
                  <a:pt x="2195353" y="183845"/>
                  <a:pt x="2177865" y="186156"/>
                  <a:pt x="2162628" y="187541"/>
                </a:cubicBezTo>
                <a:cubicBezTo>
                  <a:pt x="2070955" y="195875"/>
                  <a:pt x="1978781" y="197217"/>
                  <a:pt x="1886857" y="202055"/>
                </a:cubicBezTo>
                <a:cubicBezTo>
                  <a:pt x="1862667" y="197217"/>
                  <a:pt x="1835705" y="199780"/>
                  <a:pt x="1814286" y="187541"/>
                </a:cubicBezTo>
                <a:cubicBezTo>
                  <a:pt x="1799140" y="178886"/>
                  <a:pt x="1799771" y="153674"/>
                  <a:pt x="1785257" y="143998"/>
                </a:cubicBezTo>
                <a:cubicBezTo>
                  <a:pt x="1768659" y="132933"/>
                  <a:pt x="1746552" y="134322"/>
                  <a:pt x="1727200" y="129484"/>
                </a:cubicBezTo>
                <a:cubicBezTo>
                  <a:pt x="1623565" y="164028"/>
                  <a:pt x="1665574" y="141539"/>
                  <a:pt x="1596571" y="187541"/>
                </a:cubicBezTo>
                <a:cubicBezTo>
                  <a:pt x="1490133" y="182703"/>
                  <a:pt x="1383046" y="185722"/>
                  <a:pt x="1277257" y="173027"/>
                </a:cubicBezTo>
                <a:cubicBezTo>
                  <a:pt x="1214983" y="165554"/>
                  <a:pt x="1247607" y="127281"/>
                  <a:pt x="1204686" y="100455"/>
                </a:cubicBezTo>
                <a:cubicBezTo>
                  <a:pt x="1178738" y="84238"/>
                  <a:pt x="1012824" y="0"/>
                  <a:pt x="1012824" y="0"/>
                </a:cubicBezTo>
                <a:cubicBezTo>
                  <a:pt x="945091" y="2419"/>
                  <a:pt x="841299" y="93389"/>
                  <a:pt x="798286" y="114970"/>
                </a:cubicBezTo>
                <a:cubicBezTo>
                  <a:pt x="783772" y="119808"/>
                  <a:pt x="770016" y="128586"/>
                  <a:pt x="754743" y="129484"/>
                </a:cubicBezTo>
                <a:lnTo>
                  <a:pt x="508000" y="143998"/>
                </a:lnTo>
                <a:cubicBezTo>
                  <a:pt x="512838" y="197217"/>
                  <a:pt x="514957" y="250754"/>
                  <a:pt x="522514" y="303655"/>
                </a:cubicBezTo>
                <a:cubicBezTo>
                  <a:pt x="524678" y="318801"/>
                  <a:pt x="539543" y="332107"/>
                  <a:pt x="537028" y="347198"/>
                </a:cubicBezTo>
                <a:cubicBezTo>
                  <a:pt x="534160" y="364405"/>
                  <a:pt x="520335" y="378406"/>
                  <a:pt x="508000" y="390741"/>
                </a:cubicBezTo>
                <a:cubicBezTo>
                  <a:pt x="490982" y="407759"/>
                  <a:pt x="446578" y="432231"/>
                  <a:pt x="420914" y="434284"/>
                </a:cubicBezTo>
                <a:cubicBezTo>
                  <a:pt x="314705" y="442781"/>
                  <a:pt x="208038" y="443960"/>
                  <a:pt x="101600" y="448798"/>
                </a:cubicBezTo>
                <a:cubicBezTo>
                  <a:pt x="0" y="482665"/>
                  <a:pt x="24190" y="448798"/>
                  <a:pt x="0" y="521370"/>
                </a:cubicBezTo>
                <a:cubicBezTo>
                  <a:pt x="4838" y="535884"/>
                  <a:pt x="4957" y="552965"/>
                  <a:pt x="14514" y="564912"/>
                </a:cubicBezTo>
                <a:cubicBezTo>
                  <a:pt x="34978" y="590492"/>
                  <a:pt x="72915" y="598893"/>
                  <a:pt x="101600" y="608455"/>
                </a:cubicBezTo>
                <a:cubicBezTo>
                  <a:pt x="184790" y="733242"/>
                  <a:pt x="85051" y="575358"/>
                  <a:pt x="145143" y="695541"/>
                </a:cubicBezTo>
                <a:cubicBezTo>
                  <a:pt x="152944" y="711143"/>
                  <a:pt x="166370" y="723482"/>
                  <a:pt x="174171" y="739084"/>
                </a:cubicBezTo>
                <a:cubicBezTo>
                  <a:pt x="181013" y="752768"/>
                  <a:pt x="180199" y="769897"/>
                  <a:pt x="188686" y="782627"/>
                </a:cubicBezTo>
                <a:cubicBezTo>
                  <a:pt x="211039" y="816156"/>
                  <a:pt x="243639" y="833777"/>
                  <a:pt x="275771" y="855198"/>
                </a:cubicBezTo>
                <a:cubicBezTo>
                  <a:pt x="285447" y="869712"/>
                  <a:pt x="293211" y="885703"/>
                  <a:pt x="304800" y="898741"/>
                </a:cubicBezTo>
                <a:cubicBezTo>
                  <a:pt x="348766" y="948203"/>
                  <a:pt x="402207" y="1120538"/>
                  <a:pt x="430443" y="1177011"/>
                </a:cubicBezTo>
                <a:cubicBezTo>
                  <a:pt x="503014" y="1201202"/>
                  <a:pt x="683759" y="1073329"/>
                  <a:pt x="740228" y="1043884"/>
                </a:cubicBezTo>
                <a:cubicBezTo>
                  <a:pt x="753850" y="1032987"/>
                  <a:pt x="759581" y="1014855"/>
                  <a:pt x="769257" y="1000341"/>
                </a:cubicBezTo>
                <a:cubicBezTo>
                  <a:pt x="764419" y="976151"/>
                  <a:pt x="772187" y="945214"/>
                  <a:pt x="754743" y="927770"/>
                </a:cubicBezTo>
                <a:cubicBezTo>
                  <a:pt x="733106" y="906133"/>
                  <a:pt x="696686" y="908417"/>
                  <a:pt x="667657" y="898741"/>
                </a:cubicBezTo>
                <a:lnTo>
                  <a:pt x="624114" y="884227"/>
                </a:lnTo>
                <a:cubicBezTo>
                  <a:pt x="609600" y="874551"/>
                  <a:pt x="584355" y="872227"/>
                  <a:pt x="580571" y="855198"/>
                </a:cubicBezTo>
                <a:cubicBezTo>
                  <a:pt x="546609" y="702366"/>
                  <a:pt x="592598" y="751939"/>
                  <a:pt x="638628" y="782627"/>
                </a:cubicBezTo>
                <a:cubicBezTo>
                  <a:pt x="648304" y="797141"/>
                  <a:pt x="652864" y="816925"/>
                  <a:pt x="667657" y="826170"/>
                </a:cubicBezTo>
                <a:cubicBezTo>
                  <a:pt x="733358" y="867233"/>
                  <a:pt x="870193" y="864819"/>
                  <a:pt x="928914" y="869712"/>
                </a:cubicBezTo>
                <a:cubicBezTo>
                  <a:pt x="948266" y="898741"/>
                  <a:pt x="966038" y="928888"/>
                  <a:pt x="986971" y="956798"/>
                </a:cubicBezTo>
                <a:cubicBezTo>
                  <a:pt x="1001485" y="976150"/>
                  <a:pt x="1016642" y="995037"/>
                  <a:pt x="1030514" y="1014855"/>
                </a:cubicBezTo>
                <a:cubicBezTo>
                  <a:pt x="1050521" y="1043436"/>
                  <a:pt x="1063901" y="1077271"/>
                  <a:pt x="1088571" y="1101941"/>
                </a:cubicBezTo>
                <a:cubicBezTo>
                  <a:pt x="1187992" y="1201362"/>
                  <a:pt x="1152885" y="1154869"/>
                  <a:pt x="1204686" y="1232570"/>
                </a:cubicBezTo>
                <a:cubicBezTo>
                  <a:pt x="1209524" y="1261598"/>
                  <a:pt x="1193649" y="1305054"/>
                  <a:pt x="1219200" y="1319655"/>
                </a:cubicBezTo>
                <a:cubicBezTo>
                  <a:pt x="1245767" y="1334836"/>
                  <a:pt x="1306286" y="1290627"/>
                  <a:pt x="1306286" y="1290627"/>
                </a:cubicBezTo>
                <a:cubicBezTo>
                  <a:pt x="1342250" y="1182732"/>
                  <a:pt x="1303516" y="1310019"/>
                  <a:pt x="1335314" y="1087427"/>
                </a:cubicBezTo>
                <a:cubicBezTo>
                  <a:pt x="1337478" y="1072281"/>
                  <a:pt x="1339010" y="1054702"/>
                  <a:pt x="1349828" y="1043884"/>
                </a:cubicBezTo>
                <a:cubicBezTo>
                  <a:pt x="1360646" y="1033066"/>
                  <a:pt x="1379309" y="1035397"/>
                  <a:pt x="1393371" y="1029370"/>
                </a:cubicBezTo>
                <a:cubicBezTo>
                  <a:pt x="1518918" y="975564"/>
                  <a:pt x="1392855" y="1019865"/>
                  <a:pt x="1494971" y="985827"/>
                </a:cubicBezTo>
                <a:cubicBezTo>
                  <a:pt x="1523837" y="966583"/>
                  <a:pt x="1546002" y="935257"/>
                  <a:pt x="1582057" y="971312"/>
                </a:cubicBezTo>
                <a:cubicBezTo>
                  <a:pt x="1592875" y="982130"/>
                  <a:pt x="1591733" y="1000341"/>
                  <a:pt x="1596571" y="1014855"/>
                </a:cubicBezTo>
                <a:cubicBezTo>
                  <a:pt x="1601409" y="1053560"/>
                  <a:pt x="1602913" y="1092830"/>
                  <a:pt x="1611086" y="1130970"/>
                </a:cubicBezTo>
                <a:cubicBezTo>
                  <a:pt x="1632842" y="1232497"/>
                  <a:pt x="1636493" y="1189063"/>
                  <a:pt x="1654628" y="1261598"/>
                </a:cubicBezTo>
                <a:cubicBezTo>
                  <a:pt x="1663344" y="1296458"/>
                  <a:pt x="1666849" y="1338141"/>
                  <a:pt x="1698171" y="1363198"/>
                </a:cubicBezTo>
                <a:cubicBezTo>
                  <a:pt x="1710118" y="1372755"/>
                  <a:pt x="1727200" y="1372874"/>
                  <a:pt x="1741714" y="1377712"/>
                </a:cubicBezTo>
                <a:lnTo>
                  <a:pt x="1857828" y="1363198"/>
                </a:lnTo>
                <a:cubicBezTo>
                  <a:pt x="1870529" y="1353037"/>
                  <a:pt x="1773085" y="1292188"/>
                  <a:pt x="1770743" y="1290627"/>
                </a:cubicBezTo>
                <a:cubicBezTo>
                  <a:pt x="1765854" y="1283293"/>
                  <a:pt x="1718615" y="1220711"/>
                  <a:pt x="1727200" y="1203541"/>
                </a:cubicBezTo>
                <a:cubicBezTo>
                  <a:pt x="1734042" y="1189857"/>
                  <a:pt x="1756229" y="1193865"/>
                  <a:pt x="1770743" y="1189027"/>
                </a:cubicBezTo>
                <a:cubicBezTo>
                  <a:pt x="1780419" y="1203541"/>
                  <a:pt x="1787436" y="1220235"/>
                  <a:pt x="1799771" y="1232570"/>
                </a:cubicBezTo>
                <a:cubicBezTo>
                  <a:pt x="1833181" y="1265980"/>
                  <a:pt x="1856958" y="1265009"/>
                  <a:pt x="1901371" y="1276112"/>
                </a:cubicBezTo>
                <a:cubicBezTo>
                  <a:pt x="1915885" y="1271274"/>
                  <a:pt x="1932967" y="1271155"/>
                  <a:pt x="1944914" y="1261598"/>
                </a:cubicBezTo>
                <a:cubicBezTo>
                  <a:pt x="1958536" y="1250701"/>
                  <a:pt x="1962776" y="1231456"/>
                  <a:pt x="1973943" y="1218055"/>
                </a:cubicBezTo>
                <a:cubicBezTo>
                  <a:pt x="1987084" y="1202286"/>
                  <a:pt x="2002972" y="1189026"/>
                  <a:pt x="2017486" y="1174512"/>
                </a:cubicBezTo>
                <a:cubicBezTo>
                  <a:pt x="2012648" y="1159998"/>
                  <a:pt x="2014918" y="1140527"/>
                  <a:pt x="2002971" y="1130970"/>
                </a:cubicBezTo>
                <a:cubicBezTo>
                  <a:pt x="1987394" y="1118509"/>
                  <a:pt x="1963249" y="1124313"/>
                  <a:pt x="1944914" y="1116455"/>
                </a:cubicBezTo>
                <a:cubicBezTo>
                  <a:pt x="1928881" y="1109583"/>
                  <a:pt x="1915885" y="1097103"/>
                  <a:pt x="1901371" y="1087427"/>
                </a:cubicBezTo>
                <a:cubicBezTo>
                  <a:pt x="1896533" y="1072913"/>
                  <a:pt x="1886857" y="1059183"/>
                  <a:pt x="1886857" y="1043884"/>
                </a:cubicBezTo>
                <a:cubicBezTo>
                  <a:pt x="1886857" y="1028585"/>
                  <a:pt x="1891814" y="1012288"/>
                  <a:pt x="1901371" y="1000341"/>
                </a:cubicBezTo>
                <a:cubicBezTo>
                  <a:pt x="1956358" y="931607"/>
                  <a:pt x="2163556" y="957647"/>
                  <a:pt x="2177143" y="956798"/>
                </a:cubicBezTo>
                <a:cubicBezTo>
                  <a:pt x="2246146" y="910797"/>
                  <a:pt x="2215170" y="944319"/>
                  <a:pt x="2249714" y="840684"/>
                </a:cubicBezTo>
                <a:cubicBezTo>
                  <a:pt x="2255230" y="824135"/>
                  <a:pt x="2279856" y="822822"/>
                  <a:pt x="2293257" y="811655"/>
                </a:cubicBezTo>
                <a:cubicBezTo>
                  <a:pt x="2309026" y="798514"/>
                  <a:pt x="2322286" y="782626"/>
                  <a:pt x="2336800" y="768112"/>
                </a:cubicBezTo>
                <a:cubicBezTo>
                  <a:pt x="2331962" y="753598"/>
                  <a:pt x="2329876" y="737853"/>
                  <a:pt x="2322286" y="724570"/>
                </a:cubicBezTo>
                <a:cubicBezTo>
                  <a:pt x="2251987" y="601546"/>
                  <a:pt x="2297509" y="722807"/>
                  <a:pt x="2264228" y="622970"/>
                </a:cubicBezTo>
                <a:cubicBezTo>
                  <a:pt x="2268782" y="609309"/>
                  <a:pt x="2298381" y="549545"/>
                  <a:pt x="2264228" y="535884"/>
                </a:cubicBezTo>
                <a:cubicBezTo>
                  <a:pt x="2245707" y="528475"/>
                  <a:pt x="2225523" y="545560"/>
                  <a:pt x="2206171" y="550398"/>
                </a:cubicBezTo>
                <a:cubicBezTo>
                  <a:pt x="2196495" y="535884"/>
                  <a:pt x="2180011" y="524062"/>
                  <a:pt x="2177143" y="506855"/>
                </a:cubicBezTo>
                <a:cubicBezTo>
                  <a:pt x="2162862" y="421166"/>
                  <a:pt x="2281336" y="474522"/>
                  <a:pt x="2307771" y="477827"/>
                </a:cubicBezTo>
                <a:cubicBezTo>
                  <a:pt x="2346478" y="593943"/>
                  <a:pt x="2288418" y="458474"/>
                  <a:pt x="2365828" y="535884"/>
                </a:cubicBezTo>
                <a:cubicBezTo>
                  <a:pt x="2376646" y="546702"/>
                  <a:pt x="2375505" y="564913"/>
                  <a:pt x="2380343" y="579427"/>
                </a:cubicBezTo>
                <a:cubicBezTo>
                  <a:pt x="2399953" y="736311"/>
                  <a:pt x="2365934" y="712386"/>
                  <a:pt x="2438400" y="651998"/>
                </a:cubicBezTo>
                <a:cubicBezTo>
                  <a:pt x="2451801" y="640831"/>
                  <a:pt x="2467429" y="632646"/>
                  <a:pt x="2481943" y="622970"/>
                </a:cubicBezTo>
                <a:cubicBezTo>
                  <a:pt x="2477105" y="603617"/>
                  <a:pt x="2475286" y="583247"/>
                  <a:pt x="2467428" y="564912"/>
                </a:cubicBezTo>
                <a:cubicBezTo>
                  <a:pt x="2460557" y="548879"/>
                  <a:pt x="2438400" y="538814"/>
                  <a:pt x="2438400" y="521370"/>
                </a:cubicBezTo>
                <a:cubicBezTo>
                  <a:pt x="2438400" y="510552"/>
                  <a:pt x="2443238" y="521369"/>
                  <a:pt x="2467428" y="506855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1" name="자유형 80"/>
          <p:cNvSpPr/>
          <p:nvPr/>
        </p:nvSpPr>
        <p:spPr>
          <a:xfrm>
            <a:off x="4241693" y="3799127"/>
            <a:ext cx="215951" cy="119301"/>
          </a:xfrm>
          <a:custGeom>
            <a:avLst/>
            <a:gdLst>
              <a:gd name="connsiteX0" fmla="*/ 31098 w 265497"/>
              <a:gd name="connsiteY0" fmla="*/ 152400 h 200025"/>
              <a:gd name="connsiteX1" fmla="*/ 164448 w 265497"/>
              <a:gd name="connsiteY1" fmla="*/ 123825 h 200025"/>
              <a:gd name="connsiteX2" fmla="*/ 193023 w 265497"/>
              <a:gd name="connsiteY2" fmla="*/ 95250 h 200025"/>
              <a:gd name="connsiteX3" fmla="*/ 221598 w 265497"/>
              <a:gd name="connsiteY3" fmla="*/ 9525 h 200025"/>
              <a:gd name="connsiteX4" fmla="*/ 250173 w 265497"/>
              <a:gd name="connsiteY4" fmla="*/ 0 h 200025"/>
              <a:gd name="connsiteX5" fmla="*/ 259698 w 265497"/>
              <a:gd name="connsiteY5" fmla="*/ 28575 h 200025"/>
              <a:gd name="connsiteX6" fmla="*/ 250173 w 265497"/>
              <a:gd name="connsiteY6" fmla="*/ 142875 h 200025"/>
              <a:gd name="connsiteX7" fmla="*/ 164448 w 265497"/>
              <a:gd name="connsiteY7" fmla="*/ 190500 h 200025"/>
              <a:gd name="connsiteX8" fmla="*/ 40623 w 265497"/>
              <a:gd name="connsiteY8" fmla="*/ 200025 h 200025"/>
              <a:gd name="connsiteX9" fmla="*/ 31098 w 265497"/>
              <a:gd name="connsiteY9" fmla="*/ 15240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5497" h="200025">
                <a:moveTo>
                  <a:pt x="31098" y="152400"/>
                </a:moveTo>
                <a:cubicBezTo>
                  <a:pt x="51735" y="139700"/>
                  <a:pt x="119659" y="161149"/>
                  <a:pt x="164448" y="123825"/>
                </a:cubicBezTo>
                <a:cubicBezTo>
                  <a:pt x="174796" y="115201"/>
                  <a:pt x="183498" y="104775"/>
                  <a:pt x="193023" y="95250"/>
                </a:cubicBezTo>
                <a:lnTo>
                  <a:pt x="221598" y="9525"/>
                </a:lnTo>
                <a:cubicBezTo>
                  <a:pt x="224773" y="0"/>
                  <a:pt x="240648" y="3175"/>
                  <a:pt x="250173" y="0"/>
                </a:cubicBezTo>
                <a:cubicBezTo>
                  <a:pt x="253348" y="9525"/>
                  <a:pt x="259698" y="18535"/>
                  <a:pt x="259698" y="28575"/>
                </a:cubicBezTo>
                <a:cubicBezTo>
                  <a:pt x="259698" y="66807"/>
                  <a:pt x="265497" y="107848"/>
                  <a:pt x="250173" y="142875"/>
                </a:cubicBezTo>
                <a:cubicBezTo>
                  <a:pt x="244810" y="155133"/>
                  <a:pt x="188370" y="187510"/>
                  <a:pt x="164448" y="190500"/>
                </a:cubicBezTo>
                <a:cubicBezTo>
                  <a:pt x="123371" y="195635"/>
                  <a:pt x="81898" y="196850"/>
                  <a:pt x="40623" y="200025"/>
                </a:cubicBezTo>
                <a:cubicBezTo>
                  <a:pt x="0" y="186484"/>
                  <a:pt x="10461" y="165100"/>
                  <a:pt x="31098" y="1524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2" name="자유형 81"/>
          <p:cNvSpPr/>
          <p:nvPr/>
        </p:nvSpPr>
        <p:spPr>
          <a:xfrm>
            <a:off x="4426034" y="3721582"/>
            <a:ext cx="111165" cy="68077"/>
          </a:xfrm>
          <a:custGeom>
            <a:avLst/>
            <a:gdLst>
              <a:gd name="connsiteX0" fmla="*/ 61640 w 136669"/>
              <a:gd name="connsiteY0" fmla="*/ 110965 h 114140"/>
              <a:gd name="connsiteX1" fmla="*/ 128315 w 136669"/>
              <a:gd name="connsiteY1" fmla="*/ 101440 h 114140"/>
              <a:gd name="connsiteX2" fmla="*/ 118790 w 136669"/>
              <a:gd name="connsiteY2" fmla="*/ 72865 h 114140"/>
              <a:gd name="connsiteX3" fmla="*/ 61640 w 136669"/>
              <a:gd name="connsiteY3" fmla="*/ 53815 h 114140"/>
              <a:gd name="connsiteX4" fmla="*/ 23540 w 136669"/>
              <a:gd name="connsiteY4" fmla="*/ 82390 h 114140"/>
              <a:gd name="connsiteX5" fmla="*/ 61640 w 136669"/>
              <a:gd name="connsiteY5" fmla="*/ 110965 h 114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669" h="114140">
                <a:moveTo>
                  <a:pt x="61640" y="110965"/>
                </a:moveTo>
                <a:cubicBezTo>
                  <a:pt x="79103" y="114140"/>
                  <a:pt x="109635" y="113893"/>
                  <a:pt x="128315" y="101440"/>
                </a:cubicBezTo>
                <a:cubicBezTo>
                  <a:pt x="136669" y="95871"/>
                  <a:pt x="126960" y="78701"/>
                  <a:pt x="118790" y="72865"/>
                </a:cubicBezTo>
                <a:cubicBezTo>
                  <a:pt x="102450" y="61193"/>
                  <a:pt x="61640" y="53815"/>
                  <a:pt x="61640" y="53815"/>
                </a:cubicBezTo>
                <a:cubicBezTo>
                  <a:pt x="44563" y="42430"/>
                  <a:pt x="0" y="0"/>
                  <a:pt x="23540" y="82390"/>
                </a:cubicBezTo>
                <a:cubicBezTo>
                  <a:pt x="30996" y="108485"/>
                  <a:pt x="44178" y="107790"/>
                  <a:pt x="61640" y="11096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3" name="자유형 82"/>
          <p:cNvSpPr/>
          <p:nvPr/>
        </p:nvSpPr>
        <p:spPr>
          <a:xfrm>
            <a:off x="4540734" y="3691187"/>
            <a:ext cx="86694" cy="66278"/>
          </a:xfrm>
          <a:custGeom>
            <a:avLst/>
            <a:gdLst>
              <a:gd name="connsiteX0" fmla="*/ 15875 w 106584"/>
              <a:gd name="connsiteY0" fmla="*/ 47625 h 111125"/>
              <a:gd name="connsiteX1" fmla="*/ 44450 w 106584"/>
              <a:gd name="connsiteY1" fmla="*/ 38100 h 111125"/>
              <a:gd name="connsiteX2" fmla="*/ 101600 w 106584"/>
              <a:gd name="connsiteY2" fmla="*/ 0 h 111125"/>
              <a:gd name="connsiteX3" fmla="*/ 63500 w 106584"/>
              <a:gd name="connsiteY3" fmla="*/ 47625 h 111125"/>
              <a:gd name="connsiteX4" fmla="*/ 15875 w 106584"/>
              <a:gd name="connsiteY4" fmla="*/ 95250 h 111125"/>
              <a:gd name="connsiteX5" fmla="*/ 15875 w 106584"/>
              <a:gd name="connsiteY5" fmla="*/ 47625 h 11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584" h="111125">
                <a:moveTo>
                  <a:pt x="15875" y="47625"/>
                </a:moveTo>
                <a:cubicBezTo>
                  <a:pt x="20638" y="38100"/>
                  <a:pt x="35673" y="42976"/>
                  <a:pt x="44450" y="38100"/>
                </a:cubicBezTo>
                <a:cubicBezTo>
                  <a:pt x="64464" y="26981"/>
                  <a:pt x="101600" y="0"/>
                  <a:pt x="101600" y="0"/>
                </a:cubicBezTo>
                <a:cubicBezTo>
                  <a:pt x="83057" y="55630"/>
                  <a:pt x="106584" y="4541"/>
                  <a:pt x="63500" y="47625"/>
                </a:cubicBezTo>
                <a:cubicBezTo>
                  <a:pt x="0" y="111125"/>
                  <a:pt x="92075" y="44450"/>
                  <a:pt x="15875" y="95250"/>
                </a:cubicBezTo>
                <a:cubicBezTo>
                  <a:pt x="4342" y="60651"/>
                  <a:pt x="11112" y="57150"/>
                  <a:pt x="15875" y="47625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4" name="자유형 83"/>
          <p:cNvSpPr/>
          <p:nvPr/>
        </p:nvSpPr>
        <p:spPr>
          <a:xfrm>
            <a:off x="3540014" y="4301967"/>
            <a:ext cx="249447" cy="133503"/>
          </a:xfrm>
          <a:custGeom>
            <a:avLst/>
            <a:gdLst>
              <a:gd name="connsiteX0" fmla="*/ 7937 w 306676"/>
              <a:gd name="connsiteY0" fmla="*/ 4762 h 223837"/>
              <a:gd name="connsiteX1" fmla="*/ 84137 w 306676"/>
              <a:gd name="connsiteY1" fmla="*/ 33337 h 223837"/>
              <a:gd name="connsiteX2" fmla="*/ 103187 w 306676"/>
              <a:gd name="connsiteY2" fmla="*/ 61912 h 223837"/>
              <a:gd name="connsiteX3" fmla="*/ 160337 w 306676"/>
              <a:gd name="connsiteY3" fmla="*/ 80962 h 223837"/>
              <a:gd name="connsiteX4" fmla="*/ 188912 w 306676"/>
              <a:gd name="connsiteY4" fmla="*/ 90487 h 223837"/>
              <a:gd name="connsiteX5" fmla="*/ 246062 w 306676"/>
              <a:gd name="connsiteY5" fmla="*/ 128587 h 223837"/>
              <a:gd name="connsiteX6" fmla="*/ 303212 w 306676"/>
              <a:gd name="connsiteY6" fmla="*/ 147637 h 223837"/>
              <a:gd name="connsiteX7" fmla="*/ 265112 w 306676"/>
              <a:gd name="connsiteY7" fmla="*/ 185737 h 223837"/>
              <a:gd name="connsiteX8" fmla="*/ 207962 w 306676"/>
              <a:gd name="connsiteY8" fmla="*/ 223837 h 223837"/>
              <a:gd name="connsiteX9" fmla="*/ 188912 w 306676"/>
              <a:gd name="connsiteY9" fmla="*/ 195262 h 223837"/>
              <a:gd name="connsiteX10" fmla="*/ 131762 w 306676"/>
              <a:gd name="connsiteY10" fmla="*/ 147637 h 223837"/>
              <a:gd name="connsiteX11" fmla="*/ 84137 w 306676"/>
              <a:gd name="connsiteY11" fmla="*/ 109537 h 223837"/>
              <a:gd name="connsiteX12" fmla="*/ 65087 w 306676"/>
              <a:gd name="connsiteY12" fmla="*/ 80962 h 223837"/>
              <a:gd name="connsiteX13" fmla="*/ 36512 w 306676"/>
              <a:gd name="connsiteY13" fmla="*/ 61912 h 223837"/>
              <a:gd name="connsiteX14" fmla="*/ 7937 w 306676"/>
              <a:gd name="connsiteY14" fmla="*/ 4762 h 223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6676" h="223837">
                <a:moveTo>
                  <a:pt x="7937" y="4762"/>
                </a:moveTo>
                <a:cubicBezTo>
                  <a:pt x="15875" y="0"/>
                  <a:pt x="74171" y="26219"/>
                  <a:pt x="84137" y="33337"/>
                </a:cubicBezTo>
                <a:cubicBezTo>
                  <a:pt x="93452" y="39991"/>
                  <a:pt x="93479" y="55845"/>
                  <a:pt x="103187" y="61912"/>
                </a:cubicBezTo>
                <a:cubicBezTo>
                  <a:pt x="120215" y="72555"/>
                  <a:pt x="141287" y="74612"/>
                  <a:pt x="160337" y="80962"/>
                </a:cubicBezTo>
                <a:lnTo>
                  <a:pt x="188912" y="90487"/>
                </a:lnTo>
                <a:cubicBezTo>
                  <a:pt x="207962" y="103187"/>
                  <a:pt x="224342" y="121347"/>
                  <a:pt x="246062" y="128587"/>
                </a:cubicBezTo>
                <a:lnTo>
                  <a:pt x="303212" y="147637"/>
                </a:lnTo>
                <a:cubicBezTo>
                  <a:pt x="287048" y="196128"/>
                  <a:pt x="306676" y="162646"/>
                  <a:pt x="265112" y="185737"/>
                </a:cubicBezTo>
                <a:cubicBezTo>
                  <a:pt x="245098" y="196856"/>
                  <a:pt x="207962" y="223837"/>
                  <a:pt x="207962" y="223837"/>
                </a:cubicBezTo>
                <a:cubicBezTo>
                  <a:pt x="201612" y="214312"/>
                  <a:pt x="196241" y="204056"/>
                  <a:pt x="188912" y="195262"/>
                </a:cubicBezTo>
                <a:cubicBezTo>
                  <a:pt x="165993" y="167760"/>
                  <a:pt x="159859" y="166368"/>
                  <a:pt x="131762" y="147637"/>
                </a:cubicBezTo>
                <a:cubicBezTo>
                  <a:pt x="77167" y="65745"/>
                  <a:pt x="149862" y="162117"/>
                  <a:pt x="84137" y="109537"/>
                </a:cubicBezTo>
                <a:cubicBezTo>
                  <a:pt x="75198" y="102386"/>
                  <a:pt x="73182" y="89057"/>
                  <a:pt x="65087" y="80962"/>
                </a:cubicBezTo>
                <a:cubicBezTo>
                  <a:pt x="56992" y="72867"/>
                  <a:pt x="46037" y="68262"/>
                  <a:pt x="36512" y="61912"/>
                </a:cubicBezTo>
                <a:cubicBezTo>
                  <a:pt x="10417" y="22770"/>
                  <a:pt x="0" y="9525"/>
                  <a:pt x="7937" y="4762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5" name="자유형 84"/>
          <p:cNvSpPr/>
          <p:nvPr/>
        </p:nvSpPr>
        <p:spPr>
          <a:xfrm>
            <a:off x="3753079" y="4446832"/>
            <a:ext cx="405443" cy="79534"/>
          </a:xfrm>
          <a:custGeom>
            <a:avLst/>
            <a:gdLst>
              <a:gd name="connsiteX0" fmla="*/ 3164 w 498464"/>
              <a:gd name="connsiteY0" fmla="*/ 47625 h 133350"/>
              <a:gd name="connsiteX1" fmla="*/ 98414 w 498464"/>
              <a:gd name="connsiteY1" fmla="*/ 0 h 133350"/>
              <a:gd name="connsiteX2" fmla="*/ 165089 w 498464"/>
              <a:gd name="connsiteY2" fmla="*/ 9525 h 133350"/>
              <a:gd name="connsiteX3" fmla="*/ 193664 w 498464"/>
              <a:gd name="connsiteY3" fmla="*/ 38100 h 133350"/>
              <a:gd name="connsiteX4" fmla="*/ 222239 w 498464"/>
              <a:gd name="connsiteY4" fmla="*/ 57150 h 133350"/>
              <a:gd name="connsiteX5" fmla="*/ 250814 w 498464"/>
              <a:gd name="connsiteY5" fmla="*/ 66675 h 133350"/>
              <a:gd name="connsiteX6" fmla="*/ 498464 w 498464"/>
              <a:gd name="connsiteY6" fmla="*/ 76200 h 133350"/>
              <a:gd name="connsiteX7" fmla="*/ 488939 w 498464"/>
              <a:gd name="connsiteY7" fmla="*/ 123825 h 133350"/>
              <a:gd name="connsiteX8" fmla="*/ 460364 w 498464"/>
              <a:gd name="connsiteY8" fmla="*/ 133350 h 133350"/>
              <a:gd name="connsiteX9" fmla="*/ 260339 w 498464"/>
              <a:gd name="connsiteY9" fmla="*/ 123825 h 133350"/>
              <a:gd name="connsiteX10" fmla="*/ 203189 w 498464"/>
              <a:gd name="connsiteY10" fmla="*/ 95250 h 133350"/>
              <a:gd name="connsiteX11" fmla="*/ 174614 w 498464"/>
              <a:gd name="connsiteY11" fmla="*/ 85725 h 133350"/>
              <a:gd name="connsiteX12" fmla="*/ 117464 w 498464"/>
              <a:gd name="connsiteY12" fmla="*/ 57150 h 133350"/>
              <a:gd name="connsiteX13" fmla="*/ 3164 w 498464"/>
              <a:gd name="connsiteY13" fmla="*/ 47625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8464" h="133350">
                <a:moveTo>
                  <a:pt x="3164" y="47625"/>
                </a:moveTo>
                <a:cubicBezTo>
                  <a:pt x="31923" y="28452"/>
                  <a:pt x="63324" y="5013"/>
                  <a:pt x="98414" y="0"/>
                </a:cubicBezTo>
                <a:lnTo>
                  <a:pt x="165089" y="9525"/>
                </a:lnTo>
                <a:cubicBezTo>
                  <a:pt x="174614" y="19050"/>
                  <a:pt x="183316" y="29476"/>
                  <a:pt x="193664" y="38100"/>
                </a:cubicBezTo>
                <a:cubicBezTo>
                  <a:pt x="202458" y="45429"/>
                  <a:pt x="212000" y="52030"/>
                  <a:pt x="222239" y="57150"/>
                </a:cubicBezTo>
                <a:cubicBezTo>
                  <a:pt x="231219" y="61640"/>
                  <a:pt x="240798" y="65984"/>
                  <a:pt x="250814" y="66675"/>
                </a:cubicBezTo>
                <a:cubicBezTo>
                  <a:pt x="333229" y="72359"/>
                  <a:pt x="415914" y="73025"/>
                  <a:pt x="498464" y="76200"/>
                </a:cubicBezTo>
                <a:cubicBezTo>
                  <a:pt x="495289" y="92075"/>
                  <a:pt x="497919" y="110355"/>
                  <a:pt x="488939" y="123825"/>
                </a:cubicBezTo>
                <a:cubicBezTo>
                  <a:pt x="483370" y="132179"/>
                  <a:pt x="470404" y="133350"/>
                  <a:pt x="460364" y="133350"/>
                </a:cubicBezTo>
                <a:cubicBezTo>
                  <a:pt x="393613" y="133350"/>
                  <a:pt x="327014" y="127000"/>
                  <a:pt x="260339" y="123825"/>
                </a:cubicBezTo>
                <a:cubicBezTo>
                  <a:pt x="188515" y="99884"/>
                  <a:pt x="277047" y="132179"/>
                  <a:pt x="203189" y="95250"/>
                </a:cubicBezTo>
                <a:cubicBezTo>
                  <a:pt x="194209" y="90760"/>
                  <a:pt x="184139" y="88900"/>
                  <a:pt x="174614" y="85725"/>
                </a:cubicBezTo>
                <a:cubicBezTo>
                  <a:pt x="154546" y="72346"/>
                  <a:pt x="142111" y="60436"/>
                  <a:pt x="117464" y="57150"/>
                </a:cubicBezTo>
                <a:cubicBezTo>
                  <a:pt x="0" y="41488"/>
                  <a:pt x="3164" y="86345"/>
                  <a:pt x="3164" y="47625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6" name="자유형 85"/>
          <p:cNvSpPr/>
          <p:nvPr/>
        </p:nvSpPr>
        <p:spPr>
          <a:xfrm>
            <a:off x="3828005" y="4257466"/>
            <a:ext cx="162941" cy="147706"/>
          </a:xfrm>
          <a:custGeom>
            <a:avLst/>
            <a:gdLst>
              <a:gd name="connsiteX0" fmla="*/ 168223 w 200325"/>
              <a:gd name="connsiteY0" fmla="*/ 22225 h 247650"/>
              <a:gd name="connsiteX1" fmla="*/ 149173 w 200325"/>
              <a:gd name="connsiteY1" fmla="*/ 50800 h 247650"/>
              <a:gd name="connsiteX2" fmla="*/ 34873 w 200325"/>
              <a:gd name="connsiteY2" fmla="*/ 88900 h 247650"/>
              <a:gd name="connsiteX3" fmla="*/ 15823 w 200325"/>
              <a:gd name="connsiteY3" fmla="*/ 117475 h 247650"/>
              <a:gd name="connsiteX4" fmla="*/ 15823 w 200325"/>
              <a:gd name="connsiteY4" fmla="*/ 203200 h 247650"/>
              <a:gd name="connsiteX5" fmla="*/ 44398 w 200325"/>
              <a:gd name="connsiteY5" fmla="*/ 212725 h 247650"/>
              <a:gd name="connsiteX6" fmla="*/ 101548 w 200325"/>
              <a:gd name="connsiteY6" fmla="*/ 222250 h 247650"/>
              <a:gd name="connsiteX7" fmla="*/ 158698 w 200325"/>
              <a:gd name="connsiteY7" fmla="*/ 241300 h 247650"/>
              <a:gd name="connsiteX8" fmla="*/ 177748 w 200325"/>
              <a:gd name="connsiteY8" fmla="*/ 184150 h 247650"/>
              <a:gd name="connsiteX9" fmla="*/ 168223 w 200325"/>
              <a:gd name="connsiteY9" fmla="*/ 22225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0325" h="247650">
                <a:moveTo>
                  <a:pt x="168223" y="22225"/>
                </a:moveTo>
                <a:cubicBezTo>
                  <a:pt x="163461" y="0"/>
                  <a:pt x="154293" y="40561"/>
                  <a:pt x="149173" y="50800"/>
                </a:cubicBezTo>
                <a:cubicBezTo>
                  <a:pt x="117760" y="113626"/>
                  <a:pt x="187364" y="75037"/>
                  <a:pt x="34873" y="88900"/>
                </a:cubicBezTo>
                <a:cubicBezTo>
                  <a:pt x="28523" y="98425"/>
                  <a:pt x="20943" y="107236"/>
                  <a:pt x="15823" y="117475"/>
                </a:cubicBezTo>
                <a:cubicBezTo>
                  <a:pt x="2607" y="143908"/>
                  <a:pt x="0" y="175510"/>
                  <a:pt x="15823" y="203200"/>
                </a:cubicBezTo>
                <a:cubicBezTo>
                  <a:pt x="20804" y="211917"/>
                  <a:pt x="34597" y="210547"/>
                  <a:pt x="44398" y="212725"/>
                </a:cubicBezTo>
                <a:cubicBezTo>
                  <a:pt x="63251" y="216915"/>
                  <a:pt x="82498" y="219075"/>
                  <a:pt x="101548" y="222250"/>
                </a:cubicBezTo>
                <a:lnTo>
                  <a:pt x="158698" y="241300"/>
                </a:lnTo>
                <a:cubicBezTo>
                  <a:pt x="177748" y="247650"/>
                  <a:pt x="171398" y="203200"/>
                  <a:pt x="177748" y="184150"/>
                </a:cubicBezTo>
                <a:cubicBezTo>
                  <a:pt x="200325" y="116418"/>
                  <a:pt x="172986" y="44450"/>
                  <a:pt x="168223" y="2222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7" name="자유형 86"/>
          <p:cNvSpPr/>
          <p:nvPr/>
        </p:nvSpPr>
        <p:spPr>
          <a:xfrm>
            <a:off x="4004827" y="4357592"/>
            <a:ext cx="138538" cy="91336"/>
          </a:xfrm>
          <a:custGeom>
            <a:avLst/>
            <a:gdLst>
              <a:gd name="connsiteX0" fmla="*/ 103234 w 170323"/>
              <a:gd name="connsiteY0" fmla="*/ 44850 h 153138"/>
              <a:gd name="connsiteX1" fmla="*/ 150859 w 170323"/>
              <a:gd name="connsiteY1" fmla="*/ 35325 h 153138"/>
              <a:gd name="connsiteX2" fmla="*/ 160384 w 170323"/>
              <a:gd name="connsiteY2" fmla="*/ 6750 h 153138"/>
              <a:gd name="connsiteX3" fmla="*/ 17509 w 170323"/>
              <a:gd name="connsiteY3" fmla="*/ 16275 h 153138"/>
              <a:gd name="connsiteX4" fmla="*/ 27034 w 170323"/>
              <a:gd name="connsiteY4" fmla="*/ 130575 h 153138"/>
              <a:gd name="connsiteX5" fmla="*/ 122284 w 170323"/>
              <a:gd name="connsiteY5" fmla="*/ 121050 h 153138"/>
              <a:gd name="connsiteX6" fmla="*/ 112759 w 170323"/>
              <a:gd name="connsiteY6" fmla="*/ 92475 h 153138"/>
              <a:gd name="connsiteX7" fmla="*/ 103234 w 170323"/>
              <a:gd name="connsiteY7" fmla="*/ 44850 h 153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323" h="153138">
                <a:moveTo>
                  <a:pt x="103234" y="44850"/>
                </a:moveTo>
                <a:cubicBezTo>
                  <a:pt x="109584" y="35325"/>
                  <a:pt x="137389" y="44305"/>
                  <a:pt x="150859" y="35325"/>
                </a:cubicBezTo>
                <a:cubicBezTo>
                  <a:pt x="159213" y="29756"/>
                  <a:pt x="170323" y="8170"/>
                  <a:pt x="160384" y="6750"/>
                </a:cubicBezTo>
                <a:cubicBezTo>
                  <a:pt x="113133" y="0"/>
                  <a:pt x="65134" y="13100"/>
                  <a:pt x="17509" y="16275"/>
                </a:cubicBezTo>
                <a:cubicBezTo>
                  <a:pt x="20684" y="54375"/>
                  <a:pt x="0" y="103541"/>
                  <a:pt x="27034" y="130575"/>
                </a:cubicBezTo>
                <a:cubicBezTo>
                  <a:pt x="49597" y="153138"/>
                  <a:pt x="93126" y="134009"/>
                  <a:pt x="122284" y="121050"/>
                </a:cubicBezTo>
                <a:cubicBezTo>
                  <a:pt x="131459" y="116972"/>
                  <a:pt x="114179" y="102414"/>
                  <a:pt x="112759" y="92475"/>
                </a:cubicBezTo>
                <a:cubicBezTo>
                  <a:pt x="110963" y="79903"/>
                  <a:pt x="96884" y="54375"/>
                  <a:pt x="103234" y="4485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8" name="자유형 87"/>
          <p:cNvSpPr/>
          <p:nvPr/>
        </p:nvSpPr>
        <p:spPr>
          <a:xfrm>
            <a:off x="1489516" y="2986743"/>
            <a:ext cx="3881510" cy="878782"/>
          </a:xfrm>
          <a:custGeom>
            <a:avLst/>
            <a:gdLst>
              <a:gd name="connsiteX0" fmla="*/ 3470943 w 4752078"/>
              <a:gd name="connsiteY0" fmla="*/ 1247775 h 1473401"/>
              <a:gd name="connsiteX1" fmla="*/ 3547143 w 4752078"/>
              <a:gd name="connsiteY1" fmla="*/ 1200150 h 1473401"/>
              <a:gd name="connsiteX2" fmla="*/ 3566193 w 4752078"/>
              <a:gd name="connsiteY2" fmla="*/ 1133475 h 1473401"/>
              <a:gd name="connsiteX3" fmla="*/ 3585243 w 4752078"/>
              <a:gd name="connsiteY3" fmla="*/ 1104900 h 1473401"/>
              <a:gd name="connsiteX4" fmla="*/ 3604293 w 4752078"/>
              <a:gd name="connsiteY4" fmla="*/ 1019175 h 1473401"/>
              <a:gd name="connsiteX5" fmla="*/ 3623343 w 4752078"/>
              <a:gd name="connsiteY5" fmla="*/ 1057275 h 1473401"/>
              <a:gd name="connsiteX6" fmla="*/ 3642393 w 4752078"/>
              <a:gd name="connsiteY6" fmla="*/ 1171575 h 1473401"/>
              <a:gd name="connsiteX7" fmla="*/ 3670968 w 4752078"/>
              <a:gd name="connsiteY7" fmla="*/ 1162050 h 1473401"/>
              <a:gd name="connsiteX8" fmla="*/ 3680493 w 4752078"/>
              <a:gd name="connsiteY8" fmla="*/ 1000125 h 1473401"/>
              <a:gd name="connsiteX9" fmla="*/ 3585243 w 4752078"/>
              <a:gd name="connsiteY9" fmla="*/ 952500 h 1473401"/>
              <a:gd name="connsiteX10" fmla="*/ 3556668 w 4752078"/>
              <a:gd name="connsiteY10" fmla="*/ 933450 h 1473401"/>
              <a:gd name="connsiteX11" fmla="*/ 3547143 w 4752078"/>
              <a:gd name="connsiteY11" fmla="*/ 838200 h 1473401"/>
              <a:gd name="connsiteX12" fmla="*/ 3575718 w 4752078"/>
              <a:gd name="connsiteY12" fmla="*/ 819150 h 1473401"/>
              <a:gd name="connsiteX13" fmla="*/ 3680493 w 4752078"/>
              <a:gd name="connsiteY13" fmla="*/ 790575 h 1473401"/>
              <a:gd name="connsiteX14" fmla="*/ 3737643 w 4752078"/>
              <a:gd name="connsiteY14" fmla="*/ 771525 h 1473401"/>
              <a:gd name="connsiteX15" fmla="*/ 3766218 w 4752078"/>
              <a:gd name="connsiteY15" fmla="*/ 762000 h 1473401"/>
              <a:gd name="connsiteX16" fmla="*/ 3851943 w 4752078"/>
              <a:gd name="connsiteY16" fmla="*/ 790575 h 1473401"/>
              <a:gd name="connsiteX17" fmla="*/ 3880518 w 4752078"/>
              <a:gd name="connsiteY17" fmla="*/ 809625 h 1473401"/>
              <a:gd name="connsiteX18" fmla="*/ 3928143 w 4752078"/>
              <a:gd name="connsiteY18" fmla="*/ 800100 h 1473401"/>
              <a:gd name="connsiteX19" fmla="*/ 3956718 w 4752078"/>
              <a:gd name="connsiteY19" fmla="*/ 790575 h 1473401"/>
              <a:gd name="connsiteX20" fmla="*/ 3966243 w 4752078"/>
              <a:gd name="connsiteY20" fmla="*/ 762000 h 1473401"/>
              <a:gd name="connsiteX21" fmla="*/ 3994818 w 4752078"/>
              <a:gd name="connsiteY21" fmla="*/ 742950 h 1473401"/>
              <a:gd name="connsiteX22" fmla="*/ 4042443 w 4752078"/>
              <a:gd name="connsiteY22" fmla="*/ 695325 h 1473401"/>
              <a:gd name="connsiteX23" fmla="*/ 4071018 w 4752078"/>
              <a:gd name="connsiteY23" fmla="*/ 704850 h 1473401"/>
              <a:gd name="connsiteX24" fmla="*/ 4071018 w 4752078"/>
              <a:gd name="connsiteY24" fmla="*/ 781050 h 1473401"/>
              <a:gd name="connsiteX25" fmla="*/ 4013868 w 4752078"/>
              <a:gd name="connsiteY25" fmla="*/ 819150 h 1473401"/>
              <a:gd name="connsiteX26" fmla="*/ 3966243 w 4752078"/>
              <a:gd name="connsiteY26" fmla="*/ 885825 h 1473401"/>
              <a:gd name="connsiteX27" fmla="*/ 3956718 w 4752078"/>
              <a:gd name="connsiteY27" fmla="*/ 942975 h 1473401"/>
              <a:gd name="connsiteX28" fmla="*/ 3947193 w 4752078"/>
              <a:gd name="connsiteY28" fmla="*/ 971550 h 1473401"/>
              <a:gd name="connsiteX29" fmla="*/ 3937668 w 4752078"/>
              <a:gd name="connsiteY29" fmla="*/ 1123950 h 1473401"/>
              <a:gd name="connsiteX30" fmla="*/ 3909093 w 4752078"/>
              <a:gd name="connsiteY30" fmla="*/ 1133475 h 1473401"/>
              <a:gd name="connsiteX31" fmla="*/ 3899568 w 4752078"/>
              <a:gd name="connsiteY31" fmla="*/ 1162050 h 1473401"/>
              <a:gd name="connsiteX32" fmla="*/ 3937668 w 4752078"/>
              <a:gd name="connsiteY32" fmla="*/ 1152525 h 1473401"/>
              <a:gd name="connsiteX33" fmla="*/ 4023393 w 4752078"/>
              <a:gd name="connsiteY33" fmla="*/ 1076325 h 1473401"/>
              <a:gd name="connsiteX34" fmla="*/ 4042443 w 4752078"/>
              <a:gd name="connsiteY34" fmla="*/ 1047750 h 1473401"/>
              <a:gd name="connsiteX35" fmla="*/ 4051968 w 4752078"/>
              <a:gd name="connsiteY35" fmla="*/ 1019175 h 1473401"/>
              <a:gd name="connsiteX36" fmla="*/ 4080543 w 4752078"/>
              <a:gd name="connsiteY36" fmla="*/ 847725 h 1473401"/>
              <a:gd name="connsiteX37" fmla="*/ 4099593 w 4752078"/>
              <a:gd name="connsiteY37" fmla="*/ 819150 h 1473401"/>
              <a:gd name="connsiteX38" fmla="*/ 4128168 w 4752078"/>
              <a:gd name="connsiteY38" fmla="*/ 800100 h 1473401"/>
              <a:gd name="connsiteX39" fmla="*/ 4156743 w 4752078"/>
              <a:gd name="connsiteY39" fmla="*/ 742950 h 1473401"/>
              <a:gd name="connsiteX40" fmla="*/ 4166268 w 4752078"/>
              <a:gd name="connsiteY40" fmla="*/ 714375 h 1473401"/>
              <a:gd name="connsiteX41" fmla="*/ 4194843 w 4752078"/>
              <a:gd name="connsiteY41" fmla="*/ 695325 h 1473401"/>
              <a:gd name="connsiteX42" fmla="*/ 4223418 w 4752078"/>
              <a:gd name="connsiteY42" fmla="*/ 666750 h 1473401"/>
              <a:gd name="connsiteX43" fmla="*/ 4499643 w 4752078"/>
              <a:gd name="connsiteY43" fmla="*/ 657225 h 1473401"/>
              <a:gd name="connsiteX44" fmla="*/ 4547268 w 4752078"/>
              <a:gd name="connsiteY44" fmla="*/ 619125 h 1473401"/>
              <a:gd name="connsiteX45" fmla="*/ 4566318 w 4752078"/>
              <a:gd name="connsiteY45" fmla="*/ 561975 h 1473401"/>
              <a:gd name="connsiteX46" fmla="*/ 4728243 w 4752078"/>
              <a:gd name="connsiteY46" fmla="*/ 552450 h 1473401"/>
              <a:gd name="connsiteX47" fmla="*/ 4747293 w 4752078"/>
              <a:gd name="connsiteY47" fmla="*/ 523875 h 1473401"/>
              <a:gd name="connsiteX48" fmla="*/ 4709193 w 4752078"/>
              <a:gd name="connsiteY48" fmla="*/ 457200 h 1473401"/>
              <a:gd name="connsiteX49" fmla="*/ 4575843 w 4752078"/>
              <a:gd name="connsiteY49" fmla="*/ 428625 h 1473401"/>
              <a:gd name="connsiteX50" fmla="*/ 4537743 w 4752078"/>
              <a:gd name="connsiteY50" fmla="*/ 419100 h 1473401"/>
              <a:gd name="connsiteX51" fmla="*/ 4442493 w 4752078"/>
              <a:gd name="connsiteY51" fmla="*/ 390525 h 1473401"/>
              <a:gd name="connsiteX52" fmla="*/ 4413918 w 4752078"/>
              <a:gd name="connsiteY52" fmla="*/ 371475 h 1473401"/>
              <a:gd name="connsiteX53" fmla="*/ 4318668 w 4752078"/>
              <a:gd name="connsiteY53" fmla="*/ 342900 h 1473401"/>
              <a:gd name="connsiteX54" fmla="*/ 4213893 w 4752078"/>
              <a:gd name="connsiteY54" fmla="*/ 352425 h 1473401"/>
              <a:gd name="connsiteX55" fmla="*/ 4156743 w 4752078"/>
              <a:gd name="connsiteY55" fmla="*/ 371475 h 1473401"/>
              <a:gd name="connsiteX56" fmla="*/ 3994818 w 4752078"/>
              <a:gd name="connsiteY56" fmla="*/ 352425 h 1473401"/>
              <a:gd name="connsiteX57" fmla="*/ 3937668 w 4752078"/>
              <a:gd name="connsiteY57" fmla="*/ 333375 h 1473401"/>
              <a:gd name="connsiteX58" fmla="*/ 3794793 w 4752078"/>
              <a:gd name="connsiteY58" fmla="*/ 238125 h 1473401"/>
              <a:gd name="connsiteX59" fmla="*/ 3756693 w 4752078"/>
              <a:gd name="connsiteY59" fmla="*/ 228600 h 1473401"/>
              <a:gd name="connsiteX60" fmla="*/ 3594768 w 4752078"/>
              <a:gd name="connsiteY60" fmla="*/ 238125 h 1473401"/>
              <a:gd name="connsiteX61" fmla="*/ 3566193 w 4752078"/>
              <a:gd name="connsiteY61" fmla="*/ 257175 h 1473401"/>
              <a:gd name="connsiteX62" fmla="*/ 3537618 w 4752078"/>
              <a:gd name="connsiteY62" fmla="*/ 266700 h 1473401"/>
              <a:gd name="connsiteX63" fmla="*/ 3518568 w 4752078"/>
              <a:gd name="connsiteY63" fmla="*/ 295275 h 1473401"/>
              <a:gd name="connsiteX64" fmla="*/ 3489993 w 4752078"/>
              <a:gd name="connsiteY64" fmla="*/ 304800 h 1473401"/>
              <a:gd name="connsiteX65" fmla="*/ 3366168 w 4752078"/>
              <a:gd name="connsiteY65" fmla="*/ 295275 h 1473401"/>
              <a:gd name="connsiteX66" fmla="*/ 3337593 w 4752078"/>
              <a:gd name="connsiteY66" fmla="*/ 285750 h 1473401"/>
              <a:gd name="connsiteX67" fmla="*/ 3299493 w 4752078"/>
              <a:gd name="connsiteY67" fmla="*/ 276225 h 1473401"/>
              <a:gd name="connsiteX68" fmla="*/ 3242343 w 4752078"/>
              <a:gd name="connsiteY68" fmla="*/ 257175 h 1473401"/>
              <a:gd name="connsiteX69" fmla="*/ 3204243 w 4752078"/>
              <a:gd name="connsiteY69" fmla="*/ 200025 h 1473401"/>
              <a:gd name="connsiteX70" fmla="*/ 3175668 w 4752078"/>
              <a:gd name="connsiteY70" fmla="*/ 180975 h 1473401"/>
              <a:gd name="connsiteX71" fmla="*/ 2947068 w 4752078"/>
              <a:gd name="connsiteY71" fmla="*/ 152400 h 1473401"/>
              <a:gd name="connsiteX72" fmla="*/ 2880393 w 4752078"/>
              <a:gd name="connsiteY72" fmla="*/ 28575 h 1473401"/>
              <a:gd name="connsiteX73" fmla="*/ 2804193 w 4752078"/>
              <a:gd name="connsiteY73" fmla="*/ 9525 h 1473401"/>
              <a:gd name="connsiteX74" fmla="*/ 2766093 w 4752078"/>
              <a:gd name="connsiteY74" fmla="*/ 0 h 1473401"/>
              <a:gd name="connsiteX75" fmla="*/ 2727993 w 4752078"/>
              <a:gd name="connsiteY75" fmla="*/ 9525 h 1473401"/>
              <a:gd name="connsiteX76" fmla="*/ 2670843 w 4752078"/>
              <a:gd name="connsiteY76" fmla="*/ 47625 h 1473401"/>
              <a:gd name="connsiteX77" fmla="*/ 2613693 w 4752078"/>
              <a:gd name="connsiteY77" fmla="*/ 66675 h 1473401"/>
              <a:gd name="connsiteX78" fmla="*/ 2585118 w 4752078"/>
              <a:gd name="connsiteY78" fmla="*/ 76200 h 1473401"/>
              <a:gd name="connsiteX79" fmla="*/ 2499393 w 4752078"/>
              <a:gd name="connsiteY79" fmla="*/ 66675 h 1473401"/>
              <a:gd name="connsiteX80" fmla="*/ 2404143 w 4752078"/>
              <a:gd name="connsiteY80" fmla="*/ 85725 h 1473401"/>
              <a:gd name="connsiteX81" fmla="*/ 2375568 w 4752078"/>
              <a:gd name="connsiteY81" fmla="*/ 104775 h 1473401"/>
              <a:gd name="connsiteX82" fmla="*/ 2346993 w 4752078"/>
              <a:gd name="connsiteY82" fmla="*/ 133350 h 1473401"/>
              <a:gd name="connsiteX83" fmla="*/ 2318418 w 4752078"/>
              <a:gd name="connsiteY83" fmla="*/ 142875 h 1473401"/>
              <a:gd name="connsiteX84" fmla="*/ 2289843 w 4752078"/>
              <a:gd name="connsiteY84" fmla="*/ 161925 h 1473401"/>
              <a:gd name="connsiteX85" fmla="*/ 2232693 w 4752078"/>
              <a:gd name="connsiteY85" fmla="*/ 180975 h 1473401"/>
              <a:gd name="connsiteX86" fmla="*/ 2204118 w 4752078"/>
              <a:gd name="connsiteY86" fmla="*/ 200025 h 1473401"/>
              <a:gd name="connsiteX87" fmla="*/ 2137443 w 4752078"/>
              <a:gd name="connsiteY87" fmla="*/ 219075 h 1473401"/>
              <a:gd name="connsiteX88" fmla="*/ 2051718 w 4752078"/>
              <a:gd name="connsiteY88" fmla="*/ 247650 h 1473401"/>
              <a:gd name="connsiteX89" fmla="*/ 1927893 w 4752078"/>
              <a:gd name="connsiteY89" fmla="*/ 247650 h 1473401"/>
              <a:gd name="connsiteX90" fmla="*/ 1870743 w 4752078"/>
              <a:gd name="connsiteY90" fmla="*/ 285750 h 1473401"/>
              <a:gd name="connsiteX91" fmla="*/ 1851693 w 4752078"/>
              <a:gd name="connsiteY91" fmla="*/ 314325 h 1473401"/>
              <a:gd name="connsiteX92" fmla="*/ 1851693 w 4752078"/>
              <a:gd name="connsiteY92" fmla="*/ 381000 h 1473401"/>
              <a:gd name="connsiteX93" fmla="*/ 1813593 w 4752078"/>
              <a:gd name="connsiteY93" fmla="*/ 390525 h 1473401"/>
              <a:gd name="connsiteX94" fmla="*/ 1708818 w 4752078"/>
              <a:gd name="connsiteY94" fmla="*/ 381000 h 1473401"/>
              <a:gd name="connsiteX95" fmla="*/ 1651668 w 4752078"/>
              <a:gd name="connsiteY95" fmla="*/ 361950 h 1473401"/>
              <a:gd name="connsiteX96" fmla="*/ 1575468 w 4752078"/>
              <a:gd name="connsiteY96" fmla="*/ 371475 h 1473401"/>
              <a:gd name="connsiteX97" fmla="*/ 1537368 w 4752078"/>
              <a:gd name="connsiteY97" fmla="*/ 381000 h 1473401"/>
              <a:gd name="connsiteX98" fmla="*/ 1489743 w 4752078"/>
              <a:gd name="connsiteY98" fmla="*/ 428625 h 1473401"/>
              <a:gd name="connsiteX99" fmla="*/ 1242093 w 4752078"/>
              <a:gd name="connsiteY99" fmla="*/ 457200 h 1473401"/>
              <a:gd name="connsiteX100" fmla="*/ 1213518 w 4752078"/>
              <a:gd name="connsiteY100" fmla="*/ 476250 h 1473401"/>
              <a:gd name="connsiteX101" fmla="*/ 1156368 w 4752078"/>
              <a:gd name="connsiteY101" fmla="*/ 504825 h 1473401"/>
              <a:gd name="connsiteX102" fmla="*/ 1032543 w 4752078"/>
              <a:gd name="connsiteY102" fmla="*/ 495300 h 1473401"/>
              <a:gd name="connsiteX103" fmla="*/ 1042068 w 4752078"/>
              <a:gd name="connsiteY103" fmla="*/ 457200 h 1473401"/>
              <a:gd name="connsiteX104" fmla="*/ 1089693 w 4752078"/>
              <a:gd name="connsiteY104" fmla="*/ 419100 h 1473401"/>
              <a:gd name="connsiteX105" fmla="*/ 1108743 w 4752078"/>
              <a:gd name="connsiteY105" fmla="*/ 390525 h 1473401"/>
              <a:gd name="connsiteX106" fmla="*/ 1061118 w 4752078"/>
              <a:gd name="connsiteY106" fmla="*/ 342900 h 1473401"/>
              <a:gd name="connsiteX107" fmla="*/ 680118 w 4752078"/>
              <a:gd name="connsiteY107" fmla="*/ 352425 h 1473401"/>
              <a:gd name="connsiteX108" fmla="*/ 642018 w 4752078"/>
              <a:gd name="connsiteY108" fmla="*/ 361950 h 1473401"/>
              <a:gd name="connsiteX109" fmla="*/ 613443 w 4752078"/>
              <a:gd name="connsiteY109" fmla="*/ 381000 h 1473401"/>
              <a:gd name="connsiteX110" fmla="*/ 594393 w 4752078"/>
              <a:gd name="connsiteY110" fmla="*/ 409575 h 1473401"/>
              <a:gd name="connsiteX111" fmla="*/ 556293 w 4752078"/>
              <a:gd name="connsiteY111" fmla="*/ 485775 h 1473401"/>
              <a:gd name="connsiteX112" fmla="*/ 527718 w 4752078"/>
              <a:gd name="connsiteY112" fmla="*/ 514350 h 1473401"/>
              <a:gd name="connsiteX113" fmla="*/ 508668 w 4752078"/>
              <a:gd name="connsiteY113" fmla="*/ 542925 h 1473401"/>
              <a:gd name="connsiteX114" fmla="*/ 480093 w 4752078"/>
              <a:gd name="connsiteY114" fmla="*/ 571500 h 1473401"/>
              <a:gd name="connsiteX115" fmla="*/ 461043 w 4752078"/>
              <a:gd name="connsiteY115" fmla="*/ 600075 h 1473401"/>
              <a:gd name="connsiteX116" fmla="*/ 432468 w 4752078"/>
              <a:gd name="connsiteY116" fmla="*/ 628650 h 1473401"/>
              <a:gd name="connsiteX117" fmla="*/ 384843 w 4752078"/>
              <a:gd name="connsiteY117" fmla="*/ 685800 h 1473401"/>
              <a:gd name="connsiteX118" fmla="*/ 356268 w 4752078"/>
              <a:gd name="connsiteY118" fmla="*/ 695325 h 1473401"/>
              <a:gd name="connsiteX119" fmla="*/ 346743 w 4752078"/>
              <a:gd name="connsiteY119" fmla="*/ 723900 h 1473401"/>
              <a:gd name="connsiteX120" fmla="*/ 365793 w 4752078"/>
              <a:gd name="connsiteY120" fmla="*/ 752475 h 1473401"/>
              <a:gd name="connsiteX121" fmla="*/ 508668 w 4752078"/>
              <a:gd name="connsiteY121" fmla="*/ 781050 h 1473401"/>
              <a:gd name="connsiteX122" fmla="*/ 537243 w 4752078"/>
              <a:gd name="connsiteY122" fmla="*/ 800100 h 1473401"/>
              <a:gd name="connsiteX123" fmla="*/ 584868 w 4752078"/>
              <a:gd name="connsiteY123" fmla="*/ 857250 h 1473401"/>
              <a:gd name="connsiteX124" fmla="*/ 613443 w 4752078"/>
              <a:gd name="connsiteY124" fmla="*/ 866775 h 1473401"/>
              <a:gd name="connsiteX125" fmla="*/ 622968 w 4752078"/>
              <a:gd name="connsiteY125" fmla="*/ 781050 h 1473401"/>
              <a:gd name="connsiteX126" fmla="*/ 651543 w 4752078"/>
              <a:gd name="connsiteY126" fmla="*/ 752475 h 1473401"/>
              <a:gd name="connsiteX127" fmla="*/ 680118 w 4752078"/>
              <a:gd name="connsiteY127" fmla="*/ 695325 h 1473401"/>
              <a:gd name="connsiteX128" fmla="*/ 689643 w 4752078"/>
              <a:gd name="connsiteY128" fmla="*/ 628650 h 1473401"/>
              <a:gd name="connsiteX129" fmla="*/ 727743 w 4752078"/>
              <a:gd name="connsiteY129" fmla="*/ 571500 h 1473401"/>
              <a:gd name="connsiteX130" fmla="*/ 746793 w 4752078"/>
              <a:gd name="connsiteY130" fmla="*/ 542925 h 1473401"/>
              <a:gd name="connsiteX131" fmla="*/ 756318 w 4752078"/>
              <a:gd name="connsiteY131" fmla="*/ 514350 h 1473401"/>
              <a:gd name="connsiteX132" fmla="*/ 775368 w 4752078"/>
              <a:gd name="connsiteY132" fmla="*/ 609600 h 1473401"/>
              <a:gd name="connsiteX133" fmla="*/ 756318 w 4752078"/>
              <a:gd name="connsiteY133" fmla="*/ 666750 h 1473401"/>
              <a:gd name="connsiteX134" fmla="*/ 784893 w 4752078"/>
              <a:gd name="connsiteY134" fmla="*/ 742950 h 1473401"/>
              <a:gd name="connsiteX135" fmla="*/ 813468 w 4752078"/>
              <a:gd name="connsiteY135" fmla="*/ 762000 h 1473401"/>
              <a:gd name="connsiteX136" fmla="*/ 803943 w 4752078"/>
              <a:gd name="connsiteY136" fmla="*/ 828675 h 1473401"/>
              <a:gd name="connsiteX137" fmla="*/ 746793 w 4752078"/>
              <a:gd name="connsiteY137" fmla="*/ 857250 h 1473401"/>
              <a:gd name="connsiteX138" fmla="*/ 718218 w 4752078"/>
              <a:gd name="connsiteY138" fmla="*/ 876300 h 1473401"/>
              <a:gd name="connsiteX139" fmla="*/ 594393 w 4752078"/>
              <a:gd name="connsiteY139" fmla="*/ 942975 h 1473401"/>
              <a:gd name="connsiteX140" fmla="*/ 556293 w 4752078"/>
              <a:gd name="connsiteY140" fmla="*/ 933450 h 1473401"/>
              <a:gd name="connsiteX141" fmla="*/ 499143 w 4752078"/>
              <a:gd name="connsiteY141" fmla="*/ 885825 h 1473401"/>
              <a:gd name="connsiteX142" fmla="*/ 470568 w 4752078"/>
              <a:gd name="connsiteY142" fmla="*/ 866775 h 1473401"/>
              <a:gd name="connsiteX143" fmla="*/ 403893 w 4752078"/>
              <a:gd name="connsiteY143" fmla="*/ 876300 h 1473401"/>
              <a:gd name="connsiteX144" fmla="*/ 394368 w 4752078"/>
              <a:gd name="connsiteY144" fmla="*/ 904875 h 1473401"/>
              <a:gd name="connsiteX145" fmla="*/ 375318 w 4752078"/>
              <a:gd name="connsiteY145" fmla="*/ 933450 h 1473401"/>
              <a:gd name="connsiteX146" fmla="*/ 365793 w 4752078"/>
              <a:gd name="connsiteY146" fmla="*/ 962025 h 1473401"/>
              <a:gd name="connsiteX147" fmla="*/ 308643 w 4752078"/>
              <a:gd name="connsiteY147" fmla="*/ 981075 h 1473401"/>
              <a:gd name="connsiteX148" fmla="*/ 270543 w 4752078"/>
              <a:gd name="connsiteY148" fmla="*/ 1000125 h 1473401"/>
              <a:gd name="connsiteX149" fmla="*/ 241968 w 4752078"/>
              <a:gd name="connsiteY149" fmla="*/ 1009650 h 1473401"/>
              <a:gd name="connsiteX150" fmla="*/ 165768 w 4752078"/>
              <a:gd name="connsiteY150" fmla="*/ 1076325 h 1473401"/>
              <a:gd name="connsiteX151" fmla="*/ 137193 w 4752078"/>
              <a:gd name="connsiteY151" fmla="*/ 1095375 h 1473401"/>
              <a:gd name="connsiteX152" fmla="*/ 118143 w 4752078"/>
              <a:gd name="connsiteY152" fmla="*/ 1123950 h 1473401"/>
              <a:gd name="connsiteX153" fmla="*/ 156243 w 4752078"/>
              <a:gd name="connsiteY153" fmla="*/ 1181100 h 1473401"/>
              <a:gd name="connsiteX154" fmla="*/ 156243 w 4752078"/>
              <a:gd name="connsiteY154" fmla="*/ 1323975 h 1473401"/>
              <a:gd name="connsiteX155" fmla="*/ 127668 w 4752078"/>
              <a:gd name="connsiteY155" fmla="*/ 1333500 h 1473401"/>
              <a:gd name="connsiteX156" fmla="*/ 99093 w 4752078"/>
              <a:gd name="connsiteY156" fmla="*/ 1323975 h 1473401"/>
              <a:gd name="connsiteX157" fmla="*/ 51468 w 4752078"/>
              <a:gd name="connsiteY157" fmla="*/ 1362075 h 1473401"/>
              <a:gd name="connsiteX158" fmla="*/ 13368 w 4752078"/>
              <a:gd name="connsiteY158" fmla="*/ 1381125 h 1473401"/>
              <a:gd name="connsiteX159" fmla="*/ 41943 w 4752078"/>
              <a:gd name="connsiteY159" fmla="*/ 1419225 h 1473401"/>
              <a:gd name="connsiteX160" fmla="*/ 99093 w 4752078"/>
              <a:gd name="connsiteY160" fmla="*/ 1438275 h 1473401"/>
              <a:gd name="connsiteX161" fmla="*/ 222918 w 4752078"/>
              <a:gd name="connsiteY161" fmla="*/ 1428750 h 1473401"/>
              <a:gd name="connsiteX162" fmla="*/ 241968 w 4752078"/>
              <a:gd name="connsiteY162" fmla="*/ 1371600 h 1473401"/>
              <a:gd name="connsiteX163" fmla="*/ 308643 w 4752078"/>
              <a:gd name="connsiteY163" fmla="*/ 1285875 h 1473401"/>
              <a:gd name="connsiteX164" fmla="*/ 337218 w 4752078"/>
              <a:gd name="connsiteY164" fmla="*/ 1266825 h 1473401"/>
              <a:gd name="connsiteX165" fmla="*/ 403893 w 4752078"/>
              <a:gd name="connsiteY165" fmla="*/ 1276350 h 1473401"/>
              <a:gd name="connsiteX166" fmla="*/ 422943 w 4752078"/>
              <a:gd name="connsiteY166" fmla="*/ 1314450 h 1473401"/>
              <a:gd name="connsiteX167" fmla="*/ 480093 w 4752078"/>
              <a:gd name="connsiteY167" fmla="*/ 1352550 h 1473401"/>
              <a:gd name="connsiteX168" fmla="*/ 508668 w 4752078"/>
              <a:gd name="connsiteY168" fmla="*/ 1362075 h 1473401"/>
              <a:gd name="connsiteX169" fmla="*/ 603918 w 4752078"/>
              <a:gd name="connsiteY169" fmla="*/ 1371600 h 1473401"/>
              <a:gd name="connsiteX170" fmla="*/ 613443 w 4752078"/>
              <a:gd name="connsiteY170" fmla="*/ 1447800 h 1473401"/>
              <a:gd name="connsiteX171" fmla="*/ 651543 w 4752078"/>
              <a:gd name="connsiteY171" fmla="*/ 1438275 h 1473401"/>
              <a:gd name="connsiteX172" fmla="*/ 613443 w 4752078"/>
              <a:gd name="connsiteY172" fmla="*/ 1333500 h 1473401"/>
              <a:gd name="connsiteX173" fmla="*/ 556293 w 4752078"/>
              <a:gd name="connsiteY173" fmla="*/ 1285875 h 1473401"/>
              <a:gd name="connsiteX174" fmla="*/ 518193 w 4752078"/>
              <a:gd name="connsiteY174" fmla="*/ 1228725 h 1473401"/>
              <a:gd name="connsiteX175" fmla="*/ 499143 w 4752078"/>
              <a:gd name="connsiteY175" fmla="*/ 1200150 h 1473401"/>
              <a:gd name="connsiteX176" fmla="*/ 527718 w 4752078"/>
              <a:gd name="connsiteY176" fmla="*/ 1190625 h 1473401"/>
              <a:gd name="connsiteX177" fmla="*/ 556293 w 4752078"/>
              <a:gd name="connsiteY177" fmla="*/ 1247775 h 1473401"/>
              <a:gd name="connsiteX178" fmla="*/ 603918 w 4752078"/>
              <a:gd name="connsiteY178" fmla="*/ 1295400 h 1473401"/>
              <a:gd name="connsiteX179" fmla="*/ 651543 w 4752078"/>
              <a:gd name="connsiteY179" fmla="*/ 1343025 h 1473401"/>
              <a:gd name="connsiteX180" fmla="*/ 699168 w 4752078"/>
              <a:gd name="connsiteY180" fmla="*/ 1390650 h 1473401"/>
              <a:gd name="connsiteX181" fmla="*/ 765843 w 4752078"/>
              <a:gd name="connsiteY181" fmla="*/ 1409700 h 1473401"/>
              <a:gd name="connsiteX182" fmla="*/ 775368 w 4752078"/>
              <a:gd name="connsiteY182" fmla="*/ 1333500 h 1473401"/>
              <a:gd name="connsiteX183" fmla="*/ 1251618 w 4752078"/>
              <a:gd name="connsiteY183" fmla="*/ 1333500 h 1473401"/>
              <a:gd name="connsiteX184" fmla="*/ 1280193 w 4752078"/>
              <a:gd name="connsiteY184" fmla="*/ 1323975 h 1473401"/>
              <a:gd name="connsiteX185" fmla="*/ 1308768 w 4752078"/>
              <a:gd name="connsiteY185" fmla="*/ 1304925 h 1473401"/>
              <a:gd name="connsiteX186" fmla="*/ 1346868 w 4752078"/>
              <a:gd name="connsiteY186" fmla="*/ 1295400 h 1473401"/>
              <a:gd name="connsiteX187" fmla="*/ 1375443 w 4752078"/>
              <a:gd name="connsiteY187" fmla="*/ 1238250 h 1473401"/>
              <a:gd name="connsiteX188" fmla="*/ 1384968 w 4752078"/>
              <a:gd name="connsiteY188" fmla="*/ 1019175 h 1473401"/>
              <a:gd name="connsiteX189" fmla="*/ 1413543 w 4752078"/>
              <a:gd name="connsiteY189" fmla="*/ 1009650 h 1473401"/>
              <a:gd name="connsiteX190" fmla="*/ 1765968 w 4752078"/>
              <a:gd name="connsiteY190" fmla="*/ 1000125 h 1473401"/>
              <a:gd name="connsiteX191" fmla="*/ 1804068 w 4752078"/>
              <a:gd name="connsiteY191" fmla="*/ 904875 h 1473401"/>
              <a:gd name="connsiteX192" fmla="*/ 1823118 w 4752078"/>
              <a:gd name="connsiteY192" fmla="*/ 876300 h 1473401"/>
              <a:gd name="connsiteX193" fmla="*/ 1880268 w 4752078"/>
              <a:gd name="connsiteY193" fmla="*/ 857250 h 1473401"/>
              <a:gd name="connsiteX194" fmla="*/ 1927893 w 4752078"/>
              <a:gd name="connsiteY194" fmla="*/ 904875 h 1473401"/>
              <a:gd name="connsiteX195" fmla="*/ 1965993 w 4752078"/>
              <a:gd name="connsiteY195" fmla="*/ 933450 h 1473401"/>
              <a:gd name="connsiteX196" fmla="*/ 2070768 w 4752078"/>
              <a:gd name="connsiteY196" fmla="*/ 962025 h 1473401"/>
              <a:gd name="connsiteX197" fmla="*/ 2127918 w 4752078"/>
              <a:gd name="connsiteY197" fmla="*/ 1000125 h 1473401"/>
              <a:gd name="connsiteX198" fmla="*/ 2156493 w 4752078"/>
              <a:gd name="connsiteY198" fmla="*/ 1019175 h 1473401"/>
              <a:gd name="connsiteX199" fmla="*/ 2232693 w 4752078"/>
              <a:gd name="connsiteY199" fmla="*/ 1028700 h 1473401"/>
              <a:gd name="connsiteX200" fmla="*/ 2289843 w 4752078"/>
              <a:gd name="connsiteY200" fmla="*/ 1038225 h 1473401"/>
              <a:gd name="connsiteX201" fmla="*/ 2404143 w 4752078"/>
              <a:gd name="connsiteY201" fmla="*/ 1047750 h 1473401"/>
              <a:gd name="connsiteX202" fmla="*/ 2613693 w 4752078"/>
              <a:gd name="connsiteY202" fmla="*/ 1047750 h 1473401"/>
              <a:gd name="connsiteX203" fmla="*/ 2642268 w 4752078"/>
              <a:gd name="connsiteY203" fmla="*/ 1057275 h 1473401"/>
              <a:gd name="connsiteX204" fmla="*/ 2708943 w 4752078"/>
              <a:gd name="connsiteY204" fmla="*/ 1104900 h 1473401"/>
              <a:gd name="connsiteX205" fmla="*/ 2737518 w 4752078"/>
              <a:gd name="connsiteY205" fmla="*/ 1114425 h 1473401"/>
              <a:gd name="connsiteX206" fmla="*/ 2794668 w 4752078"/>
              <a:gd name="connsiteY206" fmla="*/ 1095375 h 1473401"/>
              <a:gd name="connsiteX207" fmla="*/ 3099468 w 4752078"/>
              <a:gd name="connsiteY207" fmla="*/ 1076325 h 1473401"/>
              <a:gd name="connsiteX208" fmla="*/ 3118518 w 4752078"/>
              <a:gd name="connsiteY208" fmla="*/ 981075 h 1473401"/>
              <a:gd name="connsiteX209" fmla="*/ 3137568 w 4752078"/>
              <a:gd name="connsiteY209" fmla="*/ 952500 h 1473401"/>
              <a:gd name="connsiteX210" fmla="*/ 3366168 w 4752078"/>
              <a:gd name="connsiteY210" fmla="*/ 981075 h 1473401"/>
              <a:gd name="connsiteX211" fmla="*/ 3385218 w 4752078"/>
              <a:gd name="connsiteY211" fmla="*/ 1009650 h 1473401"/>
              <a:gd name="connsiteX212" fmla="*/ 3413793 w 4752078"/>
              <a:gd name="connsiteY212" fmla="*/ 1066800 h 1473401"/>
              <a:gd name="connsiteX213" fmla="*/ 3470943 w 4752078"/>
              <a:gd name="connsiteY213" fmla="*/ 1104900 h 1473401"/>
              <a:gd name="connsiteX214" fmla="*/ 3499518 w 4752078"/>
              <a:gd name="connsiteY214" fmla="*/ 1123950 h 1473401"/>
              <a:gd name="connsiteX215" fmla="*/ 3499518 w 4752078"/>
              <a:gd name="connsiteY215" fmla="*/ 1200150 h 1473401"/>
              <a:gd name="connsiteX216" fmla="*/ 3432843 w 4752078"/>
              <a:gd name="connsiteY216" fmla="*/ 1209675 h 1473401"/>
              <a:gd name="connsiteX217" fmla="*/ 3470943 w 4752078"/>
              <a:gd name="connsiteY217" fmla="*/ 1247775 h 1473401"/>
              <a:gd name="connsiteX0" fmla="*/ 3470943 w 4752078"/>
              <a:gd name="connsiteY0" fmla="*/ 1247775 h 1473401"/>
              <a:gd name="connsiteX1" fmla="*/ 3547143 w 4752078"/>
              <a:gd name="connsiteY1" fmla="*/ 1200150 h 1473401"/>
              <a:gd name="connsiteX2" fmla="*/ 3566193 w 4752078"/>
              <a:gd name="connsiteY2" fmla="*/ 1133475 h 1473401"/>
              <a:gd name="connsiteX3" fmla="*/ 3585243 w 4752078"/>
              <a:gd name="connsiteY3" fmla="*/ 1104900 h 1473401"/>
              <a:gd name="connsiteX4" fmla="*/ 3604293 w 4752078"/>
              <a:gd name="connsiteY4" fmla="*/ 1019175 h 1473401"/>
              <a:gd name="connsiteX5" fmla="*/ 3623343 w 4752078"/>
              <a:gd name="connsiteY5" fmla="*/ 1057275 h 1473401"/>
              <a:gd name="connsiteX6" fmla="*/ 3642393 w 4752078"/>
              <a:gd name="connsiteY6" fmla="*/ 1171575 h 1473401"/>
              <a:gd name="connsiteX7" fmla="*/ 3670968 w 4752078"/>
              <a:gd name="connsiteY7" fmla="*/ 1162050 h 1473401"/>
              <a:gd name="connsiteX8" fmla="*/ 3680493 w 4752078"/>
              <a:gd name="connsiteY8" fmla="*/ 1000125 h 1473401"/>
              <a:gd name="connsiteX9" fmla="*/ 3585243 w 4752078"/>
              <a:gd name="connsiteY9" fmla="*/ 952500 h 1473401"/>
              <a:gd name="connsiteX10" fmla="*/ 3556668 w 4752078"/>
              <a:gd name="connsiteY10" fmla="*/ 933450 h 1473401"/>
              <a:gd name="connsiteX11" fmla="*/ 3547143 w 4752078"/>
              <a:gd name="connsiteY11" fmla="*/ 838200 h 1473401"/>
              <a:gd name="connsiteX12" fmla="*/ 3575718 w 4752078"/>
              <a:gd name="connsiteY12" fmla="*/ 819150 h 1473401"/>
              <a:gd name="connsiteX13" fmla="*/ 3680493 w 4752078"/>
              <a:gd name="connsiteY13" fmla="*/ 790575 h 1473401"/>
              <a:gd name="connsiteX14" fmla="*/ 3737643 w 4752078"/>
              <a:gd name="connsiteY14" fmla="*/ 771525 h 1473401"/>
              <a:gd name="connsiteX15" fmla="*/ 3766218 w 4752078"/>
              <a:gd name="connsiteY15" fmla="*/ 762000 h 1473401"/>
              <a:gd name="connsiteX16" fmla="*/ 3851943 w 4752078"/>
              <a:gd name="connsiteY16" fmla="*/ 790575 h 1473401"/>
              <a:gd name="connsiteX17" fmla="*/ 3880518 w 4752078"/>
              <a:gd name="connsiteY17" fmla="*/ 809625 h 1473401"/>
              <a:gd name="connsiteX18" fmla="*/ 3928143 w 4752078"/>
              <a:gd name="connsiteY18" fmla="*/ 800100 h 1473401"/>
              <a:gd name="connsiteX19" fmla="*/ 3956718 w 4752078"/>
              <a:gd name="connsiteY19" fmla="*/ 790575 h 1473401"/>
              <a:gd name="connsiteX20" fmla="*/ 3966243 w 4752078"/>
              <a:gd name="connsiteY20" fmla="*/ 762000 h 1473401"/>
              <a:gd name="connsiteX21" fmla="*/ 3994818 w 4752078"/>
              <a:gd name="connsiteY21" fmla="*/ 742950 h 1473401"/>
              <a:gd name="connsiteX22" fmla="*/ 4042443 w 4752078"/>
              <a:gd name="connsiteY22" fmla="*/ 695325 h 1473401"/>
              <a:gd name="connsiteX23" fmla="*/ 4071018 w 4752078"/>
              <a:gd name="connsiteY23" fmla="*/ 704850 h 1473401"/>
              <a:gd name="connsiteX24" fmla="*/ 4071018 w 4752078"/>
              <a:gd name="connsiteY24" fmla="*/ 781050 h 1473401"/>
              <a:gd name="connsiteX25" fmla="*/ 4013868 w 4752078"/>
              <a:gd name="connsiteY25" fmla="*/ 819150 h 1473401"/>
              <a:gd name="connsiteX26" fmla="*/ 3966243 w 4752078"/>
              <a:gd name="connsiteY26" fmla="*/ 885825 h 1473401"/>
              <a:gd name="connsiteX27" fmla="*/ 3956718 w 4752078"/>
              <a:gd name="connsiteY27" fmla="*/ 942975 h 1473401"/>
              <a:gd name="connsiteX28" fmla="*/ 3947193 w 4752078"/>
              <a:gd name="connsiteY28" fmla="*/ 971550 h 1473401"/>
              <a:gd name="connsiteX29" fmla="*/ 3937668 w 4752078"/>
              <a:gd name="connsiteY29" fmla="*/ 1123950 h 1473401"/>
              <a:gd name="connsiteX30" fmla="*/ 3909093 w 4752078"/>
              <a:gd name="connsiteY30" fmla="*/ 1133475 h 1473401"/>
              <a:gd name="connsiteX31" fmla="*/ 3899568 w 4752078"/>
              <a:gd name="connsiteY31" fmla="*/ 1162050 h 1473401"/>
              <a:gd name="connsiteX32" fmla="*/ 3937668 w 4752078"/>
              <a:gd name="connsiteY32" fmla="*/ 1152525 h 1473401"/>
              <a:gd name="connsiteX33" fmla="*/ 4023393 w 4752078"/>
              <a:gd name="connsiteY33" fmla="*/ 1076325 h 1473401"/>
              <a:gd name="connsiteX34" fmla="*/ 4042443 w 4752078"/>
              <a:gd name="connsiteY34" fmla="*/ 1047750 h 1473401"/>
              <a:gd name="connsiteX35" fmla="*/ 4051968 w 4752078"/>
              <a:gd name="connsiteY35" fmla="*/ 1019175 h 1473401"/>
              <a:gd name="connsiteX36" fmla="*/ 4080543 w 4752078"/>
              <a:gd name="connsiteY36" fmla="*/ 847725 h 1473401"/>
              <a:gd name="connsiteX37" fmla="*/ 4099593 w 4752078"/>
              <a:gd name="connsiteY37" fmla="*/ 819150 h 1473401"/>
              <a:gd name="connsiteX38" fmla="*/ 4128168 w 4752078"/>
              <a:gd name="connsiteY38" fmla="*/ 800100 h 1473401"/>
              <a:gd name="connsiteX39" fmla="*/ 4156743 w 4752078"/>
              <a:gd name="connsiteY39" fmla="*/ 742950 h 1473401"/>
              <a:gd name="connsiteX40" fmla="*/ 4166268 w 4752078"/>
              <a:gd name="connsiteY40" fmla="*/ 714375 h 1473401"/>
              <a:gd name="connsiteX41" fmla="*/ 4194843 w 4752078"/>
              <a:gd name="connsiteY41" fmla="*/ 695325 h 1473401"/>
              <a:gd name="connsiteX42" fmla="*/ 4223418 w 4752078"/>
              <a:gd name="connsiteY42" fmla="*/ 666750 h 1473401"/>
              <a:gd name="connsiteX43" fmla="*/ 4499643 w 4752078"/>
              <a:gd name="connsiteY43" fmla="*/ 657225 h 1473401"/>
              <a:gd name="connsiteX44" fmla="*/ 4547268 w 4752078"/>
              <a:gd name="connsiteY44" fmla="*/ 619125 h 1473401"/>
              <a:gd name="connsiteX45" fmla="*/ 4566318 w 4752078"/>
              <a:gd name="connsiteY45" fmla="*/ 561975 h 1473401"/>
              <a:gd name="connsiteX46" fmla="*/ 4728243 w 4752078"/>
              <a:gd name="connsiteY46" fmla="*/ 552450 h 1473401"/>
              <a:gd name="connsiteX47" fmla="*/ 4747293 w 4752078"/>
              <a:gd name="connsiteY47" fmla="*/ 523875 h 1473401"/>
              <a:gd name="connsiteX48" fmla="*/ 4709193 w 4752078"/>
              <a:gd name="connsiteY48" fmla="*/ 457200 h 1473401"/>
              <a:gd name="connsiteX49" fmla="*/ 4575843 w 4752078"/>
              <a:gd name="connsiteY49" fmla="*/ 428625 h 1473401"/>
              <a:gd name="connsiteX50" fmla="*/ 4537743 w 4752078"/>
              <a:gd name="connsiteY50" fmla="*/ 419100 h 1473401"/>
              <a:gd name="connsiteX51" fmla="*/ 4442493 w 4752078"/>
              <a:gd name="connsiteY51" fmla="*/ 390525 h 1473401"/>
              <a:gd name="connsiteX52" fmla="*/ 4413918 w 4752078"/>
              <a:gd name="connsiteY52" fmla="*/ 371475 h 1473401"/>
              <a:gd name="connsiteX53" fmla="*/ 4318668 w 4752078"/>
              <a:gd name="connsiteY53" fmla="*/ 342900 h 1473401"/>
              <a:gd name="connsiteX54" fmla="*/ 4213893 w 4752078"/>
              <a:gd name="connsiteY54" fmla="*/ 352425 h 1473401"/>
              <a:gd name="connsiteX55" fmla="*/ 4156743 w 4752078"/>
              <a:gd name="connsiteY55" fmla="*/ 371475 h 1473401"/>
              <a:gd name="connsiteX56" fmla="*/ 3994818 w 4752078"/>
              <a:gd name="connsiteY56" fmla="*/ 352425 h 1473401"/>
              <a:gd name="connsiteX57" fmla="*/ 3937668 w 4752078"/>
              <a:gd name="connsiteY57" fmla="*/ 333375 h 1473401"/>
              <a:gd name="connsiteX58" fmla="*/ 3794793 w 4752078"/>
              <a:gd name="connsiteY58" fmla="*/ 238125 h 1473401"/>
              <a:gd name="connsiteX59" fmla="*/ 3756693 w 4752078"/>
              <a:gd name="connsiteY59" fmla="*/ 228600 h 1473401"/>
              <a:gd name="connsiteX60" fmla="*/ 3594768 w 4752078"/>
              <a:gd name="connsiteY60" fmla="*/ 238125 h 1473401"/>
              <a:gd name="connsiteX61" fmla="*/ 3566193 w 4752078"/>
              <a:gd name="connsiteY61" fmla="*/ 257175 h 1473401"/>
              <a:gd name="connsiteX62" fmla="*/ 3537618 w 4752078"/>
              <a:gd name="connsiteY62" fmla="*/ 266700 h 1473401"/>
              <a:gd name="connsiteX63" fmla="*/ 3518568 w 4752078"/>
              <a:gd name="connsiteY63" fmla="*/ 295275 h 1473401"/>
              <a:gd name="connsiteX64" fmla="*/ 3489993 w 4752078"/>
              <a:gd name="connsiteY64" fmla="*/ 304800 h 1473401"/>
              <a:gd name="connsiteX65" fmla="*/ 3366168 w 4752078"/>
              <a:gd name="connsiteY65" fmla="*/ 295275 h 1473401"/>
              <a:gd name="connsiteX66" fmla="*/ 3337593 w 4752078"/>
              <a:gd name="connsiteY66" fmla="*/ 285750 h 1473401"/>
              <a:gd name="connsiteX67" fmla="*/ 3299493 w 4752078"/>
              <a:gd name="connsiteY67" fmla="*/ 276225 h 1473401"/>
              <a:gd name="connsiteX68" fmla="*/ 3242343 w 4752078"/>
              <a:gd name="connsiteY68" fmla="*/ 257175 h 1473401"/>
              <a:gd name="connsiteX69" fmla="*/ 3204243 w 4752078"/>
              <a:gd name="connsiteY69" fmla="*/ 200025 h 1473401"/>
              <a:gd name="connsiteX70" fmla="*/ 3175668 w 4752078"/>
              <a:gd name="connsiteY70" fmla="*/ 180975 h 1473401"/>
              <a:gd name="connsiteX71" fmla="*/ 2947068 w 4752078"/>
              <a:gd name="connsiteY71" fmla="*/ 152400 h 1473401"/>
              <a:gd name="connsiteX72" fmla="*/ 2880393 w 4752078"/>
              <a:gd name="connsiteY72" fmla="*/ 28575 h 1473401"/>
              <a:gd name="connsiteX73" fmla="*/ 2804193 w 4752078"/>
              <a:gd name="connsiteY73" fmla="*/ 9525 h 1473401"/>
              <a:gd name="connsiteX74" fmla="*/ 2766093 w 4752078"/>
              <a:gd name="connsiteY74" fmla="*/ 0 h 1473401"/>
              <a:gd name="connsiteX75" fmla="*/ 2727993 w 4752078"/>
              <a:gd name="connsiteY75" fmla="*/ 9525 h 1473401"/>
              <a:gd name="connsiteX76" fmla="*/ 2670843 w 4752078"/>
              <a:gd name="connsiteY76" fmla="*/ 47625 h 1473401"/>
              <a:gd name="connsiteX77" fmla="*/ 2613693 w 4752078"/>
              <a:gd name="connsiteY77" fmla="*/ 66675 h 1473401"/>
              <a:gd name="connsiteX78" fmla="*/ 2585118 w 4752078"/>
              <a:gd name="connsiteY78" fmla="*/ 76200 h 1473401"/>
              <a:gd name="connsiteX79" fmla="*/ 2499393 w 4752078"/>
              <a:gd name="connsiteY79" fmla="*/ 66675 h 1473401"/>
              <a:gd name="connsiteX80" fmla="*/ 2404143 w 4752078"/>
              <a:gd name="connsiteY80" fmla="*/ 85725 h 1473401"/>
              <a:gd name="connsiteX81" fmla="*/ 2375568 w 4752078"/>
              <a:gd name="connsiteY81" fmla="*/ 104775 h 1473401"/>
              <a:gd name="connsiteX82" fmla="*/ 2346993 w 4752078"/>
              <a:gd name="connsiteY82" fmla="*/ 133350 h 1473401"/>
              <a:gd name="connsiteX83" fmla="*/ 2318418 w 4752078"/>
              <a:gd name="connsiteY83" fmla="*/ 142875 h 1473401"/>
              <a:gd name="connsiteX84" fmla="*/ 2289843 w 4752078"/>
              <a:gd name="connsiteY84" fmla="*/ 161925 h 1473401"/>
              <a:gd name="connsiteX85" fmla="*/ 2232693 w 4752078"/>
              <a:gd name="connsiteY85" fmla="*/ 180975 h 1473401"/>
              <a:gd name="connsiteX86" fmla="*/ 2204118 w 4752078"/>
              <a:gd name="connsiteY86" fmla="*/ 200025 h 1473401"/>
              <a:gd name="connsiteX87" fmla="*/ 2137443 w 4752078"/>
              <a:gd name="connsiteY87" fmla="*/ 219075 h 1473401"/>
              <a:gd name="connsiteX88" fmla="*/ 2051718 w 4752078"/>
              <a:gd name="connsiteY88" fmla="*/ 247650 h 1473401"/>
              <a:gd name="connsiteX89" fmla="*/ 1927893 w 4752078"/>
              <a:gd name="connsiteY89" fmla="*/ 247650 h 1473401"/>
              <a:gd name="connsiteX90" fmla="*/ 1870743 w 4752078"/>
              <a:gd name="connsiteY90" fmla="*/ 285750 h 1473401"/>
              <a:gd name="connsiteX91" fmla="*/ 1851693 w 4752078"/>
              <a:gd name="connsiteY91" fmla="*/ 314325 h 1473401"/>
              <a:gd name="connsiteX92" fmla="*/ 1851693 w 4752078"/>
              <a:gd name="connsiteY92" fmla="*/ 381000 h 1473401"/>
              <a:gd name="connsiteX93" fmla="*/ 1813593 w 4752078"/>
              <a:gd name="connsiteY93" fmla="*/ 390525 h 1473401"/>
              <a:gd name="connsiteX94" fmla="*/ 1708818 w 4752078"/>
              <a:gd name="connsiteY94" fmla="*/ 381000 h 1473401"/>
              <a:gd name="connsiteX95" fmla="*/ 1651668 w 4752078"/>
              <a:gd name="connsiteY95" fmla="*/ 361950 h 1473401"/>
              <a:gd name="connsiteX96" fmla="*/ 1575468 w 4752078"/>
              <a:gd name="connsiteY96" fmla="*/ 371475 h 1473401"/>
              <a:gd name="connsiteX97" fmla="*/ 1537368 w 4752078"/>
              <a:gd name="connsiteY97" fmla="*/ 381000 h 1473401"/>
              <a:gd name="connsiteX98" fmla="*/ 1489743 w 4752078"/>
              <a:gd name="connsiteY98" fmla="*/ 428625 h 1473401"/>
              <a:gd name="connsiteX99" fmla="*/ 1242093 w 4752078"/>
              <a:gd name="connsiteY99" fmla="*/ 457200 h 1473401"/>
              <a:gd name="connsiteX100" fmla="*/ 1213518 w 4752078"/>
              <a:gd name="connsiteY100" fmla="*/ 476250 h 1473401"/>
              <a:gd name="connsiteX101" fmla="*/ 1156368 w 4752078"/>
              <a:gd name="connsiteY101" fmla="*/ 504825 h 1473401"/>
              <a:gd name="connsiteX102" fmla="*/ 1032543 w 4752078"/>
              <a:gd name="connsiteY102" fmla="*/ 495300 h 1473401"/>
              <a:gd name="connsiteX103" fmla="*/ 1042068 w 4752078"/>
              <a:gd name="connsiteY103" fmla="*/ 457200 h 1473401"/>
              <a:gd name="connsiteX104" fmla="*/ 1089693 w 4752078"/>
              <a:gd name="connsiteY104" fmla="*/ 419100 h 1473401"/>
              <a:gd name="connsiteX105" fmla="*/ 1108743 w 4752078"/>
              <a:gd name="connsiteY105" fmla="*/ 390525 h 1473401"/>
              <a:gd name="connsiteX106" fmla="*/ 1061118 w 4752078"/>
              <a:gd name="connsiteY106" fmla="*/ 342900 h 1473401"/>
              <a:gd name="connsiteX107" fmla="*/ 680118 w 4752078"/>
              <a:gd name="connsiteY107" fmla="*/ 352425 h 1473401"/>
              <a:gd name="connsiteX108" fmla="*/ 642018 w 4752078"/>
              <a:gd name="connsiteY108" fmla="*/ 361950 h 1473401"/>
              <a:gd name="connsiteX109" fmla="*/ 613443 w 4752078"/>
              <a:gd name="connsiteY109" fmla="*/ 381000 h 1473401"/>
              <a:gd name="connsiteX110" fmla="*/ 594393 w 4752078"/>
              <a:gd name="connsiteY110" fmla="*/ 409575 h 1473401"/>
              <a:gd name="connsiteX111" fmla="*/ 556293 w 4752078"/>
              <a:gd name="connsiteY111" fmla="*/ 485775 h 1473401"/>
              <a:gd name="connsiteX112" fmla="*/ 527718 w 4752078"/>
              <a:gd name="connsiteY112" fmla="*/ 514350 h 1473401"/>
              <a:gd name="connsiteX113" fmla="*/ 508668 w 4752078"/>
              <a:gd name="connsiteY113" fmla="*/ 542925 h 1473401"/>
              <a:gd name="connsiteX114" fmla="*/ 480093 w 4752078"/>
              <a:gd name="connsiteY114" fmla="*/ 571500 h 1473401"/>
              <a:gd name="connsiteX115" fmla="*/ 461043 w 4752078"/>
              <a:gd name="connsiteY115" fmla="*/ 600075 h 1473401"/>
              <a:gd name="connsiteX116" fmla="*/ 432468 w 4752078"/>
              <a:gd name="connsiteY116" fmla="*/ 628650 h 1473401"/>
              <a:gd name="connsiteX117" fmla="*/ 384843 w 4752078"/>
              <a:gd name="connsiteY117" fmla="*/ 685800 h 1473401"/>
              <a:gd name="connsiteX118" fmla="*/ 356268 w 4752078"/>
              <a:gd name="connsiteY118" fmla="*/ 695325 h 1473401"/>
              <a:gd name="connsiteX119" fmla="*/ 346743 w 4752078"/>
              <a:gd name="connsiteY119" fmla="*/ 723900 h 1473401"/>
              <a:gd name="connsiteX120" fmla="*/ 365793 w 4752078"/>
              <a:gd name="connsiteY120" fmla="*/ 752475 h 1473401"/>
              <a:gd name="connsiteX121" fmla="*/ 508668 w 4752078"/>
              <a:gd name="connsiteY121" fmla="*/ 781050 h 1473401"/>
              <a:gd name="connsiteX122" fmla="*/ 537243 w 4752078"/>
              <a:gd name="connsiteY122" fmla="*/ 800100 h 1473401"/>
              <a:gd name="connsiteX123" fmla="*/ 584868 w 4752078"/>
              <a:gd name="connsiteY123" fmla="*/ 857250 h 1473401"/>
              <a:gd name="connsiteX124" fmla="*/ 613443 w 4752078"/>
              <a:gd name="connsiteY124" fmla="*/ 866775 h 1473401"/>
              <a:gd name="connsiteX125" fmla="*/ 622968 w 4752078"/>
              <a:gd name="connsiteY125" fmla="*/ 781050 h 1473401"/>
              <a:gd name="connsiteX126" fmla="*/ 651543 w 4752078"/>
              <a:gd name="connsiteY126" fmla="*/ 752475 h 1473401"/>
              <a:gd name="connsiteX127" fmla="*/ 680118 w 4752078"/>
              <a:gd name="connsiteY127" fmla="*/ 695325 h 1473401"/>
              <a:gd name="connsiteX128" fmla="*/ 689643 w 4752078"/>
              <a:gd name="connsiteY128" fmla="*/ 628650 h 1473401"/>
              <a:gd name="connsiteX129" fmla="*/ 727743 w 4752078"/>
              <a:gd name="connsiteY129" fmla="*/ 571500 h 1473401"/>
              <a:gd name="connsiteX130" fmla="*/ 746793 w 4752078"/>
              <a:gd name="connsiteY130" fmla="*/ 542925 h 1473401"/>
              <a:gd name="connsiteX131" fmla="*/ 756318 w 4752078"/>
              <a:gd name="connsiteY131" fmla="*/ 514350 h 1473401"/>
              <a:gd name="connsiteX132" fmla="*/ 775368 w 4752078"/>
              <a:gd name="connsiteY132" fmla="*/ 609600 h 1473401"/>
              <a:gd name="connsiteX133" fmla="*/ 756318 w 4752078"/>
              <a:gd name="connsiteY133" fmla="*/ 666750 h 1473401"/>
              <a:gd name="connsiteX134" fmla="*/ 784893 w 4752078"/>
              <a:gd name="connsiteY134" fmla="*/ 742950 h 1473401"/>
              <a:gd name="connsiteX135" fmla="*/ 813468 w 4752078"/>
              <a:gd name="connsiteY135" fmla="*/ 762000 h 1473401"/>
              <a:gd name="connsiteX136" fmla="*/ 803943 w 4752078"/>
              <a:gd name="connsiteY136" fmla="*/ 828675 h 1473401"/>
              <a:gd name="connsiteX137" fmla="*/ 746793 w 4752078"/>
              <a:gd name="connsiteY137" fmla="*/ 857250 h 1473401"/>
              <a:gd name="connsiteX138" fmla="*/ 718218 w 4752078"/>
              <a:gd name="connsiteY138" fmla="*/ 876300 h 1473401"/>
              <a:gd name="connsiteX139" fmla="*/ 594393 w 4752078"/>
              <a:gd name="connsiteY139" fmla="*/ 942975 h 1473401"/>
              <a:gd name="connsiteX140" fmla="*/ 556293 w 4752078"/>
              <a:gd name="connsiteY140" fmla="*/ 933450 h 1473401"/>
              <a:gd name="connsiteX141" fmla="*/ 499143 w 4752078"/>
              <a:gd name="connsiteY141" fmla="*/ 885825 h 1473401"/>
              <a:gd name="connsiteX142" fmla="*/ 470568 w 4752078"/>
              <a:gd name="connsiteY142" fmla="*/ 866775 h 1473401"/>
              <a:gd name="connsiteX143" fmla="*/ 403893 w 4752078"/>
              <a:gd name="connsiteY143" fmla="*/ 876300 h 1473401"/>
              <a:gd name="connsiteX144" fmla="*/ 394368 w 4752078"/>
              <a:gd name="connsiteY144" fmla="*/ 904875 h 1473401"/>
              <a:gd name="connsiteX145" fmla="*/ 375318 w 4752078"/>
              <a:gd name="connsiteY145" fmla="*/ 933450 h 1473401"/>
              <a:gd name="connsiteX146" fmla="*/ 365793 w 4752078"/>
              <a:gd name="connsiteY146" fmla="*/ 962025 h 1473401"/>
              <a:gd name="connsiteX147" fmla="*/ 308643 w 4752078"/>
              <a:gd name="connsiteY147" fmla="*/ 981075 h 1473401"/>
              <a:gd name="connsiteX148" fmla="*/ 270543 w 4752078"/>
              <a:gd name="connsiteY148" fmla="*/ 1000125 h 1473401"/>
              <a:gd name="connsiteX149" fmla="*/ 241968 w 4752078"/>
              <a:gd name="connsiteY149" fmla="*/ 1009650 h 1473401"/>
              <a:gd name="connsiteX150" fmla="*/ 165768 w 4752078"/>
              <a:gd name="connsiteY150" fmla="*/ 1076325 h 1473401"/>
              <a:gd name="connsiteX151" fmla="*/ 137193 w 4752078"/>
              <a:gd name="connsiteY151" fmla="*/ 1095375 h 1473401"/>
              <a:gd name="connsiteX152" fmla="*/ 118143 w 4752078"/>
              <a:gd name="connsiteY152" fmla="*/ 1123950 h 1473401"/>
              <a:gd name="connsiteX153" fmla="*/ 156243 w 4752078"/>
              <a:gd name="connsiteY153" fmla="*/ 1181100 h 1473401"/>
              <a:gd name="connsiteX154" fmla="*/ 156243 w 4752078"/>
              <a:gd name="connsiteY154" fmla="*/ 1323975 h 1473401"/>
              <a:gd name="connsiteX155" fmla="*/ 127668 w 4752078"/>
              <a:gd name="connsiteY155" fmla="*/ 1333500 h 1473401"/>
              <a:gd name="connsiteX156" fmla="*/ 99093 w 4752078"/>
              <a:gd name="connsiteY156" fmla="*/ 1323975 h 1473401"/>
              <a:gd name="connsiteX157" fmla="*/ 51468 w 4752078"/>
              <a:gd name="connsiteY157" fmla="*/ 1362075 h 1473401"/>
              <a:gd name="connsiteX158" fmla="*/ 13368 w 4752078"/>
              <a:gd name="connsiteY158" fmla="*/ 1381125 h 1473401"/>
              <a:gd name="connsiteX159" fmla="*/ 41943 w 4752078"/>
              <a:gd name="connsiteY159" fmla="*/ 1419225 h 1473401"/>
              <a:gd name="connsiteX160" fmla="*/ 99093 w 4752078"/>
              <a:gd name="connsiteY160" fmla="*/ 1438275 h 1473401"/>
              <a:gd name="connsiteX161" fmla="*/ 222918 w 4752078"/>
              <a:gd name="connsiteY161" fmla="*/ 1428750 h 1473401"/>
              <a:gd name="connsiteX162" fmla="*/ 241968 w 4752078"/>
              <a:gd name="connsiteY162" fmla="*/ 1371600 h 1473401"/>
              <a:gd name="connsiteX163" fmla="*/ 308643 w 4752078"/>
              <a:gd name="connsiteY163" fmla="*/ 1285875 h 1473401"/>
              <a:gd name="connsiteX164" fmla="*/ 337218 w 4752078"/>
              <a:gd name="connsiteY164" fmla="*/ 1266825 h 1473401"/>
              <a:gd name="connsiteX165" fmla="*/ 403893 w 4752078"/>
              <a:gd name="connsiteY165" fmla="*/ 1276350 h 1473401"/>
              <a:gd name="connsiteX166" fmla="*/ 422943 w 4752078"/>
              <a:gd name="connsiteY166" fmla="*/ 1314450 h 1473401"/>
              <a:gd name="connsiteX167" fmla="*/ 480093 w 4752078"/>
              <a:gd name="connsiteY167" fmla="*/ 1352550 h 1473401"/>
              <a:gd name="connsiteX168" fmla="*/ 508668 w 4752078"/>
              <a:gd name="connsiteY168" fmla="*/ 1362075 h 1473401"/>
              <a:gd name="connsiteX169" fmla="*/ 603918 w 4752078"/>
              <a:gd name="connsiteY169" fmla="*/ 1371600 h 1473401"/>
              <a:gd name="connsiteX170" fmla="*/ 613443 w 4752078"/>
              <a:gd name="connsiteY170" fmla="*/ 1447800 h 1473401"/>
              <a:gd name="connsiteX171" fmla="*/ 651543 w 4752078"/>
              <a:gd name="connsiteY171" fmla="*/ 1438275 h 1473401"/>
              <a:gd name="connsiteX172" fmla="*/ 613443 w 4752078"/>
              <a:gd name="connsiteY172" fmla="*/ 1333500 h 1473401"/>
              <a:gd name="connsiteX173" fmla="*/ 556293 w 4752078"/>
              <a:gd name="connsiteY173" fmla="*/ 1285875 h 1473401"/>
              <a:gd name="connsiteX174" fmla="*/ 518193 w 4752078"/>
              <a:gd name="connsiteY174" fmla="*/ 1228725 h 1473401"/>
              <a:gd name="connsiteX175" fmla="*/ 499143 w 4752078"/>
              <a:gd name="connsiteY175" fmla="*/ 1200150 h 1473401"/>
              <a:gd name="connsiteX176" fmla="*/ 527718 w 4752078"/>
              <a:gd name="connsiteY176" fmla="*/ 1190625 h 1473401"/>
              <a:gd name="connsiteX177" fmla="*/ 556293 w 4752078"/>
              <a:gd name="connsiteY177" fmla="*/ 1247775 h 1473401"/>
              <a:gd name="connsiteX178" fmla="*/ 603918 w 4752078"/>
              <a:gd name="connsiteY178" fmla="*/ 1295400 h 1473401"/>
              <a:gd name="connsiteX179" fmla="*/ 651543 w 4752078"/>
              <a:gd name="connsiteY179" fmla="*/ 1343025 h 1473401"/>
              <a:gd name="connsiteX180" fmla="*/ 699168 w 4752078"/>
              <a:gd name="connsiteY180" fmla="*/ 1390650 h 1473401"/>
              <a:gd name="connsiteX181" fmla="*/ 765843 w 4752078"/>
              <a:gd name="connsiteY181" fmla="*/ 1409700 h 1473401"/>
              <a:gd name="connsiteX182" fmla="*/ 775368 w 4752078"/>
              <a:gd name="connsiteY182" fmla="*/ 1333500 h 1473401"/>
              <a:gd name="connsiteX183" fmla="*/ 1251618 w 4752078"/>
              <a:gd name="connsiteY183" fmla="*/ 1333500 h 1473401"/>
              <a:gd name="connsiteX184" fmla="*/ 1280193 w 4752078"/>
              <a:gd name="connsiteY184" fmla="*/ 1323975 h 1473401"/>
              <a:gd name="connsiteX185" fmla="*/ 1308768 w 4752078"/>
              <a:gd name="connsiteY185" fmla="*/ 1304925 h 1473401"/>
              <a:gd name="connsiteX186" fmla="*/ 1346868 w 4752078"/>
              <a:gd name="connsiteY186" fmla="*/ 1295400 h 1473401"/>
              <a:gd name="connsiteX187" fmla="*/ 1375443 w 4752078"/>
              <a:gd name="connsiteY187" fmla="*/ 1238250 h 1473401"/>
              <a:gd name="connsiteX188" fmla="*/ 1384968 w 4752078"/>
              <a:gd name="connsiteY188" fmla="*/ 1019175 h 1473401"/>
              <a:gd name="connsiteX189" fmla="*/ 1413543 w 4752078"/>
              <a:gd name="connsiteY189" fmla="*/ 1009650 h 1473401"/>
              <a:gd name="connsiteX190" fmla="*/ 1765968 w 4752078"/>
              <a:gd name="connsiteY190" fmla="*/ 1000125 h 1473401"/>
              <a:gd name="connsiteX191" fmla="*/ 1804068 w 4752078"/>
              <a:gd name="connsiteY191" fmla="*/ 904875 h 1473401"/>
              <a:gd name="connsiteX192" fmla="*/ 1823118 w 4752078"/>
              <a:gd name="connsiteY192" fmla="*/ 876300 h 1473401"/>
              <a:gd name="connsiteX193" fmla="*/ 1880268 w 4752078"/>
              <a:gd name="connsiteY193" fmla="*/ 857250 h 1473401"/>
              <a:gd name="connsiteX194" fmla="*/ 1927893 w 4752078"/>
              <a:gd name="connsiteY194" fmla="*/ 904875 h 1473401"/>
              <a:gd name="connsiteX195" fmla="*/ 1965993 w 4752078"/>
              <a:gd name="connsiteY195" fmla="*/ 933450 h 1473401"/>
              <a:gd name="connsiteX196" fmla="*/ 2070768 w 4752078"/>
              <a:gd name="connsiteY196" fmla="*/ 962025 h 1473401"/>
              <a:gd name="connsiteX197" fmla="*/ 2127918 w 4752078"/>
              <a:gd name="connsiteY197" fmla="*/ 1000125 h 1473401"/>
              <a:gd name="connsiteX198" fmla="*/ 2232693 w 4752078"/>
              <a:gd name="connsiteY198" fmla="*/ 1028700 h 1473401"/>
              <a:gd name="connsiteX199" fmla="*/ 2289843 w 4752078"/>
              <a:gd name="connsiteY199" fmla="*/ 1038225 h 1473401"/>
              <a:gd name="connsiteX200" fmla="*/ 2404143 w 4752078"/>
              <a:gd name="connsiteY200" fmla="*/ 1047750 h 1473401"/>
              <a:gd name="connsiteX201" fmla="*/ 2613693 w 4752078"/>
              <a:gd name="connsiteY201" fmla="*/ 1047750 h 1473401"/>
              <a:gd name="connsiteX202" fmla="*/ 2642268 w 4752078"/>
              <a:gd name="connsiteY202" fmla="*/ 1057275 h 1473401"/>
              <a:gd name="connsiteX203" fmla="*/ 2708943 w 4752078"/>
              <a:gd name="connsiteY203" fmla="*/ 1104900 h 1473401"/>
              <a:gd name="connsiteX204" fmla="*/ 2737518 w 4752078"/>
              <a:gd name="connsiteY204" fmla="*/ 1114425 h 1473401"/>
              <a:gd name="connsiteX205" fmla="*/ 2794668 w 4752078"/>
              <a:gd name="connsiteY205" fmla="*/ 1095375 h 1473401"/>
              <a:gd name="connsiteX206" fmla="*/ 3099468 w 4752078"/>
              <a:gd name="connsiteY206" fmla="*/ 1076325 h 1473401"/>
              <a:gd name="connsiteX207" fmla="*/ 3118518 w 4752078"/>
              <a:gd name="connsiteY207" fmla="*/ 981075 h 1473401"/>
              <a:gd name="connsiteX208" fmla="*/ 3137568 w 4752078"/>
              <a:gd name="connsiteY208" fmla="*/ 952500 h 1473401"/>
              <a:gd name="connsiteX209" fmla="*/ 3366168 w 4752078"/>
              <a:gd name="connsiteY209" fmla="*/ 981075 h 1473401"/>
              <a:gd name="connsiteX210" fmla="*/ 3385218 w 4752078"/>
              <a:gd name="connsiteY210" fmla="*/ 1009650 h 1473401"/>
              <a:gd name="connsiteX211" fmla="*/ 3413793 w 4752078"/>
              <a:gd name="connsiteY211" fmla="*/ 1066800 h 1473401"/>
              <a:gd name="connsiteX212" fmla="*/ 3470943 w 4752078"/>
              <a:gd name="connsiteY212" fmla="*/ 1104900 h 1473401"/>
              <a:gd name="connsiteX213" fmla="*/ 3499518 w 4752078"/>
              <a:gd name="connsiteY213" fmla="*/ 1123950 h 1473401"/>
              <a:gd name="connsiteX214" fmla="*/ 3499518 w 4752078"/>
              <a:gd name="connsiteY214" fmla="*/ 1200150 h 1473401"/>
              <a:gd name="connsiteX215" fmla="*/ 3432843 w 4752078"/>
              <a:gd name="connsiteY215" fmla="*/ 1209675 h 1473401"/>
              <a:gd name="connsiteX216" fmla="*/ 3470943 w 4752078"/>
              <a:gd name="connsiteY216" fmla="*/ 1247775 h 1473401"/>
              <a:gd name="connsiteX0" fmla="*/ 3470943 w 4752078"/>
              <a:gd name="connsiteY0" fmla="*/ 1247775 h 1473401"/>
              <a:gd name="connsiteX1" fmla="*/ 3547143 w 4752078"/>
              <a:gd name="connsiteY1" fmla="*/ 1200150 h 1473401"/>
              <a:gd name="connsiteX2" fmla="*/ 3566193 w 4752078"/>
              <a:gd name="connsiteY2" fmla="*/ 1133475 h 1473401"/>
              <a:gd name="connsiteX3" fmla="*/ 3585243 w 4752078"/>
              <a:gd name="connsiteY3" fmla="*/ 1104900 h 1473401"/>
              <a:gd name="connsiteX4" fmla="*/ 3604293 w 4752078"/>
              <a:gd name="connsiteY4" fmla="*/ 1019175 h 1473401"/>
              <a:gd name="connsiteX5" fmla="*/ 3623343 w 4752078"/>
              <a:gd name="connsiteY5" fmla="*/ 1057275 h 1473401"/>
              <a:gd name="connsiteX6" fmla="*/ 3642393 w 4752078"/>
              <a:gd name="connsiteY6" fmla="*/ 1171575 h 1473401"/>
              <a:gd name="connsiteX7" fmla="*/ 3670968 w 4752078"/>
              <a:gd name="connsiteY7" fmla="*/ 1162050 h 1473401"/>
              <a:gd name="connsiteX8" fmla="*/ 3680493 w 4752078"/>
              <a:gd name="connsiteY8" fmla="*/ 1000125 h 1473401"/>
              <a:gd name="connsiteX9" fmla="*/ 3585243 w 4752078"/>
              <a:gd name="connsiteY9" fmla="*/ 952500 h 1473401"/>
              <a:gd name="connsiteX10" fmla="*/ 3556668 w 4752078"/>
              <a:gd name="connsiteY10" fmla="*/ 933450 h 1473401"/>
              <a:gd name="connsiteX11" fmla="*/ 3547143 w 4752078"/>
              <a:gd name="connsiteY11" fmla="*/ 838200 h 1473401"/>
              <a:gd name="connsiteX12" fmla="*/ 3575718 w 4752078"/>
              <a:gd name="connsiteY12" fmla="*/ 819150 h 1473401"/>
              <a:gd name="connsiteX13" fmla="*/ 3680493 w 4752078"/>
              <a:gd name="connsiteY13" fmla="*/ 790575 h 1473401"/>
              <a:gd name="connsiteX14" fmla="*/ 3737643 w 4752078"/>
              <a:gd name="connsiteY14" fmla="*/ 771525 h 1473401"/>
              <a:gd name="connsiteX15" fmla="*/ 3766218 w 4752078"/>
              <a:gd name="connsiteY15" fmla="*/ 762000 h 1473401"/>
              <a:gd name="connsiteX16" fmla="*/ 3851943 w 4752078"/>
              <a:gd name="connsiteY16" fmla="*/ 790575 h 1473401"/>
              <a:gd name="connsiteX17" fmla="*/ 3880518 w 4752078"/>
              <a:gd name="connsiteY17" fmla="*/ 809625 h 1473401"/>
              <a:gd name="connsiteX18" fmla="*/ 3928143 w 4752078"/>
              <a:gd name="connsiteY18" fmla="*/ 800100 h 1473401"/>
              <a:gd name="connsiteX19" fmla="*/ 3956718 w 4752078"/>
              <a:gd name="connsiteY19" fmla="*/ 790575 h 1473401"/>
              <a:gd name="connsiteX20" fmla="*/ 3966243 w 4752078"/>
              <a:gd name="connsiteY20" fmla="*/ 762000 h 1473401"/>
              <a:gd name="connsiteX21" fmla="*/ 3994818 w 4752078"/>
              <a:gd name="connsiteY21" fmla="*/ 742950 h 1473401"/>
              <a:gd name="connsiteX22" fmla="*/ 4042443 w 4752078"/>
              <a:gd name="connsiteY22" fmla="*/ 695325 h 1473401"/>
              <a:gd name="connsiteX23" fmla="*/ 4071018 w 4752078"/>
              <a:gd name="connsiteY23" fmla="*/ 704850 h 1473401"/>
              <a:gd name="connsiteX24" fmla="*/ 4071018 w 4752078"/>
              <a:gd name="connsiteY24" fmla="*/ 781050 h 1473401"/>
              <a:gd name="connsiteX25" fmla="*/ 4013868 w 4752078"/>
              <a:gd name="connsiteY25" fmla="*/ 819150 h 1473401"/>
              <a:gd name="connsiteX26" fmla="*/ 3966243 w 4752078"/>
              <a:gd name="connsiteY26" fmla="*/ 885825 h 1473401"/>
              <a:gd name="connsiteX27" fmla="*/ 3956718 w 4752078"/>
              <a:gd name="connsiteY27" fmla="*/ 942975 h 1473401"/>
              <a:gd name="connsiteX28" fmla="*/ 3947193 w 4752078"/>
              <a:gd name="connsiteY28" fmla="*/ 971550 h 1473401"/>
              <a:gd name="connsiteX29" fmla="*/ 3937668 w 4752078"/>
              <a:gd name="connsiteY29" fmla="*/ 1123950 h 1473401"/>
              <a:gd name="connsiteX30" fmla="*/ 3909093 w 4752078"/>
              <a:gd name="connsiteY30" fmla="*/ 1133475 h 1473401"/>
              <a:gd name="connsiteX31" fmla="*/ 3899568 w 4752078"/>
              <a:gd name="connsiteY31" fmla="*/ 1162050 h 1473401"/>
              <a:gd name="connsiteX32" fmla="*/ 3937668 w 4752078"/>
              <a:gd name="connsiteY32" fmla="*/ 1152525 h 1473401"/>
              <a:gd name="connsiteX33" fmla="*/ 4023393 w 4752078"/>
              <a:gd name="connsiteY33" fmla="*/ 1076325 h 1473401"/>
              <a:gd name="connsiteX34" fmla="*/ 4042443 w 4752078"/>
              <a:gd name="connsiteY34" fmla="*/ 1047750 h 1473401"/>
              <a:gd name="connsiteX35" fmla="*/ 4051968 w 4752078"/>
              <a:gd name="connsiteY35" fmla="*/ 1019175 h 1473401"/>
              <a:gd name="connsiteX36" fmla="*/ 4080543 w 4752078"/>
              <a:gd name="connsiteY36" fmla="*/ 847725 h 1473401"/>
              <a:gd name="connsiteX37" fmla="*/ 4099593 w 4752078"/>
              <a:gd name="connsiteY37" fmla="*/ 819150 h 1473401"/>
              <a:gd name="connsiteX38" fmla="*/ 4128168 w 4752078"/>
              <a:gd name="connsiteY38" fmla="*/ 800100 h 1473401"/>
              <a:gd name="connsiteX39" fmla="*/ 4156743 w 4752078"/>
              <a:gd name="connsiteY39" fmla="*/ 742950 h 1473401"/>
              <a:gd name="connsiteX40" fmla="*/ 4166268 w 4752078"/>
              <a:gd name="connsiteY40" fmla="*/ 714375 h 1473401"/>
              <a:gd name="connsiteX41" fmla="*/ 4194843 w 4752078"/>
              <a:gd name="connsiteY41" fmla="*/ 695325 h 1473401"/>
              <a:gd name="connsiteX42" fmla="*/ 4223418 w 4752078"/>
              <a:gd name="connsiteY42" fmla="*/ 666750 h 1473401"/>
              <a:gd name="connsiteX43" fmla="*/ 4499643 w 4752078"/>
              <a:gd name="connsiteY43" fmla="*/ 657225 h 1473401"/>
              <a:gd name="connsiteX44" fmla="*/ 4547268 w 4752078"/>
              <a:gd name="connsiteY44" fmla="*/ 619125 h 1473401"/>
              <a:gd name="connsiteX45" fmla="*/ 4566318 w 4752078"/>
              <a:gd name="connsiteY45" fmla="*/ 561975 h 1473401"/>
              <a:gd name="connsiteX46" fmla="*/ 4728243 w 4752078"/>
              <a:gd name="connsiteY46" fmla="*/ 552450 h 1473401"/>
              <a:gd name="connsiteX47" fmla="*/ 4747293 w 4752078"/>
              <a:gd name="connsiteY47" fmla="*/ 523875 h 1473401"/>
              <a:gd name="connsiteX48" fmla="*/ 4709193 w 4752078"/>
              <a:gd name="connsiteY48" fmla="*/ 457200 h 1473401"/>
              <a:gd name="connsiteX49" fmla="*/ 4575843 w 4752078"/>
              <a:gd name="connsiteY49" fmla="*/ 428625 h 1473401"/>
              <a:gd name="connsiteX50" fmla="*/ 4537743 w 4752078"/>
              <a:gd name="connsiteY50" fmla="*/ 419100 h 1473401"/>
              <a:gd name="connsiteX51" fmla="*/ 4442493 w 4752078"/>
              <a:gd name="connsiteY51" fmla="*/ 390525 h 1473401"/>
              <a:gd name="connsiteX52" fmla="*/ 4413918 w 4752078"/>
              <a:gd name="connsiteY52" fmla="*/ 371475 h 1473401"/>
              <a:gd name="connsiteX53" fmla="*/ 4318668 w 4752078"/>
              <a:gd name="connsiteY53" fmla="*/ 342900 h 1473401"/>
              <a:gd name="connsiteX54" fmla="*/ 4213893 w 4752078"/>
              <a:gd name="connsiteY54" fmla="*/ 352425 h 1473401"/>
              <a:gd name="connsiteX55" fmla="*/ 4156743 w 4752078"/>
              <a:gd name="connsiteY55" fmla="*/ 371475 h 1473401"/>
              <a:gd name="connsiteX56" fmla="*/ 3994818 w 4752078"/>
              <a:gd name="connsiteY56" fmla="*/ 352425 h 1473401"/>
              <a:gd name="connsiteX57" fmla="*/ 3937668 w 4752078"/>
              <a:gd name="connsiteY57" fmla="*/ 333375 h 1473401"/>
              <a:gd name="connsiteX58" fmla="*/ 3794793 w 4752078"/>
              <a:gd name="connsiteY58" fmla="*/ 238125 h 1473401"/>
              <a:gd name="connsiteX59" fmla="*/ 3756693 w 4752078"/>
              <a:gd name="connsiteY59" fmla="*/ 228600 h 1473401"/>
              <a:gd name="connsiteX60" fmla="*/ 3594768 w 4752078"/>
              <a:gd name="connsiteY60" fmla="*/ 238125 h 1473401"/>
              <a:gd name="connsiteX61" fmla="*/ 3566193 w 4752078"/>
              <a:gd name="connsiteY61" fmla="*/ 257175 h 1473401"/>
              <a:gd name="connsiteX62" fmla="*/ 3537618 w 4752078"/>
              <a:gd name="connsiteY62" fmla="*/ 266700 h 1473401"/>
              <a:gd name="connsiteX63" fmla="*/ 3518568 w 4752078"/>
              <a:gd name="connsiteY63" fmla="*/ 295275 h 1473401"/>
              <a:gd name="connsiteX64" fmla="*/ 3489993 w 4752078"/>
              <a:gd name="connsiteY64" fmla="*/ 304800 h 1473401"/>
              <a:gd name="connsiteX65" fmla="*/ 3366168 w 4752078"/>
              <a:gd name="connsiteY65" fmla="*/ 295275 h 1473401"/>
              <a:gd name="connsiteX66" fmla="*/ 3337593 w 4752078"/>
              <a:gd name="connsiteY66" fmla="*/ 285750 h 1473401"/>
              <a:gd name="connsiteX67" fmla="*/ 3299493 w 4752078"/>
              <a:gd name="connsiteY67" fmla="*/ 276225 h 1473401"/>
              <a:gd name="connsiteX68" fmla="*/ 3242343 w 4752078"/>
              <a:gd name="connsiteY68" fmla="*/ 257175 h 1473401"/>
              <a:gd name="connsiteX69" fmla="*/ 3204243 w 4752078"/>
              <a:gd name="connsiteY69" fmla="*/ 200025 h 1473401"/>
              <a:gd name="connsiteX70" fmla="*/ 3175668 w 4752078"/>
              <a:gd name="connsiteY70" fmla="*/ 180975 h 1473401"/>
              <a:gd name="connsiteX71" fmla="*/ 2947068 w 4752078"/>
              <a:gd name="connsiteY71" fmla="*/ 152400 h 1473401"/>
              <a:gd name="connsiteX72" fmla="*/ 2880393 w 4752078"/>
              <a:gd name="connsiteY72" fmla="*/ 28575 h 1473401"/>
              <a:gd name="connsiteX73" fmla="*/ 2804193 w 4752078"/>
              <a:gd name="connsiteY73" fmla="*/ 9525 h 1473401"/>
              <a:gd name="connsiteX74" fmla="*/ 2766093 w 4752078"/>
              <a:gd name="connsiteY74" fmla="*/ 0 h 1473401"/>
              <a:gd name="connsiteX75" fmla="*/ 2727993 w 4752078"/>
              <a:gd name="connsiteY75" fmla="*/ 9525 h 1473401"/>
              <a:gd name="connsiteX76" fmla="*/ 2670843 w 4752078"/>
              <a:gd name="connsiteY76" fmla="*/ 47625 h 1473401"/>
              <a:gd name="connsiteX77" fmla="*/ 2613693 w 4752078"/>
              <a:gd name="connsiteY77" fmla="*/ 66675 h 1473401"/>
              <a:gd name="connsiteX78" fmla="*/ 2585118 w 4752078"/>
              <a:gd name="connsiteY78" fmla="*/ 76200 h 1473401"/>
              <a:gd name="connsiteX79" fmla="*/ 2499393 w 4752078"/>
              <a:gd name="connsiteY79" fmla="*/ 66675 h 1473401"/>
              <a:gd name="connsiteX80" fmla="*/ 2404143 w 4752078"/>
              <a:gd name="connsiteY80" fmla="*/ 85725 h 1473401"/>
              <a:gd name="connsiteX81" fmla="*/ 2375568 w 4752078"/>
              <a:gd name="connsiteY81" fmla="*/ 104775 h 1473401"/>
              <a:gd name="connsiteX82" fmla="*/ 2346993 w 4752078"/>
              <a:gd name="connsiteY82" fmla="*/ 133350 h 1473401"/>
              <a:gd name="connsiteX83" fmla="*/ 2318418 w 4752078"/>
              <a:gd name="connsiteY83" fmla="*/ 142875 h 1473401"/>
              <a:gd name="connsiteX84" fmla="*/ 2289843 w 4752078"/>
              <a:gd name="connsiteY84" fmla="*/ 161925 h 1473401"/>
              <a:gd name="connsiteX85" fmla="*/ 2232693 w 4752078"/>
              <a:gd name="connsiteY85" fmla="*/ 180975 h 1473401"/>
              <a:gd name="connsiteX86" fmla="*/ 2204118 w 4752078"/>
              <a:gd name="connsiteY86" fmla="*/ 200025 h 1473401"/>
              <a:gd name="connsiteX87" fmla="*/ 2137443 w 4752078"/>
              <a:gd name="connsiteY87" fmla="*/ 219075 h 1473401"/>
              <a:gd name="connsiteX88" fmla="*/ 2051718 w 4752078"/>
              <a:gd name="connsiteY88" fmla="*/ 247650 h 1473401"/>
              <a:gd name="connsiteX89" fmla="*/ 1927893 w 4752078"/>
              <a:gd name="connsiteY89" fmla="*/ 247650 h 1473401"/>
              <a:gd name="connsiteX90" fmla="*/ 1870743 w 4752078"/>
              <a:gd name="connsiteY90" fmla="*/ 285750 h 1473401"/>
              <a:gd name="connsiteX91" fmla="*/ 1851693 w 4752078"/>
              <a:gd name="connsiteY91" fmla="*/ 314325 h 1473401"/>
              <a:gd name="connsiteX92" fmla="*/ 1851693 w 4752078"/>
              <a:gd name="connsiteY92" fmla="*/ 381000 h 1473401"/>
              <a:gd name="connsiteX93" fmla="*/ 1813593 w 4752078"/>
              <a:gd name="connsiteY93" fmla="*/ 390525 h 1473401"/>
              <a:gd name="connsiteX94" fmla="*/ 1708818 w 4752078"/>
              <a:gd name="connsiteY94" fmla="*/ 381000 h 1473401"/>
              <a:gd name="connsiteX95" fmla="*/ 1651668 w 4752078"/>
              <a:gd name="connsiteY95" fmla="*/ 361950 h 1473401"/>
              <a:gd name="connsiteX96" fmla="*/ 1575468 w 4752078"/>
              <a:gd name="connsiteY96" fmla="*/ 371475 h 1473401"/>
              <a:gd name="connsiteX97" fmla="*/ 1537368 w 4752078"/>
              <a:gd name="connsiteY97" fmla="*/ 381000 h 1473401"/>
              <a:gd name="connsiteX98" fmla="*/ 1489743 w 4752078"/>
              <a:gd name="connsiteY98" fmla="*/ 428625 h 1473401"/>
              <a:gd name="connsiteX99" fmla="*/ 1242093 w 4752078"/>
              <a:gd name="connsiteY99" fmla="*/ 457200 h 1473401"/>
              <a:gd name="connsiteX100" fmla="*/ 1213518 w 4752078"/>
              <a:gd name="connsiteY100" fmla="*/ 476250 h 1473401"/>
              <a:gd name="connsiteX101" fmla="*/ 1156368 w 4752078"/>
              <a:gd name="connsiteY101" fmla="*/ 504825 h 1473401"/>
              <a:gd name="connsiteX102" fmla="*/ 1032543 w 4752078"/>
              <a:gd name="connsiteY102" fmla="*/ 495300 h 1473401"/>
              <a:gd name="connsiteX103" fmla="*/ 1042068 w 4752078"/>
              <a:gd name="connsiteY103" fmla="*/ 457200 h 1473401"/>
              <a:gd name="connsiteX104" fmla="*/ 1089693 w 4752078"/>
              <a:gd name="connsiteY104" fmla="*/ 419100 h 1473401"/>
              <a:gd name="connsiteX105" fmla="*/ 1108743 w 4752078"/>
              <a:gd name="connsiteY105" fmla="*/ 390525 h 1473401"/>
              <a:gd name="connsiteX106" fmla="*/ 1061118 w 4752078"/>
              <a:gd name="connsiteY106" fmla="*/ 342900 h 1473401"/>
              <a:gd name="connsiteX107" fmla="*/ 680118 w 4752078"/>
              <a:gd name="connsiteY107" fmla="*/ 352425 h 1473401"/>
              <a:gd name="connsiteX108" fmla="*/ 642018 w 4752078"/>
              <a:gd name="connsiteY108" fmla="*/ 361950 h 1473401"/>
              <a:gd name="connsiteX109" fmla="*/ 613443 w 4752078"/>
              <a:gd name="connsiteY109" fmla="*/ 381000 h 1473401"/>
              <a:gd name="connsiteX110" fmla="*/ 594393 w 4752078"/>
              <a:gd name="connsiteY110" fmla="*/ 409575 h 1473401"/>
              <a:gd name="connsiteX111" fmla="*/ 556293 w 4752078"/>
              <a:gd name="connsiteY111" fmla="*/ 485775 h 1473401"/>
              <a:gd name="connsiteX112" fmla="*/ 527718 w 4752078"/>
              <a:gd name="connsiteY112" fmla="*/ 514350 h 1473401"/>
              <a:gd name="connsiteX113" fmla="*/ 508668 w 4752078"/>
              <a:gd name="connsiteY113" fmla="*/ 542925 h 1473401"/>
              <a:gd name="connsiteX114" fmla="*/ 480093 w 4752078"/>
              <a:gd name="connsiteY114" fmla="*/ 571500 h 1473401"/>
              <a:gd name="connsiteX115" fmla="*/ 461043 w 4752078"/>
              <a:gd name="connsiteY115" fmla="*/ 600075 h 1473401"/>
              <a:gd name="connsiteX116" fmla="*/ 432468 w 4752078"/>
              <a:gd name="connsiteY116" fmla="*/ 628650 h 1473401"/>
              <a:gd name="connsiteX117" fmla="*/ 384843 w 4752078"/>
              <a:gd name="connsiteY117" fmla="*/ 685800 h 1473401"/>
              <a:gd name="connsiteX118" fmla="*/ 356268 w 4752078"/>
              <a:gd name="connsiteY118" fmla="*/ 695325 h 1473401"/>
              <a:gd name="connsiteX119" fmla="*/ 346743 w 4752078"/>
              <a:gd name="connsiteY119" fmla="*/ 723900 h 1473401"/>
              <a:gd name="connsiteX120" fmla="*/ 365793 w 4752078"/>
              <a:gd name="connsiteY120" fmla="*/ 752475 h 1473401"/>
              <a:gd name="connsiteX121" fmla="*/ 508668 w 4752078"/>
              <a:gd name="connsiteY121" fmla="*/ 781050 h 1473401"/>
              <a:gd name="connsiteX122" fmla="*/ 537243 w 4752078"/>
              <a:gd name="connsiteY122" fmla="*/ 800100 h 1473401"/>
              <a:gd name="connsiteX123" fmla="*/ 584868 w 4752078"/>
              <a:gd name="connsiteY123" fmla="*/ 857250 h 1473401"/>
              <a:gd name="connsiteX124" fmla="*/ 613443 w 4752078"/>
              <a:gd name="connsiteY124" fmla="*/ 866775 h 1473401"/>
              <a:gd name="connsiteX125" fmla="*/ 622968 w 4752078"/>
              <a:gd name="connsiteY125" fmla="*/ 781050 h 1473401"/>
              <a:gd name="connsiteX126" fmla="*/ 651543 w 4752078"/>
              <a:gd name="connsiteY126" fmla="*/ 752475 h 1473401"/>
              <a:gd name="connsiteX127" fmla="*/ 680118 w 4752078"/>
              <a:gd name="connsiteY127" fmla="*/ 695325 h 1473401"/>
              <a:gd name="connsiteX128" fmla="*/ 689643 w 4752078"/>
              <a:gd name="connsiteY128" fmla="*/ 628650 h 1473401"/>
              <a:gd name="connsiteX129" fmla="*/ 727743 w 4752078"/>
              <a:gd name="connsiteY129" fmla="*/ 571500 h 1473401"/>
              <a:gd name="connsiteX130" fmla="*/ 746793 w 4752078"/>
              <a:gd name="connsiteY130" fmla="*/ 542925 h 1473401"/>
              <a:gd name="connsiteX131" fmla="*/ 756318 w 4752078"/>
              <a:gd name="connsiteY131" fmla="*/ 514350 h 1473401"/>
              <a:gd name="connsiteX132" fmla="*/ 775368 w 4752078"/>
              <a:gd name="connsiteY132" fmla="*/ 609600 h 1473401"/>
              <a:gd name="connsiteX133" fmla="*/ 756318 w 4752078"/>
              <a:gd name="connsiteY133" fmla="*/ 666750 h 1473401"/>
              <a:gd name="connsiteX134" fmla="*/ 784893 w 4752078"/>
              <a:gd name="connsiteY134" fmla="*/ 742950 h 1473401"/>
              <a:gd name="connsiteX135" fmla="*/ 813468 w 4752078"/>
              <a:gd name="connsiteY135" fmla="*/ 762000 h 1473401"/>
              <a:gd name="connsiteX136" fmla="*/ 803943 w 4752078"/>
              <a:gd name="connsiteY136" fmla="*/ 828675 h 1473401"/>
              <a:gd name="connsiteX137" fmla="*/ 746793 w 4752078"/>
              <a:gd name="connsiteY137" fmla="*/ 857250 h 1473401"/>
              <a:gd name="connsiteX138" fmla="*/ 718218 w 4752078"/>
              <a:gd name="connsiteY138" fmla="*/ 876300 h 1473401"/>
              <a:gd name="connsiteX139" fmla="*/ 594393 w 4752078"/>
              <a:gd name="connsiteY139" fmla="*/ 942975 h 1473401"/>
              <a:gd name="connsiteX140" fmla="*/ 556293 w 4752078"/>
              <a:gd name="connsiteY140" fmla="*/ 933450 h 1473401"/>
              <a:gd name="connsiteX141" fmla="*/ 499143 w 4752078"/>
              <a:gd name="connsiteY141" fmla="*/ 885825 h 1473401"/>
              <a:gd name="connsiteX142" fmla="*/ 470568 w 4752078"/>
              <a:gd name="connsiteY142" fmla="*/ 866775 h 1473401"/>
              <a:gd name="connsiteX143" fmla="*/ 403893 w 4752078"/>
              <a:gd name="connsiteY143" fmla="*/ 876300 h 1473401"/>
              <a:gd name="connsiteX144" fmla="*/ 394368 w 4752078"/>
              <a:gd name="connsiteY144" fmla="*/ 904875 h 1473401"/>
              <a:gd name="connsiteX145" fmla="*/ 375318 w 4752078"/>
              <a:gd name="connsiteY145" fmla="*/ 933450 h 1473401"/>
              <a:gd name="connsiteX146" fmla="*/ 365793 w 4752078"/>
              <a:gd name="connsiteY146" fmla="*/ 962025 h 1473401"/>
              <a:gd name="connsiteX147" fmla="*/ 308643 w 4752078"/>
              <a:gd name="connsiteY147" fmla="*/ 981075 h 1473401"/>
              <a:gd name="connsiteX148" fmla="*/ 270543 w 4752078"/>
              <a:gd name="connsiteY148" fmla="*/ 1000125 h 1473401"/>
              <a:gd name="connsiteX149" fmla="*/ 241968 w 4752078"/>
              <a:gd name="connsiteY149" fmla="*/ 1009650 h 1473401"/>
              <a:gd name="connsiteX150" fmla="*/ 165768 w 4752078"/>
              <a:gd name="connsiteY150" fmla="*/ 1076325 h 1473401"/>
              <a:gd name="connsiteX151" fmla="*/ 137193 w 4752078"/>
              <a:gd name="connsiteY151" fmla="*/ 1095375 h 1473401"/>
              <a:gd name="connsiteX152" fmla="*/ 118143 w 4752078"/>
              <a:gd name="connsiteY152" fmla="*/ 1123950 h 1473401"/>
              <a:gd name="connsiteX153" fmla="*/ 156243 w 4752078"/>
              <a:gd name="connsiteY153" fmla="*/ 1181100 h 1473401"/>
              <a:gd name="connsiteX154" fmla="*/ 156243 w 4752078"/>
              <a:gd name="connsiteY154" fmla="*/ 1323975 h 1473401"/>
              <a:gd name="connsiteX155" fmla="*/ 127668 w 4752078"/>
              <a:gd name="connsiteY155" fmla="*/ 1333500 h 1473401"/>
              <a:gd name="connsiteX156" fmla="*/ 99093 w 4752078"/>
              <a:gd name="connsiteY156" fmla="*/ 1323975 h 1473401"/>
              <a:gd name="connsiteX157" fmla="*/ 51468 w 4752078"/>
              <a:gd name="connsiteY157" fmla="*/ 1362075 h 1473401"/>
              <a:gd name="connsiteX158" fmla="*/ 13368 w 4752078"/>
              <a:gd name="connsiteY158" fmla="*/ 1381125 h 1473401"/>
              <a:gd name="connsiteX159" fmla="*/ 41943 w 4752078"/>
              <a:gd name="connsiteY159" fmla="*/ 1419225 h 1473401"/>
              <a:gd name="connsiteX160" fmla="*/ 99093 w 4752078"/>
              <a:gd name="connsiteY160" fmla="*/ 1438275 h 1473401"/>
              <a:gd name="connsiteX161" fmla="*/ 222918 w 4752078"/>
              <a:gd name="connsiteY161" fmla="*/ 1428750 h 1473401"/>
              <a:gd name="connsiteX162" fmla="*/ 241968 w 4752078"/>
              <a:gd name="connsiteY162" fmla="*/ 1371600 h 1473401"/>
              <a:gd name="connsiteX163" fmla="*/ 308643 w 4752078"/>
              <a:gd name="connsiteY163" fmla="*/ 1285875 h 1473401"/>
              <a:gd name="connsiteX164" fmla="*/ 337218 w 4752078"/>
              <a:gd name="connsiteY164" fmla="*/ 1266825 h 1473401"/>
              <a:gd name="connsiteX165" fmla="*/ 403893 w 4752078"/>
              <a:gd name="connsiteY165" fmla="*/ 1276350 h 1473401"/>
              <a:gd name="connsiteX166" fmla="*/ 422943 w 4752078"/>
              <a:gd name="connsiteY166" fmla="*/ 1314450 h 1473401"/>
              <a:gd name="connsiteX167" fmla="*/ 480093 w 4752078"/>
              <a:gd name="connsiteY167" fmla="*/ 1352550 h 1473401"/>
              <a:gd name="connsiteX168" fmla="*/ 508668 w 4752078"/>
              <a:gd name="connsiteY168" fmla="*/ 1362075 h 1473401"/>
              <a:gd name="connsiteX169" fmla="*/ 603918 w 4752078"/>
              <a:gd name="connsiteY169" fmla="*/ 1371600 h 1473401"/>
              <a:gd name="connsiteX170" fmla="*/ 613443 w 4752078"/>
              <a:gd name="connsiteY170" fmla="*/ 1447800 h 1473401"/>
              <a:gd name="connsiteX171" fmla="*/ 651543 w 4752078"/>
              <a:gd name="connsiteY171" fmla="*/ 1438275 h 1473401"/>
              <a:gd name="connsiteX172" fmla="*/ 613443 w 4752078"/>
              <a:gd name="connsiteY172" fmla="*/ 1333500 h 1473401"/>
              <a:gd name="connsiteX173" fmla="*/ 556293 w 4752078"/>
              <a:gd name="connsiteY173" fmla="*/ 1285875 h 1473401"/>
              <a:gd name="connsiteX174" fmla="*/ 518193 w 4752078"/>
              <a:gd name="connsiteY174" fmla="*/ 1228725 h 1473401"/>
              <a:gd name="connsiteX175" fmla="*/ 499143 w 4752078"/>
              <a:gd name="connsiteY175" fmla="*/ 1200150 h 1473401"/>
              <a:gd name="connsiteX176" fmla="*/ 527718 w 4752078"/>
              <a:gd name="connsiteY176" fmla="*/ 1190625 h 1473401"/>
              <a:gd name="connsiteX177" fmla="*/ 556293 w 4752078"/>
              <a:gd name="connsiteY177" fmla="*/ 1247775 h 1473401"/>
              <a:gd name="connsiteX178" fmla="*/ 603918 w 4752078"/>
              <a:gd name="connsiteY178" fmla="*/ 1295400 h 1473401"/>
              <a:gd name="connsiteX179" fmla="*/ 651543 w 4752078"/>
              <a:gd name="connsiteY179" fmla="*/ 1343025 h 1473401"/>
              <a:gd name="connsiteX180" fmla="*/ 699168 w 4752078"/>
              <a:gd name="connsiteY180" fmla="*/ 1390650 h 1473401"/>
              <a:gd name="connsiteX181" fmla="*/ 765843 w 4752078"/>
              <a:gd name="connsiteY181" fmla="*/ 1409700 h 1473401"/>
              <a:gd name="connsiteX182" fmla="*/ 775368 w 4752078"/>
              <a:gd name="connsiteY182" fmla="*/ 1333500 h 1473401"/>
              <a:gd name="connsiteX183" fmla="*/ 1251618 w 4752078"/>
              <a:gd name="connsiteY183" fmla="*/ 1333500 h 1473401"/>
              <a:gd name="connsiteX184" fmla="*/ 1280193 w 4752078"/>
              <a:gd name="connsiteY184" fmla="*/ 1323975 h 1473401"/>
              <a:gd name="connsiteX185" fmla="*/ 1308768 w 4752078"/>
              <a:gd name="connsiteY185" fmla="*/ 1304925 h 1473401"/>
              <a:gd name="connsiteX186" fmla="*/ 1346868 w 4752078"/>
              <a:gd name="connsiteY186" fmla="*/ 1295400 h 1473401"/>
              <a:gd name="connsiteX187" fmla="*/ 1375443 w 4752078"/>
              <a:gd name="connsiteY187" fmla="*/ 1238250 h 1473401"/>
              <a:gd name="connsiteX188" fmla="*/ 1384968 w 4752078"/>
              <a:gd name="connsiteY188" fmla="*/ 1019175 h 1473401"/>
              <a:gd name="connsiteX189" fmla="*/ 1413543 w 4752078"/>
              <a:gd name="connsiteY189" fmla="*/ 1009650 h 1473401"/>
              <a:gd name="connsiteX190" fmla="*/ 1765968 w 4752078"/>
              <a:gd name="connsiteY190" fmla="*/ 1000125 h 1473401"/>
              <a:gd name="connsiteX191" fmla="*/ 1804068 w 4752078"/>
              <a:gd name="connsiteY191" fmla="*/ 904875 h 1473401"/>
              <a:gd name="connsiteX192" fmla="*/ 1823118 w 4752078"/>
              <a:gd name="connsiteY192" fmla="*/ 876300 h 1473401"/>
              <a:gd name="connsiteX193" fmla="*/ 1880268 w 4752078"/>
              <a:gd name="connsiteY193" fmla="*/ 857250 h 1473401"/>
              <a:gd name="connsiteX194" fmla="*/ 1927893 w 4752078"/>
              <a:gd name="connsiteY194" fmla="*/ 904875 h 1473401"/>
              <a:gd name="connsiteX195" fmla="*/ 1965993 w 4752078"/>
              <a:gd name="connsiteY195" fmla="*/ 933450 h 1473401"/>
              <a:gd name="connsiteX196" fmla="*/ 2070768 w 4752078"/>
              <a:gd name="connsiteY196" fmla="*/ 962025 h 1473401"/>
              <a:gd name="connsiteX197" fmla="*/ 2232693 w 4752078"/>
              <a:gd name="connsiteY197" fmla="*/ 1028700 h 1473401"/>
              <a:gd name="connsiteX198" fmla="*/ 2289843 w 4752078"/>
              <a:gd name="connsiteY198" fmla="*/ 1038225 h 1473401"/>
              <a:gd name="connsiteX199" fmla="*/ 2404143 w 4752078"/>
              <a:gd name="connsiteY199" fmla="*/ 1047750 h 1473401"/>
              <a:gd name="connsiteX200" fmla="*/ 2613693 w 4752078"/>
              <a:gd name="connsiteY200" fmla="*/ 1047750 h 1473401"/>
              <a:gd name="connsiteX201" fmla="*/ 2642268 w 4752078"/>
              <a:gd name="connsiteY201" fmla="*/ 1057275 h 1473401"/>
              <a:gd name="connsiteX202" fmla="*/ 2708943 w 4752078"/>
              <a:gd name="connsiteY202" fmla="*/ 1104900 h 1473401"/>
              <a:gd name="connsiteX203" fmla="*/ 2737518 w 4752078"/>
              <a:gd name="connsiteY203" fmla="*/ 1114425 h 1473401"/>
              <a:gd name="connsiteX204" fmla="*/ 2794668 w 4752078"/>
              <a:gd name="connsiteY204" fmla="*/ 1095375 h 1473401"/>
              <a:gd name="connsiteX205" fmla="*/ 3099468 w 4752078"/>
              <a:gd name="connsiteY205" fmla="*/ 1076325 h 1473401"/>
              <a:gd name="connsiteX206" fmla="*/ 3118518 w 4752078"/>
              <a:gd name="connsiteY206" fmla="*/ 981075 h 1473401"/>
              <a:gd name="connsiteX207" fmla="*/ 3137568 w 4752078"/>
              <a:gd name="connsiteY207" fmla="*/ 952500 h 1473401"/>
              <a:gd name="connsiteX208" fmla="*/ 3366168 w 4752078"/>
              <a:gd name="connsiteY208" fmla="*/ 981075 h 1473401"/>
              <a:gd name="connsiteX209" fmla="*/ 3385218 w 4752078"/>
              <a:gd name="connsiteY209" fmla="*/ 1009650 h 1473401"/>
              <a:gd name="connsiteX210" fmla="*/ 3413793 w 4752078"/>
              <a:gd name="connsiteY210" fmla="*/ 1066800 h 1473401"/>
              <a:gd name="connsiteX211" fmla="*/ 3470943 w 4752078"/>
              <a:gd name="connsiteY211" fmla="*/ 1104900 h 1473401"/>
              <a:gd name="connsiteX212" fmla="*/ 3499518 w 4752078"/>
              <a:gd name="connsiteY212" fmla="*/ 1123950 h 1473401"/>
              <a:gd name="connsiteX213" fmla="*/ 3499518 w 4752078"/>
              <a:gd name="connsiteY213" fmla="*/ 1200150 h 1473401"/>
              <a:gd name="connsiteX214" fmla="*/ 3432843 w 4752078"/>
              <a:gd name="connsiteY214" fmla="*/ 1209675 h 1473401"/>
              <a:gd name="connsiteX215" fmla="*/ 3470943 w 4752078"/>
              <a:gd name="connsiteY215" fmla="*/ 1247775 h 1473401"/>
              <a:gd name="connsiteX0" fmla="*/ 3470943 w 4752078"/>
              <a:gd name="connsiteY0" fmla="*/ 1247775 h 1473401"/>
              <a:gd name="connsiteX1" fmla="*/ 3547143 w 4752078"/>
              <a:gd name="connsiteY1" fmla="*/ 1200150 h 1473401"/>
              <a:gd name="connsiteX2" fmla="*/ 3566193 w 4752078"/>
              <a:gd name="connsiteY2" fmla="*/ 1133475 h 1473401"/>
              <a:gd name="connsiteX3" fmla="*/ 3585243 w 4752078"/>
              <a:gd name="connsiteY3" fmla="*/ 1104900 h 1473401"/>
              <a:gd name="connsiteX4" fmla="*/ 3604293 w 4752078"/>
              <a:gd name="connsiteY4" fmla="*/ 1019175 h 1473401"/>
              <a:gd name="connsiteX5" fmla="*/ 3623343 w 4752078"/>
              <a:gd name="connsiteY5" fmla="*/ 1057275 h 1473401"/>
              <a:gd name="connsiteX6" fmla="*/ 3642393 w 4752078"/>
              <a:gd name="connsiteY6" fmla="*/ 1171575 h 1473401"/>
              <a:gd name="connsiteX7" fmla="*/ 3670968 w 4752078"/>
              <a:gd name="connsiteY7" fmla="*/ 1162050 h 1473401"/>
              <a:gd name="connsiteX8" fmla="*/ 3680493 w 4752078"/>
              <a:gd name="connsiteY8" fmla="*/ 1000125 h 1473401"/>
              <a:gd name="connsiteX9" fmla="*/ 3585243 w 4752078"/>
              <a:gd name="connsiteY9" fmla="*/ 952500 h 1473401"/>
              <a:gd name="connsiteX10" fmla="*/ 3556668 w 4752078"/>
              <a:gd name="connsiteY10" fmla="*/ 933450 h 1473401"/>
              <a:gd name="connsiteX11" fmla="*/ 3547143 w 4752078"/>
              <a:gd name="connsiteY11" fmla="*/ 838200 h 1473401"/>
              <a:gd name="connsiteX12" fmla="*/ 3575718 w 4752078"/>
              <a:gd name="connsiteY12" fmla="*/ 819150 h 1473401"/>
              <a:gd name="connsiteX13" fmla="*/ 3680493 w 4752078"/>
              <a:gd name="connsiteY13" fmla="*/ 790575 h 1473401"/>
              <a:gd name="connsiteX14" fmla="*/ 3737643 w 4752078"/>
              <a:gd name="connsiteY14" fmla="*/ 771525 h 1473401"/>
              <a:gd name="connsiteX15" fmla="*/ 3766218 w 4752078"/>
              <a:gd name="connsiteY15" fmla="*/ 762000 h 1473401"/>
              <a:gd name="connsiteX16" fmla="*/ 3851943 w 4752078"/>
              <a:gd name="connsiteY16" fmla="*/ 790575 h 1473401"/>
              <a:gd name="connsiteX17" fmla="*/ 3880518 w 4752078"/>
              <a:gd name="connsiteY17" fmla="*/ 809625 h 1473401"/>
              <a:gd name="connsiteX18" fmla="*/ 3928143 w 4752078"/>
              <a:gd name="connsiteY18" fmla="*/ 800100 h 1473401"/>
              <a:gd name="connsiteX19" fmla="*/ 3956718 w 4752078"/>
              <a:gd name="connsiteY19" fmla="*/ 790575 h 1473401"/>
              <a:gd name="connsiteX20" fmla="*/ 3966243 w 4752078"/>
              <a:gd name="connsiteY20" fmla="*/ 762000 h 1473401"/>
              <a:gd name="connsiteX21" fmla="*/ 3994818 w 4752078"/>
              <a:gd name="connsiteY21" fmla="*/ 742950 h 1473401"/>
              <a:gd name="connsiteX22" fmla="*/ 4042443 w 4752078"/>
              <a:gd name="connsiteY22" fmla="*/ 695325 h 1473401"/>
              <a:gd name="connsiteX23" fmla="*/ 4071018 w 4752078"/>
              <a:gd name="connsiteY23" fmla="*/ 704850 h 1473401"/>
              <a:gd name="connsiteX24" fmla="*/ 4071018 w 4752078"/>
              <a:gd name="connsiteY24" fmla="*/ 781050 h 1473401"/>
              <a:gd name="connsiteX25" fmla="*/ 4013868 w 4752078"/>
              <a:gd name="connsiteY25" fmla="*/ 819150 h 1473401"/>
              <a:gd name="connsiteX26" fmla="*/ 3966243 w 4752078"/>
              <a:gd name="connsiteY26" fmla="*/ 885825 h 1473401"/>
              <a:gd name="connsiteX27" fmla="*/ 3956718 w 4752078"/>
              <a:gd name="connsiteY27" fmla="*/ 942975 h 1473401"/>
              <a:gd name="connsiteX28" fmla="*/ 3947193 w 4752078"/>
              <a:gd name="connsiteY28" fmla="*/ 971550 h 1473401"/>
              <a:gd name="connsiteX29" fmla="*/ 3937668 w 4752078"/>
              <a:gd name="connsiteY29" fmla="*/ 1123950 h 1473401"/>
              <a:gd name="connsiteX30" fmla="*/ 3909093 w 4752078"/>
              <a:gd name="connsiteY30" fmla="*/ 1133475 h 1473401"/>
              <a:gd name="connsiteX31" fmla="*/ 3899568 w 4752078"/>
              <a:gd name="connsiteY31" fmla="*/ 1162050 h 1473401"/>
              <a:gd name="connsiteX32" fmla="*/ 3937668 w 4752078"/>
              <a:gd name="connsiteY32" fmla="*/ 1152525 h 1473401"/>
              <a:gd name="connsiteX33" fmla="*/ 4023393 w 4752078"/>
              <a:gd name="connsiteY33" fmla="*/ 1076325 h 1473401"/>
              <a:gd name="connsiteX34" fmla="*/ 4042443 w 4752078"/>
              <a:gd name="connsiteY34" fmla="*/ 1047750 h 1473401"/>
              <a:gd name="connsiteX35" fmla="*/ 4051968 w 4752078"/>
              <a:gd name="connsiteY35" fmla="*/ 1019175 h 1473401"/>
              <a:gd name="connsiteX36" fmla="*/ 4080543 w 4752078"/>
              <a:gd name="connsiteY36" fmla="*/ 847725 h 1473401"/>
              <a:gd name="connsiteX37" fmla="*/ 4099593 w 4752078"/>
              <a:gd name="connsiteY37" fmla="*/ 819150 h 1473401"/>
              <a:gd name="connsiteX38" fmla="*/ 4128168 w 4752078"/>
              <a:gd name="connsiteY38" fmla="*/ 800100 h 1473401"/>
              <a:gd name="connsiteX39" fmla="*/ 4156743 w 4752078"/>
              <a:gd name="connsiteY39" fmla="*/ 742950 h 1473401"/>
              <a:gd name="connsiteX40" fmla="*/ 4166268 w 4752078"/>
              <a:gd name="connsiteY40" fmla="*/ 714375 h 1473401"/>
              <a:gd name="connsiteX41" fmla="*/ 4194843 w 4752078"/>
              <a:gd name="connsiteY41" fmla="*/ 695325 h 1473401"/>
              <a:gd name="connsiteX42" fmla="*/ 4223418 w 4752078"/>
              <a:gd name="connsiteY42" fmla="*/ 666750 h 1473401"/>
              <a:gd name="connsiteX43" fmla="*/ 4499643 w 4752078"/>
              <a:gd name="connsiteY43" fmla="*/ 657225 h 1473401"/>
              <a:gd name="connsiteX44" fmla="*/ 4547268 w 4752078"/>
              <a:gd name="connsiteY44" fmla="*/ 619125 h 1473401"/>
              <a:gd name="connsiteX45" fmla="*/ 4566318 w 4752078"/>
              <a:gd name="connsiteY45" fmla="*/ 561975 h 1473401"/>
              <a:gd name="connsiteX46" fmla="*/ 4728243 w 4752078"/>
              <a:gd name="connsiteY46" fmla="*/ 552450 h 1473401"/>
              <a:gd name="connsiteX47" fmla="*/ 4747293 w 4752078"/>
              <a:gd name="connsiteY47" fmla="*/ 523875 h 1473401"/>
              <a:gd name="connsiteX48" fmla="*/ 4709193 w 4752078"/>
              <a:gd name="connsiteY48" fmla="*/ 457200 h 1473401"/>
              <a:gd name="connsiteX49" fmla="*/ 4575843 w 4752078"/>
              <a:gd name="connsiteY49" fmla="*/ 428625 h 1473401"/>
              <a:gd name="connsiteX50" fmla="*/ 4537743 w 4752078"/>
              <a:gd name="connsiteY50" fmla="*/ 419100 h 1473401"/>
              <a:gd name="connsiteX51" fmla="*/ 4442493 w 4752078"/>
              <a:gd name="connsiteY51" fmla="*/ 390525 h 1473401"/>
              <a:gd name="connsiteX52" fmla="*/ 4413918 w 4752078"/>
              <a:gd name="connsiteY52" fmla="*/ 371475 h 1473401"/>
              <a:gd name="connsiteX53" fmla="*/ 4318668 w 4752078"/>
              <a:gd name="connsiteY53" fmla="*/ 342900 h 1473401"/>
              <a:gd name="connsiteX54" fmla="*/ 4213893 w 4752078"/>
              <a:gd name="connsiteY54" fmla="*/ 352425 h 1473401"/>
              <a:gd name="connsiteX55" fmla="*/ 4156743 w 4752078"/>
              <a:gd name="connsiteY55" fmla="*/ 371475 h 1473401"/>
              <a:gd name="connsiteX56" fmla="*/ 3994818 w 4752078"/>
              <a:gd name="connsiteY56" fmla="*/ 352425 h 1473401"/>
              <a:gd name="connsiteX57" fmla="*/ 3937668 w 4752078"/>
              <a:gd name="connsiteY57" fmla="*/ 333375 h 1473401"/>
              <a:gd name="connsiteX58" fmla="*/ 3794793 w 4752078"/>
              <a:gd name="connsiteY58" fmla="*/ 238125 h 1473401"/>
              <a:gd name="connsiteX59" fmla="*/ 3756693 w 4752078"/>
              <a:gd name="connsiteY59" fmla="*/ 228600 h 1473401"/>
              <a:gd name="connsiteX60" fmla="*/ 3594768 w 4752078"/>
              <a:gd name="connsiteY60" fmla="*/ 238125 h 1473401"/>
              <a:gd name="connsiteX61" fmla="*/ 3566193 w 4752078"/>
              <a:gd name="connsiteY61" fmla="*/ 257175 h 1473401"/>
              <a:gd name="connsiteX62" fmla="*/ 3537618 w 4752078"/>
              <a:gd name="connsiteY62" fmla="*/ 266700 h 1473401"/>
              <a:gd name="connsiteX63" fmla="*/ 3518568 w 4752078"/>
              <a:gd name="connsiteY63" fmla="*/ 295275 h 1473401"/>
              <a:gd name="connsiteX64" fmla="*/ 3489993 w 4752078"/>
              <a:gd name="connsiteY64" fmla="*/ 304800 h 1473401"/>
              <a:gd name="connsiteX65" fmla="*/ 3366168 w 4752078"/>
              <a:gd name="connsiteY65" fmla="*/ 295275 h 1473401"/>
              <a:gd name="connsiteX66" fmla="*/ 3337593 w 4752078"/>
              <a:gd name="connsiteY66" fmla="*/ 285750 h 1473401"/>
              <a:gd name="connsiteX67" fmla="*/ 3299493 w 4752078"/>
              <a:gd name="connsiteY67" fmla="*/ 276225 h 1473401"/>
              <a:gd name="connsiteX68" fmla="*/ 3242343 w 4752078"/>
              <a:gd name="connsiteY68" fmla="*/ 257175 h 1473401"/>
              <a:gd name="connsiteX69" fmla="*/ 3204243 w 4752078"/>
              <a:gd name="connsiteY69" fmla="*/ 200025 h 1473401"/>
              <a:gd name="connsiteX70" fmla="*/ 3175668 w 4752078"/>
              <a:gd name="connsiteY70" fmla="*/ 180975 h 1473401"/>
              <a:gd name="connsiteX71" fmla="*/ 2947068 w 4752078"/>
              <a:gd name="connsiteY71" fmla="*/ 152400 h 1473401"/>
              <a:gd name="connsiteX72" fmla="*/ 2880393 w 4752078"/>
              <a:gd name="connsiteY72" fmla="*/ 28575 h 1473401"/>
              <a:gd name="connsiteX73" fmla="*/ 2804193 w 4752078"/>
              <a:gd name="connsiteY73" fmla="*/ 9525 h 1473401"/>
              <a:gd name="connsiteX74" fmla="*/ 2766093 w 4752078"/>
              <a:gd name="connsiteY74" fmla="*/ 0 h 1473401"/>
              <a:gd name="connsiteX75" fmla="*/ 2727993 w 4752078"/>
              <a:gd name="connsiteY75" fmla="*/ 9525 h 1473401"/>
              <a:gd name="connsiteX76" fmla="*/ 2670843 w 4752078"/>
              <a:gd name="connsiteY76" fmla="*/ 47625 h 1473401"/>
              <a:gd name="connsiteX77" fmla="*/ 2613693 w 4752078"/>
              <a:gd name="connsiteY77" fmla="*/ 66675 h 1473401"/>
              <a:gd name="connsiteX78" fmla="*/ 2585118 w 4752078"/>
              <a:gd name="connsiteY78" fmla="*/ 76200 h 1473401"/>
              <a:gd name="connsiteX79" fmla="*/ 2499393 w 4752078"/>
              <a:gd name="connsiteY79" fmla="*/ 66675 h 1473401"/>
              <a:gd name="connsiteX80" fmla="*/ 2404143 w 4752078"/>
              <a:gd name="connsiteY80" fmla="*/ 85725 h 1473401"/>
              <a:gd name="connsiteX81" fmla="*/ 2375568 w 4752078"/>
              <a:gd name="connsiteY81" fmla="*/ 104775 h 1473401"/>
              <a:gd name="connsiteX82" fmla="*/ 2346993 w 4752078"/>
              <a:gd name="connsiteY82" fmla="*/ 133350 h 1473401"/>
              <a:gd name="connsiteX83" fmla="*/ 2318418 w 4752078"/>
              <a:gd name="connsiteY83" fmla="*/ 142875 h 1473401"/>
              <a:gd name="connsiteX84" fmla="*/ 2289843 w 4752078"/>
              <a:gd name="connsiteY84" fmla="*/ 161925 h 1473401"/>
              <a:gd name="connsiteX85" fmla="*/ 2232693 w 4752078"/>
              <a:gd name="connsiteY85" fmla="*/ 180975 h 1473401"/>
              <a:gd name="connsiteX86" fmla="*/ 2204118 w 4752078"/>
              <a:gd name="connsiteY86" fmla="*/ 200025 h 1473401"/>
              <a:gd name="connsiteX87" fmla="*/ 2137443 w 4752078"/>
              <a:gd name="connsiteY87" fmla="*/ 219075 h 1473401"/>
              <a:gd name="connsiteX88" fmla="*/ 2051718 w 4752078"/>
              <a:gd name="connsiteY88" fmla="*/ 247650 h 1473401"/>
              <a:gd name="connsiteX89" fmla="*/ 1927893 w 4752078"/>
              <a:gd name="connsiteY89" fmla="*/ 247650 h 1473401"/>
              <a:gd name="connsiteX90" fmla="*/ 1870743 w 4752078"/>
              <a:gd name="connsiteY90" fmla="*/ 285750 h 1473401"/>
              <a:gd name="connsiteX91" fmla="*/ 1851693 w 4752078"/>
              <a:gd name="connsiteY91" fmla="*/ 314325 h 1473401"/>
              <a:gd name="connsiteX92" fmla="*/ 1851693 w 4752078"/>
              <a:gd name="connsiteY92" fmla="*/ 381000 h 1473401"/>
              <a:gd name="connsiteX93" fmla="*/ 1813593 w 4752078"/>
              <a:gd name="connsiteY93" fmla="*/ 390525 h 1473401"/>
              <a:gd name="connsiteX94" fmla="*/ 1708818 w 4752078"/>
              <a:gd name="connsiteY94" fmla="*/ 381000 h 1473401"/>
              <a:gd name="connsiteX95" fmla="*/ 1651668 w 4752078"/>
              <a:gd name="connsiteY95" fmla="*/ 361950 h 1473401"/>
              <a:gd name="connsiteX96" fmla="*/ 1575468 w 4752078"/>
              <a:gd name="connsiteY96" fmla="*/ 371475 h 1473401"/>
              <a:gd name="connsiteX97" fmla="*/ 1537368 w 4752078"/>
              <a:gd name="connsiteY97" fmla="*/ 381000 h 1473401"/>
              <a:gd name="connsiteX98" fmla="*/ 1489743 w 4752078"/>
              <a:gd name="connsiteY98" fmla="*/ 428625 h 1473401"/>
              <a:gd name="connsiteX99" fmla="*/ 1242093 w 4752078"/>
              <a:gd name="connsiteY99" fmla="*/ 457200 h 1473401"/>
              <a:gd name="connsiteX100" fmla="*/ 1213518 w 4752078"/>
              <a:gd name="connsiteY100" fmla="*/ 476250 h 1473401"/>
              <a:gd name="connsiteX101" fmla="*/ 1156368 w 4752078"/>
              <a:gd name="connsiteY101" fmla="*/ 504825 h 1473401"/>
              <a:gd name="connsiteX102" fmla="*/ 1032543 w 4752078"/>
              <a:gd name="connsiteY102" fmla="*/ 495300 h 1473401"/>
              <a:gd name="connsiteX103" fmla="*/ 1042068 w 4752078"/>
              <a:gd name="connsiteY103" fmla="*/ 457200 h 1473401"/>
              <a:gd name="connsiteX104" fmla="*/ 1089693 w 4752078"/>
              <a:gd name="connsiteY104" fmla="*/ 419100 h 1473401"/>
              <a:gd name="connsiteX105" fmla="*/ 1108743 w 4752078"/>
              <a:gd name="connsiteY105" fmla="*/ 390525 h 1473401"/>
              <a:gd name="connsiteX106" fmla="*/ 1061118 w 4752078"/>
              <a:gd name="connsiteY106" fmla="*/ 342900 h 1473401"/>
              <a:gd name="connsiteX107" fmla="*/ 680118 w 4752078"/>
              <a:gd name="connsiteY107" fmla="*/ 352425 h 1473401"/>
              <a:gd name="connsiteX108" fmla="*/ 642018 w 4752078"/>
              <a:gd name="connsiteY108" fmla="*/ 361950 h 1473401"/>
              <a:gd name="connsiteX109" fmla="*/ 613443 w 4752078"/>
              <a:gd name="connsiteY109" fmla="*/ 381000 h 1473401"/>
              <a:gd name="connsiteX110" fmla="*/ 594393 w 4752078"/>
              <a:gd name="connsiteY110" fmla="*/ 409575 h 1473401"/>
              <a:gd name="connsiteX111" fmla="*/ 556293 w 4752078"/>
              <a:gd name="connsiteY111" fmla="*/ 485775 h 1473401"/>
              <a:gd name="connsiteX112" fmla="*/ 527718 w 4752078"/>
              <a:gd name="connsiteY112" fmla="*/ 514350 h 1473401"/>
              <a:gd name="connsiteX113" fmla="*/ 508668 w 4752078"/>
              <a:gd name="connsiteY113" fmla="*/ 542925 h 1473401"/>
              <a:gd name="connsiteX114" fmla="*/ 480093 w 4752078"/>
              <a:gd name="connsiteY114" fmla="*/ 571500 h 1473401"/>
              <a:gd name="connsiteX115" fmla="*/ 461043 w 4752078"/>
              <a:gd name="connsiteY115" fmla="*/ 600075 h 1473401"/>
              <a:gd name="connsiteX116" fmla="*/ 432468 w 4752078"/>
              <a:gd name="connsiteY116" fmla="*/ 628650 h 1473401"/>
              <a:gd name="connsiteX117" fmla="*/ 384843 w 4752078"/>
              <a:gd name="connsiteY117" fmla="*/ 685800 h 1473401"/>
              <a:gd name="connsiteX118" fmla="*/ 356268 w 4752078"/>
              <a:gd name="connsiteY118" fmla="*/ 695325 h 1473401"/>
              <a:gd name="connsiteX119" fmla="*/ 346743 w 4752078"/>
              <a:gd name="connsiteY119" fmla="*/ 723900 h 1473401"/>
              <a:gd name="connsiteX120" fmla="*/ 365793 w 4752078"/>
              <a:gd name="connsiteY120" fmla="*/ 752475 h 1473401"/>
              <a:gd name="connsiteX121" fmla="*/ 508668 w 4752078"/>
              <a:gd name="connsiteY121" fmla="*/ 781050 h 1473401"/>
              <a:gd name="connsiteX122" fmla="*/ 537243 w 4752078"/>
              <a:gd name="connsiteY122" fmla="*/ 800100 h 1473401"/>
              <a:gd name="connsiteX123" fmla="*/ 584868 w 4752078"/>
              <a:gd name="connsiteY123" fmla="*/ 857250 h 1473401"/>
              <a:gd name="connsiteX124" fmla="*/ 613443 w 4752078"/>
              <a:gd name="connsiteY124" fmla="*/ 866775 h 1473401"/>
              <a:gd name="connsiteX125" fmla="*/ 622968 w 4752078"/>
              <a:gd name="connsiteY125" fmla="*/ 781050 h 1473401"/>
              <a:gd name="connsiteX126" fmla="*/ 651543 w 4752078"/>
              <a:gd name="connsiteY126" fmla="*/ 752475 h 1473401"/>
              <a:gd name="connsiteX127" fmla="*/ 680118 w 4752078"/>
              <a:gd name="connsiteY127" fmla="*/ 695325 h 1473401"/>
              <a:gd name="connsiteX128" fmla="*/ 689643 w 4752078"/>
              <a:gd name="connsiteY128" fmla="*/ 628650 h 1473401"/>
              <a:gd name="connsiteX129" fmla="*/ 727743 w 4752078"/>
              <a:gd name="connsiteY129" fmla="*/ 571500 h 1473401"/>
              <a:gd name="connsiteX130" fmla="*/ 746793 w 4752078"/>
              <a:gd name="connsiteY130" fmla="*/ 542925 h 1473401"/>
              <a:gd name="connsiteX131" fmla="*/ 756318 w 4752078"/>
              <a:gd name="connsiteY131" fmla="*/ 514350 h 1473401"/>
              <a:gd name="connsiteX132" fmla="*/ 775368 w 4752078"/>
              <a:gd name="connsiteY132" fmla="*/ 609600 h 1473401"/>
              <a:gd name="connsiteX133" fmla="*/ 756318 w 4752078"/>
              <a:gd name="connsiteY133" fmla="*/ 666750 h 1473401"/>
              <a:gd name="connsiteX134" fmla="*/ 784893 w 4752078"/>
              <a:gd name="connsiteY134" fmla="*/ 742950 h 1473401"/>
              <a:gd name="connsiteX135" fmla="*/ 813468 w 4752078"/>
              <a:gd name="connsiteY135" fmla="*/ 762000 h 1473401"/>
              <a:gd name="connsiteX136" fmla="*/ 803943 w 4752078"/>
              <a:gd name="connsiteY136" fmla="*/ 828675 h 1473401"/>
              <a:gd name="connsiteX137" fmla="*/ 746793 w 4752078"/>
              <a:gd name="connsiteY137" fmla="*/ 857250 h 1473401"/>
              <a:gd name="connsiteX138" fmla="*/ 718218 w 4752078"/>
              <a:gd name="connsiteY138" fmla="*/ 876300 h 1473401"/>
              <a:gd name="connsiteX139" fmla="*/ 594393 w 4752078"/>
              <a:gd name="connsiteY139" fmla="*/ 942975 h 1473401"/>
              <a:gd name="connsiteX140" fmla="*/ 556293 w 4752078"/>
              <a:gd name="connsiteY140" fmla="*/ 933450 h 1473401"/>
              <a:gd name="connsiteX141" fmla="*/ 499143 w 4752078"/>
              <a:gd name="connsiteY141" fmla="*/ 885825 h 1473401"/>
              <a:gd name="connsiteX142" fmla="*/ 470568 w 4752078"/>
              <a:gd name="connsiteY142" fmla="*/ 866775 h 1473401"/>
              <a:gd name="connsiteX143" fmla="*/ 403893 w 4752078"/>
              <a:gd name="connsiteY143" fmla="*/ 876300 h 1473401"/>
              <a:gd name="connsiteX144" fmla="*/ 394368 w 4752078"/>
              <a:gd name="connsiteY144" fmla="*/ 904875 h 1473401"/>
              <a:gd name="connsiteX145" fmla="*/ 375318 w 4752078"/>
              <a:gd name="connsiteY145" fmla="*/ 933450 h 1473401"/>
              <a:gd name="connsiteX146" fmla="*/ 365793 w 4752078"/>
              <a:gd name="connsiteY146" fmla="*/ 962025 h 1473401"/>
              <a:gd name="connsiteX147" fmla="*/ 308643 w 4752078"/>
              <a:gd name="connsiteY147" fmla="*/ 981075 h 1473401"/>
              <a:gd name="connsiteX148" fmla="*/ 270543 w 4752078"/>
              <a:gd name="connsiteY148" fmla="*/ 1000125 h 1473401"/>
              <a:gd name="connsiteX149" fmla="*/ 241968 w 4752078"/>
              <a:gd name="connsiteY149" fmla="*/ 1009650 h 1473401"/>
              <a:gd name="connsiteX150" fmla="*/ 165768 w 4752078"/>
              <a:gd name="connsiteY150" fmla="*/ 1076325 h 1473401"/>
              <a:gd name="connsiteX151" fmla="*/ 137193 w 4752078"/>
              <a:gd name="connsiteY151" fmla="*/ 1095375 h 1473401"/>
              <a:gd name="connsiteX152" fmla="*/ 118143 w 4752078"/>
              <a:gd name="connsiteY152" fmla="*/ 1123950 h 1473401"/>
              <a:gd name="connsiteX153" fmla="*/ 156243 w 4752078"/>
              <a:gd name="connsiteY153" fmla="*/ 1181100 h 1473401"/>
              <a:gd name="connsiteX154" fmla="*/ 156243 w 4752078"/>
              <a:gd name="connsiteY154" fmla="*/ 1323975 h 1473401"/>
              <a:gd name="connsiteX155" fmla="*/ 127668 w 4752078"/>
              <a:gd name="connsiteY155" fmla="*/ 1333500 h 1473401"/>
              <a:gd name="connsiteX156" fmla="*/ 99093 w 4752078"/>
              <a:gd name="connsiteY156" fmla="*/ 1323975 h 1473401"/>
              <a:gd name="connsiteX157" fmla="*/ 51468 w 4752078"/>
              <a:gd name="connsiteY157" fmla="*/ 1362075 h 1473401"/>
              <a:gd name="connsiteX158" fmla="*/ 13368 w 4752078"/>
              <a:gd name="connsiteY158" fmla="*/ 1381125 h 1473401"/>
              <a:gd name="connsiteX159" fmla="*/ 41943 w 4752078"/>
              <a:gd name="connsiteY159" fmla="*/ 1419225 h 1473401"/>
              <a:gd name="connsiteX160" fmla="*/ 99093 w 4752078"/>
              <a:gd name="connsiteY160" fmla="*/ 1438275 h 1473401"/>
              <a:gd name="connsiteX161" fmla="*/ 222918 w 4752078"/>
              <a:gd name="connsiteY161" fmla="*/ 1428750 h 1473401"/>
              <a:gd name="connsiteX162" fmla="*/ 241968 w 4752078"/>
              <a:gd name="connsiteY162" fmla="*/ 1371600 h 1473401"/>
              <a:gd name="connsiteX163" fmla="*/ 308643 w 4752078"/>
              <a:gd name="connsiteY163" fmla="*/ 1285875 h 1473401"/>
              <a:gd name="connsiteX164" fmla="*/ 337218 w 4752078"/>
              <a:gd name="connsiteY164" fmla="*/ 1266825 h 1473401"/>
              <a:gd name="connsiteX165" fmla="*/ 403893 w 4752078"/>
              <a:gd name="connsiteY165" fmla="*/ 1276350 h 1473401"/>
              <a:gd name="connsiteX166" fmla="*/ 422943 w 4752078"/>
              <a:gd name="connsiteY166" fmla="*/ 1314450 h 1473401"/>
              <a:gd name="connsiteX167" fmla="*/ 480093 w 4752078"/>
              <a:gd name="connsiteY167" fmla="*/ 1352550 h 1473401"/>
              <a:gd name="connsiteX168" fmla="*/ 508668 w 4752078"/>
              <a:gd name="connsiteY168" fmla="*/ 1362075 h 1473401"/>
              <a:gd name="connsiteX169" fmla="*/ 603918 w 4752078"/>
              <a:gd name="connsiteY169" fmla="*/ 1371600 h 1473401"/>
              <a:gd name="connsiteX170" fmla="*/ 613443 w 4752078"/>
              <a:gd name="connsiteY170" fmla="*/ 1447800 h 1473401"/>
              <a:gd name="connsiteX171" fmla="*/ 651543 w 4752078"/>
              <a:gd name="connsiteY171" fmla="*/ 1438275 h 1473401"/>
              <a:gd name="connsiteX172" fmla="*/ 613443 w 4752078"/>
              <a:gd name="connsiteY172" fmla="*/ 1333500 h 1473401"/>
              <a:gd name="connsiteX173" fmla="*/ 556293 w 4752078"/>
              <a:gd name="connsiteY173" fmla="*/ 1285875 h 1473401"/>
              <a:gd name="connsiteX174" fmla="*/ 518193 w 4752078"/>
              <a:gd name="connsiteY174" fmla="*/ 1228725 h 1473401"/>
              <a:gd name="connsiteX175" fmla="*/ 499143 w 4752078"/>
              <a:gd name="connsiteY175" fmla="*/ 1200150 h 1473401"/>
              <a:gd name="connsiteX176" fmla="*/ 527718 w 4752078"/>
              <a:gd name="connsiteY176" fmla="*/ 1190625 h 1473401"/>
              <a:gd name="connsiteX177" fmla="*/ 556293 w 4752078"/>
              <a:gd name="connsiteY177" fmla="*/ 1247775 h 1473401"/>
              <a:gd name="connsiteX178" fmla="*/ 603918 w 4752078"/>
              <a:gd name="connsiteY178" fmla="*/ 1295400 h 1473401"/>
              <a:gd name="connsiteX179" fmla="*/ 651543 w 4752078"/>
              <a:gd name="connsiteY179" fmla="*/ 1343025 h 1473401"/>
              <a:gd name="connsiteX180" fmla="*/ 699168 w 4752078"/>
              <a:gd name="connsiteY180" fmla="*/ 1390650 h 1473401"/>
              <a:gd name="connsiteX181" fmla="*/ 765843 w 4752078"/>
              <a:gd name="connsiteY181" fmla="*/ 1409700 h 1473401"/>
              <a:gd name="connsiteX182" fmla="*/ 775368 w 4752078"/>
              <a:gd name="connsiteY182" fmla="*/ 1333500 h 1473401"/>
              <a:gd name="connsiteX183" fmla="*/ 1251618 w 4752078"/>
              <a:gd name="connsiteY183" fmla="*/ 1333500 h 1473401"/>
              <a:gd name="connsiteX184" fmla="*/ 1280193 w 4752078"/>
              <a:gd name="connsiteY184" fmla="*/ 1323975 h 1473401"/>
              <a:gd name="connsiteX185" fmla="*/ 1308768 w 4752078"/>
              <a:gd name="connsiteY185" fmla="*/ 1304925 h 1473401"/>
              <a:gd name="connsiteX186" fmla="*/ 1346868 w 4752078"/>
              <a:gd name="connsiteY186" fmla="*/ 1295400 h 1473401"/>
              <a:gd name="connsiteX187" fmla="*/ 1375443 w 4752078"/>
              <a:gd name="connsiteY187" fmla="*/ 1238250 h 1473401"/>
              <a:gd name="connsiteX188" fmla="*/ 1384968 w 4752078"/>
              <a:gd name="connsiteY188" fmla="*/ 1019175 h 1473401"/>
              <a:gd name="connsiteX189" fmla="*/ 1413543 w 4752078"/>
              <a:gd name="connsiteY189" fmla="*/ 1009650 h 1473401"/>
              <a:gd name="connsiteX190" fmla="*/ 1765968 w 4752078"/>
              <a:gd name="connsiteY190" fmla="*/ 1000125 h 1473401"/>
              <a:gd name="connsiteX191" fmla="*/ 1804068 w 4752078"/>
              <a:gd name="connsiteY191" fmla="*/ 904875 h 1473401"/>
              <a:gd name="connsiteX192" fmla="*/ 1823118 w 4752078"/>
              <a:gd name="connsiteY192" fmla="*/ 876300 h 1473401"/>
              <a:gd name="connsiteX193" fmla="*/ 1880268 w 4752078"/>
              <a:gd name="connsiteY193" fmla="*/ 857250 h 1473401"/>
              <a:gd name="connsiteX194" fmla="*/ 1927893 w 4752078"/>
              <a:gd name="connsiteY194" fmla="*/ 904875 h 1473401"/>
              <a:gd name="connsiteX195" fmla="*/ 1965993 w 4752078"/>
              <a:gd name="connsiteY195" fmla="*/ 933450 h 1473401"/>
              <a:gd name="connsiteX196" fmla="*/ 2070768 w 4752078"/>
              <a:gd name="connsiteY196" fmla="*/ 962025 h 1473401"/>
              <a:gd name="connsiteX197" fmla="*/ 2232693 w 4752078"/>
              <a:gd name="connsiteY197" fmla="*/ 1028700 h 1473401"/>
              <a:gd name="connsiteX198" fmla="*/ 2289843 w 4752078"/>
              <a:gd name="connsiteY198" fmla="*/ 1038225 h 1473401"/>
              <a:gd name="connsiteX199" fmla="*/ 2404143 w 4752078"/>
              <a:gd name="connsiteY199" fmla="*/ 1047750 h 1473401"/>
              <a:gd name="connsiteX200" fmla="*/ 2613693 w 4752078"/>
              <a:gd name="connsiteY200" fmla="*/ 1047750 h 1473401"/>
              <a:gd name="connsiteX201" fmla="*/ 2642268 w 4752078"/>
              <a:gd name="connsiteY201" fmla="*/ 1057275 h 1473401"/>
              <a:gd name="connsiteX202" fmla="*/ 2708943 w 4752078"/>
              <a:gd name="connsiteY202" fmla="*/ 1104900 h 1473401"/>
              <a:gd name="connsiteX203" fmla="*/ 2737518 w 4752078"/>
              <a:gd name="connsiteY203" fmla="*/ 1114425 h 1473401"/>
              <a:gd name="connsiteX204" fmla="*/ 2794668 w 4752078"/>
              <a:gd name="connsiteY204" fmla="*/ 1095375 h 1473401"/>
              <a:gd name="connsiteX205" fmla="*/ 3099468 w 4752078"/>
              <a:gd name="connsiteY205" fmla="*/ 1076325 h 1473401"/>
              <a:gd name="connsiteX206" fmla="*/ 3118518 w 4752078"/>
              <a:gd name="connsiteY206" fmla="*/ 981075 h 1473401"/>
              <a:gd name="connsiteX207" fmla="*/ 3137568 w 4752078"/>
              <a:gd name="connsiteY207" fmla="*/ 952500 h 1473401"/>
              <a:gd name="connsiteX208" fmla="*/ 3366168 w 4752078"/>
              <a:gd name="connsiteY208" fmla="*/ 981075 h 1473401"/>
              <a:gd name="connsiteX209" fmla="*/ 3385218 w 4752078"/>
              <a:gd name="connsiteY209" fmla="*/ 1009650 h 1473401"/>
              <a:gd name="connsiteX210" fmla="*/ 3413793 w 4752078"/>
              <a:gd name="connsiteY210" fmla="*/ 1066800 h 1473401"/>
              <a:gd name="connsiteX211" fmla="*/ 3470943 w 4752078"/>
              <a:gd name="connsiteY211" fmla="*/ 1104900 h 1473401"/>
              <a:gd name="connsiteX212" fmla="*/ 3499518 w 4752078"/>
              <a:gd name="connsiteY212" fmla="*/ 1123950 h 1473401"/>
              <a:gd name="connsiteX213" fmla="*/ 3499518 w 4752078"/>
              <a:gd name="connsiteY213" fmla="*/ 1200150 h 1473401"/>
              <a:gd name="connsiteX214" fmla="*/ 3432843 w 4752078"/>
              <a:gd name="connsiteY214" fmla="*/ 1209675 h 1473401"/>
              <a:gd name="connsiteX215" fmla="*/ 3470943 w 4752078"/>
              <a:gd name="connsiteY215" fmla="*/ 1247775 h 1473401"/>
              <a:gd name="connsiteX0" fmla="*/ 3470943 w 4752078"/>
              <a:gd name="connsiteY0" fmla="*/ 1247775 h 1473401"/>
              <a:gd name="connsiteX1" fmla="*/ 3547143 w 4752078"/>
              <a:gd name="connsiteY1" fmla="*/ 1200150 h 1473401"/>
              <a:gd name="connsiteX2" fmla="*/ 3566193 w 4752078"/>
              <a:gd name="connsiteY2" fmla="*/ 1133475 h 1473401"/>
              <a:gd name="connsiteX3" fmla="*/ 3585243 w 4752078"/>
              <a:gd name="connsiteY3" fmla="*/ 1104900 h 1473401"/>
              <a:gd name="connsiteX4" fmla="*/ 3604293 w 4752078"/>
              <a:gd name="connsiteY4" fmla="*/ 1019175 h 1473401"/>
              <a:gd name="connsiteX5" fmla="*/ 3623343 w 4752078"/>
              <a:gd name="connsiteY5" fmla="*/ 1057275 h 1473401"/>
              <a:gd name="connsiteX6" fmla="*/ 3642393 w 4752078"/>
              <a:gd name="connsiteY6" fmla="*/ 1171575 h 1473401"/>
              <a:gd name="connsiteX7" fmla="*/ 3670968 w 4752078"/>
              <a:gd name="connsiteY7" fmla="*/ 1162050 h 1473401"/>
              <a:gd name="connsiteX8" fmla="*/ 3680493 w 4752078"/>
              <a:gd name="connsiteY8" fmla="*/ 1000125 h 1473401"/>
              <a:gd name="connsiteX9" fmla="*/ 3585243 w 4752078"/>
              <a:gd name="connsiteY9" fmla="*/ 952500 h 1473401"/>
              <a:gd name="connsiteX10" fmla="*/ 3556668 w 4752078"/>
              <a:gd name="connsiteY10" fmla="*/ 933450 h 1473401"/>
              <a:gd name="connsiteX11" fmla="*/ 3547143 w 4752078"/>
              <a:gd name="connsiteY11" fmla="*/ 838200 h 1473401"/>
              <a:gd name="connsiteX12" fmla="*/ 3575718 w 4752078"/>
              <a:gd name="connsiteY12" fmla="*/ 819150 h 1473401"/>
              <a:gd name="connsiteX13" fmla="*/ 3680493 w 4752078"/>
              <a:gd name="connsiteY13" fmla="*/ 790575 h 1473401"/>
              <a:gd name="connsiteX14" fmla="*/ 3737643 w 4752078"/>
              <a:gd name="connsiteY14" fmla="*/ 771525 h 1473401"/>
              <a:gd name="connsiteX15" fmla="*/ 3766218 w 4752078"/>
              <a:gd name="connsiteY15" fmla="*/ 762000 h 1473401"/>
              <a:gd name="connsiteX16" fmla="*/ 3851943 w 4752078"/>
              <a:gd name="connsiteY16" fmla="*/ 790575 h 1473401"/>
              <a:gd name="connsiteX17" fmla="*/ 3880518 w 4752078"/>
              <a:gd name="connsiteY17" fmla="*/ 809625 h 1473401"/>
              <a:gd name="connsiteX18" fmla="*/ 3928143 w 4752078"/>
              <a:gd name="connsiteY18" fmla="*/ 800100 h 1473401"/>
              <a:gd name="connsiteX19" fmla="*/ 3956718 w 4752078"/>
              <a:gd name="connsiteY19" fmla="*/ 790575 h 1473401"/>
              <a:gd name="connsiteX20" fmla="*/ 3966243 w 4752078"/>
              <a:gd name="connsiteY20" fmla="*/ 762000 h 1473401"/>
              <a:gd name="connsiteX21" fmla="*/ 3994818 w 4752078"/>
              <a:gd name="connsiteY21" fmla="*/ 742950 h 1473401"/>
              <a:gd name="connsiteX22" fmla="*/ 4042443 w 4752078"/>
              <a:gd name="connsiteY22" fmla="*/ 695325 h 1473401"/>
              <a:gd name="connsiteX23" fmla="*/ 4071018 w 4752078"/>
              <a:gd name="connsiteY23" fmla="*/ 704850 h 1473401"/>
              <a:gd name="connsiteX24" fmla="*/ 4071018 w 4752078"/>
              <a:gd name="connsiteY24" fmla="*/ 781050 h 1473401"/>
              <a:gd name="connsiteX25" fmla="*/ 4013868 w 4752078"/>
              <a:gd name="connsiteY25" fmla="*/ 819150 h 1473401"/>
              <a:gd name="connsiteX26" fmla="*/ 3966243 w 4752078"/>
              <a:gd name="connsiteY26" fmla="*/ 885825 h 1473401"/>
              <a:gd name="connsiteX27" fmla="*/ 3956718 w 4752078"/>
              <a:gd name="connsiteY27" fmla="*/ 942975 h 1473401"/>
              <a:gd name="connsiteX28" fmla="*/ 3947193 w 4752078"/>
              <a:gd name="connsiteY28" fmla="*/ 971550 h 1473401"/>
              <a:gd name="connsiteX29" fmla="*/ 3937668 w 4752078"/>
              <a:gd name="connsiteY29" fmla="*/ 1123950 h 1473401"/>
              <a:gd name="connsiteX30" fmla="*/ 3909093 w 4752078"/>
              <a:gd name="connsiteY30" fmla="*/ 1133475 h 1473401"/>
              <a:gd name="connsiteX31" fmla="*/ 3899568 w 4752078"/>
              <a:gd name="connsiteY31" fmla="*/ 1162050 h 1473401"/>
              <a:gd name="connsiteX32" fmla="*/ 3937668 w 4752078"/>
              <a:gd name="connsiteY32" fmla="*/ 1152525 h 1473401"/>
              <a:gd name="connsiteX33" fmla="*/ 4023393 w 4752078"/>
              <a:gd name="connsiteY33" fmla="*/ 1076325 h 1473401"/>
              <a:gd name="connsiteX34" fmla="*/ 4042443 w 4752078"/>
              <a:gd name="connsiteY34" fmla="*/ 1047750 h 1473401"/>
              <a:gd name="connsiteX35" fmla="*/ 4051968 w 4752078"/>
              <a:gd name="connsiteY35" fmla="*/ 1019175 h 1473401"/>
              <a:gd name="connsiteX36" fmla="*/ 4080543 w 4752078"/>
              <a:gd name="connsiteY36" fmla="*/ 847725 h 1473401"/>
              <a:gd name="connsiteX37" fmla="*/ 4099593 w 4752078"/>
              <a:gd name="connsiteY37" fmla="*/ 819150 h 1473401"/>
              <a:gd name="connsiteX38" fmla="*/ 4128168 w 4752078"/>
              <a:gd name="connsiteY38" fmla="*/ 800100 h 1473401"/>
              <a:gd name="connsiteX39" fmla="*/ 4156743 w 4752078"/>
              <a:gd name="connsiteY39" fmla="*/ 742950 h 1473401"/>
              <a:gd name="connsiteX40" fmla="*/ 4166268 w 4752078"/>
              <a:gd name="connsiteY40" fmla="*/ 714375 h 1473401"/>
              <a:gd name="connsiteX41" fmla="*/ 4194843 w 4752078"/>
              <a:gd name="connsiteY41" fmla="*/ 695325 h 1473401"/>
              <a:gd name="connsiteX42" fmla="*/ 4223418 w 4752078"/>
              <a:gd name="connsiteY42" fmla="*/ 666750 h 1473401"/>
              <a:gd name="connsiteX43" fmla="*/ 4499643 w 4752078"/>
              <a:gd name="connsiteY43" fmla="*/ 657225 h 1473401"/>
              <a:gd name="connsiteX44" fmla="*/ 4547268 w 4752078"/>
              <a:gd name="connsiteY44" fmla="*/ 619125 h 1473401"/>
              <a:gd name="connsiteX45" fmla="*/ 4566318 w 4752078"/>
              <a:gd name="connsiteY45" fmla="*/ 561975 h 1473401"/>
              <a:gd name="connsiteX46" fmla="*/ 4728243 w 4752078"/>
              <a:gd name="connsiteY46" fmla="*/ 552450 h 1473401"/>
              <a:gd name="connsiteX47" fmla="*/ 4747293 w 4752078"/>
              <a:gd name="connsiteY47" fmla="*/ 523875 h 1473401"/>
              <a:gd name="connsiteX48" fmla="*/ 4709193 w 4752078"/>
              <a:gd name="connsiteY48" fmla="*/ 457200 h 1473401"/>
              <a:gd name="connsiteX49" fmla="*/ 4575843 w 4752078"/>
              <a:gd name="connsiteY49" fmla="*/ 428625 h 1473401"/>
              <a:gd name="connsiteX50" fmla="*/ 4537743 w 4752078"/>
              <a:gd name="connsiteY50" fmla="*/ 419100 h 1473401"/>
              <a:gd name="connsiteX51" fmla="*/ 4442493 w 4752078"/>
              <a:gd name="connsiteY51" fmla="*/ 390525 h 1473401"/>
              <a:gd name="connsiteX52" fmla="*/ 4413918 w 4752078"/>
              <a:gd name="connsiteY52" fmla="*/ 371475 h 1473401"/>
              <a:gd name="connsiteX53" fmla="*/ 4318668 w 4752078"/>
              <a:gd name="connsiteY53" fmla="*/ 342900 h 1473401"/>
              <a:gd name="connsiteX54" fmla="*/ 4213893 w 4752078"/>
              <a:gd name="connsiteY54" fmla="*/ 352425 h 1473401"/>
              <a:gd name="connsiteX55" fmla="*/ 4156743 w 4752078"/>
              <a:gd name="connsiteY55" fmla="*/ 371475 h 1473401"/>
              <a:gd name="connsiteX56" fmla="*/ 3994818 w 4752078"/>
              <a:gd name="connsiteY56" fmla="*/ 352425 h 1473401"/>
              <a:gd name="connsiteX57" fmla="*/ 3937668 w 4752078"/>
              <a:gd name="connsiteY57" fmla="*/ 333375 h 1473401"/>
              <a:gd name="connsiteX58" fmla="*/ 3794793 w 4752078"/>
              <a:gd name="connsiteY58" fmla="*/ 238125 h 1473401"/>
              <a:gd name="connsiteX59" fmla="*/ 3756693 w 4752078"/>
              <a:gd name="connsiteY59" fmla="*/ 228600 h 1473401"/>
              <a:gd name="connsiteX60" fmla="*/ 3594768 w 4752078"/>
              <a:gd name="connsiteY60" fmla="*/ 238125 h 1473401"/>
              <a:gd name="connsiteX61" fmla="*/ 3566193 w 4752078"/>
              <a:gd name="connsiteY61" fmla="*/ 257175 h 1473401"/>
              <a:gd name="connsiteX62" fmla="*/ 3537618 w 4752078"/>
              <a:gd name="connsiteY62" fmla="*/ 266700 h 1473401"/>
              <a:gd name="connsiteX63" fmla="*/ 3518568 w 4752078"/>
              <a:gd name="connsiteY63" fmla="*/ 295275 h 1473401"/>
              <a:gd name="connsiteX64" fmla="*/ 3489993 w 4752078"/>
              <a:gd name="connsiteY64" fmla="*/ 304800 h 1473401"/>
              <a:gd name="connsiteX65" fmla="*/ 3366168 w 4752078"/>
              <a:gd name="connsiteY65" fmla="*/ 295275 h 1473401"/>
              <a:gd name="connsiteX66" fmla="*/ 3337593 w 4752078"/>
              <a:gd name="connsiteY66" fmla="*/ 285750 h 1473401"/>
              <a:gd name="connsiteX67" fmla="*/ 3299493 w 4752078"/>
              <a:gd name="connsiteY67" fmla="*/ 276225 h 1473401"/>
              <a:gd name="connsiteX68" fmla="*/ 3242343 w 4752078"/>
              <a:gd name="connsiteY68" fmla="*/ 257175 h 1473401"/>
              <a:gd name="connsiteX69" fmla="*/ 3204243 w 4752078"/>
              <a:gd name="connsiteY69" fmla="*/ 200025 h 1473401"/>
              <a:gd name="connsiteX70" fmla="*/ 3175668 w 4752078"/>
              <a:gd name="connsiteY70" fmla="*/ 180975 h 1473401"/>
              <a:gd name="connsiteX71" fmla="*/ 2947068 w 4752078"/>
              <a:gd name="connsiteY71" fmla="*/ 152400 h 1473401"/>
              <a:gd name="connsiteX72" fmla="*/ 2880393 w 4752078"/>
              <a:gd name="connsiteY72" fmla="*/ 28575 h 1473401"/>
              <a:gd name="connsiteX73" fmla="*/ 2804193 w 4752078"/>
              <a:gd name="connsiteY73" fmla="*/ 9525 h 1473401"/>
              <a:gd name="connsiteX74" fmla="*/ 2766093 w 4752078"/>
              <a:gd name="connsiteY74" fmla="*/ 0 h 1473401"/>
              <a:gd name="connsiteX75" fmla="*/ 2727993 w 4752078"/>
              <a:gd name="connsiteY75" fmla="*/ 9525 h 1473401"/>
              <a:gd name="connsiteX76" fmla="*/ 2670843 w 4752078"/>
              <a:gd name="connsiteY76" fmla="*/ 47625 h 1473401"/>
              <a:gd name="connsiteX77" fmla="*/ 2613693 w 4752078"/>
              <a:gd name="connsiteY77" fmla="*/ 66675 h 1473401"/>
              <a:gd name="connsiteX78" fmla="*/ 2585118 w 4752078"/>
              <a:gd name="connsiteY78" fmla="*/ 76200 h 1473401"/>
              <a:gd name="connsiteX79" fmla="*/ 2499393 w 4752078"/>
              <a:gd name="connsiteY79" fmla="*/ 66675 h 1473401"/>
              <a:gd name="connsiteX80" fmla="*/ 2404143 w 4752078"/>
              <a:gd name="connsiteY80" fmla="*/ 85725 h 1473401"/>
              <a:gd name="connsiteX81" fmla="*/ 2375568 w 4752078"/>
              <a:gd name="connsiteY81" fmla="*/ 104775 h 1473401"/>
              <a:gd name="connsiteX82" fmla="*/ 2346993 w 4752078"/>
              <a:gd name="connsiteY82" fmla="*/ 133350 h 1473401"/>
              <a:gd name="connsiteX83" fmla="*/ 2318418 w 4752078"/>
              <a:gd name="connsiteY83" fmla="*/ 142875 h 1473401"/>
              <a:gd name="connsiteX84" fmla="*/ 2289843 w 4752078"/>
              <a:gd name="connsiteY84" fmla="*/ 161925 h 1473401"/>
              <a:gd name="connsiteX85" fmla="*/ 2232693 w 4752078"/>
              <a:gd name="connsiteY85" fmla="*/ 180975 h 1473401"/>
              <a:gd name="connsiteX86" fmla="*/ 2204118 w 4752078"/>
              <a:gd name="connsiteY86" fmla="*/ 200025 h 1473401"/>
              <a:gd name="connsiteX87" fmla="*/ 2137443 w 4752078"/>
              <a:gd name="connsiteY87" fmla="*/ 219075 h 1473401"/>
              <a:gd name="connsiteX88" fmla="*/ 2051718 w 4752078"/>
              <a:gd name="connsiteY88" fmla="*/ 247650 h 1473401"/>
              <a:gd name="connsiteX89" fmla="*/ 1927893 w 4752078"/>
              <a:gd name="connsiteY89" fmla="*/ 247650 h 1473401"/>
              <a:gd name="connsiteX90" fmla="*/ 1870743 w 4752078"/>
              <a:gd name="connsiteY90" fmla="*/ 285750 h 1473401"/>
              <a:gd name="connsiteX91" fmla="*/ 1851693 w 4752078"/>
              <a:gd name="connsiteY91" fmla="*/ 314325 h 1473401"/>
              <a:gd name="connsiteX92" fmla="*/ 1851693 w 4752078"/>
              <a:gd name="connsiteY92" fmla="*/ 381000 h 1473401"/>
              <a:gd name="connsiteX93" fmla="*/ 1813593 w 4752078"/>
              <a:gd name="connsiteY93" fmla="*/ 390525 h 1473401"/>
              <a:gd name="connsiteX94" fmla="*/ 1708818 w 4752078"/>
              <a:gd name="connsiteY94" fmla="*/ 381000 h 1473401"/>
              <a:gd name="connsiteX95" fmla="*/ 1651668 w 4752078"/>
              <a:gd name="connsiteY95" fmla="*/ 361950 h 1473401"/>
              <a:gd name="connsiteX96" fmla="*/ 1575468 w 4752078"/>
              <a:gd name="connsiteY96" fmla="*/ 371475 h 1473401"/>
              <a:gd name="connsiteX97" fmla="*/ 1537368 w 4752078"/>
              <a:gd name="connsiteY97" fmla="*/ 381000 h 1473401"/>
              <a:gd name="connsiteX98" fmla="*/ 1489743 w 4752078"/>
              <a:gd name="connsiteY98" fmla="*/ 428625 h 1473401"/>
              <a:gd name="connsiteX99" fmla="*/ 1242093 w 4752078"/>
              <a:gd name="connsiteY99" fmla="*/ 457200 h 1473401"/>
              <a:gd name="connsiteX100" fmla="*/ 1213518 w 4752078"/>
              <a:gd name="connsiteY100" fmla="*/ 476250 h 1473401"/>
              <a:gd name="connsiteX101" fmla="*/ 1156368 w 4752078"/>
              <a:gd name="connsiteY101" fmla="*/ 504825 h 1473401"/>
              <a:gd name="connsiteX102" fmla="*/ 1032543 w 4752078"/>
              <a:gd name="connsiteY102" fmla="*/ 495300 h 1473401"/>
              <a:gd name="connsiteX103" fmla="*/ 1042068 w 4752078"/>
              <a:gd name="connsiteY103" fmla="*/ 457200 h 1473401"/>
              <a:gd name="connsiteX104" fmla="*/ 1089693 w 4752078"/>
              <a:gd name="connsiteY104" fmla="*/ 419100 h 1473401"/>
              <a:gd name="connsiteX105" fmla="*/ 1108743 w 4752078"/>
              <a:gd name="connsiteY105" fmla="*/ 390525 h 1473401"/>
              <a:gd name="connsiteX106" fmla="*/ 1061118 w 4752078"/>
              <a:gd name="connsiteY106" fmla="*/ 342900 h 1473401"/>
              <a:gd name="connsiteX107" fmla="*/ 680118 w 4752078"/>
              <a:gd name="connsiteY107" fmla="*/ 352425 h 1473401"/>
              <a:gd name="connsiteX108" fmla="*/ 642018 w 4752078"/>
              <a:gd name="connsiteY108" fmla="*/ 361950 h 1473401"/>
              <a:gd name="connsiteX109" fmla="*/ 613443 w 4752078"/>
              <a:gd name="connsiteY109" fmla="*/ 381000 h 1473401"/>
              <a:gd name="connsiteX110" fmla="*/ 594393 w 4752078"/>
              <a:gd name="connsiteY110" fmla="*/ 409575 h 1473401"/>
              <a:gd name="connsiteX111" fmla="*/ 556293 w 4752078"/>
              <a:gd name="connsiteY111" fmla="*/ 485775 h 1473401"/>
              <a:gd name="connsiteX112" fmla="*/ 527718 w 4752078"/>
              <a:gd name="connsiteY112" fmla="*/ 514350 h 1473401"/>
              <a:gd name="connsiteX113" fmla="*/ 508668 w 4752078"/>
              <a:gd name="connsiteY113" fmla="*/ 542925 h 1473401"/>
              <a:gd name="connsiteX114" fmla="*/ 480093 w 4752078"/>
              <a:gd name="connsiteY114" fmla="*/ 571500 h 1473401"/>
              <a:gd name="connsiteX115" fmla="*/ 461043 w 4752078"/>
              <a:gd name="connsiteY115" fmla="*/ 600075 h 1473401"/>
              <a:gd name="connsiteX116" fmla="*/ 432468 w 4752078"/>
              <a:gd name="connsiteY116" fmla="*/ 628650 h 1473401"/>
              <a:gd name="connsiteX117" fmla="*/ 384843 w 4752078"/>
              <a:gd name="connsiteY117" fmla="*/ 685800 h 1473401"/>
              <a:gd name="connsiteX118" fmla="*/ 356268 w 4752078"/>
              <a:gd name="connsiteY118" fmla="*/ 695325 h 1473401"/>
              <a:gd name="connsiteX119" fmla="*/ 346743 w 4752078"/>
              <a:gd name="connsiteY119" fmla="*/ 723900 h 1473401"/>
              <a:gd name="connsiteX120" fmla="*/ 365793 w 4752078"/>
              <a:gd name="connsiteY120" fmla="*/ 752475 h 1473401"/>
              <a:gd name="connsiteX121" fmla="*/ 508668 w 4752078"/>
              <a:gd name="connsiteY121" fmla="*/ 781050 h 1473401"/>
              <a:gd name="connsiteX122" fmla="*/ 537243 w 4752078"/>
              <a:gd name="connsiteY122" fmla="*/ 800100 h 1473401"/>
              <a:gd name="connsiteX123" fmla="*/ 584868 w 4752078"/>
              <a:gd name="connsiteY123" fmla="*/ 857250 h 1473401"/>
              <a:gd name="connsiteX124" fmla="*/ 613443 w 4752078"/>
              <a:gd name="connsiteY124" fmla="*/ 866775 h 1473401"/>
              <a:gd name="connsiteX125" fmla="*/ 622968 w 4752078"/>
              <a:gd name="connsiteY125" fmla="*/ 781050 h 1473401"/>
              <a:gd name="connsiteX126" fmla="*/ 651543 w 4752078"/>
              <a:gd name="connsiteY126" fmla="*/ 752475 h 1473401"/>
              <a:gd name="connsiteX127" fmla="*/ 680118 w 4752078"/>
              <a:gd name="connsiteY127" fmla="*/ 695325 h 1473401"/>
              <a:gd name="connsiteX128" fmla="*/ 689643 w 4752078"/>
              <a:gd name="connsiteY128" fmla="*/ 628650 h 1473401"/>
              <a:gd name="connsiteX129" fmla="*/ 727743 w 4752078"/>
              <a:gd name="connsiteY129" fmla="*/ 571500 h 1473401"/>
              <a:gd name="connsiteX130" fmla="*/ 746793 w 4752078"/>
              <a:gd name="connsiteY130" fmla="*/ 542925 h 1473401"/>
              <a:gd name="connsiteX131" fmla="*/ 756318 w 4752078"/>
              <a:gd name="connsiteY131" fmla="*/ 514350 h 1473401"/>
              <a:gd name="connsiteX132" fmla="*/ 775368 w 4752078"/>
              <a:gd name="connsiteY132" fmla="*/ 609600 h 1473401"/>
              <a:gd name="connsiteX133" fmla="*/ 756318 w 4752078"/>
              <a:gd name="connsiteY133" fmla="*/ 666750 h 1473401"/>
              <a:gd name="connsiteX134" fmla="*/ 784893 w 4752078"/>
              <a:gd name="connsiteY134" fmla="*/ 742950 h 1473401"/>
              <a:gd name="connsiteX135" fmla="*/ 813468 w 4752078"/>
              <a:gd name="connsiteY135" fmla="*/ 762000 h 1473401"/>
              <a:gd name="connsiteX136" fmla="*/ 803943 w 4752078"/>
              <a:gd name="connsiteY136" fmla="*/ 828675 h 1473401"/>
              <a:gd name="connsiteX137" fmla="*/ 746793 w 4752078"/>
              <a:gd name="connsiteY137" fmla="*/ 857250 h 1473401"/>
              <a:gd name="connsiteX138" fmla="*/ 718218 w 4752078"/>
              <a:gd name="connsiteY138" fmla="*/ 876300 h 1473401"/>
              <a:gd name="connsiteX139" fmla="*/ 594393 w 4752078"/>
              <a:gd name="connsiteY139" fmla="*/ 942975 h 1473401"/>
              <a:gd name="connsiteX140" fmla="*/ 556293 w 4752078"/>
              <a:gd name="connsiteY140" fmla="*/ 933450 h 1473401"/>
              <a:gd name="connsiteX141" fmla="*/ 499143 w 4752078"/>
              <a:gd name="connsiteY141" fmla="*/ 885825 h 1473401"/>
              <a:gd name="connsiteX142" fmla="*/ 470568 w 4752078"/>
              <a:gd name="connsiteY142" fmla="*/ 866775 h 1473401"/>
              <a:gd name="connsiteX143" fmla="*/ 403893 w 4752078"/>
              <a:gd name="connsiteY143" fmla="*/ 876300 h 1473401"/>
              <a:gd name="connsiteX144" fmla="*/ 394368 w 4752078"/>
              <a:gd name="connsiteY144" fmla="*/ 904875 h 1473401"/>
              <a:gd name="connsiteX145" fmla="*/ 375318 w 4752078"/>
              <a:gd name="connsiteY145" fmla="*/ 933450 h 1473401"/>
              <a:gd name="connsiteX146" fmla="*/ 365793 w 4752078"/>
              <a:gd name="connsiteY146" fmla="*/ 962025 h 1473401"/>
              <a:gd name="connsiteX147" fmla="*/ 308643 w 4752078"/>
              <a:gd name="connsiteY147" fmla="*/ 981075 h 1473401"/>
              <a:gd name="connsiteX148" fmla="*/ 270543 w 4752078"/>
              <a:gd name="connsiteY148" fmla="*/ 1000125 h 1473401"/>
              <a:gd name="connsiteX149" fmla="*/ 241968 w 4752078"/>
              <a:gd name="connsiteY149" fmla="*/ 1009650 h 1473401"/>
              <a:gd name="connsiteX150" fmla="*/ 165768 w 4752078"/>
              <a:gd name="connsiteY150" fmla="*/ 1076325 h 1473401"/>
              <a:gd name="connsiteX151" fmla="*/ 137193 w 4752078"/>
              <a:gd name="connsiteY151" fmla="*/ 1095375 h 1473401"/>
              <a:gd name="connsiteX152" fmla="*/ 118143 w 4752078"/>
              <a:gd name="connsiteY152" fmla="*/ 1123950 h 1473401"/>
              <a:gd name="connsiteX153" fmla="*/ 156243 w 4752078"/>
              <a:gd name="connsiteY153" fmla="*/ 1181100 h 1473401"/>
              <a:gd name="connsiteX154" fmla="*/ 156243 w 4752078"/>
              <a:gd name="connsiteY154" fmla="*/ 1323975 h 1473401"/>
              <a:gd name="connsiteX155" fmla="*/ 99093 w 4752078"/>
              <a:gd name="connsiteY155" fmla="*/ 1323975 h 1473401"/>
              <a:gd name="connsiteX156" fmla="*/ 51468 w 4752078"/>
              <a:gd name="connsiteY156" fmla="*/ 1362075 h 1473401"/>
              <a:gd name="connsiteX157" fmla="*/ 13368 w 4752078"/>
              <a:gd name="connsiteY157" fmla="*/ 1381125 h 1473401"/>
              <a:gd name="connsiteX158" fmla="*/ 41943 w 4752078"/>
              <a:gd name="connsiteY158" fmla="*/ 1419225 h 1473401"/>
              <a:gd name="connsiteX159" fmla="*/ 99093 w 4752078"/>
              <a:gd name="connsiteY159" fmla="*/ 1438275 h 1473401"/>
              <a:gd name="connsiteX160" fmla="*/ 222918 w 4752078"/>
              <a:gd name="connsiteY160" fmla="*/ 1428750 h 1473401"/>
              <a:gd name="connsiteX161" fmla="*/ 241968 w 4752078"/>
              <a:gd name="connsiteY161" fmla="*/ 1371600 h 1473401"/>
              <a:gd name="connsiteX162" fmla="*/ 308643 w 4752078"/>
              <a:gd name="connsiteY162" fmla="*/ 1285875 h 1473401"/>
              <a:gd name="connsiteX163" fmla="*/ 337218 w 4752078"/>
              <a:gd name="connsiteY163" fmla="*/ 1266825 h 1473401"/>
              <a:gd name="connsiteX164" fmla="*/ 403893 w 4752078"/>
              <a:gd name="connsiteY164" fmla="*/ 1276350 h 1473401"/>
              <a:gd name="connsiteX165" fmla="*/ 422943 w 4752078"/>
              <a:gd name="connsiteY165" fmla="*/ 1314450 h 1473401"/>
              <a:gd name="connsiteX166" fmla="*/ 480093 w 4752078"/>
              <a:gd name="connsiteY166" fmla="*/ 1352550 h 1473401"/>
              <a:gd name="connsiteX167" fmla="*/ 508668 w 4752078"/>
              <a:gd name="connsiteY167" fmla="*/ 1362075 h 1473401"/>
              <a:gd name="connsiteX168" fmla="*/ 603918 w 4752078"/>
              <a:gd name="connsiteY168" fmla="*/ 1371600 h 1473401"/>
              <a:gd name="connsiteX169" fmla="*/ 613443 w 4752078"/>
              <a:gd name="connsiteY169" fmla="*/ 1447800 h 1473401"/>
              <a:gd name="connsiteX170" fmla="*/ 651543 w 4752078"/>
              <a:gd name="connsiteY170" fmla="*/ 1438275 h 1473401"/>
              <a:gd name="connsiteX171" fmla="*/ 613443 w 4752078"/>
              <a:gd name="connsiteY171" fmla="*/ 1333500 h 1473401"/>
              <a:gd name="connsiteX172" fmla="*/ 556293 w 4752078"/>
              <a:gd name="connsiteY172" fmla="*/ 1285875 h 1473401"/>
              <a:gd name="connsiteX173" fmla="*/ 518193 w 4752078"/>
              <a:gd name="connsiteY173" fmla="*/ 1228725 h 1473401"/>
              <a:gd name="connsiteX174" fmla="*/ 499143 w 4752078"/>
              <a:gd name="connsiteY174" fmla="*/ 1200150 h 1473401"/>
              <a:gd name="connsiteX175" fmla="*/ 527718 w 4752078"/>
              <a:gd name="connsiteY175" fmla="*/ 1190625 h 1473401"/>
              <a:gd name="connsiteX176" fmla="*/ 556293 w 4752078"/>
              <a:gd name="connsiteY176" fmla="*/ 1247775 h 1473401"/>
              <a:gd name="connsiteX177" fmla="*/ 603918 w 4752078"/>
              <a:gd name="connsiteY177" fmla="*/ 1295400 h 1473401"/>
              <a:gd name="connsiteX178" fmla="*/ 651543 w 4752078"/>
              <a:gd name="connsiteY178" fmla="*/ 1343025 h 1473401"/>
              <a:gd name="connsiteX179" fmla="*/ 699168 w 4752078"/>
              <a:gd name="connsiteY179" fmla="*/ 1390650 h 1473401"/>
              <a:gd name="connsiteX180" fmla="*/ 765843 w 4752078"/>
              <a:gd name="connsiteY180" fmla="*/ 1409700 h 1473401"/>
              <a:gd name="connsiteX181" fmla="*/ 775368 w 4752078"/>
              <a:gd name="connsiteY181" fmla="*/ 1333500 h 1473401"/>
              <a:gd name="connsiteX182" fmla="*/ 1251618 w 4752078"/>
              <a:gd name="connsiteY182" fmla="*/ 1333500 h 1473401"/>
              <a:gd name="connsiteX183" fmla="*/ 1280193 w 4752078"/>
              <a:gd name="connsiteY183" fmla="*/ 1323975 h 1473401"/>
              <a:gd name="connsiteX184" fmla="*/ 1308768 w 4752078"/>
              <a:gd name="connsiteY184" fmla="*/ 1304925 h 1473401"/>
              <a:gd name="connsiteX185" fmla="*/ 1346868 w 4752078"/>
              <a:gd name="connsiteY185" fmla="*/ 1295400 h 1473401"/>
              <a:gd name="connsiteX186" fmla="*/ 1375443 w 4752078"/>
              <a:gd name="connsiteY186" fmla="*/ 1238250 h 1473401"/>
              <a:gd name="connsiteX187" fmla="*/ 1384968 w 4752078"/>
              <a:gd name="connsiteY187" fmla="*/ 1019175 h 1473401"/>
              <a:gd name="connsiteX188" fmla="*/ 1413543 w 4752078"/>
              <a:gd name="connsiteY188" fmla="*/ 1009650 h 1473401"/>
              <a:gd name="connsiteX189" fmla="*/ 1765968 w 4752078"/>
              <a:gd name="connsiteY189" fmla="*/ 1000125 h 1473401"/>
              <a:gd name="connsiteX190" fmla="*/ 1804068 w 4752078"/>
              <a:gd name="connsiteY190" fmla="*/ 904875 h 1473401"/>
              <a:gd name="connsiteX191" fmla="*/ 1823118 w 4752078"/>
              <a:gd name="connsiteY191" fmla="*/ 876300 h 1473401"/>
              <a:gd name="connsiteX192" fmla="*/ 1880268 w 4752078"/>
              <a:gd name="connsiteY192" fmla="*/ 857250 h 1473401"/>
              <a:gd name="connsiteX193" fmla="*/ 1927893 w 4752078"/>
              <a:gd name="connsiteY193" fmla="*/ 904875 h 1473401"/>
              <a:gd name="connsiteX194" fmla="*/ 1965993 w 4752078"/>
              <a:gd name="connsiteY194" fmla="*/ 933450 h 1473401"/>
              <a:gd name="connsiteX195" fmla="*/ 2070768 w 4752078"/>
              <a:gd name="connsiteY195" fmla="*/ 962025 h 1473401"/>
              <a:gd name="connsiteX196" fmla="*/ 2232693 w 4752078"/>
              <a:gd name="connsiteY196" fmla="*/ 1028700 h 1473401"/>
              <a:gd name="connsiteX197" fmla="*/ 2289843 w 4752078"/>
              <a:gd name="connsiteY197" fmla="*/ 1038225 h 1473401"/>
              <a:gd name="connsiteX198" fmla="*/ 2404143 w 4752078"/>
              <a:gd name="connsiteY198" fmla="*/ 1047750 h 1473401"/>
              <a:gd name="connsiteX199" fmla="*/ 2613693 w 4752078"/>
              <a:gd name="connsiteY199" fmla="*/ 1047750 h 1473401"/>
              <a:gd name="connsiteX200" fmla="*/ 2642268 w 4752078"/>
              <a:gd name="connsiteY200" fmla="*/ 1057275 h 1473401"/>
              <a:gd name="connsiteX201" fmla="*/ 2708943 w 4752078"/>
              <a:gd name="connsiteY201" fmla="*/ 1104900 h 1473401"/>
              <a:gd name="connsiteX202" fmla="*/ 2737518 w 4752078"/>
              <a:gd name="connsiteY202" fmla="*/ 1114425 h 1473401"/>
              <a:gd name="connsiteX203" fmla="*/ 2794668 w 4752078"/>
              <a:gd name="connsiteY203" fmla="*/ 1095375 h 1473401"/>
              <a:gd name="connsiteX204" fmla="*/ 3099468 w 4752078"/>
              <a:gd name="connsiteY204" fmla="*/ 1076325 h 1473401"/>
              <a:gd name="connsiteX205" fmla="*/ 3118518 w 4752078"/>
              <a:gd name="connsiteY205" fmla="*/ 981075 h 1473401"/>
              <a:gd name="connsiteX206" fmla="*/ 3137568 w 4752078"/>
              <a:gd name="connsiteY206" fmla="*/ 952500 h 1473401"/>
              <a:gd name="connsiteX207" fmla="*/ 3366168 w 4752078"/>
              <a:gd name="connsiteY207" fmla="*/ 981075 h 1473401"/>
              <a:gd name="connsiteX208" fmla="*/ 3385218 w 4752078"/>
              <a:gd name="connsiteY208" fmla="*/ 1009650 h 1473401"/>
              <a:gd name="connsiteX209" fmla="*/ 3413793 w 4752078"/>
              <a:gd name="connsiteY209" fmla="*/ 1066800 h 1473401"/>
              <a:gd name="connsiteX210" fmla="*/ 3470943 w 4752078"/>
              <a:gd name="connsiteY210" fmla="*/ 1104900 h 1473401"/>
              <a:gd name="connsiteX211" fmla="*/ 3499518 w 4752078"/>
              <a:gd name="connsiteY211" fmla="*/ 1123950 h 1473401"/>
              <a:gd name="connsiteX212" fmla="*/ 3499518 w 4752078"/>
              <a:gd name="connsiteY212" fmla="*/ 1200150 h 1473401"/>
              <a:gd name="connsiteX213" fmla="*/ 3432843 w 4752078"/>
              <a:gd name="connsiteY213" fmla="*/ 1209675 h 1473401"/>
              <a:gd name="connsiteX214" fmla="*/ 3470943 w 4752078"/>
              <a:gd name="connsiteY214" fmla="*/ 1247775 h 1473401"/>
              <a:gd name="connsiteX0" fmla="*/ 3457575 w 4738710"/>
              <a:gd name="connsiteY0" fmla="*/ 1247775 h 1473401"/>
              <a:gd name="connsiteX1" fmla="*/ 3533775 w 4738710"/>
              <a:gd name="connsiteY1" fmla="*/ 1200150 h 1473401"/>
              <a:gd name="connsiteX2" fmla="*/ 3552825 w 4738710"/>
              <a:gd name="connsiteY2" fmla="*/ 1133475 h 1473401"/>
              <a:gd name="connsiteX3" fmla="*/ 3571875 w 4738710"/>
              <a:gd name="connsiteY3" fmla="*/ 1104900 h 1473401"/>
              <a:gd name="connsiteX4" fmla="*/ 3590925 w 4738710"/>
              <a:gd name="connsiteY4" fmla="*/ 1019175 h 1473401"/>
              <a:gd name="connsiteX5" fmla="*/ 3609975 w 4738710"/>
              <a:gd name="connsiteY5" fmla="*/ 1057275 h 1473401"/>
              <a:gd name="connsiteX6" fmla="*/ 3629025 w 4738710"/>
              <a:gd name="connsiteY6" fmla="*/ 1171575 h 1473401"/>
              <a:gd name="connsiteX7" fmla="*/ 3657600 w 4738710"/>
              <a:gd name="connsiteY7" fmla="*/ 1162050 h 1473401"/>
              <a:gd name="connsiteX8" fmla="*/ 3667125 w 4738710"/>
              <a:gd name="connsiteY8" fmla="*/ 1000125 h 1473401"/>
              <a:gd name="connsiteX9" fmla="*/ 3571875 w 4738710"/>
              <a:gd name="connsiteY9" fmla="*/ 952500 h 1473401"/>
              <a:gd name="connsiteX10" fmla="*/ 3543300 w 4738710"/>
              <a:gd name="connsiteY10" fmla="*/ 933450 h 1473401"/>
              <a:gd name="connsiteX11" fmla="*/ 3533775 w 4738710"/>
              <a:gd name="connsiteY11" fmla="*/ 838200 h 1473401"/>
              <a:gd name="connsiteX12" fmla="*/ 3562350 w 4738710"/>
              <a:gd name="connsiteY12" fmla="*/ 819150 h 1473401"/>
              <a:gd name="connsiteX13" fmla="*/ 3667125 w 4738710"/>
              <a:gd name="connsiteY13" fmla="*/ 790575 h 1473401"/>
              <a:gd name="connsiteX14" fmla="*/ 3724275 w 4738710"/>
              <a:gd name="connsiteY14" fmla="*/ 771525 h 1473401"/>
              <a:gd name="connsiteX15" fmla="*/ 3752850 w 4738710"/>
              <a:gd name="connsiteY15" fmla="*/ 762000 h 1473401"/>
              <a:gd name="connsiteX16" fmla="*/ 3838575 w 4738710"/>
              <a:gd name="connsiteY16" fmla="*/ 790575 h 1473401"/>
              <a:gd name="connsiteX17" fmla="*/ 3867150 w 4738710"/>
              <a:gd name="connsiteY17" fmla="*/ 809625 h 1473401"/>
              <a:gd name="connsiteX18" fmla="*/ 3914775 w 4738710"/>
              <a:gd name="connsiteY18" fmla="*/ 800100 h 1473401"/>
              <a:gd name="connsiteX19" fmla="*/ 3943350 w 4738710"/>
              <a:gd name="connsiteY19" fmla="*/ 790575 h 1473401"/>
              <a:gd name="connsiteX20" fmla="*/ 3952875 w 4738710"/>
              <a:gd name="connsiteY20" fmla="*/ 762000 h 1473401"/>
              <a:gd name="connsiteX21" fmla="*/ 3981450 w 4738710"/>
              <a:gd name="connsiteY21" fmla="*/ 742950 h 1473401"/>
              <a:gd name="connsiteX22" fmla="*/ 4029075 w 4738710"/>
              <a:gd name="connsiteY22" fmla="*/ 695325 h 1473401"/>
              <a:gd name="connsiteX23" fmla="*/ 4057650 w 4738710"/>
              <a:gd name="connsiteY23" fmla="*/ 704850 h 1473401"/>
              <a:gd name="connsiteX24" fmla="*/ 4057650 w 4738710"/>
              <a:gd name="connsiteY24" fmla="*/ 781050 h 1473401"/>
              <a:gd name="connsiteX25" fmla="*/ 4000500 w 4738710"/>
              <a:gd name="connsiteY25" fmla="*/ 819150 h 1473401"/>
              <a:gd name="connsiteX26" fmla="*/ 3952875 w 4738710"/>
              <a:gd name="connsiteY26" fmla="*/ 885825 h 1473401"/>
              <a:gd name="connsiteX27" fmla="*/ 3943350 w 4738710"/>
              <a:gd name="connsiteY27" fmla="*/ 942975 h 1473401"/>
              <a:gd name="connsiteX28" fmla="*/ 3933825 w 4738710"/>
              <a:gd name="connsiteY28" fmla="*/ 971550 h 1473401"/>
              <a:gd name="connsiteX29" fmla="*/ 3924300 w 4738710"/>
              <a:gd name="connsiteY29" fmla="*/ 1123950 h 1473401"/>
              <a:gd name="connsiteX30" fmla="*/ 3895725 w 4738710"/>
              <a:gd name="connsiteY30" fmla="*/ 1133475 h 1473401"/>
              <a:gd name="connsiteX31" fmla="*/ 3886200 w 4738710"/>
              <a:gd name="connsiteY31" fmla="*/ 1162050 h 1473401"/>
              <a:gd name="connsiteX32" fmla="*/ 3924300 w 4738710"/>
              <a:gd name="connsiteY32" fmla="*/ 1152525 h 1473401"/>
              <a:gd name="connsiteX33" fmla="*/ 4010025 w 4738710"/>
              <a:gd name="connsiteY33" fmla="*/ 1076325 h 1473401"/>
              <a:gd name="connsiteX34" fmla="*/ 4029075 w 4738710"/>
              <a:gd name="connsiteY34" fmla="*/ 1047750 h 1473401"/>
              <a:gd name="connsiteX35" fmla="*/ 4038600 w 4738710"/>
              <a:gd name="connsiteY35" fmla="*/ 1019175 h 1473401"/>
              <a:gd name="connsiteX36" fmla="*/ 4067175 w 4738710"/>
              <a:gd name="connsiteY36" fmla="*/ 847725 h 1473401"/>
              <a:gd name="connsiteX37" fmla="*/ 4086225 w 4738710"/>
              <a:gd name="connsiteY37" fmla="*/ 819150 h 1473401"/>
              <a:gd name="connsiteX38" fmla="*/ 4114800 w 4738710"/>
              <a:gd name="connsiteY38" fmla="*/ 800100 h 1473401"/>
              <a:gd name="connsiteX39" fmla="*/ 4143375 w 4738710"/>
              <a:gd name="connsiteY39" fmla="*/ 742950 h 1473401"/>
              <a:gd name="connsiteX40" fmla="*/ 4152900 w 4738710"/>
              <a:gd name="connsiteY40" fmla="*/ 714375 h 1473401"/>
              <a:gd name="connsiteX41" fmla="*/ 4181475 w 4738710"/>
              <a:gd name="connsiteY41" fmla="*/ 695325 h 1473401"/>
              <a:gd name="connsiteX42" fmla="*/ 4210050 w 4738710"/>
              <a:gd name="connsiteY42" fmla="*/ 666750 h 1473401"/>
              <a:gd name="connsiteX43" fmla="*/ 4486275 w 4738710"/>
              <a:gd name="connsiteY43" fmla="*/ 657225 h 1473401"/>
              <a:gd name="connsiteX44" fmla="*/ 4533900 w 4738710"/>
              <a:gd name="connsiteY44" fmla="*/ 619125 h 1473401"/>
              <a:gd name="connsiteX45" fmla="*/ 4552950 w 4738710"/>
              <a:gd name="connsiteY45" fmla="*/ 561975 h 1473401"/>
              <a:gd name="connsiteX46" fmla="*/ 4714875 w 4738710"/>
              <a:gd name="connsiteY46" fmla="*/ 552450 h 1473401"/>
              <a:gd name="connsiteX47" fmla="*/ 4733925 w 4738710"/>
              <a:gd name="connsiteY47" fmla="*/ 523875 h 1473401"/>
              <a:gd name="connsiteX48" fmla="*/ 4695825 w 4738710"/>
              <a:gd name="connsiteY48" fmla="*/ 457200 h 1473401"/>
              <a:gd name="connsiteX49" fmla="*/ 4562475 w 4738710"/>
              <a:gd name="connsiteY49" fmla="*/ 428625 h 1473401"/>
              <a:gd name="connsiteX50" fmla="*/ 4524375 w 4738710"/>
              <a:gd name="connsiteY50" fmla="*/ 419100 h 1473401"/>
              <a:gd name="connsiteX51" fmla="*/ 4429125 w 4738710"/>
              <a:gd name="connsiteY51" fmla="*/ 390525 h 1473401"/>
              <a:gd name="connsiteX52" fmla="*/ 4400550 w 4738710"/>
              <a:gd name="connsiteY52" fmla="*/ 371475 h 1473401"/>
              <a:gd name="connsiteX53" fmla="*/ 4305300 w 4738710"/>
              <a:gd name="connsiteY53" fmla="*/ 342900 h 1473401"/>
              <a:gd name="connsiteX54" fmla="*/ 4200525 w 4738710"/>
              <a:gd name="connsiteY54" fmla="*/ 352425 h 1473401"/>
              <a:gd name="connsiteX55" fmla="*/ 4143375 w 4738710"/>
              <a:gd name="connsiteY55" fmla="*/ 371475 h 1473401"/>
              <a:gd name="connsiteX56" fmla="*/ 3981450 w 4738710"/>
              <a:gd name="connsiteY56" fmla="*/ 352425 h 1473401"/>
              <a:gd name="connsiteX57" fmla="*/ 3924300 w 4738710"/>
              <a:gd name="connsiteY57" fmla="*/ 333375 h 1473401"/>
              <a:gd name="connsiteX58" fmla="*/ 3781425 w 4738710"/>
              <a:gd name="connsiteY58" fmla="*/ 238125 h 1473401"/>
              <a:gd name="connsiteX59" fmla="*/ 3743325 w 4738710"/>
              <a:gd name="connsiteY59" fmla="*/ 228600 h 1473401"/>
              <a:gd name="connsiteX60" fmla="*/ 3581400 w 4738710"/>
              <a:gd name="connsiteY60" fmla="*/ 238125 h 1473401"/>
              <a:gd name="connsiteX61" fmla="*/ 3552825 w 4738710"/>
              <a:gd name="connsiteY61" fmla="*/ 257175 h 1473401"/>
              <a:gd name="connsiteX62" fmla="*/ 3524250 w 4738710"/>
              <a:gd name="connsiteY62" fmla="*/ 266700 h 1473401"/>
              <a:gd name="connsiteX63" fmla="*/ 3505200 w 4738710"/>
              <a:gd name="connsiteY63" fmla="*/ 295275 h 1473401"/>
              <a:gd name="connsiteX64" fmla="*/ 3476625 w 4738710"/>
              <a:gd name="connsiteY64" fmla="*/ 304800 h 1473401"/>
              <a:gd name="connsiteX65" fmla="*/ 3352800 w 4738710"/>
              <a:gd name="connsiteY65" fmla="*/ 295275 h 1473401"/>
              <a:gd name="connsiteX66" fmla="*/ 3324225 w 4738710"/>
              <a:gd name="connsiteY66" fmla="*/ 285750 h 1473401"/>
              <a:gd name="connsiteX67" fmla="*/ 3286125 w 4738710"/>
              <a:gd name="connsiteY67" fmla="*/ 276225 h 1473401"/>
              <a:gd name="connsiteX68" fmla="*/ 3228975 w 4738710"/>
              <a:gd name="connsiteY68" fmla="*/ 257175 h 1473401"/>
              <a:gd name="connsiteX69" fmla="*/ 3190875 w 4738710"/>
              <a:gd name="connsiteY69" fmla="*/ 200025 h 1473401"/>
              <a:gd name="connsiteX70" fmla="*/ 3162300 w 4738710"/>
              <a:gd name="connsiteY70" fmla="*/ 180975 h 1473401"/>
              <a:gd name="connsiteX71" fmla="*/ 2933700 w 4738710"/>
              <a:gd name="connsiteY71" fmla="*/ 152400 h 1473401"/>
              <a:gd name="connsiteX72" fmla="*/ 2867025 w 4738710"/>
              <a:gd name="connsiteY72" fmla="*/ 28575 h 1473401"/>
              <a:gd name="connsiteX73" fmla="*/ 2790825 w 4738710"/>
              <a:gd name="connsiteY73" fmla="*/ 9525 h 1473401"/>
              <a:gd name="connsiteX74" fmla="*/ 2752725 w 4738710"/>
              <a:gd name="connsiteY74" fmla="*/ 0 h 1473401"/>
              <a:gd name="connsiteX75" fmla="*/ 2714625 w 4738710"/>
              <a:gd name="connsiteY75" fmla="*/ 9525 h 1473401"/>
              <a:gd name="connsiteX76" fmla="*/ 2657475 w 4738710"/>
              <a:gd name="connsiteY76" fmla="*/ 47625 h 1473401"/>
              <a:gd name="connsiteX77" fmla="*/ 2600325 w 4738710"/>
              <a:gd name="connsiteY77" fmla="*/ 66675 h 1473401"/>
              <a:gd name="connsiteX78" fmla="*/ 2571750 w 4738710"/>
              <a:gd name="connsiteY78" fmla="*/ 76200 h 1473401"/>
              <a:gd name="connsiteX79" fmla="*/ 2486025 w 4738710"/>
              <a:gd name="connsiteY79" fmla="*/ 66675 h 1473401"/>
              <a:gd name="connsiteX80" fmla="*/ 2390775 w 4738710"/>
              <a:gd name="connsiteY80" fmla="*/ 85725 h 1473401"/>
              <a:gd name="connsiteX81" fmla="*/ 2362200 w 4738710"/>
              <a:gd name="connsiteY81" fmla="*/ 104775 h 1473401"/>
              <a:gd name="connsiteX82" fmla="*/ 2333625 w 4738710"/>
              <a:gd name="connsiteY82" fmla="*/ 133350 h 1473401"/>
              <a:gd name="connsiteX83" fmla="*/ 2305050 w 4738710"/>
              <a:gd name="connsiteY83" fmla="*/ 142875 h 1473401"/>
              <a:gd name="connsiteX84" fmla="*/ 2276475 w 4738710"/>
              <a:gd name="connsiteY84" fmla="*/ 161925 h 1473401"/>
              <a:gd name="connsiteX85" fmla="*/ 2219325 w 4738710"/>
              <a:gd name="connsiteY85" fmla="*/ 180975 h 1473401"/>
              <a:gd name="connsiteX86" fmla="*/ 2190750 w 4738710"/>
              <a:gd name="connsiteY86" fmla="*/ 200025 h 1473401"/>
              <a:gd name="connsiteX87" fmla="*/ 2124075 w 4738710"/>
              <a:gd name="connsiteY87" fmla="*/ 219075 h 1473401"/>
              <a:gd name="connsiteX88" fmla="*/ 2038350 w 4738710"/>
              <a:gd name="connsiteY88" fmla="*/ 247650 h 1473401"/>
              <a:gd name="connsiteX89" fmla="*/ 1914525 w 4738710"/>
              <a:gd name="connsiteY89" fmla="*/ 247650 h 1473401"/>
              <a:gd name="connsiteX90" fmla="*/ 1857375 w 4738710"/>
              <a:gd name="connsiteY90" fmla="*/ 285750 h 1473401"/>
              <a:gd name="connsiteX91" fmla="*/ 1838325 w 4738710"/>
              <a:gd name="connsiteY91" fmla="*/ 314325 h 1473401"/>
              <a:gd name="connsiteX92" fmla="*/ 1838325 w 4738710"/>
              <a:gd name="connsiteY92" fmla="*/ 381000 h 1473401"/>
              <a:gd name="connsiteX93" fmla="*/ 1800225 w 4738710"/>
              <a:gd name="connsiteY93" fmla="*/ 390525 h 1473401"/>
              <a:gd name="connsiteX94" fmla="*/ 1695450 w 4738710"/>
              <a:gd name="connsiteY94" fmla="*/ 381000 h 1473401"/>
              <a:gd name="connsiteX95" fmla="*/ 1638300 w 4738710"/>
              <a:gd name="connsiteY95" fmla="*/ 361950 h 1473401"/>
              <a:gd name="connsiteX96" fmla="*/ 1562100 w 4738710"/>
              <a:gd name="connsiteY96" fmla="*/ 371475 h 1473401"/>
              <a:gd name="connsiteX97" fmla="*/ 1524000 w 4738710"/>
              <a:gd name="connsiteY97" fmla="*/ 381000 h 1473401"/>
              <a:gd name="connsiteX98" fmla="*/ 1476375 w 4738710"/>
              <a:gd name="connsiteY98" fmla="*/ 428625 h 1473401"/>
              <a:gd name="connsiteX99" fmla="*/ 1228725 w 4738710"/>
              <a:gd name="connsiteY99" fmla="*/ 457200 h 1473401"/>
              <a:gd name="connsiteX100" fmla="*/ 1200150 w 4738710"/>
              <a:gd name="connsiteY100" fmla="*/ 476250 h 1473401"/>
              <a:gd name="connsiteX101" fmla="*/ 1143000 w 4738710"/>
              <a:gd name="connsiteY101" fmla="*/ 504825 h 1473401"/>
              <a:gd name="connsiteX102" fmla="*/ 1019175 w 4738710"/>
              <a:gd name="connsiteY102" fmla="*/ 495300 h 1473401"/>
              <a:gd name="connsiteX103" fmla="*/ 1028700 w 4738710"/>
              <a:gd name="connsiteY103" fmla="*/ 457200 h 1473401"/>
              <a:gd name="connsiteX104" fmla="*/ 1076325 w 4738710"/>
              <a:gd name="connsiteY104" fmla="*/ 419100 h 1473401"/>
              <a:gd name="connsiteX105" fmla="*/ 1095375 w 4738710"/>
              <a:gd name="connsiteY105" fmla="*/ 390525 h 1473401"/>
              <a:gd name="connsiteX106" fmla="*/ 1047750 w 4738710"/>
              <a:gd name="connsiteY106" fmla="*/ 342900 h 1473401"/>
              <a:gd name="connsiteX107" fmla="*/ 666750 w 4738710"/>
              <a:gd name="connsiteY107" fmla="*/ 352425 h 1473401"/>
              <a:gd name="connsiteX108" fmla="*/ 628650 w 4738710"/>
              <a:gd name="connsiteY108" fmla="*/ 361950 h 1473401"/>
              <a:gd name="connsiteX109" fmla="*/ 600075 w 4738710"/>
              <a:gd name="connsiteY109" fmla="*/ 381000 h 1473401"/>
              <a:gd name="connsiteX110" fmla="*/ 581025 w 4738710"/>
              <a:gd name="connsiteY110" fmla="*/ 409575 h 1473401"/>
              <a:gd name="connsiteX111" fmla="*/ 542925 w 4738710"/>
              <a:gd name="connsiteY111" fmla="*/ 485775 h 1473401"/>
              <a:gd name="connsiteX112" fmla="*/ 514350 w 4738710"/>
              <a:gd name="connsiteY112" fmla="*/ 514350 h 1473401"/>
              <a:gd name="connsiteX113" fmla="*/ 495300 w 4738710"/>
              <a:gd name="connsiteY113" fmla="*/ 542925 h 1473401"/>
              <a:gd name="connsiteX114" fmla="*/ 466725 w 4738710"/>
              <a:gd name="connsiteY114" fmla="*/ 571500 h 1473401"/>
              <a:gd name="connsiteX115" fmla="*/ 447675 w 4738710"/>
              <a:gd name="connsiteY115" fmla="*/ 600075 h 1473401"/>
              <a:gd name="connsiteX116" fmla="*/ 419100 w 4738710"/>
              <a:gd name="connsiteY116" fmla="*/ 628650 h 1473401"/>
              <a:gd name="connsiteX117" fmla="*/ 371475 w 4738710"/>
              <a:gd name="connsiteY117" fmla="*/ 685800 h 1473401"/>
              <a:gd name="connsiteX118" fmla="*/ 342900 w 4738710"/>
              <a:gd name="connsiteY118" fmla="*/ 695325 h 1473401"/>
              <a:gd name="connsiteX119" fmla="*/ 333375 w 4738710"/>
              <a:gd name="connsiteY119" fmla="*/ 723900 h 1473401"/>
              <a:gd name="connsiteX120" fmla="*/ 352425 w 4738710"/>
              <a:gd name="connsiteY120" fmla="*/ 752475 h 1473401"/>
              <a:gd name="connsiteX121" fmla="*/ 495300 w 4738710"/>
              <a:gd name="connsiteY121" fmla="*/ 781050 h 1473401"/>
              <a:gd name="connsiteX122" fmla="*/ 523875 w 4738710"/>
              <a:gd name="connsiteY122" fmla="*/ 800100 h 1473401"/>
              <a:gd name="connsiteX123" fmla="*/ 571500 w 4738710"/>
              <a:gd name="connsiteY123" fmla="*/ 857250 h 1473401"/>
              <a:gd name="connsiteX124" fmla="*/ 600075 w 4738710"/>
              <a:gd name="connsiteY124" fmla="*/ 866775 h 1473401"/>
              <a:gd name="connsiteX125" fmla="*/ 609600 w 4738710"/>
              <a:gd name="connsiteY125" fmla="*/ 781050 h 1473401"/>
              <a:gd name="connsiteX126" fmla="*/ 638175 w 4738710"/>
              <a:gd name="connsiteY126" fmla="*/ 752475 h 1473401"/>
              <a:gd name="connsiteX127" fmla="*/ 666750 w 4738710"/>
              <a:gd name="connsiteY127" fmla="*/ 695325 h 1473401"/>
              <a:gd name="connsiteX128" fmla="*/ 676275 w 4738710"/>
              <a:gd name="connsiteY128" fmla="*/ 628650 h 1473401"/>
              <a:gd name="connsiteX129" fmla="*/ 714375 w 4738710"/>
              <a:gd name="connsiteY129" fmla="*/ 571500 h 1473401"/>
              <a:gd name="connsiteX130" fmla="*/ 733425 w 4738710"/>
              <a:gd name="connsiteY130" fmla="*/ 542925 h 1473401"/>
              <a:gd name="connsiteX131" fmla="*/ 742950 w 4738710"/>
              <a:gd name="connsiteY131" fmla="*/ 514350 h 1473401"/>
              <a:gd name="connsiteX132" fmla="*/ 762000 w 4738710"/>
              <a:gd name="connsiteY132" fmla="*/ 609600 h 1473401"/>
              <a:gd name="connsiteX133" fmla="*/ 742950 w 4738710"/>
              <a:gd name="connsiteY133" fmla="*/ 666750 h 1473401"/>
              <a:gd name="connsiteX134" fmla="*/ 771525 w 4738710"/>
              <a:gd name="connsiteY134" fmla="*/ 742950 h 1473401"/>
              <a:gd name="connsiteX135" fmla="*/ 800100 w 4738710"/>
              <a:gd name="connsiteY135" fmla="*/ 762000 h 1473401"/>
              <a:gd name="connsiteX136" fmla="*/ 790575 w 4738710"/>
              <a:gd name="connsiteY136" fmla="*/ 828675 h 1473401"/>
              <a:gd name="connsiteX137" fmla="*/ 733425 w 4738710"/>
              <a:gd name="connsiteY137" fmla="*/ 857250 h 1473401"/>
              <a:gd name="connsiteX138" fmla="*/ 704850 w 4738710"/>
              <a:gd name="connsiteY138" fmla="*/ 876300 h 1473401"/>
              <a:gd name="connsiteX139" fmla="*/ 581025 w 4738710"/>
              <a:gd name="connsiteY139" fmla="*/ 942975 h 1473401"/>
              <a:gd name="connsiteX140" fmla="*/ 542925 w 4738710"/>
              <a:gd name="connsiteY140" fmla="*/ 933450 h 1473401"/>
              <a:gd name="connsiteX141" fmla="*/ 485775 w 4738710"/>
              <a:gd name="connsiteY141" fmla="*/ 885825 h 1473401"/>
              <a:gd name="connsiteX142" fmla="*/ 457200 w 4738710"/>
              <a:gd name="connsiteY142" fmla="*/ 866775 h 1473401"/>
              <a:gd name="connsiteX143" fmla="*/ 390525 w 4738710"/>
              <a:gd name="connsiteY143" fmla="*/ 876300 h 1473401"/>
              <a:gd name="connsiteX144" fmla="*/ 381000 w 4738710"/>
              <a:gd name="connsiteY144" fmla="*/ 904875 h 1473401"/>
              <a:gd name="connsiteX145" fmla="*/ 361950 w 4738710"/>
              <a:gd name="connsiteY145" fmla="*/ 933450 h 1473401"/>
              <a:gd name="connsiteX146" fmla="*/ 352425 w 4738710"/>
              <a:gd name="connsiteY146" fmla="*/ 962025 h 1473401"/>
              <a:gd name="connsiteX147" fmla="*/ 295275 w 4738710"/>
              <a:gd name="connsiteY147" fmla="*/ 981075 h 1473401"/>
              <a:gd name="connsiteX148" fmla="*/ 257175 w 4738710"/>
              <a:gd name="connsiteY148" fmla="*/ 1000125 h 1473401"/>
              <a:gd name="connsiteX149" fmla="*/ 228600 w 4738710"/>
              <a:gd name="connsiteY149" fmla="*/ 1009650 h 1473401"/>
              <a:gd name="connsiteX150" fmla="*/ 152400 w 4738710"/>
              <a:gd name="connsiteY150" fmla="*/ 1076325 h 1473401"/>
              <a:gd name="connsiteX151" fmla="*/ 123825 w 4738710"/>
              <a:gd name="connsiteY151" fmla="*/ 1095375 h 1473401"/>
              <a:gd name="connsiteX152" fmla="*/ 104775 w 4738710"/>
              <a:gd name="connsiteY152" fmla="*/ 1123950 h 1473401"/>
              <a:gd name="connsiteX153" fmla="*/ 142875 w 4738710"/>
              <a:gd name="connsiteY153" fmla="*/ 1181100 h 1473401"/>
              <a:gd name="connsiteX154" fmla="*/ 142875 w 4738710"/>
              <a:gd name="connsiteY154" fmla="*/ 1323975 h 1473401"/>
              <a:gd name="connsiteX155" fmla="*/ 85725 w 4738710"/>
              <a:gd name="connsiteY155" fmla="*/ 1323975 h 1473401"/>
              <a:gd name="connsiteX156" fmla="*/ 0 w 4738710"/>
              <a:gd name="connsiteY156" fmla="*/ 1381125 h 1473401"/>
              <a:gd name="connsiteX157" fmla="*/ 28575 w 4738710"/>
              <a:gd name="connsiteY157" fmla="*/ 1419225 h 1473401"/>
              <a:gd name="connsiteX158" fmla="*/ 85725 w 4738710"/>
              <a:gd name="connsiteY158" fmla="*/ 1438275 h 1473401"/>
              <a:gd name="connsiteX159" fmla="*/ 209550 w 4738710"/>
              <a:gd name="connsiteY159" fmla="*/ 1428750 h 1473401"/>
              <a:gd name="connsiteX160" fmla="*/ 228600 w 4738710"/>
              <a:gd name="connsiteY160" fmla="*/ 1371600 h 1473401"/>
              <a:gd name="connsiteX161" fmla="*/ 295275 w 4738710"/>
              <a:gd name="connsiteY161" fmla="*/ 1285875 h 1473401"/>
              <a:gd name="connsiteX162" fmla="*/ 323850 w 4738710"/>
              <a:gd name="connsiteY162" fmla="*/ 1266825 h 1473401"/>
              <a:gd name="connsiteX163" fmla="*/ 390525 w 4738710"/>
              <a:gd name="connsiteY163" fmla="*/ 1276350 h 1473401"/>
              <a:gd name="connsiteX164" fmla="*/ 409575 w 4738710"/>
              <a:gd name="connsiteY164" fmla="*/ 1314450 h 1473401"/>
              <a:gd name="connsiteX165" fmla="*/ 466725 w 4738710"/>
              <a:gd name="connsiteY165" fmla="*/ 1352550 h 1473401"/>
              <a:gd name="connsiteX166" fmla="*/ 495300 w 4738710"/>
              <a:gd name="connsiteY166" fmla="*/ 1362075 h 1473401"/>
              <a:gd name="connsiteX167" fmla="*/ 590550 w 4738710"/>
              <a:gd name="connsiteY167" fmla="*/ 1371600 h 1473401"/>
              <a:gd name="connsiteX168" fmla="*/ 600075 w 4738710"/>
              <a:gd name="connsiteY168" fmla="*/ 1447800 h 1473401"/>
              <a:gd name="connsiteX169" fmla="*/ 638175 w 4738710"/>
              <a:gd name="connsiteY169" fmla="*/ 1438275 h 1473401"/>
              <a:gd name="connsiteX170" fmla="*/ 600075 w 4738710"/>
              <a:gd name="connsiteY170" fmla="*/ 1333500 h 1473401"/>
              <a:gd name="connsiteX171" fmla="*/ 542925 w 4738710"/>
              <a:gd name="connsiteY171" fmla="*/ 1285875 h 1473401"/>
              <a:gd name="connsiteX172" fmla="*/ 504825 w 4738710"/>
              <a:gd name="connsiteY172" fmla="*/ 1228725 h 1473401"/>
              <a:gd name="connsiteX173" fmla="*/ 485775 w 4738710"/>
              <a:gd name="connsiteY173" fmla="*/ 1200150 h 1473401"/>
              <a:gd name="connsiteX174" fmla="*/ 514350 w 4738710"/>
              <a:gd name="connsiteY174" fmla="*/ 1190625 h 1473401"/>
              <a:gd name="connsiteX175" fmla="*/ 542925 w 4738710"/>
              <a:gd name="connsiteY175" fmla="*/ 1247775 h 1473401"/>
              <a:gd name="connsiteX176" fmla="*/ 590550 w 4738710"/>
              <a:gd name="connsiteY176" fmla="*/ 1295400 h 1473401"/>
              <a:gd name="connsiteX177" fmla="*/ 638175 w 4738710"/>
              <a:gd name="connsiteY177" fmla="*/ 1343025 h 1473401"/>
              <a:gd name="connsiteX178" fmla="*/ 685800 w 4738710"/>
              <a:gd name="connsiteY178" fmla="*/ 1390650 h 1473401"/>
              <a:gd name="connsiteX179" fmla="*/ 752475 w 4738710"/>
              <a:gd name="connsiteY179" fmla="*/ 1409700 h 1473401"/>
              <a:gd name="connsiteX180" fmla="*/ 762000 w 4738710"/>
              <a:gd name="connsiteY180" fmla="*/ 1333500 h 1473401"/>
              <a:gd name="connsiteX181" fmla="*/ 1238250 w 4738710"/>
              <a:gd name="connsiteY181" fmla="*/ 1333500 h 1473401"/>
              <a:gd name="connsiteX182" fmla="*/ 1266825 w 4738710"/>
              <a:gd name="connsiteY182" fmla="*/ 1323975 h 1473401"/>
              <a:gd name="connsiteX183" fmla="*/ 1295400 w 4738710"/>
              <a:gd name="connsiteY183" fmla="*/ 1304925 h 1473401"/>
              <a:gd name="connsiteX184" fmla="*/ 1333500 w 4738710"/>
              <a:gd name="connsiteY184" fmla="*/ 1295400 h 1473401"/>
              <a:gd name="connsiteX185" fmla="*/ 1362075 w 4738710"/>
              <a:gd name="connsiteY185" fmla="*/ 1238250 h 1473401"/>
              <a:gd name="connsiteX186" fmla="*/ 1371600 w 4738710"/>
              <a:gd name="connsiteY186" fmla="*/ 1019175 h 1473401"/>
              <a:gd name="connsiteX187" fmla="*/ 1400175 w 4738710"/>
              <a:gd name="connsiteY187" fmla="*/ 1009650 h 1473401"/>
              <a:gd name="connsiteX188" fmla="*/ 1752600 w 4738710"/>
              <a:gd name="connsiteY188" fmla="*/ 1000125 h 1473401"/>
              <a:gd name="connsiteX189" fmla="*/ 1790700 w 4738710"/>
              <a:gd name="connsiteY189" fmla="*/ 904875 h 1473401"/>
              <a:gd name="connsiteX190" fmla="*/ 1809750 w 4738710"/>
              <a:gd name="connsiteY190" fmla="*/ 876300 h 1473401"/>
              <a:gd name="connsiteX191" fmla="*/ 1866900 w 4738710"/>
              <a:gd name="connsiteY191" fmla="*/ 857250 h 1473401"/>
              <a:gd name="connsiteX192" fmla="*/ 1914525 w 4738710"/>
              <a:gd name="connsiteY192" fmla="*/ 904875 h 1473401"/>
              <a:gd name="connsiteX193" fmla="*/ 1952625 w 4738710"/>
              <a:gd name="connsiteY193" fmla="*/ 933450 h 1473401"/>
              <a:gd name="connsiteX194" fmla="*/ 2057400 w 4738710"/>
              <a:gd name="connsiteY194" fmla="*/ 962025 h 1473401"/>
              <a:gd name="connsiteX195" fmla="*/ 2219325 w 4738710"/>
              <a:gd name="connsiteY195" fmla="*/ 1028700 h 1473401"/>
              <a:gd name="connsiteX196" fmla="*/ 2276475 w 4738710"/>
              <a:gd name="connsiteY196" fmla="*/ 1038225 h 1473401"/>
              <a:gd name="connsiteX197" fmla="*/ 2390775 w 4738710"/>
              <a:gd name="connsiteY197" fmla="*/ 1047750 h 1473401"/>
              <a:gd name="connsiteX198" fmla="*/ 2600325 w 4738710"/>
              <a:gd name="connsiteY198" fmla="*/ 1047750 h 1473401"/>
              <a:gd name="connsiteX199" fmla="*/ 2628900 w 4738710"/>
              <a:gd name="connsiteY199" fmla="*/ 1057275 h 1473401"/>
              <a:gd name="connsiteX200" fmla="*/ 2695575 w 4738710"/>
              <a:gd name="connsiteY200" fmla="*/ 1104900 h 1473401"/>
              <a:gd name="connsiteX201" fmla="*/ 2724150 w 4738710"/>
              <a:gd name="connsiteY201" fmla="*/ 1114425 h 1473401"/>
              <a:gd name="connsiteX202" fmla="*/ 2781300 w 4738710"/>
              <a:gd name="connsiteY202" fmla="*/ 1095375 h 1473401"/>
              <a:gd name="connsiteX203" fmla="*/ 3086100 w 4738710"/>
              <a:gd name="connsiteY203" fmla="*/ 1076325 h 1473401"/>
              <a:gd name="connsiteX204" fmla="*/ 3105150 w 4738710"/>
              <a:gd name="connsiteY204" fmla="*/ 981075 h 1473401"/>
              <a:gd name="connsiteX205" fmla="*/ 3124200 w 4738710"/>
              <a:gd name="connsiteY205" fmla="*/ 952500 h 1473401"/>
              <a:gd name="connsiteX206" fmla="*/ 3352800 w 4738710"/>
              <a:gd name="connsiteY206" fmla="*/ 981075 h 1473401"/>
              <a:gd name="connsiteX207" fmla="*/ 3371850 w 4738710"/>
              <a:gd name="connsiteY207" fmla="*/ 1009650 h 1473401"/>
              <a:gd name="connsiteX208" fmla="*/ 3400425 w 4738710"/>
              <a:gd name="connsiteY208" fmla="*/ 1066800 h 1473401"/>
              <a:gd name="connsiteX209" fmla="*/ 3457575 w 4738710"/>
              <a:gd name="connsiteY209" fmla="*/ 1104900 h 1473401"/>
              <a:gd name="connsiteX210" fmla="*/ 3486150 w 4738710"/>
              <a:gd name="connsiteY210" fmla="*/ 1123950 h 1473401"/>
              <a:gd name="connsiteX211" fmla="*/ 3486150 w 4738710"/>
              <a:gd name="connsiteY211" fmla="*/ 1200150 h 1473401"/>
              <a:gd name="connsiteX212" fmla="*/ 3419475 w 4738710"/>
              <a:gd name="connsiteY212" fmla="*/ 1209675 h 1473401"/>
              <a:gd name="connsiteX213" fmla="*/ 3457575 w 4738710"/>
              <a:gd name="connsiteY213" fmla="*/ 1247775 h 1473401"/>
              <a:gd name="connsiteX0" fmla="*/ 3457575 w 4738710"/>
              <a:gd name="connsiteY0" fmla="*/ 1247775 h 1473401"/>
              <a:gd name="connsiteX1" fmla="*/ 3533775 w 4738710"/>
              <a:gd name="connsiteY1" fmla="*/ 1200150 h 1473401"/>
              <a:gd name="connsiteX2" fmla="*/ 3552825 w 4738710"/>
              <a:gd name="connsiteY2" fmla="*/ 1133475 h 1473401"/>
              <a:gd name="connsiteX3" fmla="*/ 3571875 w 4738710"/>
              <a:gd name="connsiteY3" fmla="*/ 1104900 h 1473401"/>
              <a:gd name="connsiteX4" fmla="*/ 3590925 w 4738710"/>
              <a:gd name="connsiteY4" fmla="*/ 1019175 h 1473401"/>
              <a:gd name="connsiteX5" fmla="*/ 3609975 w 4738710"/>
              <a:gd name="connsiteY5" fmla="*/ 1057275 h 1473401"/>
              <a:gd name="connsiteX6" fmla="*/ 3629025 w 4738710"/>
              <a:gd name="connsiteY6" fmla="*/ 1171575 h 1473401"/>
              <a:gd name="connsiteX7" fmla="*/ 3657600 w 4738710"/>
              <a:gd name="connsiteY7" fmla="*/ 1162050 h 1473401"/>
              <a:gd name="connsiteX8" fmla="*/ 3667125 w 4738710"/>
              <a:gd name="connsiteY8" fmla="*/ 1000125 h 1473401"/>
              <a:gd name="connsiteX9" fmla="*/ 3571875 w 4738710"/>
              <a:gd name="connsiteY9" fmla="*/ 952500 h 1473401"/>
              <a:gd name="connsiteX10" fmla="*/ 3543300 w 4738710"/>
              <a:gd name="connsiteY10" fmla="*/ 933450 h 1473401"/>
              <a:gd name="connsiteX11" fmla="*/ 3533775 w 4738710"/>
              <a:gd name="connsiteY11" fmla="*/ 838200 h 1473401"/>
              <a:gd name="connsiteX12" fmla="*/ 3562350 w 4738710"/>
              <a:gd name="connsiteY12" fmla="*/ 819150 h 1473401"/>
              <a:gd name="connsiteX13" fmla="*/ 3667125 w 4738710"/>
              <a:gd name="connsiteY13" fmla="*/ 790575 h 1473401"/>
              <a:gd name="connsiteX14" fmla="*/ 3724275 w 4738710"/>
              <a:gd name="connsiteY14" fmla="*/ 771525 h 1473401"/>
              <a:gd name="connsiteX15" fmla="*/ 3752850 w 4738710"/>
              <a:gd name="connsiteY15" fmla="*/ 762000 h 1473401"/>
              <a:gd name="connsiteX16" fmla="*/ 3838575 w 4738710"/>
              <a:gd name="connsiteY16" fmla="*/ 790575 h 1473401"/>
              <a:gd name="connsiteX17" fmla="*/ 3867150 w 4738710"/>
              <a:gd name="connsiteY17" fmla="*/ 809625 h 1473401"/>
              <a:gd name="connsiteX18" fmla="*/ 3914775 w 4738710"/>
              <a:gd name="connsiteY18" fmla="*/ 800100 h 1473401"/>
              <a:gd name="connsiteX19" fmla="*/ 3943350 w 4738710"/>
              <a:gd name="connsiteY19" fmla="*/ 790575 h 1473401"/>
              <a:gd name="connsiteX20" fmla="*/ 3952875 w 4738710"/>
              <a:gd name="connsiteY20" fmla="*/ 762000 h 1473401"/>
              <a:gd name="connsiteX21" fmla="*/ 3981450 w 4738710"/>
              <a:gd name="connsiteY21" fmla="*/ 742950 h 1473401"/>
              <a:gd name="connsiteX22" fmla="*/ 4029075 w 4738710"/>
              <a:gd name="connsiteY22" fmla="*/ 695325 h 1473401"/>
              <a:gd name="connsiteX23" fmla="*/ 4057650 w 4738710"/>
              <a:gd name="connsiteY23" fmla="*/ 704850 h 1473401"/>
              <a:gd name="connsiteX24" fmla="*/ 4057650 w 4738710"/>
              <a:gd name="connsiteY24" fmla="*/ 781050 h 1473401"/>
              <a:gd name="connsiteX25" fmla="*/ 4000500 w 4738710"/>
              <a:gd name="connsiteY25" fmla="*/ 819150 h 1473401"/>
              <a:gd name="connsiteX26" fmla="*/ 3952875 w 4738710"/>
              <a:gd name="connsiteY26" fmla="*/ 885825 h 1473401"/>
              <a:gd name="connsiteX27" fmla="*/ 3943350 w 4738710"/>
              <a:gd name="connsiteY27" fmla="*/ 942975 h 1473401"/>
              <a:gd name="connsiteX28" fmla="*/ 3933825 w 4738710"/>
              <a:gd name="connsiteY28" fmla="*/ 971550 h 1473401"/>
              <a:gd name="connsiteX29" fmla="*/ 3924300 w 4738710"/>
              <a:gd name="connsiteY29" fmla="*/ 1123950 h 1473401"/>
              <a:gd name="connsiteX30" fmla="*/ 3895725 w 4738710"/>
              <a:gd name="connsiteY30" fmla="*/ 1133475 h 1473401"/>
              <a:gd name="connsiteX31" fmla="*/ 3886200 w 4738710"/>
              <a:gd name="connsiteY31" fmla="*/ 1162050 h 1473401"/>
              <a:gd name="connsiteX32" fmla="*/ 3924300 w 4738710"/>
              <a:gd name="connsiteY32" fmla="*/ 1152525 h 1473401"/>
              <a:gd name="connsiteX33" fmla="*/ 4010025 w 4738710"/>
              <a:gd name="connsiteY33" fmla="*/ 1076325 h 1473401"/>
              <a:gd name="connsiteX34" fmla="*/ 4029075 w 4738710"/>
              <a:gd name="connsiteY34" fmla="*/ 1047750 h 1473401"/>
              <a:gd name="connsiteX35" fmla="*/ 4038600 w 4738710"/>
              <a:gd name="connsiteY35" fmla="*/ 1019175 h 1473401"/>
              <a:gd name="connsiteX36" fmla="*/ 4067175 w 4738710"/>
              <a:gd name="connsiteY36" fmla="*/ 847725 h 1473401"/>
              <a:gd name="connsiteX37" fmla="*/ 4086225 w 4738710"/>
              <a:gd name="connsiteY37" fmla="*/ 819150 h 1473401"/>
              <a:gd name="connsiteX38" fmla="*/ 4114800 w 4738710"/>
              <a:gd name="connsiteY38" fmla="*/ 800100 h 1473401"/>
              <a:gd name="connsiteX39" fmla="*/ 4143375 w 4738710"/>
              <a:gd name="connsiteY39" fmla="*/ 742950 h 1473401"/>
              <a:gd name="connsiteX40" fmla="*/ 4152900 w 4738710"/>
              <a:gd name="connsiteY40" fmla="*/ 714375 h 1473401"/>
              <a:gd name="connsiteX41" fmla="*/ 4181475 w 4738710"/>
              <a:gd name="connsiteY41" fmla="*/ 695325 h 1473401"/>
              <a:gd name="connsiteX42" fmla="*/ 4210050 w 4738710"/>
              <a:gd name="connsiteY42" fmla="*/ 666750 h 1473401"/>
              <a:gd name="connsiteX43" fmla="*/ 4486275 w 4738710"/>
              <a:gd name="connsiteY43" fmla="*/ 657225 h 1473401"/>
              <a:gd name="connsiteX44" fmla="*/ 4533900 w 4738710"/>
              <a:gd name="connsiteY44" fmla="*/ 619125 h 1473401"/>
              <a:gd name="connsiteX45" fmla="*/ 4552950 w 4738710"/>
              <a:gd name="connsiteY45" fmla="*/ 561975 h 1473401"/>
              <a:gd name="connsiteX46" fmla="*/ 4714875 w 4738710"/>
              <a:gd name="connsiteY46" fmla="*/ 552450 h 1473401"/>
              <a:gd name="connsiteX47" fmla="*/ 4733925 w 4738710"/>
              <a:gd name="connsiteY47" fmla="*/ 523875 h 1473401"/>
              <a:gd name="connsiteX48" fmla="*/ 4695825 w 4738710"/>
              <a:gd name="connsiteY48" fmla="*/ 457200 h 1473401"/>
              <a:gd name="connsiteX49" fmla="*/ 4562475 w 4738710"/>
              <a:gd name="connsiteY49" fmla="*/ 428625 h 1473401"/>
              <a:gd name="connsiteX50" fmla="*/ 4524375 w 4738710"/>
              <a:gd name="connsiteY50" fmla="*/ 419100 h 1473401"/>
              <a:gd name="connsiteX51" fmla="*/ 4429125 w 4738710"/>
              <a:gd name="connsiteY51" fmla="*/ 390525 h 1473401"/>
              <a:gd name="connsiteX52" fmla="*/ 4400550 w 4738710"/>
              <a:gd name="connsiteY52" fmla="*/ 371475 h 1473401"/>
              <a:gd name="connsiteX53" fmla="*/ 4305300 w 4738710"/>
              <a:gd name="connsiteY53" fmla="*/ 342900 h 1473401"/>
              <a:gd name="connsiteX54" fmla="*/ 4200525 w 4738710"/>
              <a:gd name="connsiteY54" fmla="*/ 352425 h 1473401"/>
              <a:gd name="connsiteX55" fmla="*/ 4143375 w 4738710"/>
              <a:gd name="connsiteY55" fmla="*/ 371475 h 1473401"/>
              <a:gd name="connsiteX56" fmla="*/ 3981450 w 4738710"/>
              <a:gd name="connsiteY56" fmla="*/ 352425 h 1473401"/>
              <a:gd name="connsiteX57" fmla="*/ 3924300 w 4738710"/>
              <a:gd name="connsiteY57" fmla="*/ 333375 h 1473401"/>
              <a:gd name="connsiteX58" fmla="*/ 3781425 w 4738710"/>
              <a:gd name="connsiteY58" fmla="*/ 238125 h 1473401"/>
              <a:gd name="connsiteX59" fmla="*/ 3743325 w 4738710"/>
              <a:gd name="connsiteY59" fmla="*/ 228600 h 1473401"/>
              <a:gd name="connsiteX60" fmla="*/ 3581400 w 4738710"/>
              <a:gd name="connsiteY60" fmla="*/ 238125 h 1473401"/>
              <a:gd name="connsiteX61" fmla="*/ 3552825 w 4738710"/>
              <a:gd name="connsiteY61" fmla="*/ 257175 h 1473401"/>
              <a:gd name="connsiteX62" fmla="*/ 3524250 w 4738710"/>
              <a:gd name="connsiteY62" fmla="*/ 266700 h 1473401"/>
              <a:gd name="connsiteX63" fmla="*/ 3505200 w 4738710"/>
              <a:gd name="connsiteY63" fmla="*/ 295275 h 1473401"/>
              <a:gd name="connsiteX64" fmla="*/ 3476625 w 4738710"/>
              <a:gd name="connsiteY64" fmla="*/ 304800 h 1473401"/>
              <a:gd name="connsiteX65" fmla="*/ 3352800 w 4738710"/>
              <a:gd name="connsiteY65" fmla="*/ 295275 h 1473401"/>
              <a:gd name="connsiteX66" fmla="*/ 3324225 w 4738710"/>
              <a:gd name="connsiteY66" fmla="*/ 285750 h 1473401"/>
              <a:gd name="connsiteX67" fmla="*/ 3286125 w 4738710"/>
              <a:gd name="connsiteY67" fmla="*/ 276225 h 1473401"/>
              <a:gd name="connsiteX68" fmla="*/ 3228975 w 4738710"/>
              <a:gd name="connsiteY68" fmla="*/ 257175 h 1473401"/>
              <a:gd name="connsiteX69" fmla="*/ 3190875 w 4738710"/>
              <a:gd name="connsiteY69" fmla="*/ 200025 h 1473401"/>
              <a:gd name="connsiteX70" fmla="*/ 3162300 w 4738710"/>
              <a:gd name="connsiteY70" fmla="*/ 180975 h 1473401"/>
              <a:gd name="connsiteX71" fmla="*/ 2933700 w 4738710"/>
              <a:gd name="connsiteY71" fmla="*/ 152400 h 1473401"/>
              <a:gd name="connsiteX72" fmla="*/ 2867025 w 4738710"/>
              <a:gd name="connsiteY72" fmla="*/ 28575 h 1473401"/>
              <a:gd name="connsiteX73" fmla="*/ 2790825 w 4738710"/>
              <a:gd name="connsiteY73" fmla="*/ 9525 h 1473401"/>
              <a:gd name="connsiteX74" fmla="*/ 2752725 w 4738710"/>
              <a:gd name="connsiteY74" fmla="*/ 0 h 1473401"/>
              <a:gd name="connsiteX75" fmla="*/ 2714625 w 4738710"/>
              <a:gd name="connsiteY75" fmla="*/ 9525 h 1473401"/>
              <a:gd name="connsiteX76" fmla="*/ 2657475 w 4738710"/>
              <a:gd name="connsiteY76" fmla="*/ 47625 h 1473401"/>
              <a:gd name="connsiteX77" fmla="*/ 2600325 w 4738710"/>
              <a:gd name="connsiteY77" fmla="*/ 66675 h 1473401"/>
              <a:gd name="connsiteX78" fmla="*/ 2571750 w 4738710"/>
              <a:gd name="connsiteY78" fmla="*/ 76200 h 1473401"/>
              <a:gd name="connsiteX79" fmla="*/ 2486025 w 4738710"/>
              <a:gd name="connsiteY79" fmla="*/ 66675 h 1473401"/>
              <a:gd name="connsiteX80" fmla="*/ 2390775 w 4738710"/>
              <a:gd name="connsiteY80" fmla="*/ 85725 h 1473401"/>
              <a:gd name="connsiteX81" fmla="*/ 2362200 w 4738710"/>
              <a:gd name="connsiteY81" fmla="*/ 104775 h 1473401"/>
              <a:gd name="connsiteX82" fmla="*/ 2333625 w 4738710"/>
              <a:gd name="connsiteY82" fmla="*/ 133350 h 1473401"/>
              <a:gd name="connsiteX83" fmla="*/ 2305050 w 4738710"/>
              <a:gd name="connsiteY83" fmla="*/ 142875 h 1473401"/>
              <a:gd name="connsiteX84" fmla="*/ 2276475 w 4738710"/>
              <a:gd name="connsiteY84" fmla="*/ 161925 h 1473401"/>
              <a:gd name="connsiteX85" fmla="*/ 2219325 w 4738710"/>
              <a:gd name="connsiteY85" fmla="*/ 180975 h 1473401"/>
              <a:gd name="connsiteX86" fmla="*/ 2190750 w 4738710"/>
              <a:gd name="connsiteY86" fmla="*/ 200025 h 1473401"/>
              <a:gd name="connsiteX87" fmla="*/ 2124075 w 4738710"/>
              <a:gd name="connsiteY87" fmla="*/ 219075 h 1473401"/>
              <a:gd name="connsiteX88" fmla="*/ 2038350 w 4738710"/>
              <a:gd name="connsiteY88" fmla="*/ 247650 h 1473401"/>
              <a:gd name="connsiteX89" fmla="*/ 1914525 w 4738710"/>
              <a:gd name="connsiteY89" fmla="*/ 247650 h 1473401"/>
              <a:gd name="connsiteX90" fmla="*/ 1857375 w 4738710"/>
              <a:gd name="connsiteY90" fmla="*/ 285750 h 1473401"/>
              <a:gd name="connsiteX91" fmla="*/ 1838325 w 4738710"/>
              <a:gd name="connsiteY91" fmla="*/ 314325 h 1473401"/>
              <a:gd name="connsiteX92" fmla="*/ 1838325 w 4738710"/>
              <a:gd name="connsiteY92" fmla="*/ 381000 h 1473401"/>
              <a:gd name="connsiteX93" fmla="*/ 1800225 w 4738710"/>
              <a:gd name="connsiteY93" fmla="*/ 390525 h 1473401"/>
              <a:gd name="connsiteX94" fmla="*/ 1695450 w 4738710"/>
              <a:gd name="connsiteY94" fmla="*/ 381000 h 1473401"/>
              <a:gd name="connsiteX95" fmla="*/ 1638300 w 4738710"/>
              <a:gd name="connsiteY95" fmla="*/ 361950 h 1473401"/>
              <a:gd name="connsiteX96" fmla="*/ 1562100 w 4738710"/>
              <a:gd name="connsiteY96" fmla="*/ 371475 h 1473401"/>
              <a:gd name="connsiteX97" fmla="*/ 1524000 w 4738710"/>
              <a:gd name="connsiteY97" fmla="*/ 381000 h 1473401"/>
              <a:gd name="connsiteX98" fmla="*/ 1476375 w 4738710"/>
              <a:gd name="connsiteY98" fmla="*/ 428625 h 1473401"/>
              <a:gd name="connsiteX99" fmla="*/ 1228725 w 4738710"/>
              <a:gd name="connsiteY99" fmla="*/ 457200 h 1473401"/>
              <a:gd name="connsiteX100" fmla="*/ 1200150 w 4738710"/>
              <a:gd name="connsiteY100" fmla="*/ 476250 h 1473401"/>
              <a:gd name="connsiteX101" fmla="*/ 1143000 w 4738710"/>
              <a:gd name="connsiteY101" fmla="*/ 504825 h 1473401"/>
              <a:gd name="connsiteX102" fmla="*/ 1019175 w 4738710"/>
              <a:gd name="connsiteY102" fmla="*/ 495300 h 1473401"/>
              <a:gd name="connsiteX103" fmla="*/ 1028700 w 4738710"/>
              <a:gd name="connsiteY103" fmla="*/ 457200 h 1473401"/>
              <a:gd name="connsiteX104" fmla="*/ 1076325 w 4738710"/>
              <a:gd name="connsiteY104" fmla="*/ 419100 h 1473401"/>
              <a:gd name="connsiteX105" fmla="*/ 1095375 w 4738710"/>
              <a:gd name="connsiteY105" fmla="*/ 390525 h 1473401"/>
              <a:gd name="connsiteX106" fmla="*/ 1047750 w 4738710"/>
              <a:gd name="connsiteY106" fmla="*/ 342900 h 1473401"/>
              <a:gd name="connsiteX107" fmla="*/ 666750 w 4738710"/>
              <a:gd name="connsiteY107" fmla="*/ 352425 h 1473401"/>
              <a:gd name="connsiteX108" fmla="*/ 628650 w 4738710"/>
              <a:gd name="connsiteY108" fmla="*/ 361950 h 1473401"/>
              <a:gd name="connsiteX109" fmla="*/ 600075 w 4738710"/>
              <a:gd name="connsiteY109" fmla="*/ 381000 h 1473401"/>
              <a:gd name="connsiteX110" fmla="*/ 581025 w 4738710"/>
              <a:gd name="connsiteY110" fmla="*/ 409575 h 1473401"/>
              <a:gd name="connsiteX111" fmla="*/ 542925 w 4738710"/>
              <a:gd name="connsiteY111" fmla="*/ 485775 h 1473401"/>
              <a:gd name="connsiteX112" fmla="*/ 514350 w 4738710"/>
              <a:gd name="connsiteY112" fmla="*/ 514350 h 1473401"/>
              <a:gd name="connsiteX113" fmla="*/ 495300 w 4738710"/>
              <a:gd name="connsiteY113" fmla="*/ 542925 h 1473401"/>
              <a:gd name="connsiteX114" fmla="*/ 466725 w 4738710"/>
              <a:gd name="connsiteY114" fmla="*/ 571500 h 1473401"/>
              <a:gd name="connsiteX115" fmla="*/ 447675 w 4738710"/>
              <a:gd name="connsiteY115" fmla="*/ 600075 h 1473401"/>
              <a:gd name="connsiteX116" fmla="*/ 419100 w 4738710"/>
              <a:gd name="connsiteY116" fmla="*/ 628650 h 1473401"/>
              <a:gd name="connsiteX117" fmla="*/ 371475 w 4738710"/>
              <a:gd name="connsiteY117" fmla="*/ 685800 h 1473401"/>
              <a:gd name="connsiteX118" fmla="*/ 342900 w 4738710"/>
              <a:gd name="connsiteY118" fmla="*/ 695325 h 1473401"/>
              <a:gd name="connsiteX119" fmla="*/ 333375 w 4738710"/>
              <a:gd name="connsiteY119" fmla="*/ 723900 h 1473401"/>
              <a:gd name="connsiteX120" fmla="*/ 352425 w 4738710"/>
              <a:gd name="connsiteY120" fmla="*/ 752475 h 1473401"/>
              <a:gd name="connsiteX121" fmla="*/ 495300 w 4738710"/>
              <a:gd name="connsiteY121" fmla="*/ 781050 h 1473401"/>
              <a:gd name="connsiteX122" fmla="*/ 523875 w 4738710"/>
              <a:gd name="connsiteY122" fmla="*/ 800100 h 1473401"/>
              <a:gd name="connsiteX123" fmla="*/ 571500 w 4738710"/>
              <a:gd name="connsiteY123" fmla="*/ 857250 h 1473401"/>
              <a:gd name="connsiteX124" fmla="*/ 600075 w 4738710"/>
              <a:gd name="connsiteY124" fmla="*/ 866775 h 1473401"/>
              <a:gd name="connsiteX125" fmla="*/ 609600 w 4738710"/>
              <a:gd name="connsiteY125" fmla="*/ 781050 h 1473401"/>
              <a:gd name="connsiteX126" fmla="*/ 638175 w 4738710"/>
              <a:gd name="connsiteY126" fmla="*/ 752475 h 1473401"/>
              <a:gd name="connsiteX127" fmla="*/ 666750 w 4738710"/>
              <a:gd name="connsiteY127" fmla="*/ 695325 h 1473401"/>
              <a:gd name="connsiteX128" fmla="*/ 676275 w 4738710"/>
              <a:gd name="connsiteY128" fmla="*/ 628650 h 1473401"/>
              <a:gd name="connsiteX129" fmla="*/ 714375 w 4738710"/>
              <a:gd name="connsiteY129" fmla="*/ 571500 h 1473401"/>
              <a:gd name="connsiteX130" fmla="*/ 733425 w 4738710"/>
              <a:gd name="connsiteY130" fmla="*/ 542925 h 1473401"/>
              <a:gd name="connsiteX131" fmla="*/ 742950 w 4738710"/>
              <a:gd name="connsiteY131" fmla="*/ 514350 h 1473401"/>
              <a:gd name="connsiteX132" fmla="*/ 762000 w 4738710"/>
              <a:gd name="connsiteY132" fmla="*/ 609600 h 1473401"/>
              <a:gd name="connsiteX133" fmla="*/ 742950 w 4738710"/>
              <a:gd name="connsiteY133" fmla="*/ 666750 h 1473401"/>
              <a:gd name="connsiteX134" fmla="*/ 771525 w 4738710"/>
              <a:gd name="connsiteY134" fmla="*/ 742950 h 1473401"/>
              <a:gd name="connsiteX135" fmla="*/ 800100 w 4738710"/>
              <a:gd name="connsiteY135" fmla="*/ 762000 h 1473401"/>
              <a:gd name="connsiteX136" fmla="*/ 790575 w 4738710"/>
              <a:gd name="connsiteY136" fmla="*/ 828675 h 1473401"/>
              <a:gd name="connsiteX137" fmla="*/ 733425 w 4738710"/>
              <a:gd name="connsiteY137" fmla="*/ 857250 h 1473401"/>
              <a:gd name="connsiteX138" fmla="*/ 704850 w 4738710"/>
              <a:gd name="connsiteY138" fmla="*/ 876300 h 1473401"/>
              <a:gd name="connsiteX139" fmla="*/ 581025 w 4738710"/>
              <a:gd name="connsiteY139" fmla="*/ 942975 h 1473401"/>
              <a:gd name="connsiteX140" fmla="*/ 542925 w 4738710"/>
              <a:gd name="connsiteY140" fmla="*/ 933450 h 1473401"/>
              <a:gd name="connsiteX141" fmla="*/ 485775 w 4738710"/>
              <a:gd name="connsiteY141" fmla="*/ 885825 h 1473401"/>
              <a:gd name="connsiteX142" fmla="*/ 457200 w 4738710"/>
              <a:gd name="connsiteY142" fmla="*/ 866775 h 1473401"/>
              <a:gd name="connsiteX143" fmla="*/ 390525 w 4738710"/>
              <a:gd name="connsiteY143" fmla="*/ 876300 h 1473401"/>
              <a:gd name="connsiteX144" fmla="*/ 381000 w 4738710"/>
              <a:gd name="connsiteY144" fmla="*/ 904875 h 1473401"/>
              <a:gd name="connsiteX145" fmla="*/ 361950 w 4738710"/>
              <a:gd name="connsiteY145" fmla="*/ 933450 h 1473401"/>
              <a:gd name="connsiteX146" fmla="*/ 352425 w 4738710"/>
              <a:gd name="connsiteY146" fmla="*/ 962025 h 1473401"/>
              <a:gd name="connsiteX147" fmla="*/ 295275 w 4738710"/>
              <a:gd name="connsiteY147" fmla="*/ 981075 h 1473401"/>
              <a:gd name="connsiteX148" fmla="*/ 257175 w 4738710"/>
              <a:gd name="connsiteY148" fmla="*/ 1000125 h 1473401"/>
              <a:gd name="connsiteX149" fmla="*/ 228600 w 4738710"/>
              <a:gd name="connsiteY149" fmla="*/ 1009650 h 1473401"/>
              <a:gd name="connsiteX150" fmla="*/ 152400 w 4738710"/>
              <a:gd name="connsiteY150" fmla="*/ 1076325 h 1473401"/>
              <a:gd name="connsiteX151" fmla="*/ 123825 w 4738710"/>
              <a:gd name="connsiteY151" fmla="*/ 1095375 h 1473401"/>
              <a:gd name="connsiteX152" fmla="*/ 104775 w 4738710"/>
              <a:gd name="connsiteY152" fmla="*/ 1123950 h 1473401"/>
              <a:gd name="connsiteX153" fmla="*/ 142875 w 4738710"/>
              <a:gd name="connsiteY153" fmla="*/ 1181100 h 1473401"/>
              <a:gd name="connsiteX154" fmla="*/ 142875 w 4738710"/>
              <a:gd name="connsiteY154" fmla="*/ 1323975 h 1473401"/>
              <a:gd name="connsiteX155" fmla="*/ 0 w 4738710"/>
              <a:gd name="connsiteY155" fmla="*/ 1381125 h 1473401"/>
              <a:gd name="connsiteX156" fmla="*/ 28575 w 4738710"/>
              <a:gd name="connsiteY156" fmla="*/ 1419225 h 1473401"/>
              <a:gd name="connsiteX157" fmla="*/ 85725 w 4738710"/>
              <a:gd name="connsiteY157" fmla="*/ 1438275 h 1473401"/>
              <a:gd name="connsiteX158" fmla="*/ 209550 w 4738710"/>
              <a:gd name="connsiteY158" fmla="*/ 1428750 h 1473401"/>
              <a:gd name="connsiteX159" fmla="*/ 228600 w 4738710"/>
              <a:gd name="connsiteY159" fmla="*/ 1371600 h 1473401"/>
              <a:gd name="connsiteX160" fmla="*/ 295275 w 4738710"/>
              <a:gd name="connsiteY160" fmla="*/ 1285875 h 1473401"/>
              <a:gd name="connsiteX161" fmla="*/ 323850 w 4738710"/>
              <a:gd name="connsiteY161" fmla="*/ 1266825 h 1473401"/>
              <a:gd name="connsiteX162" fmla="*/ 390525 w 4738710"/>
              <a:gd name="connsiteY162" fmla="*/ 1276350 h 1473401"/>
              <a:gd name="connsiteX163" fmla="*/ 409575 w 4738710"/>
              <a:gd name="connsiteY163" fmla="*/ 1314450 h 1473401"/>
              <a:gd name="connsiteX164" fmla="*/ 466725 w 4738710"/>
              <a:gd name="connsiteY164" fmla="*/ 1352550 h 1473401"/>
              <a:gd name="connsiteX165" fmla="*/ 495300 w 4738710"/>
              <a:gd name="connsiteY165" fmla="*/ 1362075 h 1473401"/>
              <a:gd name="connsiteX166" fmla="*/ 590550 w 4738710"/>
              <a:gd name="connsiteY166" fmla="*/ 1371600 h 1473401"/>
              <a:gd name="connsiteX167" fmla="*/ 600075 w 4738710"/>
              <a:gd name="connsiteY167" fmla="*/ 1447800 h 1473401"/>
              <a:gd name="connsiteX168" fmla="*/ 638175 w 4738710"/>
              <a:gd name="connsiteY168" fmla="*/ 1438275 h 1473401"/>
              <a:gd name="connsiteX169" fmla="*/ 600075 w 4738710"/>
              <a:gd name="connsiteY169" fmla="*/ 1333500 h 1473401"/>
              <a:gd name="connsiteX170" fmla="*/ 542925 w 4738710"/>
              <a:gd name="connsiteY170" fmla="*/ 1285875 h 1473401"/>
              <a:gd name="connsiteX171" fmla="*/ 504825 w 4738710"/>
              <a:gd name="connsiteY171" fmla="*/ 1228725 h 1473401"/>
              <a:gd name="connsiteX172" fmla="*/ 485775 w 4738710"/>
              <a:gd name="connsiteY172" fmla="*/ 1200150 h 1473401"/>
              <a:gd name="connsiteX173" fmla="*/ 514350 w 4738710"/>
              <a:gd name="connsiteY173" fmla="*/ 1190625 h 1473401"/>
              <a:gd name="connsiteX174" fmla="*/ 542925 w 4738710"/>
              <a:gd name="connsiteY174" fmla="*/ 1247775 h 1473401"/>
              <a:gd name="connsiteX175" fmla="*/ 590550 w 4738710"/>
              <a:gd name="connsiteY175" fmla="*/ 1295400 h 1473401"/>
              <a:gd name="connsiteX176" fmla="*/ 638175 w 4738710"/>
              <a:gd name="connsiteY176" fmla="*/ 1343025 h 1473401"/>
              <a:gd name="connsiteX177" fmla="*/ 685800 w 4738710"/>
              <a:gd name="connsiteY177" fmla="*/ 1390650 h 1473401"/>
              <a:gd name="connsiteX178" fmla="*/ 752475 w 4738710"/>
              <a:gd name="connsiteY178" fmla="*/ 1409700 h 1473401"/>
              <a:gd name="connsiteX179" fmla="*/ 762000 w 4738710"/>
              <a:gd name="connsiteY179" fmla="*/ 1333500 h 1473401"/>
              <a:gd name="connsiteX180" fmla="*/ 1238250 w 4738710"/>
              <a:gd name="connsiteY180" fmla="*/ 1333500 h 1473401"/>
              <a:gd name="connsiteX181" fmla="*/ 1266825 w 4738710"/>
              <a:gd name="connsiteY181" fmla="*/ 1323975 h 1473401"/>
              <a:gd name="connsiteX182" fmla="*/ 1295400 w 4738710"/>
              <a:gd name="connsiteY182" fmla="*/ 1304925 h 1473401"/>
              <a:gd name="connsiteX183" fmla="*/ 1333500 w 4738710"/>
              <a:gd name="connsiteY183" fmla="*/ 1295400 h 1473401"/>
              <a:gd name="connsiteX184" fmla="*/ 1362075 w 4738710"/>
              <a:gd name="connsiteY184" fmla="*/ 1238250 h 1473401"/>
              <a:gd name="connsiteX185" fmla="*/ 1371600 w 4738710"/>
              <a:gd name="connsiteY185" fmla="*/ 1019175 h 1473401"/>
              <a:gd name="connsiteX186" fmla="*/ 1400175 w 4738710"/>
              <a:gd name="connsiteY186" fmla="*/ 1009650 h 1473401"/>
              <a:gd name="connsiteX187" fmla="*/ 1752600 w 4738710"/>
              <a:gd name="connsiteY187" fmla="*/ 1000125 h 1473401"/>
              <a:gd name="connsiteX188" fmla="*/ 1790700 w 4738710"/>
              <a:gd name="connsiteY188" fmla="*/ 904875 h 1473401"/>
              <a:gd name="connsiteX189" fmla="*/ 1809750 w 4738710"/>
              <a:gd name="connsiteY189" fmla="*/ 876300 h 1473401"/>
              <a:gd name="connsiteX190" fmla="*/ 1866900 w 4738710"/>
              <a:gd name="connsiteY190" fmla="*/ 857250 h 1473401"/>
              <a:gd name="connsiteX191" fmla="*/ 1914525 w 4738710"/>
              <a:gd name="connsiteY191" fmla="*/ 904875 h 1473401"/>
              <a:gd name="connsiteX192" fmla="*/ 1952625 w 4738710"/>
              <a:gd name="connsiteY192" fmla="*/ 933450 h 1473401"/>
              <a:gd name="connsiteX193" fmla="*/ 2057400 w 4738710"/>
              <a:gd name="connsiteY193" fmla="*/ 962025 h 1473401"/>
              <a:gd name="connsiteX194" fmla="*/ 2219325 w 4738710"/>
              <a:gd name="connsiteY194" fmla="*/ 1028700 h 1473401"/>
              <a:gd name="connsiteX195" fmla="*/ 2276475 w 4738710"/>
              <a:gd name="connsiteY195" fmla="*/ 1038225 h 1473401"/>
              <a:gd name="connsiteX196" fmla="*/ 2390775 w 4738710"/>
              <a:gd name="connsiteY196" fmla="*/ 1047750 h 1473401"/>
              <a:gd name="connsiteX197" fmla="*/ 2600325 w 4738710"/>
              <a:gd name="connsiteY197" fmla="*/ 1047750 h 1473401"/>
              <a:gd name="connsiteX198" fmla="*/ 2628900 w 4738710"/>
              <a:gd name="connsiteY198" fmla="*/ 1057275 h 1473401"/>
              <a:gd name="connsiteX199" fmla="*/ 2695575 w 4738710"/>
              <a:gd name="connsiteY199" fmla="*/ 1104900 h 1473401"/>
              <a:gd name="connsiteX200" fmla="*/ 2724150 w 4738710"/>
              <a:gd name="connsiteY200" fmla="*/ 1114425 h 1473401"/>
              <a:gd name="connsiteX201" fmla="*/ 2781300 w 4738710"/>
              <a:gd name="connsiteY201" fmla="*/ 1095375 h 1473401"/>
              <a:gd name="connsiteX202" fmla="*/ 3086100 w 4738710"/>
              <a:gd name="connsiteY202" fmla="*/ 1076325 h 1473401"/>
              <a:gd name="connsiteX203" fmla="*/ 3105150 w 4738710"/>
              <a:gd name="connsiteY203" fmla="*/ 981075 h 1473401"/>
              <a:gd name="connsiteX204" fmla="*/ 3124200 w 4738710"/>
              <a:gd name="connsiteY204" fmla="*/ 952500 h 1473401"/>
              <a:gd name="connsiteX205" fmla="*/ 3352800 w 4738710"/>
              <a:gd name="connsiteY205" fmla="*/ 981075 h 1473401"/>
              <a:gd name="connsiteX206" fmla="*/ 3371850 w 4738710"/>
              <a:gd name="connsiteY206" fmla="*/ 1009650 h 1473401"/>
              <a:gd name="connsiteX207" fmla="*/ 3400425 w 4738710"/>
              <a:gd name="connsiteY207" fmla="*/ 1066800 h 1473401"/>
              <a:gd name="connsiteX208" fmla="*/ 3457575 w 4738710"/>
              <a:gd name="connsiteY208" fmla="*/ 1104900 h 1473401"/>
              <a:gd name="connsiteX209" fmla="*/ 3486150 w 4738710"/>
              <a:gd name="connsiteY209" fmla="*/ 1123950 h 1473401"/>
              <a:gd name="connsiteX210" fmla="*/ 3486150 w 4738710"/>
              <a:gd name="connsiteY210" fmla="*/ 1200150 h 1473401"/>
              <a:gd name="connsiteX211" fmla="*/ 3419475 w 4738710"/>
              <a:gd name="connsiteY211" fmla="*/ 1209675 h 1473401"/>
              <a:gd name="connsiteX212" fmla="*/ 3457575 w 4738710"/>
              <a:gd name="connsiteY212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61975 w 4772035"/>
              <a:gd name="connsiteY108" fmla="*/ 361950 h 1473401"/>
              <a:gd name="connsiteX109" fmla="*/ 633400 w 4772035"/>
              <a:gd name="connsiteY109" fmla="*/ 381000 h 1473401"/>
              <a:gd name="connsiteX110" fmla="*/ 614350 w 4772035"/>
              <a:gd name="connsiteY110" fmla="*/ 409575 h 1473401"/>
              <a:gd name="connsiteX111" fmla="*/ 576250 w 4772035"/>
              <a:gd name="connsiteY111" fmla="*/ 485775 h 1473401"/>
              <a:gd name="connsiteX112" fmla="*/ 547675 w 4772035"/>
              <a:gd name="connsiteY112" fmla="*/ 514350 h 1473401"/>
              <a:gd name="connsiteX113" fmla="*/ 528625 w 4772035"/>
              <a:gd name="connsiteY113" fmla="*/ 542925 h 1473401"/>
              <a:gd name="connsiteX114" fmla="*/ 500050 w 4772035"/>
              <a:gd name="connsiteY114" fmla="*/ 571500 h 1473401"/>
              <a:gd name="connsiteX115" fmla="*/ 481000 w 4772035"/>
              <a:gd name="connsiteY115" fmla="*/ 600075 h 1473401"/>
              <a:gd name="connsiteX116" fmla="*/ 452425 w 4772035"/>
              <a:gd name="connsiteY116" fmla="*/ 628650 h 1473401"/>
              <a:gd name="connsiteX117" fmla="*/ 404800 w 4772035"/>
              <a:gd name="connsiteY117" fmla="*/ 685800 h 1473401"/>
              <a:gd name="connsiteX118" fmla="*/ 376225 w 4772035"/>
              <a:gd name="connsiteY118" fmla="*/ 695325 h 1473401"/>
              <a:gd name="connsiteX119" fmla="*/ 366700 w 4772035"/>
              <a:gd name="connsiteY119" fmla="*/ 723900 h 1473401"/>
              <a:gd name="connsiteX120" fmla="*/ 385750 w 4772035"/>
              <a:gd name="connsiteY120" fmla="*/ 752475 h 1473401"/>
              <a:gd name="connsiteX121" fmla="*/ 528625 w 4772035"/>
              <a:gd name="connsiteY121" fmla="*/ 781050 h 1473401"/>
              <a:gd name="connsiteX122" fmla="*/ 557200 w 4772035"/>
              <a:gd name="connsiteY122" fmla="*/ 800100 h 1473401"/>
              <a:gd name="connsiteX123" fmla="*/ 604825 w 4772035"/>
              <a:gd name="connsiteY123" fmla="*/ 857250 h 1473401"/>
              <a:gd name="connsiteX124" fmla="*/ 633400 w 4772035"/>
              <a:gd name="connsiteY124" fmla="*/ 866775 h 1473401"/>
              <a:gd name="connsiteX125" fmla="*/ 642925 w 4772035"/>
              <a:gd name="connsiteY125" fmla="*/ 781050 h 1473401"/>
              <a:gd name="connsiteX126" fmla="*/ 671500 w 4772035"/>
              <a:gd name="connsiteY126" fmla="*/ 752475 h 1473401"/>
              <a:gd name="connsiteX127" fmla="*/ 700075 w 4772035"/>
              <a:gd name="connsiteY127" fmla="*/ 695325 h 1473401"/>
              <a:gd name="connsiteX128" fmla="*/ 709600 w 4772035"/>
              <a:gd name="connsiteY128" fmla="*/ 628650 h 1473401"/>
              <a:gd name="connsiteX129" fmla="*/ 747700 w 4772035"/>
              <a:gd name="connsiteY129" fmla="*/ 571500 h 1473401"/>
              <a:gd name="connsiteX130" fmla="*/ 766750 w 4772035"/>
              <a:gd name="connsiteY130" fmla="*/ 542925 h 1473401"/>
              <a:gd name="connsiteX131" fmla="*/ 776275 w 4772035"/>
              <a:gd name="connsiteY131" fmla="*/ 514350 h 1473401"/>
              <a:gd name="connsiteX132" fmla="*/ 795325 w 4772035"/>
              <a:gd name="connsiteY132" fmla="*/ 609600 h 1473401"/>
              <a:gd name="connsiteX133" fmla="*/ 776275 w 4772035"/>
              <a:gd name="connsiteY133" fmla="*/ 666750 h 1473401"/>
              <a:gd name="connsiteX134" fmla="*/ 804850 w 4772035"/>
              <a:gd name="connsiteY134" fmla="*/ 742950 h 1473401"/>
              <a:gd name="connsiteX135" fmla="*/ 833425 w 4772035"/>
              <a:gd name="connsiteY135" fmla="*/ 762000 h 1473401"/>
              <a:gd name="connsiteX136" fmla="*/ 823900 w 4772035"/>
              <a:gd name="connsiteY136" fmla="*/ 828675 h 1473401"/>
              <a:gd name="connsiteX137" fmla="*/ 766750 w 4772035"/>
              <a:gd name="connsiteY137" fmla="*/ 857250 h 1473401"/>
              <a:gd name="connsiteX138" fmla="*/ 738175 w 4772035"/>
              <a:gd name="connsiteY138" fmla="*/ 876300 h 1473401"/>
              <a:gd name="connsiteX139" fmla="*/ 614350 w 4772035"/>
              <a:gd name="connsiteY139" fmla="*/ 942975 h 1473401"/>
              <a:gd name="connsiteX140" fmla="*/ 576250 w 4772035"/>
              <a:gd name="connsiteY140" fmla="*/ 933450 h 1473401"/>
              <a:gd name="connsiteX141" fmla="*/ 519100 w 4772035"/>
              <a:gd name="connsiteY141" fmla="*/ 885825 h 1473401"/>
              <a:gd name="connsiteX142" fmla="*/ 490525 w 4772035"/>
              <a:gd name="connsiteY142" fmla="*/ 866775 h 1473401"/>
              <a:gd name="connsiteX143" fmla="*/ 423850 w 4772035"/>
              <a:gd name="connsiteY143" fmla="*/ 876300 h 1473401"/>
              <a:gd name="connsiteX144" fmla="*/ 414325 w 4772035"/>
              <a:gd name="connsiteY144" fmla="*/ 904875 h 1473401"/>
              <a:gd name="connsiteX145" fmla="*/ 395275 w 4772035"/>
              <a:gd name="connsiteY145" fmla="*/ 933450 h 1473401"/>
              <a:gd name="connsiteX146" fmla="*/ 385750 w 4772035"/>
              <a:gd name="connsiteY146" fmla="*/ 962025 h 1473401"/>
              <a:gd name="connsiteX147" fmla="*/ 328600 w 4772035"/>
              <a:gd name="connsiteY147" fmla="*/ 981075 h 1473401"/>
              <a:gd name="connsiteX148" fmla="*/ 290500 w 4772035"/>
              <a:gd name="connsiteY148" fmla="*/ 1000125 h 1473401"/>
              <a:gd name="connsiteX149" fmla="*/ 261925 w 4772035"/>
              <a:gd name="connsiteY149" fmla="*/ 1009650 h 1473401"/>
              <a:gd name="connsiteX150" fmla="*/ 185725 w 4772035"/>
              <a:gd name="connsiteY150" fmla="*/ 1076325 h 1473401"/>
              <a:gd name="connsiteX151" fmla="*/ 157150 w 4772035"/>
              <a:gd name="connsiteY151" fmla="*/ 1095375 h 1473401"/>
              <a:gd name="connsiteX152" fmla="*/ 138100 w 4772035"/>
              <a:gd name="connsiteY152" fmla="*/ 1123950 h 1473401"/>
              <a:gd name="connsiteX153" fmla="*/ 176200 w 4772035"/>
              <a:gd name="connsiteY153" fmla="*/ 1181100 h 1473401"/>
              <a:gd name="connsiteX154" fmla="*/ 176200 w 4772035"/>
              <a:gd name="connsiteY154" fmla="*/ 1323975 h 1473401"/>
              <a:gd name="connsiteX155" fmla="*/ 33325 w 4772035"/>
              <a:gd name="connsiteY155" fmla="*/ 1381125 h 1473401"/>
              <a:gd name="connsiteX156" fmla="*/ 61900 w 4772035"/>
              <a:gd name="connsiteY156" fmla="*/ 1419225 h 1473401"/>
              <a:gd name="connsiteX157" fmla="*/ 119050 w 4772035"/>
              <a:gd name="connsiteY157" fmla="*/ 1438275 h 1473401"/>
              <a:gd name="connsiteX158" fmla="*/ 242875 w 4772035"/>
              <a:gd name="connsiteY158" fmla="*/ 1428750 h 1473401"/>
              <a:gd name="connsiteX159" fmla="*/ 261925 w 4772035"/>
              <a:gd name="connsiteY159" fmla="*/ 1371600 h 1473401"/>
              <a:gd name="connsiteX160" fmla="*/ 328600 w 4772035"/>
              <a:gd name="connsiteY160" fmla="*/ 1285875 h 1473401"/>
              <a:gd name="connsiteX161" fmla="*/ 357175 w 4772035"/>
              <a:gd name="connsiteY161" fmla="*/ 1266825 h 1473401"/>
              <a:gd name="connsiteX162" fmla="*/ 423850 w 4772035"/>
              <a:gd name="connsiteY162" fmla="*/ 1276350 h 1473401"/>
              <a:gd name="connsiteX163" fmla="*/ 442900 w 4772035"/>
              <a:gd name="connsiteY163" fmla="*/ 1314450 h 1473401"/>
              <a:gd name="connsiteX164" fmla="*/ 500050 w 4772035"/>
              <a:gd name="connsiteY164" fmla="*/ 1352550 h 1473401"/>
              <a:gd name="connsiteX165" fmla="*/ 528625 w 4772035"/>
              <a:gd name="connsiteY165" fmla="*/ 1362075 h 1473401"/>
              <a:gd name="connsiteX166" fmla="*/ 623875 w 4772035"/>
              <a:gd name="connsiteY166" fmla="*/ 1371600 h 1473401"/>
              <a:gd name="connsiteX167" fmla="*/ 633400 w 4772035"/>
              <a:gd name="connsiteY167" fmla="*/ 1447800 h 1473401"/>
              <a:gd name="connsiteX168" fmla="*/ 671500 w 4772035"/>
              <a:gd name="connsiteY168" fmla="*/ 1438275 h 1473401"/>
              <a:gd name="connsiteX169" fmla="*/ 633400 w 4772035"/>
              <a:gd name="connsiteY169" fmla="*/ 1333500 h 1473401"/>
              <a:gd name="connsiteX170" fmla="*/ 576250 w 4772035"/>
              <a:gd name="connsiteY170" fmla="*/ 1285875 h 1473401"/>
              <a:gd name="connsiteX171" fmla="*/ 538150 w 4772035"/>
              <a:gd name="connsiteY171" fmla="*/ 1228725 h 1473401"/>
              <a:gd name="connsiteX172" fmla="*/ 519100 w 4772035"/>
              <a:gd name="connsiteY172" fmla="*/ 1200150 h 1473401"/>
              <a:gd name="connsiteX173" fmla="*/ 547675 w 4772035"/>
              <a:gd name="connsiteY173" fmla="*/ 1190625 h 1473401"/>
              <a:gd name="connsiteX174" fmla="*/ 576250 w 4772035"/>
              <a:gd name="connsiteY174" fmla="*/ 1247775 h 1473401"/>
              <a:gd name="connsiteX175" fmla="*/ 623875 w 4772035"/>
              <a:gd name="connsiteY175" fmla="*/ 1295400 h 1473401"/>
              <a:gd name="connsiteX176" fmla="*/ 671500 w 4772035"/>
              <a:gd name="connsiteY176" fmla="*/ 1343025 h 1473401"/>
              <a:gd name="connsiteX177" fmla="*/ 719125 w 4772035"/>
              <a:gd name="connsiteY177" fmla="*/ 1390650 h 1473401"/>
              <a:gd name="connsiteX178" fmla="*/ 785800 w 4772035"/>
              <a:gd name="connsiteY178" fmla="*/ 1409700 h 1473401"/>
              <a:gd name="connsiteX179" fmla="*/ 795325 w 4772035"/>
              <a:gd name="connsiteY179" fmla="*/ 1333500 h 1473401"/>
              <a:gd name="connsiteX180" fmla="*/ 1271575 w 4772035"/>
              <a:gd name="connsiteY180" fmla="*/ 1333500 h 1473401"/>
              <a:gd name="connsiteX181" fmla="*/ 1300150 w 4772035"/>
              <a:gd name="connsiteY181" fmla="*/ 1323975 h 1473401"/>
              <a:gd name="connsiteX182" fmla="*/ 1328725 w 4772035"/>
              <a:gd name="connsiteY182" fmla="*/ 1304925 h 1473401"/>
              <a:gd name="connsiteX183" fmla="*/ 1366825 w 4772035"/>
              <a:gd name="connsiteY183" fmla="*/ 1295400 h 1473401"/>
              <a:gd name="connsiteX184" fmla="*/ 1395400 w 4772035"/>
              <a:gd name="connsiteY184" fmla="*/ 1238250 h 1473401"/>
              <a:gd name="connsiteX185" fmla="*/ 1404925 w 4772035"/>
              <a:gd name="connsiteY185" fmla="*/ 1019175 h 1473401"/>
              <a:gd name="connsiteX186" fmla="*/ 1433500 w 4772035"/>
              <a:gd name="connsiteY186" fmla="*/ 1009650 h 1473401"/>
              <a:gd name="connsiteX187" fmla="*/ 1785925 w 4772035"/>
              <a:gd name="connsiteY187" fmla="*/ 1000125 h 1473401"/>
              <a:gd name="connsiteX188" fmla="*/ 1824025 w 4772035"/>
              <a:gd name="connsiteY188" fmla="*/ 904875 h 1473401"/>
              <a:gd name="connsiteX189" fmla="*/ 1843075 w 4772035"/>
              <a:gd name="connsiteY189" fmla="*/ 876300 h 1473401"/>
              <a:gd name="connsiteX190" fmla="*/ 1900225 w 4772035"/>
              <a:gd name="connsiteY190" fmla="*/ 857250 h 1473401"/>
              <a:gd name="connsiteX191" fmla="*/ 1947850 w 4772035"/>
              <a:gd name="connsiteY191" fmla="*/ 904875 h 1473401"/>
              <a:gd name="connsiteX192" fmla="*/ 1985950 w 4772035"/>
              <a:gd name="connsiteY192" fmla="*/ 933450 h 1473401"/>
              <a:gd name="connsiteX193" fmla="*/ 2090725 w 4772035"/>
              <a:gd name="connsiteY193" fmla="*/ 962025 h 1473401"/>
              <a:gd name="connsiteX194" fmla="*/ 2252650 w 4772035"/>
              <a:gd name="connsiteY194" fmla="*/ 1028700 h 1473401"/>
              <a:gd name="connsiteX195" fmla="*/ 2309800 w 4772035"/>
              <a:gd name="connsiteY195" fmla="*/ 1038225 h 1473401"/>
              <a:gd name="connsiteX196" fmla="*/ 2424100 w 4772035"/>
              <a:gd name="connsiteY196" fmla="*/ 1047750 h 1473401"/>
              <a:gd name="connsiteX197" fmla="*/ 2633650 w 4772035"/>
              <a:gd name="connsiteY197" fmla="*/ 1047750 h 1473401"/>
              <a:gd name="connsiteX198" fmla="*/ 2662225 w 4772035"/>
              <a:gd name="connsiteY198" fmla="*/ 1057275 h 1473401"/>
              <a:gd name="connsiteX199" fmla="*/ 2728900 w 4772035"/>
              <a:gd name="connsiteY199" fmla="*/ 1104900 h 1473401"/>
              <a:gd name="connsiteX200" fmla="*/ 2757475 w 4772035"/>
              <a:gd name="connsiteY200" fmla="*/ 1114425 h 1473401"/>
              <a:gd name="connsiteX201" fmla="*/ 2814625 w 4772035"/>
              <a:gd name="connsiteY201" fmla="*/ 1095375 h 1473401"/>
              <a:gd name="connsiteX202" fmla="*/ 3119425 w 4772035"/>
              <a:gd name="connsiteY202" fmla="*/ 1076325 h 1473401"/>
              <a:gd name="connsiteX203" fmla="*/ 3138475 w 4772035"/>
              <a:gd name="connsiteY203" fmla="*/ 981075 h 1473401"/>
              <a:gd name="connsiteX204" fmla="*/ 3157525 w 4772035"/>
              <a:gd name="connsiteY204" fmla="*/ 952500 h 1473401"/>
              <a:gd name="connsiteX205" fmla="*/ 3386125 w 4772035"/>
              <a:gd name="connsiteY205" fmla="*/ 981075 h 1473401"/>
              <a:gd name="connsiteX206" fmla="*/ 3405175 w 4772035"/>
              <a:gd name="connsiteY206" fmla="*/ 1009650 h 1473401"/>
              <a:gd name="connsiteX207" fmla="*/ 3433750 w 4772035"/>
              <a:gd name="connsiteY207" fmla="*/ 1066800 h 1473401"/>
              <a:gd name="connsiteX208" fmla="*/ 3490900 w 4772035"/>
              <a:gd name="connsiteY208" fmla="*/ 1104900 h 1473401"/>
              <a:gd name="connsiteX209" fmla="*/ 3519475 w 4772035"/>
              <a:gd name="connsiteY209" fmla="*/ 1123950 h 1473401"/>
              <a:gd name="connsiteX210" fmla="*/ 3519475 w 4772035"/>
              <a:gd name="connsiteY210" fmla="*/ 1200150 h 1473401"/>
              <a:gd name="connsiteX211" fmla="*/ 3452800 w 4772035"/>
              <a:gd name="connsiteY211" fmla="*/ 1209675 h 1473401"/>
              <a:gd name="connsiteX212" fmla="*/ 3490900 w 4772035"/>
              <a:gd name="connsiteY212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61975 w 4772035"/>
              <a:gd name="connsiteY108" fmla="*/ 361950 h 1473401"/>
              <a:gd name="connsiteX109" fmla="*/ 633400 w 4772035"/>
              <a:gd name="connsiteY109" fmla="*/ 381000 h 1473401"/>
              <a:gd name="connsiteX110" fmla="*/ 614350 w 4772035"/>
              <a:gd name="connsiteY110" fmla="*/ 409575 h 1473401"/>
              <a:gd name="connsiteX111" fmla="*/ 576250 w 4772035"/>
              <a:gd name="connsiteY111" fmla="*/ 485775 h 1473401"/>
              <a:gd name="connsiteX112" fmla="*/ 547675 w 4772035"/>
              <a:gd name="connsiteY112" fmla="*/ 514350 h 1473401"/>
              <a:gd name="connsiteX113" fmla="*/ 528625 w 4772035"/>
              <a:gd name="connsiteY113" fmla="*/ 542925 h 1473401"/>
              <a:gd name="connsiteX114" fmla="*/ 500050 w 4772035"/>
              <a:gd name="connsiteY114" fmla="*/ 571500 h 1473401"/>
              <a:gd name="connsiteX115" fmla="*/ 481000 w 4772035"/>
              <a:gd name="connsiteY115" fmla="*/ 600075 h 1473401"/>
              <a:gd name="connsiteX116" fmla="*/ 452425 w 4772035"/>
              <a:gd name="connsiteY116" fmla="*/ 628650 h 1473401"/>
              <a:gd name="connsiteX117" fmla="*/ 404800 w 4772035"/>
              <a:gd name="connsiteY117" fmla="*/ 685800 h 1473401"/>
              <a:gd name="connsiteX118" fmla="*/ 376225 w 4772035"/>
              <a:gd name="connsiteY118" fmla="*/ 695325 h 1473401"/>
              <a:gd name="connsiteX119" fmla="*/ 366700 w 4772035"/>
              <a:gd name="connsiteY119" fmla="*/ 723900 h 1473401"/>
              <a:gd name="connsiteX120" fmla="*/ 385750 w 4772035"/>
              <a:gd name="connsiteY120" fmla="*/ 752475 h 1473401"/>
              <a:gd name="connsiteX121" fmla="*/ 528625 w 4772035"/>
              <a:gd name="connsiteY121" fmla="*/ 781050 h 1473401"/>
              <a:gd name="connsiteX122" fmla="*/ 557200 w 4772035"/>
              <a:gd name="connsiteY122" fmla="*/ 800100 h 1473401"/>
              <a:gd name="connsiteX123" fmla="*/ 604825 w 4772035"/>
              <a:gd name="connsiteY123" fmla="*/ 857250 h 1473401"/>
              <a:gd name="connsiteX124" fmla="*/ 633400 w 4772035"/>
              <a:gd name="connsiteY124" fmla="*/ 866775 h 1473401"/>
              <a:gd name="connsiteX125" fmla="*/ 642925 w 4772035"/>
              <a:gd name="connsiteY125" fmla="*/ 781050 h 1473401"/>
              <a:gd name="connsiteX126" fmla="*/ 671500 w 4772035"/>
              <a:gd name="connsiteY126" fmla="*/ 752475 h 1473401"/>
              <a:gd name="connsiteX127" fmla="*/ 700075 w 4772035"/>
              <a:gd name="connsiteY127" fmla="*/ 695325 h 1473401"/>
              <a:gd name="connsiteX128" fmla="*/ 709600 w 4772035"/>
              <a:gd name="connsiteY128" fmla="*/ 628650 h 1473401"/>
              <a:gd name="connsiteX129" fmla="*/ 747700 w 4772035"/>
              <a:gd name="connsiteY129" fmla="*/ 571500 h 1473401"/>
              <a:gd name="connsiteX130" fmla="*/ 766750 w 4772035"/>
              <a:gd name="connsiteY130" fmla="*/ 542925 h 1473401"/>
              <a:gd name="connsiteX131" fmla="*/ 776275 w 4772035"/>
              <a:gd name="connsiteY131" fmla="*/ 514350 h 1473401"/>
              <a:gd name="connsiteX132" fmla="*/ 795325 w 4772035"/>
              <a:gd name="connsiteY132" fmla="*/ 609600 h 1473401"/>
              <a:gd name="connsiteX133" fmla="*/ 776275 w 4772035"/>
              <a:gd name="connsiteY133" fmla="*/ 666750 h 1473401"/>
              <a:gd name="connsiteX134" fmla="*/ 804850 w 4772035"/>
              <a:gd name="connsiteY134" fmla="*/ 742950 h 1473401"/>
              <a:gd name="connsiteX135" fmla="*/ 833425 w 4772035"/>
              <a:gd name="connsiteY135" fmla="*/ 762000 h 1473401"/>
              <a:gd name="connsiteX136" fmla="*/ 823900 w 4772035"/>
              <a:gd name="connsiteY136" fmla="*/ 828675 h 1473401"/>
              <a:gd name="connsiteX137" fmla="*/ 766750 w 4772035"/>
              <a:gd name="connsiteY137" fmla="*/ 857250 h 1473401"/>
              <a:gd name="connsiteX138" fmla="*/ 738175 w 4772035"/>
              <a:gd name="connsiteY138" fmla="*/ 876300 h 1473401"/>
              <a:gd name="connsiteX139" fmla="*/ 614350 w 4772035"/>
              <a:gd name="connsiteY139" fmla="*/ 942975 h 1473401"/>
              <a:gd name="connsiteX140" fmla="*/ 576250 w 4772035"/>
              <a:gd name="connsiteY140" fmla="*/ 933450 h 1473401"/>
              <a:gd name="connsiteX141" fmla="*/ 519100 w 4772035"/>
              <a:gd name="connsiteY141" fmla="*/ 885825 h 1473401"/>
              <a:gd name="connsiteX142" fmla="*/ 490525 w 4772035"/>
              <a:gd name="connsiteY142" fmla="*/ 866775 h 1473401"/>
              <a:gd name="connsiteX143" fmla="*/ 423850 w 4772035"/>
              <a:gd name="connsiteY143" fmla="*/ 876300 h 1473401"/>
              <a:gd name="connsiteX144" fmla="*/ 414325 w 4772035"/>
              <a:gd name="connsiteY144" fmla="*/ 904875 h 1473401"/>
              <a:gd name="connsiteX145" fmla="*/ 395275 w 4772035"/>
              <a:gd name="connsiteY145" fmla="*/ 933450 h 1473401"/>
              <a:gd name="connsiteX146" fmla="*/ 385750 w 4772035"/>
              <a:gd name="connsiteY146" fmla="*/ 962025 h 1473401"/>
              <a:gd name="connsiteX147" fmla="*/ 328600 w 4772035"/>
              <a:gd name="connsiteY147" fmla="*/ 981075 h 1473401"/>
              <a:gd name="connsiteX148" fmla="*/ 290500 w 4772035"/>
              <a:gd name="connsiteY148" fmla="*/ 1000125 h 1473401"/>
              <a:gd name="connsiteX149" fmla="*/ 261925 w 4772035"/>
              <a:gd name="connsiteY149" fmla="*/ 1009650 h 1473401"/>
              <a:gd name="connsiteX150" fmla="*/ 185725 w 4772035"/>
              <a:gd name="connsiteY150" fmla="*/ 1076325 h 1473401"/>
              <a:gd name="connsiteX151" fmla="*/ 157150 w 4772035"/>
              <a:gd name="connsiteY151" fmla="*/ 1095375 h 1473401"/>
              <a:gd name="connsiteX152" fmla="*/ 138100 w 4772035"/>
              <a:gd name="connsiteY152" fmla="*/ 1123950 h 1473401"/>
              <a:gd name="connsiteX153" fmla="*/ 176200 w 4772035"/>
              <a:gd name="connsiteY153" fmla="*/ 1181100 h 1473401"/>
              <a:gd name="connsiteX154" fmla="*/ 200024 w 4772035"/>
              <a:gd name="connsiteY154" fmla="*/ 1295408 h 1473401"/>
              <a:gd name="connsiteX155" fmla="*/ 33325 w 4772035"/>
              <a:gd name="connsiteY155" fmla="*/ 1381125 h 1473401"/>
              <a:gd name="connsiteX156" fmla="*/ 61900 w 4772035"/>
              <a:gd name="connsiteY156" fmla="*/ 1419225 h 1473401"/>
              <a:gd name="connsiteX157" fmla="*/ 119050 w 4772035"/>
              <a:gd name="connsiteY157" fmla="*/ 1438275 h 1473401"/>
              <a:gd name="connsiteX158" fmla="*/ 242875 w 4772035"/>
              <a:gd name="connsiteY158" fmla="*/ 1428750 h 1473401"/>
              <a:gd name="connsiteX159" fmla="*/ 261925 w 4772035"/>
              <a:gd name="connsiteY159" fmla="*/ 1371600 h 1473401"/>
              <a:gd name="connsiteX160" fmla="*/ 328600 w 4772035"/>
              <a:gd name="connsiteY160" fmla="*/ 1285875 h 1473401"/>
              <a:gd name="connsiteX161" fmla="*/ 357175 w 4772035"/>
              <a:gd name="connsiteY161" fmla="*/ 1266825 h 1473401"/>
              <a:gd name="connsiteX162" fmla="*/ 423850 w 4772035"/>
              <a:gd name="connsiteY162" fmla="*/ 1276350 h 1473401"/>
              <a:gd name="connsiteX163" fmla="*/ 442900 w 4772035"/>
              <a:gd name="connsiteY163" fmla="*/ 1314450 h 1473401"/>
              <a:gd name="connsiteX164" fmla="*/ 500050 w 4772035"/>
              <a:gd name="connsiteY164" fmla="*/ 1352550 h 1473401"/>
              <a:gd name="connsiteX165" fmla="*/ 528625 w 4772035"/>
              <a:gd name="connsiteY165" fmla="*/ 1362075 h 1473401"/>
              <a:gd name="connsiteX166" fmla="*/ 623875 w 4772035"/>
              <a:gd name="connsiteY166" fmla="*/ 1371600 h 1473401"/>
              <a:gd name="connsiteX167" fmla="*/ 633400 w 4772035"/>
              <a:gd name="connsiteY167" fmla="*/ 1447800 h 1473401"/>
              <a:gd name="connsiteX168" fmla="*/ 671500 w 4772035"/>
              <a:gd name="connsiteY168" fmla="*/ 1438275 h 1473401"/>
              <a:gd name="connsiteX169" fmla="*/ 633400 w 4772035"/>
              <a:gd name="connsiteY169" fmla="*/ 1333500 h 1473401"/>
              <a:gd name="connsiteX170" fmla="*/ 576250 w 4772035"/>
              <a:gd name="connsiteY170" fmla="*/ 1285875 h 1473401"/>
              <a:gd name="connsiteX171" fmla="*/ 538150 w 4772035"/>
              <a:gd name="connsiteY171" fmla="*/ 1228725 h 1473401"/>
              <a:gd name="connsiteX172" fmla="*/ 519100 w 4772035"/>
              <a:gd name="connsiteY172" fmla="*/ 1200150 h 1473401"/>
              <a:gd name="connsiteX173" fmla="*/ 547675 w 4772035"/>
              <a:gd name="connsiteY173" fmla="*/ 1190625 h 1473401"/>
              <a:gd name="connsiteX174" fmla="*/ 576250 w 4772035"/>
              <a:gd name="connsiteY174" fmla="*/ 1247775 h 1473401"/>
              <a:gd name="connsiteX175" fmla="*/ 623875 w 4772035"/>
              <a:gd name="connsiteY175" fmla="*/ 1295400 h 1473401"/>
              <a:gd name="connsiteX176" fmla="*/ 671500 w 4772035"/>
              <a:gd name="connsiteY176" fmla="*/ 1343025 h 1473401"/>
              <a:gd name="connsiteX177" fmla="*/ 719125 w 4772035"/>
              <a:gd name="connsiteY177" fmla="*/ 1390650 h 1473401"/>
              <a:gd name="connsiteX178" fmla="*/ 785800 w 4772035"/>
              <a:gd name="connsiteY178" fmla="*/ 1409700 h 1473401"/>
              <a:gd name="connsiteX179" fmla="*/ 795325 w 4772035"/>
              <a:gd name="connsiteY179" fmla="*/ 1333500 h 1473401"/>
              <a:gd name="connsiteX180" fmla="*/ 1271575 w 4772035"/>
              <a:gd name="connsiteY180" fmla="*/ 1333500 h 1473401"/>
              <a:gd name="connsiteX181" fmla="*/ 1300150 w 4772035"/>
              <a:gd name="connsiteY181" fmla="*/ 1323975 h 1473401"/>
              <a:gd name="connsiteX182" fmla="*/ 1328725 w 4772035"/>
              <a:gd name="connsiteY182" fmla="*/ 1304925 h 1473401"/>
              <a:gd name="connsiteX183" fmla="*/ 1366825 w 4772035"/>
              <a:gd name="connsiteY183" fmla="*/ 1295400 h 1473401"/>
              <a:gd name="connsiteX184" fmla="*/ 1395400 w 4772035"/>
              <a:gd name="connsiteY184" fmla="*/ 1238250 h 1473401"/>
              <a:gd name="connsiteX185" fmla="*/ 1404925 w 4772035"/>
              <a:gd name="connsiteY185" fmla="*/ 1019175 h 1473401"/>
              <a:gd name="connsiteX186" fmla="*/ 1433500 w 4772035"/>
              <a:gd name="connsiteY186" fmla="*/ 1009650 h 1473401"/>
              <a:gd name="connsiteX187" fmla="*/ 1785925 w 4772035"/>
              <a:gd name="connsiteY187" fmla="*/ 1000125 h 1473401"/>
              <a:gd name="connsiteX188" fmla="*/ 1824025 w 4772035"/>
              <a:gd name="connsiteY188" fmla="*/ 904875 h 1473401"/>
              <a:gd name="connsiteX189" fmla="*/ 1843075 w 4772035"/>
              <a:gd name="connsiteY189" fmla="*/ 876300 h 1473401"/>
              <a:gd name="connsiteX190" fmla="*/ 1900225 w 4772035"/>
              <a:gd name="connsiteY190" fmla="*/ 857250 h 1473401"/>
              <a:gd name="connsiteX191" fmla="*/ 1947850 w 4772035"/>
              <a:gd name="connsiteY191" fmla="*/ 904875 h 1473401"/>
              <a:gd name="connsiteX192" fmla="*/ 1985950 w 4772035"/>
              <a:gd name="connsiteY192" fmla="*/ 933450 h 1473401"/>
              <a:gd name="connsiteX193" fmla="*/ 2090725 w 4772035"/>
              <a:gd name="connsiteY193" fmla="*/ 962025 h 1473401"/>
              <a:gd name="connsiteX194" fmla="*/ 2252650 w 4772035"/>
              <a:gd name="connsiteY194" fmla="*/ 1028700 h 1473401"/>
              <a:gd name="connsiteX195" fmla="*/ 2309800 w 4772035"/>
              <a:gd name="connsiteY195" fmla="*/ 1038225 h 1473401"/>
              <a:gd name="connsiteX196" fmla="*/ 2424100 w 4772035"/>
              <a:gd name="connsiteY196" fmla="*/ 1047750 h 1473401"/>
              <a:gd name="connsiteX197" fmla="*/ 2633650 w 4772035"/>
              <a:gd name="connsiteY197" fmla="*/ 1047750 h 1473401"/>
              <a:gd name="connsiteX198" fmla="*/ 2662225 w 4772035"/>
              <a:gd name="connsiteY198" fmla="*/ 1057275 h 1473401"/>
              <a:gd name="connsiteX199" fmla="*/ 2728900 w 4772035"/>
              <a:gd name="connsiteY199" fmla="*/ 1104900 h 1473401"/>
              <a:gd name="connsiteX200" fmla="*/ 2757475 w 4772035"/>
              <a:gd name="connsiteY200" fmla="*/ 1114425 h 1473401"/>
              <a:gd name="connsiteX201" fmla="*/ 2814625 w 4772035"/>
              <a:gd name="connsiteY201" fmla="*/ 1095375 h 1473401"/>
              <a:gd name="connsiteX202" fmla="*/ 3119425 w 4772035"/>
              <a:gd name="connsiteY202" fmla="*/ 1076325 h 1473401"/>
              <a:gd name="connsiteX203" fmla="*/ 3138475 w 4772035"/>
              <a:gd name="connsiteY203" fmla="*/ 981075 h 1473401"/>
              <a:gd name="connsiteX204" fmla="*/ 3157525 w 4772035"/>
              <a:gd name="connsiteY204" fmla="*/ 952500 h 1473401"/>
              <a:gd name="connsiteX205" fmla="*/ 3386125 w 4772035"/>
              <a:gd name="connsiteY205" fmla="*/ 981075 h 1473401"/>
              <a:gd name="connsiteX206" fmla="*/ 3405175 w 4772035"/>
              <a:gd name="connsiteY206" fmla="*/ 1009650 h 1473401"/>
              <a:gd name="connsiteX207" fmla="*/ 3433750 w 4772035"/>
              <a:gd name="connsiteY207" fmla="*/ 1066800 h 1473401"/>
              <a:gd name="connsiteX208" fmla="*/ 3490900 w 4772035"/>
              <a:gd name="connsiteY208" fmla="*/ 1104900 h 1473401"/>
              <a:gd name="connsiteX209" fmla="*/ 3519475 w 4772035"/>
              <a:gd name="connsiteY209" fmla="*/ 1123950 h 1473401"/>
              <a:gd name="connsiteX210" fmla="*/ 3519475 w 4772035"/>
              <a:gd name="connsiteY210" fmla="*/ 1200150 h 1473401"/>
              <a:gd name="connsiteX211" fmla="*/ 3452800 w 4772035"/>
              <a:gd name="connsiteY211" fmla="*/ 1209675 h 1473401"/>
              <a:gd name="connsiteX212" fmla="*/ 3490900 w 4772035"/>
              <a:gd name="connsiteY212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61975 w 4772035"/>
              <a:gd name="connsiteY108" fmla="*/ 361950 h 1473401"/>
              <a:gd name="connsiteX109" fmla="*/ 633400 w 4772035"/>
              <a:gd name="connsiteY109" fmla="*/ 381000 h 1473401"/>
              <a:gd name="connsiteX110" fmla="*/ 614350 w 4772035"/>
              <a:gd name="connsiteY110" fmla="*/ 409575 h 1473401"/>
              <a:gd name="connsiteX111" fmla="*/ 576250 w 4772035"/>
              <a:gd name="connsiteY111" fmla="*/ 485775 h 1473401"/>
              <a:gd name="connsiteX112" fmla="*/ 547675 w 4772035"/>
              <a:gd name="connsiteY112" fmla="*/ 514350 h 1473401"/>
              <a:gd name="connsiteX113" fmla="*/ 528625 w 4772035"/>
              <a:gd name="connsiteY113" fmla="*/ 542925 h 1473401"/>
              <a:gd name="connsiteX114" fmla="*/ 500050 w 4772035"/>
              <a:gd name="connsiteY114" fmla="*/ 571500 h 1473401"/>
              <a:gd name="connsiteX115" fmla="*/ 481000 w 4772035"/>
              <a:gd name="connsiteY115" fmla="*/ 600075 h 1473401"/>
              <a:gd name="connsiteX116" fmla="*/ 452425 w 4772035"/>
              <a:gd name="connsiteY116" fmla="*/ 628650 h 1473401"/>
              <a:gd name="connsiteX117" fmla="*/ 404800 w 4772035"/>
              <a:gd name="connsiteY117" fmla="*/ 685800 h 1473401"/>
              <a:gd name="connsiteX118" fmla="*/ 376225 w 4772035"/>
              <a:gd name="connsiteY118" fmla="*/ 695325 h 1473401"/>
              <a:gd name="connsiteX119" fmla="*/ 366700 w 4772035"/>
              <a:gd name="connsiteY119" fmla="*/ 723900 h 1473401"/>
              <a:gd name="connsiteX120" fmla="*/ 385750 w 4772035"/>
              <a:gd name="connsiteY120" fmla="*/ 752475 h 1473401"/>
              <a:gd name="connsiteX121" fmla="*/ 528625 w 4772035"/>
              <a:gd name="connsiteY121" fmla="*/ 781050 h 1473401"/>
              <a:gd name="connsiteX122" fmla="*/ 557200 w 4772035"/>
              <a:gd name="connsiteY122" fmla="*/ 800100 h 1473401"/>
              <a:gd name="connsiteX123" fmla="*/ 604825 w 4772035"/>
              <a:gd name="connsiteY123" fmla="*/ 857250 h 1473401"/>
              <a:gd name="connsiteX124" fmla="*/ 633400 w 4772035"/>
              <a:gd name="connsiteY124" fmla="*/ 866775 h 1473401"/>
              <a:gd name="connsiteX125" fmla="*/ 642925 w 4772035"/>
              <a:gd name="connsiteY125" fmla="*/ 781050 h 1473401"/>
              <a:gd name="connsiteX126" fmla="*/ 671500 w 4772035"/>
              <a:gd name="connsiteY126" fmla="*/ 752475 h 1473401"/>
              <a:gd name="connsiteX127" fmla="*/ 700075 w 4772035"/>
              <a:gd name="connsiteY127" fmla="*/ 695325 h 1473401"/>
              <a:gd name="connsiteX128" fmla="*/ 709600 w 4772035"/>
              <a:gd name="connsiteY128" fmla="*/ 628650 h 1473401"/>
              <a:gd name="connsiteX129" fmla="*/ 747700 w 4772035"/>
              <a:gd name="connsiteY129" fmla="*/ 571500 h 1473401"/>
              <a:gd name="connsiteX130" fmla="*/ 766750 w 4772035"/>
              <a:gd name="connsiteY130" fmla="*/ 542925 h 1473401"/>
              <a:gd name="connsiteX131" fmla="*/ 776275 w 4772035"/>
              <a:gd name="connsiteY131" fmla="*/ 514350 h 1473401"/>
              <a:gd name="connsiteX132" fmla="*/ 795325 w 4772035"/>
              <a:gd name="connsiteY132" fmla="*/ 609600 h 1473401"/>
              <a:gd name="connsiteX133" fmla="*/ 776275 w 4772035"/>
              <a:gd name="connsiteY133" fmla="*/ 666750 h 1473401"/>
              <a:gd name="connsiteX134" fmla="*/ 804850 w 4772035"/>
              <a:gd name="connsiteY134" fmla="*/ 742950 h 1473401"/>
              <a:gd name="connsiteX135" fmla="*/ 833425 w 4772035"/>
              <a:gd name="connsiteY135" fmla="*/ 762000 h 1473401"/>
              <a:gd name="connsiteX136" fmla="*/ 823900 w 4772035"/>
              <a:gd name="connsiteY136" fmla="*/ 828675 h 1473401"/>
              <a:gd name="connsiteX137" fmla="*/ 766750 w 4772035"/>
              <a:gd name="connsiteY137" fmla="*/ 857250 h 1473401"/>
              <a:gd name="connsiteX138" fmla="*/ 738175 w 4772035"/>
              <a:gd name="connsiteY138" fmla="*/ 876300 h 1473401"/>
              <a:gd name="connsiteX139" fmla="*/ 614350 w 4772035"/>
              <a:gd name="connsiteY139" fmla="*/ 942975 h 1473401"/>
              <a:gd name="connsiteX140" fmla="*/ 576250 w 4772035"/>
              <a:gd name="connsiteY140" fmla="*/ 933450 h 1473401"/>
              <a:gd name="connsiteX141" fmla="*/ 519100 w 4772035"/>
              <a:gd name="connsiteY141" fmla="*/ 885825 h 1473401"/>
              <a:gd name="connsiteX142" fmla="*/ 490525 w 4772035"/>
              <a:gd name="connsiteY142" fmla="*/ 866775 h 1473401"/>
              <a:gd name="connsiteX143" fmla="*/ 423850 w 4772035"/>
              <a:gd name="connsiteY143" fmla="*/ 876300 h 1473401"/>
              <a:gd name="connsiteX144" fmla="*/ 414325 w 4772035"/>
              <a:gd name="connsiteY144" fmla="*/ 904875 h 1473401"/>
              <a:gd name="connsiteX145" fmla="*/ 395275 w 4772035"/>
              <a:gd name="connsiteY145" fmla="*/ 933450 h 1473401"/>
              <a:gd name="connsiteX146" fmla="*/ 385750 w 4772035"/>
              <a:gd name="connsiteY146" fmla="*/ 962025 h 1473401"/>
              <a:gd name="connsiteX147" fmla="*/ 328600 w 4772035"/>
              <a:gd name="connsiteY147" fmla="*/ 981075 h 1473401"/>
              <a:gd name="connsiteX148" fmla="*/ 290500 w 4772035"/>
              <a:gd name="connsiteY148" fmla="*/ 1000125 h 1473401"/>
              <a:gd name="connsiteX149" fmla="*/ 261925 w 4772035"/>
              <a:gd name="connsiteY149" fmla="*/ 1009650 h 1473401"/>
              <a:gd name="connsiteX150" fmla="*/ 185725 w 4772035"/>
              <a:gd name="connsiteY150" fmla="*/ 1076325 h 1473401"/>
              <a:gd name="connsiteX151" fmla="*/ 157150 w 4772035"/>
              <a:gd name="connsiteY151" fmla="*/ 1095375 h 1473401"/>
              <a:gd name="connsiteX152" fmla="*/ 138100 w 4772035"/>
              <a:gd name="connsiteY152" fmla="*/ 1123950 h 1473401"/>
              <a:gd name="connsiteX153" fmla="*/ 176200 w 4772035"/>
              <a:gd name="connsiteY153" fmla="*/ 1181100 h 1473401"/>
              <a:gd name="connsiteX154" fmla="*/ 200024 w 4772035"/>
              <a:gd name="connsiteY154" fmla="*/ 1295408 h 1473401"/>
              <a:gd name="connsiteX155" fmla="*/ 33325 w 4772035"/>
              <a:gd name="connsiteY155" fmla="*/ 1381125 h 1473401"/>
              <a:gd name="connsiteX156" fmla="*/ 61900 w 4772035"/>
              <a:gd name="connsiteY156" fmla="*/ 1419225 h 1473401"/>
              <a:gd name="connsiteX157" fmla="*/ 119050 w 4772035"/>
              <a:gd name="connsiteY157" fmla="*/ 1438275 h 1473401"/>
              <a:gd name="connsiteX158" fmla="*/ 242875 w 4772035"/>
              <a:gd name="connsiteY158" fmla="*/ 1428750 h 1473401"/>
              <a:gd name="connsiteX159" fmla="*/ 261925 w 4772035"/>
              <a:gd name="connsiteY159" fmla="*/ 1371600 h 1473401"/>
              <a:gd name="connsiteX160" fmla="*/ 328600 w 4772035"/>
              <a:gd name="connsiteY160" fmla="*/ 1285875 h 1473401"/>
              <a:gd name="connsiteX161" fmla="*/ 357175 w 4772035"/>
              <a:gd name="connsiteY161" fmla="*/ 1266825 h 1473401"/>
              <a:gd name="connsiteX162" fmla="*/ 423850 w 4772035"/>
              <a:gd name="connsiteY162" fmla="*/ 1276350 h 1473401"/>
              <a:gd name="connsiteX163" fmla="*/ 442900 w 4772035"/>
              <a:gd name="connsiteY163" fmla="*/ 1314450 h 1473401"/>
              <a:gd name="connsiteX164" fmla="*/ 500050 w 4772035"/>
              <a:gd name="connsiteY164" fmla="*/ 1352550 h 1473401"/>
              <a:gd name="connsiteX165" fmla="*/ 528625 w 4772035"/>
              <a:gd name="connsiteY165" fmla="*/ 1362075 h 1473401"/>
              <a:gd name="connsiteX166" fmla="*/ 623875 w 4772035"/>
              <a:gd name="connsiteY166" fmla="*/ 1371600 h 1473401"/>
              <a:gd name="connsiteX167" fmla="*/ 633400 w 4772035"/>
              <a:gd name="connsiteY167" fmla="*/ 1447800 h 1473401"/>
              <a:gd name="connsiteX168" fmla="*/ 671500 w 4772035"/>
              <a:gd name="connsiteY168" fmla="*/ 1438275 h 1473401"/>
              <a:gd name="connsiteX169" fmla="*/ 633400 w 4772035"/>
              <a:gd name="connsiteY169" fmla="*/ 1333500 h 1473401"/>
              <a:gd name="connsiteX170" fmla="*/ 576250 w 4772035"/>
              <a:gd name="connsiteY170" fmla="*/ 1285875 h 1473401"/>
              <a:gd name="connsiteX171" fmla="*/ 538150 w 4772035"/>
              <a:gd name="connsiteY171" fmla="*/ 1228725 h 1473401"/>
              <a:gd name="connsiteX172" fmla="*/ 519100 w 4772035"/>
              <a:gd name="connsiteY172" fmla="*/ 1200150 h 1473401"/>
              <a:gd name="connsiteX173" fmla="*/ 547675 w 4772035"/>
              <a:gd name="connsiteY173" fmla="*/ 1190625 h 1473401"/>
              <a:gd name="connsiteX174" fmla="*/ 576250 w 4772035"/>
              <a:gd name="connsiteY174" fmla="*/ 1247775 h 1473401"/>
              <a:gd name="connsiteX175" fmla="*/ 623875 w 4772035"/>
              <a:gd name="connsiteY175" fmla="*/ 1295400 h 1473401"/>
              <a:gd name="connsiteX176" fmla="*/ 671500 w 4772035"/>
              <a:gd name="connsiteY176" fmla="*/ 1343025 h 1473401"/>
              <a:gd name="connsiteX177" fmla="*/ 719125 w 4772035"/>
              <a:gd name="connsiteY177" fmla="*/ 1390650 h 1473401"/>
              <a:gd name="connsiteX178" fmla="*/ 785800 w 4772035"/>
              <a:gd name="connsiteY178" fmla="*/ 1409700 h 1473401"/>
              <a:gd name="connsiteX179" fmla="*/ 795325 w 4772035"/>
              <a:gd name="connsiteY179" fmla="*/ 1333500 h 1473401"/>
              <a:gd name="connsiteX180" fmla="*/ 1271575 w 4772035"/>
              <a:gd name="connsiteY180" fmla="*/ 1333500 h 1473401"/>
              <a:gd name="connsiteX181" fmla="*/ 1300150 w 4772035"/>
              <a:gd name="connsiteY181" fmla="*/ 1323975 h 1473401"/>
              <a:gd name="connsiteX182" fmla="*/ 1328725 w 4772035"/>
              <a:gd name="connsiteY182" fmla="*/ 1304925 h 1473401"/>
              <a:gd name="connsiteX183" fmla="*/ 1366825 w 4772035"/>
              <a:gd name="connsiteY183" fmla="*/ 1295400 h 1473401"/>
              <a:gd name="connsiteX184" fmla="*/ 1395400 w 4772035"/>
              <a:gd name="connsiteY184" fmla="*/ 1238250 h 1473401"/>
              <a:gd name="connsiteX185" fmla="*/ 1404925 w 4772035"/>
              <a:gd name="connsiteY185" fmla="*/ 1019175 h 1473401"/>
              <a:gd name="connsiteX186" fmla="*/ 1433500 w 4772035"/>
              <a:gd name="connsiteY186" fmla="*/ 1009650 h 1473401"/>
              <a:gd name="connsiteX187" fmla="*/ 1785925 w 4772035"/>
              <a:gd name="connsiteY187" fmla="*/ 1000125 h 1473401"/>
              <a:gd name="connsiteX188" fmla="*/ 1824025 w 4772035"/>
              <a:gd name="connsiteY188" fmla="*/ 904875 h 1473401"/>
              <a:gd name="connsiteX189" fmla="*/ 1843075 w 4772035"/>
              <a:gd name="connsiteY189" fmla="*/ 876300 h 1473401"/>
              <a:gd name="connsiteX190" fmla="*/ 1900225 w 4772035"/>
              <a:gd name="connsiteY190" fmla="*/ 857250 h 1473401"/>
              <a:gd name="connsiteX191" fmla="*/ 1947850 w 4772035"/>
              <a:gd name="connsiteY191" fmla="*/ 904875 h 1473401"/>
              <a:gd name="connsiteX192" fmla="*/ 1985950 w 4772035"/>
              <a:gd name="connsiteY192" fmla="*/ 933450 h 1473401"/>
              <a:gd name="connsiteX193" fmla="*/ 2090725 w 4772035"/>
              <a:gd name="connsiteY193" fmla="*/ 962025 h 1473401"/>
              <a:gd name="connsiteX194" fmla="*/ 2252650 w 4772035"/>
              <a:gd name="connsiteY194" fmla="*/ 1028700 h 1473401"/>
              <a:gd name="connsiteX195" fmla="*/ 2309800 w 4772035"/>
              <a:gd name="connsiteY195" fmla="*/ 1038225 h 1473401"/>
              <a:gd name="connsiteX196" fmla="*/ 2424100 w 4772035"/>
              <a:gd name="connsiteY196" fmla="*/ 1047750 h 1473401"/>
              <a:gd name="connsiteX197" fmla="*/ 2633650 w 4772035"/>
              <a:gd name="connsiteY197" fmla="*/ 1047750 h 1473401"/>
              <a:gd name="connsiteX198" fmla="*/ 2662225 w 4772035"/>
              <a:gd name="connsiteY198" fmla="*/ 1057275 h 1473401"/>
              <a:gd name="connsiteX199" fmla="*/ 2728900 w 4772035"/>
              <a:gd name="connsiteY199" fmla="*/ 1104900 h 1473401"/>
              <a:gd name="connsiteX200" fmla="*/ 2757475 w 4772035"/>
              <a:gd name="connsiteY200" fmla="*/ 1114425 h 1473401"/>
              <a:gd name="connsiteX201" fmla="*/ 2814625 w 4772035"/>
              <a:gd name="connsiteY201" fmla="*/ 1095375 h 1473401"/>
              <a:gd name="connsiteX202" fmla="*/ 3119425 w 4772035"/>
              <a:gd name="connsiteY202" fmla="*/ 1076325 h 1473401"/>
              <a:gd name="connsiteX203" fmla="*/ 3138475 w 4772035"/>
              <a:gd name="connsiteY203" fmla="*/ 981075 h 1473401"/>
              <a:gd name="connsiteX204" fmla="*/ 3157525 w 4772035"/>
              <a:gd name="connsiteY204" fmla="*/ 952500 h 1473401"/>
              <a:gd name="connsiteX205" fmla="*/ 3386125 w 4772035"/>
              <a:gd name="connsiteY205" fmla="*/ 981075 h 1473401"/>
              <a:gd name="connsiteX206" fmla="*/ 3405175 w 4772035"/>
              <a:gd name="connsiteY206" fmla="*/ 1009650 h 1473401"/>
              <a:gd name="connsiteX207" fmla="*/ 3433750 w 4772035"/>
              <a:gd name="connsiteY207" fmla="*/ 1066800 h 1473401"/>
              <a:gd name="connsiteX208" fmla="*/ 3490900 w 4772035"/>
              <a:gd name="connsiteY208" fmla="*/ 1104900 h 1473401"/>
              <a:gd name="connsiteX209" fmla="*/ 3519475 w 4772035"/>
              <a:gd name="connsiteY209" fmla="*/ 1123950 h 1473401"/>
              <a:gd name="connsiteX210" fmla="*/ 3519475 w 4772035"/>
              <a:gd name="connsiteY210" fmla="*/ 1200150 h 1473401"/>
              <a:gd name="connsiteX211" fmla="*/ 3452800 w 4772035"/>
              <a:gd name="connsiteY211" fmla="*/ 1209675 h 1473401"/>
              <a:gd name="connsiteX212" fmla="*/ 3490900 w 4772035"/>
              <a:gd name="connsiteY212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433500 w 4772035"/>
              <a:gd name="connsiteY185" fmla="*/ 1009650 h 1473401"/>
              <a:gd name="connsiteX186" fmla="*/ 1785925 w 4772035"/>
              <a:gd name="connsiteY186" fmla="*/ 1000125 h 1473401"/>
              <a:gd name="connsiteX187" fmla="*/ 1824025 w 4772035"/>
              <a:gd name="connsiteY187" fmla="*/ 904875 h 1473401"/>
              <a:gd name="connsiteX188" fmla="*/ 1843075 w 4772035"/>
              <a:gd name="connsiteY188" fmla="*/ 876300 h 1473401"/>
              <a:gd name="connsiteX189" fmla="*/ 1900225 w 4772035"/>
              <a:gd name="connsiteY189" fmla="*/ 857250 h 1473401"/>
              <a:gd name="connsiteX190" fmla="*/ 1947850 w 4772035"/>
              <a:gd name="connsiteY190" fmla="*/ 904875 h 1473401"/>
              <a:gd name="connsiteX191" fmla="*/ 1985950 w 4772035"/>
              <a:gd name="connsiteY191" fmla="*/ 933450 h 1473401"/>
              <a:gd name="connsiteX192" fmla="*/ 2090725 w 4772035"/>
              <a:gd name="connsiteY192" fmla="*/ 962025 h 1473401"/>
              <a:gd name="connsiteX193" fmla="*/ 2252650 w 4772035"/>
              <a:gd name="connsiteY193" fmla="*/ 1028700 h 1473401"/>
              <a:gd name="connsiteX194" fmla="*/ 2309800 w 4772035"/>
              <a:gd name="connsiteY194" fmla="*/ 1038225 h 1473401"/>
              <a:gd name="connsiteX195" fmla="*/ 2424100 w 4772035"/>
              <a:gd name="connsiteY195" fmla="*/ 1047750 h 1473401"/>
              <a:gd name="connsiteX196" fmla="*/ 2633650 w 4772035"/>
              <a:gd name="connsiteY196" fmla="*/ 1047750 h 1473401"/>
              <a:gd name="connsiteX197" fmla="*/ 2662225 w 4772035"/>
              <a:gd name="connsiteY197" fmla="*/ 1057275 h 1473401"/>
              <a:gd name="connsiteX198" fmla="*/ 2728900 w 4772035"/>
              <a:gd name="connsiteY198" fmla="*/ 1104900 h 1473401"/>
              <a:gd name="connsiteX199" fmla="*/ 2757475 w 4772035"/>
              <a:gd name="connsiteY199" fmla="*/ 1114425 h 1473401"/>
              <a:gd name="connsiteX200" fmla="*/ 2814625 w 4772035"/>
              <a:gd name="connsiteY200" fmla="*/ 1095375 h 1473401"/>
              <a:gd name="connsiteX201" fmla="*/ 3119425 w 4772035"/>
              <a:gd name="connsiteY201" fmla="*/ 1076325 h 1473401"/>
              <a:gd name="connsiteX202" fmla="*/ 3138475 w 4772035"/>
              <a:gd name="connsiteY202" fmla="*/ 981075 h 1473401"/>
              <a:gd name="connsiteX203" fmla="*/ 3157525 w 4772035"/>
              <a:gd name="connsiteY203" fmla="*/ 952500 h 1473401"/>
              <a:gd name="connsiteX204" fmla="*/ 3386125 w 4772035"/>
              <a:gd name="connsiteY204" fmla="*/ 981075 h 1473401"/>
              <a:gd name="connsiteX205" fmla="*/ 3405175 w 4772035"/>
              <a:gd name="connsiteY205" fmla="*/ 1009650 h 1473401"/>
              <a:gd name="connsiteX206" fmla="*/ 3433750 w 4772035"/>
              <a:gd name="connsiteY206" fmla="*/ 1066800 h 1473401"/>
              <a:gd name="connsiteX207" fmla="*/ 3490900 w 4772035"/>
              <a:gd name="connsiteY207" fmla="*/ 1104900 h 1473401"/>
              <a:gd name="connsiteX208" fmla="*/ 3519475 w 4772035"/>
              <a:gd name="connsiteY208" fmla="*/ 1123950 h 1473401"/>
              <a:gd name="connsiteX209" fmla="*/ 3519475 w 4772035"/>
              <a:gd name="connsiteY209" fmla="*/ 1200150 h 1473401"/>
              <a:gd name="connsiteX210" fmla="*/ 3452800 w 4772035"/>
              <a:gd name="connsiteY210" fmla="*/ 1209675 h 1473401"/>
              <a:gd name="connsiteX211" fmla="*/ 3490900 w 4772035"/>
              <a:gd name="connsiteY211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433500 w 4772035"/>
              <a:gd name="connsiteY185" fmla="*/ 1009650 h 1473401"/>
              <a:gd name="connsiteX186" fmla="*/ 1824025 w 4772035"/>
              <a:gd name="connsiteY186" fmla="*/ 904875 h 1473401"/>
              <a:gd name="connsiteX187" fmla="*/ 1843075 w 4772035"/>
              <a:gd name="connsiteY187" fmla="*/ 876300 h 1473401"/>
              <a:gd name="connsiteX188" fmla="*/ 1900225 w 4772035"/>
              <a:gd name="connsiteY188" fmla="*/ 857250 h 1473401"/>
              <a:gd name="connsiteX189" fmla="*/ 1947850 w 4772035"/>
              <a:gd name="connsiteY189" fmla="*/ 904875 h 1473401"/>
              <a:gd name="connsiteX190" fmla="*/ 1985950 w 4772035"/>
              <a:gd name="connsiteY190" fmla="*/ 933450 h 1473401"/>
              <a:gd name="connsiteX191" fmla="*/ 2090725 w 4772035"/>
              <a:gd name="connsiteY191" fmla="*/ 962025 h 1473401"/>
              <a:gd name="connsiteX192" fmla="*/ 2252650 w 4772035"/>
              <a:gd name="connsiteY192" fmla="*/ 1028700 h 1473401"/>
              <a:gd name="connsiteX193" fmla="*/ 2309800 w 4772035"/>
              <a:gd name="connsiteY193" fmla="*/ 1038225 h 1473401"/>
              <a:gd name="connsiteX194" fmla="*/ 2424100 w 4772035"/>
              <a:gd name="connsiteY194" fmla="*/ 1047750 h 1473401"/>
              <a:gd name="connsiteX195" fmla="*/ 2633650 w 4772035"/>
              <a:gd name="connsiteY195" fmla="*/ 1047750 h 1473401"/>
              <a:gd name="connsiteX196" fmla="*/ 2662225 w 4772035"/>
              <a:gd name="connsiteY196" fmla="*/ 1057275 h 1473401"/>
              <a:gd name="connsiteX197" fmla="*/ 2728900 w 4772035"/>
              <a:gd name="connsiteY197" fmla="*/ 1104900 h 1473401"/>
              <a:gd name="connsiteX198" fmla="*/ 2757475 w 4772035"/>
              <a:gd name="connsiteY198" fmla="*/ 1114425 h 1473401"/>
              <a:gd name="connsiteX199" fmla="*/ 2814625 w 4772035"/>
              <a:gd name="connsiteY199" fmla="*/ 1095375 h 1473401"/>
              <a:gd name="connsiteX200" fmla="*/ 3119425 w 4772035"/>
              <a:gd name="connsiteY200" fmla="*/ 1076325 h 1473401"/>
              <a:gd name="connsiteX201" fmla="*/ 3138475 w 4772035"/>
              <a:gd name="connsiteY201" fmla="*/ 981075 h 1473401"/>
              <a:gd name="connsiteX202" fmla="*/ 3157525 w 4772035"/>
              <a:gd name="connsiteY202" fmla="*/ 952500 h 1473401"/>
              <a:gd name="connsiteX203" fmla="*/ 3386125 w 4772035"/>
              <a:gd name="connsiteY203" fmla="*/ 981075 h 1473401"/>
              <a:gd name="connsiteX204" fmla="*/ 3405175 w 4772035"/>
              <a:gd name="connsiteY204" fmla="*/ 1009650 h 1473401"/>
              <a:gd name="connsiteX205" fmla="*/ 3433750 w 4772035"/>
              <a:gd name="connsiteY205" fmla="*/ 1066800 h 1473401"/>
              <a:gd name="connsiteX206" fmla="*/ 3490900 w 4772035"/>
              <a:gd name="connsiteY206" fmla="*/ 1104900 h 1473401"/>
              <a:gd name="connsiteX207" fmla="*/ 3519475 w 4772035"/>
              <a:gd name="connsiteY207" fmla="*/ 1123950 h 1473401"/>
              <a:gd name="connsiteX208" fmla="*/ 3519475 w 4772035"/>
              <a:gd name="connsiteY208" fmla="*/ 1200150 h 1473401"/>
              <a:gd name="connsiteX209" fmla="*/ 3452800 w 4772035"/>
              <a:gd name="connsiteY209" fmla="*/ 1209675 h 1473401"/>
              <a:gd name="connsiteX210" fmla="*/ 3490900 w 4772035"/>
              <a:gd name="connsiteY210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843075 w 4772035"/>
              <a:gd name="connsiteY186" fmla="*/ 876300 h 1473401"/>
              <a:gd name="connsiteX187" fmla="*/ 1900225 w 4772035"/>
              <a:gd name="connsiteY187" fmla="*/ 857250 h 1473401"/>
              <a:gd name="connsiteX188" fmla="*/ 1947850 w 4772035"/>
              <a:gd name="connsiteY188" fmla="*/ 904875 h 1473401"/>
              <a:gd name="connsiteX189" fmla="*/ 1985950 w 4772035"/>
              <a:gd name="connsiteY189" fmla="*/ 933450 h 1473401"/>
              <a:gd name="connsiteX190" fmla="*/ 2090725 w 4772035"/>
              <a:gd name="connsiteY190" fmla="*/ 962025 h 1473401"/>
              <a:gd name="connsiteX191" fmla="*/ 2252650 w 4772035"/>
              <a:gd name="connsiteY191" fmla="*/ 1028700 h 1473401"/>
              <a:gd name="connsiteX192" fmla="*/ 2309800 w 4772035"/>
              <a:gd name="connsiteY192" fmla="*/ 1038225 h 1473401"/>
              <a:gd name="connsiteX193" fmla="*/ 2424100 w 4772035"/>
              <a:gd name="connsiteY193" fmla="*/ 1047750 h 1473401"/>
              <a:gd name="connsiteX194" fmla="*/ 2633650 w 4772035"/>
              <a:gd name="connsiteY194" fmla="*/ 1047750 h 1473401"/>
              <a:gd name="connsiteX195" fmla="*/ 2662225 w 4772035"/>
              <a:gd name="connsiteY195" fmla="*/ 1057275 h 1473401"/>
              <a:gd name="connsiteX196" fmla="*/ 2728900 w 4772035"/>
              <a:gd name="connsiteY196" fmla="*/ 1104900 h 1473401"/>
              <a:gd name="connsiteX197" fmla="*/ 2757475 w 4772035"/>
              <a:gd name="connsiteY197" fmla="*/ 1114425 h 1473401"/>
              <a:gd name="connsiteX198" fmla="*/ 2814625 w 4772035"/>
              <a:gd name="connsiteY198" fmla="*/ 1095375 h 1473401"/>
              <a:gd name="connsiteX199" fmla="*/ 3119425 w 4772035"/>
              <a:gd name="connsiteY199" fmla="*/ 1076325 h 1473401"/>
              <a:gd name="connsiteX200" fmla="*/ 3138475 w 4772035"/>
              <a:gd name="connsiteY200" fmla="*/ 981075 h 1473401"/>
              <a:gd name="connsiteX201" fmla="*/ 3157525 w 4772035"/>
              <a:gd name="connsiteY201" fmla="*/ 952500 h 1473401"/>
              <a:gd name="connsiteX202" fmla="*/ 3386125 w 4772035"/>
              <a:gd name="connsiteY202" fmla="*/ 981075 h 1473401"/>
              <a:gd name="connsiteX203" fmla="*/ 3405175 w 4772035"/>
              <a:gd name="connsiteY203" fmla="*/ 1009650 h 1473401"/>
              <a:gd name="connsiteX204" fmla="*/ 3433750 w 4772035"/>
              <a:gd name="connsiteY204" fmla="*/ 1066800 h 1473401"/>
              <a:gd name="connsiteX205" fmla="*/ 3490900 w 4772035"/>
              <a:gd name="connsiteY205" fmla="*/ 1104900 h 1473401"/>
              <a:gd name="connsiteX206" fmla="*/ 3519475 w 4772035"/>
              <a:gd name="connsiteY206" fmla="*/ 1123950 h 1473401"/>
              <a:gd name="connsiteX207" fmla="*/ 3519475 w 4772035"/>
              <a:gd name="connsiteY207" fmla="*/ 1200150 h 1473401"/>
              <a:gd name="connsiteX208" fmla="*/ 3452800 w 4772035"/>
              <a:gd name="connsiteY208" fmla="*/ 1209675 h 1473401"/>
              <a:gd name="connsiteX209" fmla="*/ 3490900 w 4772035"/>
              <a:gd name="connsiteY209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843075 w 4772035"/>
              <a:gd name="connsiteY186" fmla="*/ 876300 h 1473401"/>
              <a:gd name="connsiteX187" fmla="*/ 1900225 w 4772035"/>
              <a:gd name="connsiteY187" fmla="*/ 857250 h 1473401"/>
              <a:gd name="connsiteX188" fmla="*/ 1947850 w 4772035"/>
              <a:gd name="connsiteY188" fmla="*/ 904875 h 1473401"/>
              <a:gd name="connsiteX189" fmla="*/ 1985950 w 4772035"/>
              <a:gd name="connsiteY189" fmla="*/ 933450 h 1473401"/>
              <a:gd name="connsiteX190" fmla="*/ 2090725 w 4772035"/>
              <a:gd name="connsiteY190" fmla="*/ 962025 h 1473401"/>
              <a:gd name="connsiteX191" fmla="*/ 2252650 w 4772035"/>
              <a:gd name="connsiteY191" fmla="*/ 1028700 h 1473401"/>
              <a:gd name="connsiteX192" fmla="*/ 2309800 w 4772035"/>
              <a:gd name="connsiteY192" fmla="*/ 1038225 h 1473401"/>
              <a:gd name="connsiteX193" fmla="*/ 2424100 w 4772035"/>
              <a:gd name="connsiteY193" fmla="*/ 1047750 h 1473401"/>
              <a:gd name="connsiteX194" fmla="*/ 2633650 w 4772035"/>
              <a:gd name="connsiteY194" fmla="*/ 1047750 h 1473401"/>
              <a:gd name="connsiteX195" fmla="*/ 2662225 w 4772035"/>
              <a:gd name="connsiteY195" fmla="*/ 1057275 h 1473401"/>
              <a:gd name="connsiteX196" fmla="*/ 2728900 w 4772035"/>
              <a:gd name="connsiteY196" fmla="*/ 1104900 h 1473401"/>
              <a:gd name="connsiteX197" fmla="*/ 2757475 w 4772035"/>
              <a:gd name="connsiteY197" fmla="*/ 1114425 h 1473401"/>
              <a:gd name="connsiteX198" fmla="*/ 2814625 w 4772035"/>
              <a:gd name="connsiteY198" fmla="*/ 1095375 h 1473401"/>
              <a:gd name="connsiteX199" fmla="*/ 3119425 w 4772035"/>
              <a:gd name="connsiteY199" fmla="*/ 1076325 h 1473401"/>
              <a:gd name="connsiteX200" fmla="*/ 3138475 w 4772035"/>
              <a:gd name="connsiteY200" fmla="*/ 981075 h 1473401"/>
              <a:gd name="connsiteX201" fmla="*/ 3157525 w 4772035"/>
              <a:gd name="connsiteY201" fmla="*/ 952500 h 1473401"/>
              <a:gd name="connsiteX202" fmla="*/ 3386125 w 4772035"/>
              <a:gd name="connsiteY202" fmla="*/ 981075 h 1473401"/>
              <a:gd name="connsiteX203" fmla="*/ 3405175 w 4772035"/>
              <a:gd name="connsiteY203" fmla="*/ 1009650 h 1473401"/>
              <a:gd name="connsiteX204" fmla="*/ 3433750 w 4772035"/>
              <a:gd name="connsiteY204" fmla="*/ 1066800 h 1473401"/>
              <a:gd name="connsiteX205" fmla="*/ 3490900 w 4772035"/>
              <a:gd name="connsiteY205" fmla="*/ 1104900 h 1473401"/>
              <a:gd name="connsiteX206" fmla="*/ 3519475 w 4772035"/>
              <a:gd name="connsiteY206" fmla="*/ 1123950 h 1473401"/>
              <a:gd name="connsiteX207" fmla="*/ 3519475 w 4772035"/>
              <a:gd name="connsiteY207" fmla="*/ 1200150 h 1473401"/>
              <a:gd name="connsiteX208" fmla="*/ 3452800 w 4772035"/>
              <a:gd name="connsiteY208" fmla="*/ 1209675 h 1473401"/>
              <a:gd name="connsiteX209" fmla="*/ 3490900 w 4772035"/>
              <a:gd name="connsiteY209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24100 w 4772035"/>
              <a:gd name="connsiteY192" fmla="*/ 1047750 h 1473401"/>
              <a:gd name="connsiteX193" fmla="*/ 2633650 w 4772035"/>
              <a:gd name="connsiteY193" fmla="*/ 1047750 h 1473401"/>
              <a:gd name="connsiteX194" fmla="*/ 2662225 w 4772035"/>
              <a:gd name="connsiteY194" fmla="*/ 1057275 h 1473401"/>
              <a:gd name="connsiteX195" fmla="*/ 2728900 w 4772035"/>
              <a:gd name="connsiteY195" fmla="*/ 1104900 h 1473401"/>
              <a:gd name="connsiteX196" fmla="*/ 2757475 w 4772035"/>
              <a:gd name="connsiteY196" fmla="*/ 1114425 h 1473401"/>
              <a:gd name="connsiteX197" fmla="*/ 2814625 w 4772035"/>
              <a:gd name="connsiteY197" fmla="*/ 1095375 h 1473401"/>
              <a:gd name="connsiteX198" fmla="*/ 3119425 w 4772035"/>
              <a:gd name="connsiteY198" fmla="*/ 1076325 h 1473401"/>
              <a:gd name="connsiteX199" fmla="*/ 3138475 w 4772035"/>
              <a:gd name="connsiteY199" fmla="*/ 981075 h 1473401"/>
              <a:gd name="connsiteX200" fmla="*/ 3157525 w 4772035"/>
              <a:gd name="connsiteY200" fmla="*/ 952500 h 1473401"/>
              <a:gd name="connsiteX201" fmla="*/ 3386125 w 4772035"/>
              <a:gd name="connsiteY201" fmla="*/ 981075 h 1473401"/>
              <a:gd name="connsiteX202" fmla="*/ 3405175 w 4772035"/>
              <a:gd name="connsiteY202" fmla="*/ 1009650 h 1473401"/>
              <a:gd name="connsiteX203" fmla="*/ 3433750 w 4772035"/>
              <a:gd name="connsiteY203" fmla="*/ 1066800 h 1473401"/>
              <a:gd name="connsiteX204" fmla="*/ 3490900 w 4772035"/>
              <a:gd name="connsiteY204" fmla="*/ 1104900 h 1473401"/>
              <a:gd name="connsiteX205" fmla="*/ 3519475 w 4772035"/>
              <a:gd name="connsiteY205" fmla="*/ 1123950 h 1473401"/>
              <a:gd name="connsiteX206" fmla="*/ 3519475 w 4772035"/>
              <a:gd name="connsiteY206" fmla="*/ 1200150 h 1473401"/>
              <a:gd name="connsiteX207" fmla="*/ 3452800 w 4772035"/>
              <a:gd name="connsiteY207" fmla="*/ 1209675 h 1473401"/>
              <a:gd name="connsiteX208" fmla="*/ 3490900 w 4772035"/>
              <a:gd name="connsiteY208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24100 w 4772035"/>
              <a:gd name="connsiteY192" fmla="*/ 1047750 h 1473401"/>
              <a:gd name="connsiteX193" fmla="*/ 2633650 w 4772035"/>
              <a:gd name="connsiteY193" fmla="*/ 1047750 h 1473401"/>
              <a:gd name="connsiteX194" fmla="*/ 2662225 w 4772035"/>
              <a:gd name="connsiteY194" fmla="*/ 1057275 h 1473401"/>
              <a:gd name="connsiteX195" fmla="*/ 2728900 w 4772035"/>
              <a:gd name="connsiteY195" fmla="*/ 1104900 h 1473401"/>
              <a:gd name="connsiteX196" fmla="*/ 2757475 w 4772035"/>
              <a:gd name="connsiteY196" fmla="*/ 1114425 h 1473401"/>
              <a:gd name="connsiteX197" fmla="*/ 3119425 w 4772035"/>
              <a:gd name="connsiteY197" fmla="*/ 1076325 h 1473401"/>
              <a:gd name="connsiteX198" fmla="*/ 3138475 w 4772035"/>
              <a:gd name="connsiteY198" fmla="*/ 981075 h 1473401"/>
              <a:gd name="connsiteX199" fmla="*/ 3157525 w 4772035"/>
              <a:gd name="connsiteY199" fmla="*/ 952500 h 1473401"/>
              <a:gd name="connsiteX200" fmla="*/ 3386125 w 4772035"/>
              <a:gd name="connsiteY200" fmla="*/ 981075 h 1473401"/>
              <a:gd name="connsiteX201" fmla="*/ 3405175 w 4772035"/>
              <a:gd name="connsiteY201" fmla="*/ 1009650 h 1473401"/>
              <a:gd name="connsiteX202" fmla="*/ 3433750 w 4772035"/>
              <a:gd name="connsiteY202" fmla="*/ 1066800 h 1473401"/>
              <a:gd name="connsiteX203" fmla="*/ 3490900 w 4772035"/>
              <a:gd name="connsiteY203" fmla="*/ 1104900 h 1473401"/>
              <a:gd name="connsiteX204" fmla="*/ 3519475 w 4772035"/>
              <a:gd name="connsiteY204" fmla="*/ 1123950 h 1473401"/>
              <a:gd name="connsiteX205" fmla="*/ 3519475 w 4772035"/>
              <a:gd name="connsiteY205" fmla="*/ 1200150 h 1473401"/>
              <a:gd name="connsiteX206" fmla="*/ 3452800 w 4772035"/>
              <a:gd name="connsiteY206" fmla="*/ 1209675 h 1473401"/>
              <a:gd name="connsiteX207" fmla="*/ 3490900 w 4772035"/>
              <a:gd name="connsiteY207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24100 w 4772035"/>
              <a:gd name="connsiteY192" fmla="*/ 1047750 h 1473401"/>
              <a:gd name="connsiteX193" fmla="*/ 2633650 w 4772035"/>
              <a:gd name="connsiteY193" fmla="*/ 1047750 h 1473401"/>
              <a:gd name="connsiteX194" fmla="*/ 2605083 w 4772035"/>
              <a:gd name="connsiteY194" fmla="*/ 966794 h 1473401"/>
              <a:gd name="connsiteX195" fmla="*/ 2728900 w 4772035"/>
              <a:gd name="connsiteY195" fmla="*/ 1104900 h 1473401"/>
              <a:gd name="connsiteX196" fmla="*/ 2757475 w 4772035"/>
              <a:gd name="connsiteY196" fmla="*/ 1114425 h 1473401"/>
              <a:gd name="connsiteX197" fmla="*/ 3119425 w 4772035"/>
              <a:gd name="connsiteY197" fmla="*/ 1076325 h 1473401"/>
              <a:gd name="connsiteX198" fmla="*/ 3138475 w 4772035"/>
              <a:gd name="connsiteY198" fmla="*/ 981075 h 1473401"/>
              <a:gd name="connsiteX199" fmla="*/ 3157525 w 4772035"/>
              <a:gd name="connsiteY199" fmla="*/ 952500 h 1473401"/>
              <a:gd name="connsiteX200" fmla="*/ 3386125 w 4772035"/>
              <a:gd name="connsiteY200" fmla="*/ 981075 h 1473401"/>
              <a:gd name="connsiteX201" fmla="*/ 3405175 w 4772035"/>
              <a:gd name="connsiteY201" fmla="*/ 1009650 h 1473401"/>
              <a:gd name="connsiteX202" fmla="*/ 3433750 w 4772035"/>
              <a:gd name="connsiteY202" fmla="*/ 1066800 h 1473401"/>
              <a:gd name="connsiteX203" fmla="*/ 3490900 w 4772035"/>
              <a:gd name="connsiteY203" fmla="*/ 1104900 h 1473401"/>
              <a:gd name="connsiteX204" fmla="*/ 3519475 w 4772035"/>
              <a:gd name="connsiteY204" fmla="*/ 1123950 h 1473401"/>
              <a:gd name="connsiteX205" fmla="*/ 3519475 w 4772035"/>
              <a:gd name="connsiteY205" fmla="*/ 1200150 h 1473401"/>
              <a:gd name="connsiteX206" fmla="*/ 3452800 w 4772035"/>
              <a:gd name="connsiteY206" fmla="*/ 1209675 h 1473401"/>
              <a:gd name="connsiteX207" fmla="*/ 3490900 w 4772035"/>
              <a:gd name="connsiteY207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24100 w 4772035"/>
              <a:gd name="connsiteY192" fmla="*/ 1047750 h 1473401"/>
              <a:gd name="connsiteX193" fmla="*/ 2605083 w 4772035"/>
              <a:gd name="connsiteY193" fmla="*/ 966794 h 1473401"/>
              <a:gd name="connsiteX194" fmla="*/ 2728900 w 4772035"/>
              <a:gd name="connsiteY194" fmla="*/ 1104900 h 1473401"/>
              <a:gd name="connsiteX195" fmla="*/ 2757475 w 4772035"/>
              <a:gd name="connsiteY195" fmla="*/ 1114425 h 1473401"/>
              <a:gd name="connsiteX196" fmla="*/ 3119425 w 4772035"/>
              <a:gd name="connsiteY196" fmla="*/ 1076325 h 1473401"/>
              <a:gd name="connsiteX197" fmla="*/ 3138475 w 4772035"/>
              <a:gd name="connsiteY197" fmla="*/ 981075 h 1473401"/>
              <a:gd name="connsiteX198" fmla="*/ 3157525 w 4772035"/>
              <a:gd name="connsiteY198" fmla="*/ 952500 h 1473401"/>
              <a:gd name="connsiteX199" fmla="*/ 3386125 w 4772035"/>
              <a:gd name="connsiteY199" fmla="*/ 981075 h 1473401"/>
              <a:gd name="connsiteX200" fmla="*/ 3405175 w 4772035"/>
              <a:gd name="connsiteY200" fmla="*/ 1009650 h 1473401"/>
              <a:gd name="connsiteX201" fmla="*/ 3433750 w 4772035"/>
              <a:gd name="connsiteY201" fmla="*/ 1066800 h 1473401"/>
              <a:gd name="connsiteX202" fmla="*/ 3490900 w 4772035"/>
              <a:gd name="connsiteY202" fmla="*/ 1104900 h 1473401"/>
              <a:gd name="connsiteX203" fmla="*/ 3519475 w 4772035"/>
              <a:gd name="connsiteY203" fmla="*/ 1123950 h 1473401"/>
              <a:gd name="connsiteX204" fmla="*/ 3519475 w 4772035"/>
              <a:gd name="connsiteY204" fmla="*/ 1200150 h 1473401"/>
              <a:gd name="connsiteX205" fmla="*/ 3452800 w 4772035"/>
              <a:gd name="connsiteY205" fmla="*/ 1209675 h 1473401"/>
              <a:gd name="connsiteX206" fmla="*/ 3490900 w 4772035"/>
              <a:gd name="connsiteY206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24100 w 4772035"/>
              <a:gd name="connsiteY192" fmla="*/ 1047750 h 1473401"/>
              <a:gd name="connsiteX193" fmla="*/ 2657479 w 4772035"/>
              <a:gd name="connsiteY193" fmla="*/ 1009664 h 1473401"/>
              <a:gd name="connsiteX194" fmla="*/ 2728900 w 4772035"/>
              <a:gd name="connsiteY194" fmla="*/ 1104900 h 1473401"/>
              <a:gd name="connsiteX195" fmla="*/ 2757475 w 4772035"/>
              <a:gd name="connsiteY195" fmla="*/ 1114425 h 1473401"/>
              <a:gd name="connsiteX196" fmla="*/ 3119425 w 4772035"/>
              <a:gd name="connsiteY196" fmla="*/ 1076325 h 1473401"/>
              <a:gd name="connsiteX197" fmla="*/ 3138475 w 4772035"/>
              <a:gd name="connsiteY197" fmla="*/ 981075 h 1473401"/>
              <a:gd name="connsiteX198" fmla="*/ 3157525 w 4772035"/>
              <a:gd name="connsiteY198" fmla="*/ 952500 h 1473401"/>
              <a:gd name="connsiteX199" fmla="*/ 3386125 w 4772035"/>
              <a:gd name="connsiteY199" fmla="*/ 981075 h 1473401"/>
              <a:gd name="connsiteX200" fmla="*/ 3405175 w 4772035"/>
              <a:gd name="connsiteY200" fmla="*/ 1009650 h 1473401"/>
              <a:gd name="connsiteX201" fmla="*/ 3433750 w 4772035"/>
              <a:gd name="connsiteY201" fmla="*/ 1066800 h 1473401"/>
              <a:gd name="connsiteX202" fmla="*/ 3490900 w 4772035"/>
              <a:gd name="connsiteY202" fmla="*/ 1104900 h 1473401"/>
              <a:gd name="connsiteX203" fmla="*/ 3519475 w 4772035"/>
              <a:gd name="connsiteY203" fmla="*/ 1123950 h 1473401"/>
              <a:gd name="connsiteX204" fmla="*/ 3519475 w 4772035"/>
              <a:gd name="connsiteY204" fmla="*/ 1200150 h 1473401"/>
              <a:gd name="connsiteX205" fmla="*/ 3452800 w 4772035"/>
              <a:gd name="connsiteY205" fmla="*/ 1209675 h 1473401"/>
              <a:gd name="connsiteX206" fmla="*/ 3490900 w 4772035"/>
              <a:gd name="connsiteY206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252650 w 4772035"/>
              <a:gd name="connsiteY190" fmla="*/ 1028700 h 1473401"/>
              <a:gd name="connsiteX191" fmla="*/ 2309800 w 4772035"/>
              <a:gd name="connsiteY191" fmla="*/ 1038225 h 1473401"/>
              <a:gd name="connsiteX192" fmla="*/ 2438397 w 4772035"/>
              <a:gd name="connsiteY192" fmla="*/ 1081094 h 1473401"/>
              <a:gd name="connsiteX193" fmla="*/ 2657479 w 4772035"/>
              <a:gd name="connsiteY193" fmla="*/ 1009664 h 1473401"/>
              <a:gd name="connsiteX194" fmla="*/ 2728900 w 4772035"/>
              <a:gd name="connsiteY194" fmla="*/ 1104900 h 1473401"/>
              <a:gd name="connsiteX195" fmla="*/ 2757475 w 4772035"/>
              <a:gd name="connsiteY195" fmla="*/ 1114425 h 1473401"/>
              <a:gd name="connsiteX196" fmla="*/ 3119425 w 4772035"/>
              <a:gd name="connsiteY196" fmla="*/ 1076325 h 1473401"/>
              <a:gd name="connsiteX197" fmla="*/ 3138475 w 4772035"/>
              <a:gd name="connsiteY197" fmla="*/ 981075 h 1473401"/>
              <a:gd name="connsiteX198" fmla="*/ 3157525 w 4772035"/>
              <a:gd name="connsiteY198" fmla="*/ 952500 h 1473401"/>
              <a:gd name="connsiteX199" fmla="*/ 3386125 w 4772035"/>
              <a:gd name="connsiteY199" fmla="*/ 981075 h 1473401"/>
              <a:gd name="connsiteX200" fmla="*/ 3405175 w 4772035"/>
              <a:gd name="connsiteY200" fmla="*/ 1009650 h 1473401"/>
              <a:gd name="connsiteX201" fmla="*/ 3433750 w 4772035"/>
              <a:gd name="connsiteY201" fmla="*/ 1066800 h 1473401"/>
              <a:gd name="connsiteX202" fmla="*/ 3490900 w 4772035"/>
              <a:gd name="connsiteY202" fmla="*/ 1104900 h 1473401"/>
              <a:gd name="connsiteX203" fmla="*/ 3519475 w 4772035"/>
              <a:gd name="connsiteY203" fmla="*/ 1123950 h 1473401"/>
              <a:gd name="connsiteX204" fmla="*/ 3519475 w 4772035"/>
              <a:gd name="connsiteY204" fmla="*/ 1200150 h 1473401"/>
              <a:gd name="connsiteX205" fmla="*/ 3452800 w 4772035"/>
              <a:gd name="connsiteY205" fmla="*/ 1209675 h 1473401"/>
              <a:gd name="connsiteX206" fmla="*/ 3490900 w 4772035"/>
              <a:gd name="connsiteY206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309800 w 4772035"/>
              <a:gd name="connsiteY190" fmla="*/ 1038225 h 1473401"/>
              <a:gd name="connsiteX191" fmla="*/ 2438397 w 4772035"/>
              <a:gd name="connsiteY191" fmla="*/ 1081094 h 1473401"/>
              <a:gd name="connsiteX192" fmla="*/ 2657479 w 4772035"/>
              <a:gd name="connsiteY192" fmla="*/ 1009664 h 1473401"/>
              <a:gd name="connsiteX193" fmla="*/ 2728900 w 4772035"/>
              <a:gd name="connsiteY193" fmla="*/ 1104900 h 1473401"/>
              <a:gd name="connsiteX194" fmla="*/ 2757475 w 4772035"/>
              <a:gd name="connsiteY194" fmla="*/ 1114425 h 1473401"/>
              <a:gd name="connsiteX195" fmla="*/ 3119425 w 4772035"/>
              <a:gd name="connsiteY195" fmla="*/ 1076325 h 1473401"/>
              <a:gd name="connsiteX196" fmla="*/ 3138475 w 4772035"/>
              <a:gd name="connsiteY196" fmla="*/ 981075 h 1473401"/>
              <a:gd name="connsiteX197" fmla="*/ 3157525 w 4772035"/>
              <a:gd name="connsiteY197" fmla="*/ 952500 h 1473401"/>
              <a:gd name="connsiteX198" fmla="*/ 3386125 w 4772035"/>
              <a:gd name="connsiteY198" fmla="*/ 981075 h 1473401"/>
              <a:gd name="connsiteX199" fmla="*/ 3405175 w 4772035"/>
              <a:gd name="connsiteY199" fmla="*/ 1009650 h 1473401"/>
              <a:gd name="connsiteX200" fmla="*/ 3433750 w 4772035"/>
              <a:gd name="connsiteY200" fmla="*/ 1066800 h 1473401"/>
              <a:gd name="connsiteX201" fmla="*/ 3490900 w 4772035"/>
              <a:gd name="connsiteY201" fmla="*/ 1104900 h 1473401"/>
              <a:gd name="connsiteX202" fmla="*/ 3519475 w 4772035"/>
              <a:gd name="connsiteY202" fmla="*/ 1123950 h 1473401"/>
              <a:gd name="connsiteX203" fmla="*/ 3519475 w 4772035"/>
              <a:gd name="connsiteY203" fmla="*/ 1200150 h 1473401"/>
              <a:gd name="connsiteX204" fmla="*/ 3452800 w 4772035"/>
              <a:gd name="connsiteY204" fmla="*/ 1209675 h 1473401"/>
              <a:gd name="connsiteX205" fmla="*/ 3490900 w 4772035"/>
              <a:gd name="connsiteY205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309800 w 4772035"/>
              <a:gd name="connsiteY190" fmla="*/ 1038225 h 1473401"/>
              <a:gd name="connsiteX191" fmla="*/ 2438397 w 4772035"/>
              <a:gd name="connsiteY191" fmla="*/ 1081094 h 1473401"/>
              <a:gd name="connsiteX192" fmla="*/ 2657479 w 4772035"/>
              <a:gd name="connsiteY192" fmla="*/ 1009664 h 1473401"/>
              <a:gd name="connsiteX193" fmla="*/ 2728900 w 4772035"/>
              <a:gd name="connsiteY193" fmla="*/ 1104900 h 1473401"/>
              <a:gd name="connsiteX194" fmla="*/ 2757475 w 4772035"/>
              <a:gd name="connsiteY194" fmla="*/ 1114425 h 1473401"/>
              <a:gd name="connsiteX195" fmla="*/ 3119425 w 4772035"/>
              <a:gd name="connsiteY195" fmla="*/ 1076325 h 1473401"/>
              <a:gd name="connsiteX196" fmla="*/ 3138475 w 4772035"/>
              <a:gd name="connsiteY196" fmla="*/ 981075 h 1473401"/>
              <a:gd name="connsiteX197" fmla="*/ 3157525 w 4772035"/>
              <a:gd name="connsiteY197" fmla="*/ 952500 h 1473401"/>
              <a:gd name="connsiteX198" fmla="*/ 3386125 w 4772035"/>
              <a:gd name="connsiteY198" fmla="*/ 981075 h 1473401"/>
              <a:gd name="connsiteX199" fmla="*/ 3405175 w 4772035"/>
              <a:gd name="connsiteY199" fmla="*/ 1009650 h 1473401"/>
              <a:gd name="connsiteX200" fmla="*/ 3433750 w 4772035"/>
              <a:gd name="connsiteY200" fmla="*/ 1066800 h 1473401"/>
              <a:gd name="connsiteX201" fmla="*/ 3490900 w 4772035"/>
              <a:gd name="connsiteY201" fmla="*/ 1104900 h 1473401"/>
              <a:gd name="connsiteX202" fmla="*/ 3519475 w 4772035"/>
              <a:gd name="connsiteY202" fmla="*/ 1123950 h 1473401"/>
              <a:gd name="connsiteX203" fmla="*/ 3519475 w 4772035"/>
              <a:gd name="connsiteY203" fmla="*/ 1200150 h 1473401"/>
              <a:gd name="connsiteX204" fmla="*/ 3452800 w 4772035"/>
              <a:gd name="connsiteY204" fmla="*/ 1209675 h 1473401"/>
              <a:gd name="connsiteX205" fmla="*/ 3490900 w 4772035"/>
              <a:gd name="connsiteY205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438397 w 4772035"/>
              <a:gd name="connsiteY190" fmla="*/ 1081094 h 1473401"/>
              <a:gd name="connsiteX191" fmla="*/ 2657479 w 4772035"/>
              <a:gd name="connsiteY191" fmla="*/ 1009664 h 1473401"/>
              <a:gd name="connsiteX192" fmla="*/ 2728900 w 4772035"/>
              <a:gd name="connsiteY192" fmla="*/ 1104900 h 1473401"/>
              <a:gd name="connsiteX193" fmla="*/ 2757475 w 4772035"/>
              <a:gd name="connsiteY193" fmla="*/ 1114425 h 1473401"/>
              <a:gd name="connsiteX194" fmla="*/ 3119425 w 4772035"/>
              <a:gd name="connsiteY194" fmla="*/ 1076325 h 1473401"/>
              <a:gd name="connsiteX195" fmla="*/ 3138475 w 4772035"/>
              <a:gd name="connsiteY195" fmla="*/ 981075 h 1473401"/>
              <a:gd name="connsiteX196" fmla="*/ 3157525 w 4772035"/>
              <a:gd name="connsiteY196" fmla="*/ 952500 h 1473401"/>
              <a:gd name="connsiteX197" fmla="*/ 3386125 w 4772035"/>
              <a:gd name="connsiteY197" fmla="*/ 981075 h 1473401"/>
              <a:gd name="connsiteX198" fmla="*/ 3405175 w 4772035"/>
              <a:gd name="connsiteY198" fmla="*/ 1009650 h 1473401"/>
              <a:gd name="connsiteX199" fmla="*/ 3433750 w 4772035"/>
              <a:gd name="connsiteY199" fmla="*/ 1066800 h 1473401"/>
              <a:gd name="connsiteX200" fmla="*/ 3490900 w 4772035"/>
              <a:gd name="connsiteY200" fmla="*/ 1104900 h 1473401"/>
              <a:gd name="connsiteX201" fmla="*/ 3519475 w 4772035"/>
              <a:gd name="connsiteY201" fmla="*/ 1123950 h 1473401"/>
              <a:gd name="connsiteX202" fmla="*/ 3519475 w 4772035"/>
              <a:gd name="connsiteY202" fmla="*/ 1200150 h 1473401"/>
              <a:gd name="connsiteX203" fmla="*/ 3452800 w 4772035"/>
              <a:gd name="connsiteY203" fmla="*/ 1209675 h 1473401"/>
              <a:gd name="connsiteX204" fmla="*/ 3490900 w 4772035"/>
              <a:gd name="connsiteY204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14800 w 4772035"/>
              <a:gd name="connsiteY41" fmla="*/ 695325 h 1473401"/>
              <a:gd name="connsiteX42" fmla="*/ 4243375 w 4772035"/>
              <a:gd name="connsiteY42" fmla="*/ 666750 h 1473401"/>
              <a:gd name="connsiteX43" fmla="*/ 4519600 w 4772035"/>
              <a:gd name="connsiteY43" fmla="*/ 657225 h 1473401"/>
              <a:gd name="connsiteX44" fmla="*/ 4567225 w 4772035"/>
              <a:gd name="connsiteY44" fmla="*/ 619125 h 1473401"/>
              <a:gd name="connsiteX45" fmla="*/ 4586275 w 4772035"/>
              <a:gd name="connsiteY45" fmla="*/ 561975 h 1473401"/>
              <a:gd name="connsiteX46" fmla="*/ 4748200 w 4772035"/>
              <a:gd name="connsiteY46" fmla="*/ 552450 h 1473401"/>
              <a:gd name="connsiteX47" fmla="*/ 4767250 w 4772035"/>
              <a:gd name="connsiteY47" fmla="*/ 523875 h 1473401"/>
              <a:gd name="connsiteX48" fmla="*/ 4729150 w 4772035"/>
              <a:gd name="connsiteY48" fmla="*/ 457200 h 1473401"/>
              <a:gd name="connsiteX49" fmla="*/ 4595800 w 4772035"/>
              <a:gd name="connsiteY49" fmla="*/ 428625 h 1473401"/>
              <a:gd name="connsiteX50" fmla="*/ 4557700 w 4772035"/>
              <a:gd name="connsiteY50" fmla="*/ 419100 h 1473401"/>
              <a:gd name="connsiteX51" fmla="*/ 4462450 w 4772035"/>
              <a:gd name="connsiteY51" fmla="*/ 390525 h 1473401"/>
              <a:gd name="connsiteX52" fmla="*/ 4433875 w 4772035"/>
              <a:gd name="connsiteY52" fmla="*/ 371475 h 1473401"/>
              <a:gd name="connsiteX53" fmla="*/ 4338625 w 4772035"/>
              <a:gd name="connsiteY53" fmla="*/ 342900 h 1473401"/>
              <a:gd name="connsiteX54" fmla="*/ 4233850 w 4772035"/>
              <a:gd name="connsiteY54" fmla="*/ 352425 h 1473401"/>
              <a:gd name="connsiteX55" fmla="*/ 4176700 w 4772035"/>
              <a:gd name="connsiteY55" fmla="*/ 371475 h 1473401"/>
              <a:gd name="connsiteX56" fmla="*/ 4014775 w 4772035"/>
              <a:gd name="connsiteY56" fmla="*/ 352425 h 1473401"/>
              <a:gd name="connsiteX57" fmla="*/ 3957625 w 4772035"/>
              <a:gd name="connsiteY57" fmla="*/ 333375 h 1473401"/>
              <a:gd name="connsiteX58" fmla="*/ 3814750 w 4772035"/>
              <a:gd name="connsiteY58" fmla="*/ 238125 h 1473401"/>
              <a:gd name="connsiteX59" fmla="*/ 3776650 w 4772035"/>
              <a:gd name="connsiteY59" fmla="*/ 228600 h 1473401"/>
              <a:gd name="connsiteX60" fmla="*/ 3614725 w 4772035"/>
              <a:gd name="connsiteY60" fmla="*/ 238125 h 1473401"/>
              <a:gd name="connsiteX61" fmla="*/ 3586150 w 4772035"/>
              <a:gd name="connsiteY61" fmla="*/ 257175 h 1473401"/>
              <a:gd name="connsiteX62" fmla="*/ 3557575 w 4772035"/>
              <a:gd name="connsiteY62" fmla="*/ 266700 h 1473401"/>
              <a:gd name="connsiteX63" fmla="*/ 3538525 w 4772035"/>
              <a:gd name="connsiteY63" fmla="*/ 295275 h 1473401"/>
              <a:gd name="connsiteX64" fmla="*/ 3509950 w 4772035"/>
              <a:gd name="connsiteY64" fmla="*/ 304800 h 1473401"/>
              <a:gd name="connsiteX65" fmla="*/ 3386125 w 4772035"/>
              <a:gd name="connsiteY65" fmla="*/ 295275 h 1473401"/>
              <a:gd name="connsiteX66" fmla="*/ 3357550 w 4772035"/>
              <a:gd name="connsiteY66" fmla="*/ 285750 h 1473401"/>
              <a:gd name="connsiteX67" fmla="*/ 3319450 w 4772035"/>
              <a:gd name="connsiteY67" fmla="*/ 276225 h 1473401"/>
              <a:gd name="connsiteX68" fmla="*/ 3262300 w 4772035"/>
              <a:gd name="connsiteY68" fmla="*/ 257175 h 1473401"/>
              <a:gd name="connsiteX69" fmla="*/ 3224200 w 4772035"/>
              <a:gd name="connsiteY69" fmla="*/ 200025 h 1473401"/>
              <a:gd name="connsiteX70" fmla="*/ 3195625 w 4772035"/>
              <a:gd name="connsiteY70" fmla="*/ 180975 h 1473401"/>
              <a:gd name="connsiteX71" fmla="*/ 2967025 w 4772035"/>
              <a:gd name="connsiteY71" fmla="*/ 152400 h 1473401"/>
              <a:gd name="connsiteX72" fmla="*/ 2900350 w 4772035"/>
              <a:gd name="connsiteY72" fmla="*/ 28575 h 1473401"/>
              <a:gd name="connsiteX73" fmla="*/ 2824150 w 4772035"/>
              <a:gd name="connsiteY73" fmla="*/ 9525 h 1473401"/>
              <a:gd name="connsiteX74" fmla="*/ 2786050 w 4772035"/>
              <a:gd name="connsiteY74" fmla="*/ 0 h 1473401"/>
              <a:gd name="connsiteX75" fmla="*/ 2747950 w 4772035"/>
              <a:gd name="connsiteY75" fmla="*/ 9525 h 1473401"/>
              <a:gd name="connsiteX76" fmla="*/ 2690800 w 4772035"/>
              <a:gd name="connsiteY76" fmla="*/ 47625 h 1473401"/>
              <a:gd name="connsiteX77" fmla="*/ 2633650 w 4772035"/>
              <a:gd name="connsiteY77" fmla="*/ 66675 h 1473401"/>
              <a:gd name="connsiteX78" fmla="*/ 2605075 w 4772035"/>
              <a:gd name="connsiteY78" fmla="*/ 76200 h 1473401"/>
              <a:gd name="connsiteX79" fmla="*/ 2519350 w 4772035"/>
              <a:gd name="connsiteY79" fmla="*/ 66675 h 1473401"/>
              <a:gd name="connsiteX80" fmla="*/ 2424100 w 4772035"/>
              <a:gd name="connsiteY80" fmla="*/ 85725 h 1473401"/>
              <a:gd name="connsiteX81" fmla="*/ 2395525 w 4772035"/>
              <a:gd name="connsiteY81" fmla="*/ 104775 h 1473401"/>
              <a:gd name="connsiteX82" fmla="*/ 2366950 w 4772035"/>
              <a:gd name="connsiteY82" fmla="*/ 133350 h 1473401"/>
              <a:gd name="connsiteX83" fmla="*/ 2338375 w 4772035"/>
              <a:gd name="connsiteY83" fmla="*/ 142875 h 1473401"/>
              <a:gd name="connsiteX84" fmla="*/ 2309800 w 4772035"/>
              <a:gd name="connsiteY84" fmla="*/ 161925 h 1473401"/>
              <a:gd name="connsiteX85" fmla="*/ 2252650 w 4772035"/>
              <a:gd name="connsiteY85" fmla="*/ 180975 h 1473401"/>
              <a:gd name="connsiteX86" fmla="*/ 2224075 w 4772035"/>
              <a:gd name="connsiteY86" fmla="*/ 200025 h 1473401"/>
              <a:gd name="connsiteX87" fmla="*/ 2157400 w 4772035"/>
              <a:gd name="connsiteY87" fmla="*/ 219075 h 1473401"/>
              <a:gd name="connsiteX88" fmla="*/ 2071675 w 4772035"/>
              <a:gd name="connsiteY88" fmla="*/ 247650 h 1473401"/>
              <a:gd name="connsiteX89" fmla="*/ 1947850 w 4772035"/>
              <a:gd name="connsiteY89" fmla="*/ 247650 h 1473401"/>
              <a:gd name="connsiteX90" fmla="*/ 1890700 w 4772035"/>
              <a:gd name="connsiteY90" fmla="*/ 285750 h 1473401"/>
              <a:gd name="connsiteX91" fmla="*/ 1871650 w 4772035"/>
              <a:gd name="connsiteY91" fmla="*/ 314325 h 1473401"/>
              <a:gd name="connsiteX92" fmla="*/ 1871650 w 4772035"/>
              <a:gd name="connsiteY92" fmla="*/ 381000 h 1473401"/>
              <a:gd name="connsiteX93" fmla="*/ 1833550 w 4772035"/>
              <a:gd name="connsiteY93" fmla="*/ 390525 h 1473401"/>
              <a:gd name="connsiteX94" fmla="*/ 1728775 w 4772035"/>
              <a:gd name="connsiteY94" fmla="*/ 381000 h 1473401"/>
              <a:gd name="connsiteX95" fmla="*/ 1671625 w 4772035"/>
              <a:gd name="connsiteY95" fmla="*/ 361950 h 1473401"/>
              <a:gd name="connsiteX96" fmla="*/ 1595425 w 4772035"/>
              <a:gd name="connsiteY96" fmla="*/ 371475 h 1473401"/>
              <a:gd name="connsiteX97" fmla="*/ 1557325 w 4772035"/>
              <a:gd name="connsiteY97" fmla="*/ 381000 h 1473401"/>
              <a:gd name="connsiteX98" fmla="*/ 1509700 w 4772035"/>
              <a:gd name="connsiteY98" fmla="*/ 428625 h 1473401"/>
              <a:gd name="connsiteX99" fmla="*/ 1262050 w 4772035"/>
              <a:gd name="connsiteY99" fmla="*/ 457200 h 1473401"/>
              <a:gd name="connsiteX100" fmla="*/ 1233475 w 4772035"/>
              <a:gd name="connsiteY100" fmla="*/ 476250 h 1473401"/>
              <a:gd name="connsiteX101" fmla="*/ 1176325 w 4772035"/>
              <a:gd name="connsiteY101" fmla="*/ 504825 h 1473401"/>
              <a:gd name="connsiteX102" fmla="*/ 1052500 w 4772035"/>
              <a:gd name="connsiteY102" fmla="*/ 495300 h 1473401"/>
              <a:gd name="connsiteX103" fmla="*/ 1062025 w 4772035"/>
              <a:gd name="connsiteY103" fmla="*/ 457200 h 1473401"/>
              <a:gd name="connsiteX104" fmla="*/ 1109650 w 4772035"/>
              <a:gd name="connsiteY104" fmla="*/ 419100 h 1473401"/>
              <a:gd name="connsiteX105" fmla="*/ 1128700 w 4772035"/>
              <a:gd name="connsiteY105" fmla="*/ 390525 h 1473401"/>
              <a:gd name="connsiteX106" fmla="*/ 1081075 w 4772035"/>
              <a:gd name="connsiteY106" fmla="*/ 342900 h 1473401"/>
              <a:gd name="connsiteX107" fmla="*/ 700075 w 4772035"/>
              <a:gd name="connsiteY107" fmla="*/ 352425 h 1473401"/>
              <a:gd name="connsiteX108" fmla="*/ 633400 w 4772035"/>
              <a:gd name="connsiteY108" fmla="*/ 381000 h 1473401"/>
              <a:gd name="connsiteX109" fmla="*/ 614350 w 4772035"/>
              <a:gd name="connsiteY109" fmla="*/ 409575 h 1473401"/>
              <a:gd name="connsiteX110" fmla="*/ 576250 w 4772035"/>
              <a:gd name="connsiteY110" fmla="*/ 485775 h 1473401"/>
              <a:gd name="connsiteX111" fmla="*/ 547675 w 4772035"/>
              <a:gd name="connsiteY111" fmla="*/ 514350 h 1473401"/>
              <a:gd name="connsiteX112" fmla="*/ 528625 w 4772035"/>
              <a:gd name="connsiteY112" fmla="*/ 542925 h 1473401"/>
              <a:gd name="connsiteX113" fmla="*/ 500050 w 4772035"/>
              <a:gd name="connsiteY113" fmla="*/ 571500 h 1473401"/>
              <a:gd name="connsiteX114" fmla="*/ 481000 w 4772035"/>
              <a:gd name="connsiteY114" fmla="*/ 600075 h 1473401"/>
              <a:gd name="connsiteX115" fmla="*/ 452425 w 4772035"/>
              <a:gd name="connsiteY115" fmla="*/ 628650 h 1473401"/>
              <a:gd name="connsiteX116" fmla="*/ 404800 w 4772035"/>
              <a:gd name="connsiteY116" fmla="*/ 685800 h 1473401"/>
              <a:gd name="connsiteX117" fmla="*/ 376225 w 4772035"/>
              <a:gd name="connsiteY117" fmla="*/ 695325 h 1473401"/>
              <a:gd name="connsiteX118" fmla="*/ 366700 w 4772035"/>
              <a:gd name="connsiteY118" fmla="*/ 723900 h 1473401"/>
              <a:gd name="connsiteX119" fmla="*/ 385750 w 4772035"/>
              <a:gd name="connsiteY119" fmla="*/ 752475 h 1473401"/>
              <a:gd name="connsiteX120" fmla="*/ 528625 w 4772035"/>
              <a:gd name="connsiteY120" fmla="*/ 781050 h 1473401"/>
              <a:gd name="connsiteX121" fmla="*/ 557200 w 4772035"/>
              <a:gd name="connsiteY121" fmla="*/ 800100 h 1473401"/>
              <a:gd name="connsiteX122" fmla="*/ 604825 w 4772035"/>
              <a:gd name="connsiteY122" fmla="*/ 857250 h 1473401"/>
              <a:gd name="connsiteX123" fmla="*/ 633400 w 4772035"/>
              <a:gd name="connsiteY123" fmla="*/ 866775 h 1473401"/>
              <a:gd name="connsiteX124" fmla="*/ 642925 w 4772035"/>
              <a:gd name="connsiteY124" fmla="*/ 781050 h 1473401"/>
              <a:gd name="connsiteX125" fmla="*/ 671500 w 4772035"/>
              <a:gd name="connsiteY125" fmla="*/ 752475 h 1473401"/>
              <a:gd name="connsiteX126" fmla="*/ 700075 w 4772035"/>
              <a:gd name="connsiteY126" fmla="*/ 695325 h 1473401"/>
              <a:gd name="connsiteX127" fmla="*/ 709600 w 4772035"/>
              <a:gd name="connsiteY127" fmla="*/ 628650 h 1473401"/>
              <a:gd name="connsiteX128" fmla="*/ 747700 w 4772035"/>
              <a:gd name="connsiteY128" fmla="*/ 571500 h 1473401"/>
              <a:gd name="connsiteX129" fmla="*/ 766750 w 4772035"/>
              <a:gd name="connsiteY129" fmla="*/ 542925 h 1473401"/>
              <a:gd name="connsiteX130" fmla="*/ 776275 w 4772035"/>
              <a:gd name="connsiteY130" fmla="*/ 514350 h 1473401"/>
              <a:gd name="connsiteX131" fmla="*/ 795325 w 4772035"/>
              <a:gd name="connsiteY131" fmla="*/ 609600 h 1473401"/>
              <a:gd name="connsiteX132" fmla="*/ 776275 w 4772035"/>
              <a:gd name="connsiteY132" fmla="*/ 666750 h 1473401"/>
              <a:gd name="connsiteX133" fmla="*/ 804850 w 4772035"/>
              <a:gd name="connsiteY133" fmla="*/ 742950 h 1473401"/>
              <a:gd name="connsiteX134" fmla="*/ 833425 w 4772035"/>
              <a:gd name="connsiteY134" fmla="*/ 762000 h 1473401"/>
              <a:gd name="connsiteX135" fmla="*/ 823900 w 4772035"/>
              <a:gd name="connsiteY135" fmla="*/ 828675 h 1473401"/>
              <a:gd name="connsiteX136" fmla="*/ 766750 w 4772035"/>
              <a:gd name="connsiteY136" fmla="*/ 857250 h 1473401"/>
              <a:gd name="connsiteX137" fmla="*/ 738175 w 4772035"/>
              <a:gd name="connsiteY137" fmla="*/ 876300 h 1473401"/>
              <a:gd name="connsiteX138" fmla="*/ 614350 w 4772035"/>
              <a:gd name="connsiteY138" fmla="*/ 942975 h 1473401"/>
              <a:gd name="connsiteX139" fmla="*/ 576250 w 4772035"/>
              <a:gd name="connsiteY139" fmla="*/ 933450 h 1473401"/>
              <a:gd name="connsiteX140" fmla="*/ 519100 w 4772035"/>
              <a:gd name="connsiteY140" fmla="*/ 885825 h 1473401"/>
              <a:gd name="connsiteX141" fmla="*/ 490525 w 4772035"/>
              <a:gd name="connsiteY141" fmla="*/ 866775 h 1473401"/>
              <a:gd name="connsiteX142" fmla="*/ 423850 w 4772035"/>
              <a:gd name="connsiteY142" fmla="*/ 876300 h 1473401"/>
              <a:gd name="connsiteX143" fmla="*/ 414325 w 4772035"/>
              <a:gd name="connsiteY143" fmla="*/ 904875 h 1473401"/>
              <a:gd name="connsiteX144" fmla="*/ 395275 w 4772035"/>
              <a:gd name="connsiteY144" fmla="*/ 933450 h 1473401"/>
              <a:gd name="connsiteX145" fmla="*/ 385750 w 4772035"/>
              <a:gd name="connsiteY145" fmla="*/ 962025 h 1473401"/>
              <a:gd name="connsiteX146" fmla="*/ 328600 w 4772035"/>
              <a:gd name="connsiteY146" fmla="*/ 981075 h 1473401"/>
              <a:gd name="connsiteX147" fmla="*/ 290500 w 4772035"/>
              <a:gd name="connsiteY147" fmla="*/ 1000125 h 1473401"/>
              <a:gd name="connsiteX148" fmla="*/ 261925 w 4772035"/>
              <a:gd name="connsiteY148" fmla="*/ 1009650 h 1473401"/>
              <a:gd name="connsiteX149" fmla="*/ 185725 w 4772035"/>
              <a:gd name="connsiteY149" fmla="*/ 1076325 h 1473401"/>
              <a:gd name="connsiteX150" fmla="*/ 157150 w 4772035"/>
              <a:gd name="connsiteY150" fmla="*/ 1095375 h 1473401"/>
              <a:gd name="connsiteX151" fmla="*/ 138100 w 4772035"/>
              <a:gd name="connsiteY151" fmla="*/ 1123950 h 1473401"/>
              <a:gd name="connsiteX152" fmla="*/ 176200 w 4772035"/>
              <a:gd name="connsiteY152" fmla="*/ 1181100 h 1473401"/>
              <a:gd name="connsiteX153" fmla="*/ 200024 w 4772035"/>
              <a:gd name="connsiteY153" fmla="*/ 1295408 h 1473401"/>
              <a:gd name="connsiteX154" fmla="*/ 33325 w 4772035"/>
              <a:gd name="connsiteY154" fmla="*/ 1381125 h 1473401"/>
              <a:gd name="connsiteX155" fmla="*/ 61900 w 4772035"/>
              <a:gd name="connsiteY155" fmla="*/ 1419225 h 1473401"/>
              <a:gd name="connsiteX156" fmla="*/ 119050 w 4772035"/>
              <a:gd name="connsiteY156" fmla="*/ 1438275 h 1473401"/>
              <a:gd name="connsiteX157" fmla="*/ 242875 w 4772035"/>
              <a:gd name="connsiteY157" fmla="*/ 1428750 h 1473401"/>
              <a:gd name="connsiteX158" fmla="*/ 261925 w 4772035"/>
              <a:gd name="connsiteY158" fmla="*/ 1371600 h 1473401"/>
              <a:gd name="connsiteX159" fmla="*/ 328600 w 4772035"/>
              <a:gd name="connsiteY159" fmla="*/ 1285875 h 1473401"/>
              <a:gd name="connsiteX160" fmla="*/ 357175 w 4772035"/>
              <a:gd name="connsiteY160" fmla="*/ 1266825 h 1473401"/>
              <a:gd name="connsiteX161" fmla="*/ 423850 w 4772035"/>
              <a:gd name="connsiteY161" fmla="*/ 1276350 h 1473401"/>
              <a:gd name="connsiteX162" fmla="*/ 442900 w 4772035"/>
              <a:gd name="connsiteY162" fmla="*/ 1314450 h 1473401"/>
              <a:gd name="connsiteX163" fmla="*/ 500050 w 4772035"/>
              <a:gd name="connsiteY163" fmla="*/ 1352550 h 1473401"/>
              <a:gd name="connsiteX164" fmla="*/ 528625 w 4772035"/>
              <a:gd name="connsiteY164" fmla="*/ 1362075 h 1473401"/>
              <a:gd name="connsiteX165" fmla="*/ 623875 w 4772035"/>
              <a:gd name="connsiteY165" fmla="*/ 1371600 h 1473401"/>
              <a:gd name="connsiteX166" fmla="*/ 633400 w 4772035"/>
              <a:gd name="connsiteY166" fmla="*/ 1447800 h 1473401"/>
              <a:gd name="connsiteX167" fmla="*/ 671500 w 4772035"/>
              <a:gd name="connsiteY167" fmla="*/ 1438275 h 1473401"/>
              <a:gd name="connsiteX168" fmla="*/ 633400 w 4772035"/>
              <a:gd name="connsiteY168" fmla="*/ 1333500 h 1473401"/>
              <a:gd name="connsiteX169" fmla="*/ 576250 w 4772035"/>
              <a:gd name="connsiteY169" fmla="*/ 1285875 h 1473401"/>
              <a:gd name="connsiteX170" fmla="*/ 538150 w 4772035"/>
              <a:gd name="connsiteY170" fmla="*/ 1228725 h 1473401"/>
              <a:gd name="connsiteX171" fmla="*/ 519100 w 4772035"/>
              <a:gd name="connsiteY171" fmla="*/ 1200150 h 1473401"/>
              <a:gd name="connsiteX172" fmla="*/ 547675 w 4772035"/>
              <a:gd name="connsiteY172" fmla="*/ 1190625 h 1473401"/>
              <a:gd name="connsiteX173" fmla="*/ 576250 w 4772035"/>
              <a:gd name="connsiteY173" fmla="*/ 1247775 h 1473401"/>
              <a:gd name="connsiteX174" fmla="*/ 623875 w 4772035"/>
              <a:gd name="connsiteY174" fmla="*/ 1295400 h 1473401"/>
              <a:gd name="connsiteX175" fmla="*/ 671500 w 4772035"/>
              <a:gd name="connsiteY175" fmla="*/ 1343025 h 1473401"/>
              <a:gd name="connsiteX176" fmla="*/ 719125 w 4772035"/>
              <a:gd name="connsiteY176" fmla="*/ 1390650 h 1473401"/>
              <a:gd name="connsiteX177" fmla="*/ 785800 w 4772035"/>
              <a:gd name="connsiteY177" fmla="*/ 1409700 h 1473401"/>
              <a:gd name="connsiteX178" fmla="*/ 795325 w 4772035"/>
              <a:gd name="connsiteY178" fmla="*/ 1333500 h 1473401"/>
              <a:gd name="connsiteX179" fmla="*/ 1271575 w 4772035"/>
              <a:gd name="connsiteY179" fmla="*/ 1333500 h 1473401"/>
              <a:gd name="connsiteX180" fmla="*/ 1300150 w 4772035"/>
              <a:gd name="connsiteY180" fmla="*/ 1323975 h 1473401"/>
              <a:gd name="connsiteX181" fmla="*/ 1328725 w 4772035"/>
              <a:gd name="connsiteY181" fmla="*/ 1304925 h 1473401"/>
              <a:gd name="connsiteX182" fmla="*/ 1366825 w 4772035"/>
              <a:gd name="connsiteY182" fmla="*/ 1295400 h 1473401"/>
              <a:gd name="connsiteX183" fmla="*/ 1395400 w 4772035"/>
              <a:gd name="connsiteY183" fmla="*/ 1238250 h 1473401"/>
              <a:gd name="connsiteX184" fmla="*/ 1404925 w 4772035"/>
              <a:gd name="connsiteY184" fmla="*/ 1019175 h 1473401"/>
              <a:gd name="connsiteX185" fmla="*/ 1824025 w 4772035"/>
              <a:gd name="connsiteY185" fmla="*/ 904875 h 1473401"/>
              <a:gd name="connsiteX186" fmla="*/ 1900225 w 4772035"/>
              <a:gd name="connsiteY186" fmla="*/ 857250 h 1473401"/>
              <a:gd name="connsiteX187" fmla="*/ 1947850 w 4772035"/>
              <a:gd name="connsiteY187" fmla="*/ 904875 h 1473401"/>
              <a:gd name="connsiteX188" fmla="*/ 1985950 w 4772035"/>
              <a:gd name="connsiteY188" fmla="*/ 933450 h 1473401"/>
              <a:gd name="connsiteX189" fmla="*/ 2090725 w 4772035"/>
              <a:gd name="connsiteY189" fmla="*/ 962025 h 1473401"/>
              <a:gd name="connsiteX190" fmla="*/ 2438397 w 4772035"/>
              <a:gd name="connsiteY190" fmla="*/ 1081094 h 1473401"/>
              <a:gd name="connsiteX191" fmla="*/ 2657479 w 4772035"/>
              <a:gd name="connsiteY191" fmla="*/ 1009664 h 1473401"/>
              <a:gd name="connsiteX192" fmla="*/ 2728900 w 4772035"/>
              <a:gd name="connsiteY192" fmla="*/ 1104900 h 1473401"/>
              <a:gd name="connsiteX193" fmla="*/ 2757475 w 4772035"/>
              <a:gd name="connsiteY193" fmla="*/ 1114425 h 1473401"/>
              <a:gd name="connsiteX194" fmla="*/ 3119425 w 4772035"/>
              <a:gd name="connsiteY194" fmla="*/ 1076325 h 1473401"/>
              <a:gd name="connsiteX195" fmla="*/ 3138475 w 4772035"/>
              <a:gd name="connsiteY195" fmla="*/ 981075 h 1473401"/>
              <a:gd name="connsiteX196" fmla="*/ 3157525 w 4772035"/>
              <a:gd name="connsiteY196" fmla="*/ 952500 h 1473401"/>
              <a:gd name="connsiteX197" fmla="*/ 3386125 w 4772035"/>
              <a:gd name="connsiteY197" fmla="*/ 981075 h 1473401"/>
              <a:gd name="connsiteX198" fmla="*/ 3405175 w 4772035"/>
              <a:gd name="connsiteY198" fmla="*/ 1009650 h 1473401"/>
              <a:gd name="connsiteX199" fmla="*/ 3433750 w 4772035"/>
              <a:gd name="connsiteY199" fmla="*/ 1066800 h 1473401"/>
              <a:gd name="connsiteX200" fmla="*/ 3490900 w 4772035"/>
              <a:gd name="connsiteY200" fmla="*/ 1104900 h 1473401"/>
              <a:gd name="connsiteX201" fmla="*/ 3519475 w 4772035"/>
              <a:gd name="connsiteY201" fmla="*/ 1123950 h 1473401"/>
              <a:gd name="connsiteX202" fmla="*/ 3519475 w 4772035"/>
              <a:gd name="connsiteY202" fmla="*/ 1200150 h 1473401"/>
              <a:gd name="connsiteX203" fmla="*/ 3452800 w 4772035"/>
              <a:gd name="connsiteY203" fmla="*/ 1209675 h 1473401"/>
              <a:gd name="connsiteX204" fmla="*/ 3490900 w 4772035"/>
              <a:gd name="connsiteY204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186225 w 4772035"/>
              <a:gd name="connsiteY40" fmla="*/ 714375 h 1473401"/>
              <a:gd name="connsiteX41" fmla="*/ 4243375 w 4772035"/>
              <a:gd name="connsiteY41" fmla="*/ 666750 h 1473401"/>
              <a:gd name="connsiteX42" fmla="*/ 4519600 w 4772035"/>
              <a:gd name="connsiteY42" fmla="*/ 657225 h 1473401"/>
              <a:gd name="connsiteX43" fmla="*/ 4567225 w 4772035"/>
              <a:gd name="connsiteY43" fmla="*/ 619125 h 1473401"/>
              <a:gd name="connsiteX44" fmla="*/ 4586275 w 4772035"/>
              <a:gd name="connsiteY44" fmla="*/ 561975 h 1473401"/>
              <a:gd name="connsiteX45" fmla="*/ 4748200 w 4772035"/>
              <a:gd name="connsiteY45" fmla="*/ 552450 h 1473401"/>
              <a:gd name="connsiteX46" fmla="*/ 4767250 w 4772035"/>
              <a:gd name="connsiteY46" fmla="*/ 523875 h 1473401"/>
              <a:gd name="connsiteX47" fmla="*/ 4729150 w 4772035"/>
              <a:gd name="connsiteY47" fmla="*/ 457200 h 1473401"/>
              <a:gd name="connsiteX48" fmla="*/ 4595800 w 4772035"/>
              <a:gd name="connsiteY48" fmla="*/ 428625 h 1473401"/>
              <a:gd name="connsiteX49" fmla="*/ 4557700 w 4772035"/>
              <a:gd name="connsiteY49" fmla="*/ 419100 h 1473401"/>
              <a:gd name="connsiteX50" fmla="*/ 4462450 w 4772035"/>
              <a:gd name="connsiteY50" fmla="*/ 390525 h 1473401"/>
              <a:gd name="connsiteX51" fmla="*/ 4433875 w 4772035"/>
              <a:gd name="connsiteY51" fmla="*/ 371475 h 1473401"/>
              <a:gd name="connsiteX52" fmla="*/ 4338625 w 4772035"/>
              <a:gd name="connsiteY52" fmla="*/ 342900 h 1473401"/>
              <a:gd name="connsiteX53" fmla="*/ 4233850 w 4772035"/>
              <a:gd name="connsiteY53" fmla="*/ 352425 h 1473401"/>
              <a:gd name="connsiteX54" fmla="*/ 4176700 w 4772035"/>
              <a:gd name="connsiteY54" fmla="*/ 371475 h 1473401"/>
              <a:gd name="connsiteX55" fmla="*/ 4014775 w 4772035"/>
              <a:gd name="connsiteY55" fmla="*/ 352425 h 1473401"/>
              <a:gd name="connsiteX56" fmla="*/ 3957625 w 4772035"/>
              <a:gd name="connsiteY56" fmla="*/ 333375 h 1473401"/>
              <a:gd name="connsiteX57" fmla="*/ 3814750 w 4772035"/>
              <a:gd name="connsiteY57" fmla="*/ 238125 h 1473401"/>
              <a:gd name="connsiteX58" fmla="*/ 3776650 w 4772035"/>
              <a:gd name="connsiteY58" fmla="*/ 228600 h 1473401"/>
              <a:gd name="connsiteX59" fmla="*/ 3614725 w 4772035"/>
              <a:gd name="connsiteY59" fmla="*/ 238125 h 1473401"/>
              <a:gd name="connsiteX60" fmla="*/ 3586150 w 4772035"/>
              <a:gd name="connsiteY60" fmla="*/ 257175 h 1473401"/>
              <a:gd name="connsiteX61" fmla="*/ 3557575 w 4772035"/>
              <a:gd name="connsiteY61" fmla="*/ 266700 h 1473401"/>
              <a:gd name="connsiteX62" fmla="*/ 3538525 w 4772035"/>
              <a:gd name="connsiteY62" fmla="*/ 295275 h 1473401"/>
              <a:gd name="connsiteX63" fmla="*/ 3509950 w 4772035"/>
              <a:gd name="connsiteY63" fmla="*/ 304800 h 1473401"/>
              <a:gd name="connsiteX64" fmla="*/ 3386125 w 4772035"/>
              <a:gd name="connsiteY64" fmla="*/ 295275 h 1473401"/>
              <a:gd name="connsiteX65" fmla="*/ 3357550 w 4772035"/>
              <a:gd name="connsiteY65" fmla="*/ 285750 h 1473401"/>
              <a:gd name="connsiteX66" fmla="*/ 3319450 w 4772035"/>
              <a:gd name="connsiteY66" fmla="*/ 276225 h 1473401"/>
              <a:gd name="connsiteX67" fmla="*/ 3262300 w 4772035"/>
              <a:gd name="connsiteY67" fmla="*/ 257175 h 1473401"/>
              <a:gd name="connsiteX68" fmla="*/ 3224200 w 4772035"/>
              <a:gd name="connsiteY68" fmla="*/ 200025 h 1473401"/>
              <a:gd name="connsiteX69" fmla="*/ 3195625 w 4772035"/>
              <a:gd name="connsiteY69" fmla="*/ 180975 h 1473401"/>
              <a:gd name="connsiteX70" fmla="*/ 2967025 w 4772035"/>
              <a:gd name="connsiteY70" fmla="*/ 152400 h 1473401"/>
              <a:gd name="connsiteX71" fmla="*/ 2900350 w 4772035"/>
              <a:gd name="connsiteY71" fmla="*/ 28575 h 1473401"/>
              <a:gd name="connsiteX72" fmla="*/ 2824150 w 4772035"/>
              <a:gd name="connsiteY72" fmla="*/ 9525 h 1473401"/>
              <a:gd name="connsiteX73" fmla="*/ 2786050 w 4772035"/>
              <a:gd name="connsiteY73" fmla="*/ 0 h 1473401"/>
              <a:gd name="connsiteX74" fmla="*/ 2747950 w 4772035"/>
              <a:gd name="connsiteY74" fmla="*/ 9525 h 1473401"/>
              <a:gd name="connsiteX75" fmla="*/ 2690800 w 4772035"/>
              <a:gd name="connsiteY75" fmla="*/ 47625 h 1473401"/>
              <a:gd name="connsiteX76" fmla="*/ 2633650 w 4772035"/>
              <a:gd name="connsiteY76" fmla="*/ 66675 h 1473401"/>
              <a:gd name="connsiteX77" fmla="*/ 2605075 w 4772035"/>
              <a:gd name="connsiteY77" fmla="*/ 76200 h 1473401"/>
              <a:gd name="connsiteX78" fmla="*/ 2519350 w 4772035"/>
              <a:gd name="connsiteY78" fmla="*/ 66675 h 1473401"/>
              <a:gd name="connsiteX79" fmla="*/ 2424100 w 4772035"/>
              <a:gd name="connsiteY79" fmla="*/ 85725 h 1473401"/>
              <a:gd name="connsiteX80" fmla="*/ 2395525 w 4772035"/>
              <a:gd name="connsiteY80" fmla="*/ 104775 h 1473401"/>
              <a:gd name="connsiteX81" fmla="*/ 2366950 w 4772035"/>
              <a:gd name="connsiteY81" fmla="*/ 133350 h 1473401"/>
              <a:gd name="connsiteX82" fmla="*/ 2338375 w 4772035"/>
              <a:gd name="connsiteY82" fmla="*/ 142875 h 1473401"/>
              <a:gd name="connsiteX83" fmla="*/ 2309800 w 4772035"/>
              <a:gd name="connsiteY83" fmla="*/ 161925 h 1473401"/>
              <a:gd name="connsiteX84" fmla="*/ 2252650 w 4772035"/>
              <a:gd name="connsiteY84" fmla="*/ 180975 h 1473401"/>
              <a:gd name="connsiteX85" fmla="*/ 2224075 w 4772035"/>
              <a:gd name="connsiteY85" fmla="*/ 200025 h 1473401"/>
              <a:gd name="connsiteX86" fmla="*/ 2157400 w 4772035"/>
              <a:gd name="connsiteY86" fmla="*/ 219075 h 1473401"/>
              <a:gd name="connsiteX87" fmla="*/ 2071675 w 4772035"/>
              <a:gd name="connsiteY87" fmla="*/ 247650 h 1473401"/>
              <a:gd name="connsiteX88" fmla="*/ 1947850 w 4772035"/>
              <a:gd name="connsiteY88" fmla="*/ 247650 h 1473401"/>
              <a:gd name="connsiteX89" fmla="*/ 1890700 w 4772035"/>
              <a:gd name="connsiteY89" fmla="*/ 285750 h 1473401"/>
              <a:gd name="connsiteX90" fmla="*/ 1871650 w 4772035"/>
              <a:gd name="connsiteY90" fmla="*/ 314325 h 1473401"/>
              <a:gd name="connsiteX91" fmla="*/ 1871650 w 4772035"/>
              <a:gd name="connsiteY91" fmla="*/ 381000 h 1473401"/>
              <a:gd name="connsiteX92" fmla="*/ 1833550 w 4772035"/>
              <a:gd name="connsiteY92" fmla="*/ 390525 h 1473401"/>
              <a:gd name="connsiteX93" fmla="*/ 1728775 w 4772035"/>
              <a:gd name="connsiteY93" fmla="*/ 381000 h 1473401"/>
              <a:gd name="connsiteX94" fmla="*/ 1671625 w 4772035"/>
              <a:gd name="connsiteY94" fmla="*/ 361950 h 1473401"/>
              <a:gd name="connsiteX95" fmla="*/ 1595425 w 4772035"/>
              <a:gd name="connsiteY95" fmla="*/ 371475 h 1473401"/>
              <a:gd name="connsiteX96" fmla="*/ 1557325 w 4772035"/>
              <a:gd name="connsiteY96" fmla="*/ 381000 h 1473401"/>
              <a:gd name="connsiteX97" fmla="*/ 1509700 w 4772035"/>
              <a:gd name="connsiteY97" fmla="*/ 428625 h 1473401"/>
              <a:gd name="connsiteX98" fmla="*/ 1262050 w 4772035"/>
              <a:gd name="connsiteY98" fmla="*/ 457200 h 1473401"/>
              <a:gd name="connsiteX99" fmla="*/ 1233475 w 4772035"/>
              <a:gd name="connsiteY99" fmla="*/ 476250 h 1473401"/>
              <a:gd name="connsiteX100" fmla="*/ 1176325 w 4772035"/>
              <a:gd name="connsiteY100" fmla="*/ 504825 h 1473401"/>
              <a:gd name="connsiteX101" fmla="*/ 1052500 w 4772035"/>
              <a:gd name="connsiteY101" fmla="*/ 495300 h 1473401"/>
              <a:gd name="connsiteX102" fmla="*/ 1062025 w 4772035"/>
              <a:gd name="connsiteY102" fmla="*/ 457200 h 1473401"/>
              <a:gd name="connsiteX103" fmla="*/ 1109650 w 4772035"/>
              <a:gd name="connsiteY103" fmla="*/ 419100 h 1473401"/>
              <a:gd name="connsiteX104" fmla="*/ 1128700 w 4772035"/>
              <a:gd name="connsiteY104" fmla="*/ 390525 h 1473401"/>
              <a:gd name="connsiteX105" fmla="*/ 1081075 w 4772035"/>
              <a:gd name="connsiteY105" fmla="*/ 342900 h 1473401"/>
              <a:gd name="connsiteX106" fmla="*/ 700075 w 4772035"/>
              <a:gd name="connsiteY106" fmla="*/ 352425 h 1473401"/>
              <a:gd name="connsiteX107" fmla="*/ 633400 w 4772035"/>
              <a:gd name="connsiteY107" fmla="*/ 381000 h 1473401"/>
              <a:gd name="connsiteX108" fmla="*/ 614350 w 4772035"/>
              <a:gd name="connsiteY108" fmla="*/ 409575 h 1473401"/>
              <a:gd name="connsiteX109" fmla="*/ 576250 w 4772035"/>
              <a:gd name="connsiteY109" fmla="*/ 485775 h 1473401"/>
              <a:gd name="connsiteX110" fmla="*/ 547675 w 4772035"/>
              <a:gd name="connsiteY110" fmla="*/ 514350 h 1473401"/>
              <a:gd name="connsiteX111" fmla="*/ 528625 w 4772035"/>
              <a:gd name="connsiteY111" fmla="*/ 542925 h 1473401"/>
              <a:gd name="connsiteX112" fmla="*/ 500050 w 4772035"/>
              <a:gd name="connsiteY112" fmla="*/ 571500 h 1473401"/>
              <a:gd name="connsiteX113" fmla="*/ 481000 w 4772035"/>
              <a:gd name="connsiteY113" fmla="*/ 600075 h 1473401"/>
              <a:gd name="connsiteX114" fmla="*/ 452425 w 4772035"/>
              <a:gd name="connsiteY114" fmla="*/ 628650 h 1473401"/>
              <a:gd name="connsiteX115" fmla="*/ 404800 w 4772035"/>
              <a:gd name="connsiteY115" fmla="*/ 685800 h 1473401"/>
              <a:gd name="connsiteX116" fmla="*/ 376225 w 4772035"/>
              <a:gd name="connsiteY116" fmla="*/ 695325 h 1473401"/>
              <a:gd name="connsiteX117" fmla="*/ 366700 w 4772035"/>
              <a:gd name="connsiteY117" fmla="*/ 723900 h 1473401"/>
              <a:gd name="connsiteX118" fmla="*/ 385750 w 4772035"/>
              <a:gd name="connsiteY118" fmla="*/ 752475 h 1473401"/>
              <a:gd name="connsiteX119" fmla="*/ 528625 w 4772035"/>
              <a:gd name="connsiteY119" fmla="*/ 781050 h 1473401"/>
              <a:gd name="connsiteX120" fmla="*/ 557200 w 4772035"/>
              <a:gd name="connsiteY120" fmla="*/ 800100 h 1473401"/>
              <a:gd name="connsiteX121" fmla="*/ 604825 w 4772035"/>
              <a:gd name="connsiteY121" fmla="*/ 857250 h 1473401"/>
              <a:gd name="connsiteX122" fmla="*/ 633400 w 4772035"/>
              <a:gd name="connsiteY122" fmla="*/ 866775 h 1473401"/>
              <a:gd name="connsiteX123" fmla="*/ 642925 w 4772035"/>
              <a:gd name="connsiteY123" fmla="*/ 781050 h 1473401"/>
              <a:gd name="connsiteX124" fmla="*/ 671500 w 4772035"/>
              <a:gd name="connsiteY124" fmla="*/ 752475 h 1473401"/>
              <a:gd name="connsiteX125" fmla="*/ 700075 w 4772035"/>
              <a:gd name="connsiteY125" fmla="*/ 695325 h 1473401"/>
              <a:gd name="connsiteX126" fmla="*/ 709600 w 4772035"/>
              <a:gd name="connsiteY126" fmla="*/ 628650 h 1473401"/>
              <a:gd name="connsiteX127" fmla="*/ 747700 w 4772035"/>
              <a:gd name="connsiteY127" fmla="*/ 571500 h 1473401"/>
              <a:gd name="connsiteX128" fmla="*/ 766750 w 4772035"/>
              <a:gd name="connsiteY128" fmla="*/ 542925 h 1473401"/>
              <a:gd name="connsiteX129" fmla="*/ 776275 w 4772035"/>
              <a:gd name="connsiteY129" fmla="*/ 514350 h 1473401"/>
              <a:gd name="connsiteX130" fmla="*/ 795325 w 4772035"/>
              <a:gd name="connsiteY130" fmla="*/ 609600 h 1473401"/>
              <a:gd name="connsiteX131" fmla="*/ 776275 w 4772035"/>
              <a:gd name="connsiteY131" fmla="*/ 666750 h 1473401"/>
              <a:gd name="connsiteX132" fmla="*/ 804850 w 4772035"/>
              <a:gd name="connsiteY132" fmla="*/ 742950 h 1473401"/>
              <a:gd name="connsiteX133" fmla="*/ 833425 w 4772035"/>
              <a:gd name="connsiteY133" fmla="*/ 762000 h 1473401"/>
              <a:gd name="connsiteX134" fmla="*/ 823900 w 4772035"/>
              <a:gd name="connsiteY134" fmla="*/ 828675 h 1473401"/>
              <a:gd name="connsiteX135" fmla="*/ 766750 w 4772035"/>
              <a:gd name="connsiteY135" fmla="*/ 857250 h 1473401"/>
              <a:gd name="connsiteX136" fmla="*/ 738175 w 4772035"/>
              <a:gd name="connsiteY136" fmla="*/ 876300 h 1473401"/>
              <a:gd name="connsiteX137" fmla="*/ 614350 w 4772035"/>
              <a:gd name="connsiteY137" fmla="*/ 942975 h 1473401"/>
              <a:gd name="connsiteX138" fmla="*/ 576250 w 4772035"/>
              <a:gd name="connsiteY138" fmla="*/ 933450 h 1473401"/>
              <a:gd name="connsiteX139" fmla="*/ 519100 w 4772035"/>
              <a:gd name="connsiteY139" fmla="*/ 885825 h 1473401"/>
              <a:gd name="connsiteX140" fmla="*/ 490525 w 4772035"/>
              <a:gd name="connsiteY140" fmla="*/ 866775 h 1473401"/>
              <a:gd name="connsiteX141" fmla="*/ 423850 w 4772035"/>
              <a:gd name="connsiteY141" fmla="*/ 876300 h 1473401"/>
              <a:gd name="connsiteX142" fmla="*/ 414325 w 4772035"/>
              <a:gd name="connsiteY142" fmla="*/ 904875 h 1473401"/>
              <a:gd name="connsiteX143" fmla="*/ 395275 w 4772035"/>
              <a:gd name="connsiteY143" fmla="*/ 933450 h 1473401"/>
              <a:gd name="connsiteX144" fmla="*/ 385750 w 4772035"/>
              <a:gd name="connsiteY144" fmla="*/ 962025 h 1473401"/>
              <a:gd name="connsiteX145" fmla="*/ 328600 w 4772035"/>
              <a:gd name="connsiteY145" fmla="*/ 981075 h 1473401"/>
              <a:gd name="connsiteX146" fmla="*/ 290500 w 4772035"/>
              <a:gd name="connsiteY146" fmla="*/ 1000125 h 1473401"/>
              <a:gd name="connsiteX147" fmla="*/ 261925 w 4772035"/>
              <a:gd name="connsiteY147" fmla="*/ 1009650 h 1473401"/>
              <a:gd name="connsiteX148" fmla="*/ 185725 w 4772035"/>
              <a:gd name="connsiteY148" fmla="*/ 1076325 h 1473401"/>
              <a:gd name="connsiteX149" fmla="*/ 157150 w 4772035"/>
              <a:gd name="connsiteY149" fmla="*/ 1095375 h 1473401"/>
              <a:gd name="connsiteX150" fmla="*/ 138100 w 4772035"/>
              <a:gd name="connsiteY150" fmla="*/ 1123950 h 1473401"/>
              <a:gd name="connsiteX151" fmla="*/ 176200 w 4772035"/>
              <a:gd name="connsiteY151" fmla="*/ 1181100 h 1473401"/>
              <a:gd name="connsiteX152" fmla="*/ 200024 w 4772035"/>
              <a:gd name="connsiteY152" fmla="*/ 1295408 h 1473401"/>
              <a:gd name="connsiteX153" fmla="*/ 33325 w 4772035"/>
              <a:gd name="connsiteY153" fmla="*/ 1381125 h 1473401"/>
              <a:gd name="connsiteX154" fmla="*/ 61900 w 4772035"/>
              <a:gd name="connsiteY154" fmla="*/ 1419225 h 1473401"/>
              <a:gd name="connsiteX155" fmla="*/ 119050 w 4772035"/>
              <a:gd name="connsiteY155" fmla="*/ 1438275 h 1473401"/>
              <a:gd name="connsiteX156" fmla="*/ 242875 w 4772035"/>
              <a:gd name="connsiteY156" fmla="*/ 1428750 h 1473401"/>
              <a:gd name="connsiteX157" fmla="*/ 261925 w 4772035"/>
              <a:gd name="connsiteY157" fmla="*/ 1371600 h 1473401"/>
              <a:gd name="connsiteX158" fmla="*/ 328600 w 4772035"/>
              <a:gd name="connsiteY158" fmla="*/ 1285875 h 1473401"/>
              <a:gd name="connsiteX159" fmla="*/ 357175 w 4772035"/>
              <a:gd name="connsiteY159" fmla="*/ 1266825 h 1473401"/>
              <a:gd name="connsiteX160" fmla="*/ 423850 w 4772035"/>
              <a:gd name="connsiteY160" fmla="*/ 1276350 h 1473401"/>
              <a:gd name="connsiteX161" fmla="*/ 442900 w 4772035"/>
              <a:gd name="connsiteY161" fmla="*/ 1314450 h 1473401"/>
              <a:gd name="connsiteX162" fmla="*/ 500050 w 4772035"/>
              <a:gd name="connsiteY162" fmla="*/ 1352550 h 1473401"/>
              <a:gd name="connsiteX163" fmla="*/ 528625 w 4772035"/>
              <a:gd name="connsiteY163" fmla="*/ 1362075 h 1473401"/>
              <a:gd name="connsiteX164" fmla="*/ 623875 w 4772035"/>
              <a:gd name="connsiteY164" fmla="*/ 1371600 h 1473401"/>
              <a:gd name="connsiteX165" fmla="*/ 633400 w 4772035"/>
              <a:gd name="connsiteY165" fmla="*/ 1447800 h 1473401"/>
              <a:gd name="connsiteX166" fmla="*/ 671500 w 4772035"/>
              <a:gd name="connsiteY166" fmla="*/ 1438275 h 1473401"/>
              <a:gd name="connsiteX167" fmla="*/ 633400 w 4772035"/>
              <a:gd name="connsiteY167" fmla="*/ 1333500 h 1473401"/>
              <a:gd name="connsiteX168" fmla="*/ 576250 w 4772035"/>
              <a:gd name="connsiteY168" fmla="*/ 1285875 h 1473401"/>
              <a:gd name="connsiteX169" fmla="*/ 538150 w 4772035"/>
              <a:gd name="connsiteY169" fmla="*/ 1228725 h 1473401"/>
              <a:gd name="connsiteX170" fmla="*/ 519100 w 4772035"/>
              <a:gd name="connsiteY170" fmla="*/ 1200150 h 1473401"/>
              <a:gd name="connsiteX171" fmla="*/ 547675 w 4772035"/>
              <a:gd name="connsiteY171" fmla="*/ 1190625 h 1473401"/>
              <a:gd name="connsiteX172" fmla="*/ 576250 w 4772035"/>
              <a:gd name="connsiteY172" fmla="*/ 1247775 h 1473401"/>
              <a:gd name="connsiteX173" fmla="*/ 623875 w 4772035"/>
              <a:gd name="connsiteY173" fmla="*/ 1295400 h 1473401"/>
              <a:gd name="connsiteX174" fmla="*/ 671500 w 4772035"/>
              <a:gd name="connsiteY174" fmla="*/ 1343025 h 1473401"/>
              <a:gd name="connsiteX175" fmla="*/ 719125 w 4772035"/>
              <a:gd name="connsiteY175" fmla="*/ 1390650 h 1473401"/>
              <a:gd name="connsiteX176" fmla="*/ 785800 w 4772035"/>
              <a:gd name="connsiteY176" fmla="*/ 1409700 h 1473401"/>
              <a:gd name="connsiteX177" fmla="*/ 795325 w 4772035"/>
              <a:gd name="connsiteY177" fmla="*/ 1333500 h 1473401"/>
              <a:gd name="connsiteX178" fmla="*/ 1271575 w 4772035"/>
              <a:gd name="connsiteY178" fmla="*/ 1333500 h 1473401"/>
              <a:gd name="connsiteX179" fmla="*/ 1300150 w 4772035"/>
              <a:gd name="connsiteY179" fmla="*/ 1323975 h 1473401"/>
              <a:gd name="connsiteX180" fmla="*/ 1328725 w 4772035"/>
              <a:gd name="connsiteY180" fmla="*/ 1304925 h 1473401"/>
              <a:gd name="connsiteX181" fmla="*/ 1366825 w 4772035"/>
              <a:gd name="connsiteY181" fmla="*/ 1295400 h 1473401"/>
              <a:gd name="connsiteX182" fmla="*/ 1395400 w 4772035"/>
              <a:gd name="connsiteY182" fmla="*/ 1238250 h 1473401"/>
              <a:gd name="connsiteX183" fmla="*/ 1404925 w 4772035"/>
              <a:gd name="connsiteY183" fmla="*/ 1019175 h 1473401"/>
              <a:gd name="connsiteX184" fmla="*/ 1824025 w 4772035"/>
              <a:gd name="connsiteY184" fmla="*/ 904875 h 1473401"/>
              <a:gd name="connsiteX185" fmla="*/ 1900225 w 4772035"/>
              <a:gd name="connsiteY185" fmla="*/ 857250 h 1473401"/>
              <a:gd name="connsiteX186" fmla="*/ 1947850 w 4772035"/>
              <a:gd name="connsiteY186" fmla="*/ 904875 h 1473401"/>
              <a:gd name="connsiteX187" fmla="*/ 1985950 w 4772035"/>
              <a:gd name="connsiteY187" fmla="*/ 933450 h 1473401"/>
              <a:gd name="connsiteX188" fmla="*/ 2090725 w 4772035"/>
              <a:gd name="connsiteY188" fmla="*/ 962025 h 1473401"/>
              <a:gd name="connsiteX189" fmla="*/ 2438397 w 4772035"/>
              <a:gd name="connsiteY189" fmla="*/ 1081094 h 1473401"/>
              <a:gd name="connsiteX190" fmla="*/ 2657479 w 4772035"/>
              <a:gd name="connsiteY190" fmla="*/ 1009664 h 1473401"/>
              <a:gd name="connsiteX191" fmla="*/ 2728900 w 4772035"/>
              <a:gd name="connsiteY191" fmla="*/ 1104900 h 1473401"/>
              <a:gd name="connsiteX192" fmla="*/ 2757475 w 4772035"/>
              <a:gd name="connsiteY192" fmla="*/ 1114425 h 1473401"/>
              <a:gd name="connsiteX193" fmla="*/ 3119425 w 4772035"/>
              <a:gd name="connsiteY193" fmla="*/ 1076325 h 1473401"/>
              <a:gd name="connsiteX194" fmla="*/ 3138475 w 4772035"/>
              <a:gd name="connsiteY194" fmla="*/ 981075 h 1473401"/>
              <a:gd name="connsiteX195" fmla="*/ 3157525 w 4772035"/>
              <a:gd name="connsiteY195" fmla="*/ 952500 h 1473401"/>
              <a:gd name="connsiteX196" fmla="*/ 3386125 w 4772035"/>
              <a:gd name="connsiteY196" fmla="*/ 981075 h 1473401"/>
              <a:gd name="connsiteX197" fmla="*/ 3405175 w 4772035"/>
              <a:gd name="connsiteY197" fmla="*/ 1009650 h 1473401"/>
              <a:gd name="connsiteX198" fmla="*/ 3433750 w 4772035"/>
              <a:gd name="connsiteY198" fmla="*/ 1066800 h 1473401"/>
              <a:gd name="connsiteX199" fmla="*/ 3490900 w 4772035"/>
              <a:gd name="connsiteY199" fmla="*/ 1104900 h 1473401"/>
              <a:gd name="connsiteX200" fmla="*/ 3519475 w 4772035"/>
              <a:gd name="connsiteY200" fmla="*/ 1123950 h 1473401"/>
              <a:gd name="connsiteX201" fmla="*/ 3519475 w 4772035"/>
              <a:gd name="connsiteY201" fmla="*/ 1200150 h 1473401"/>
              <a:gd name="connsiteX202" fmla="*/ 3452800 w 4772035"/>
              <a:gd name="connsiteY202" fmla="*/ 1209675 h 1473401"/>
              <a:gd name="connsiteX203" fmla="*/ 3490900 w 4772035"/>
              <a:gd name="connsiteY203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176700 w 4772035"/>
              <a:gd name="connsiteY39" fmla="*/ 742950 h 1473401"/>
              <a:gd name="connsiteX40" fmla="*/ 4243375 w 4772035"/>
              <a:gd name="connsiteY40" fmla="*/ 666750 h 1473401"/>
              <a:gd name="connsiteX41" fmla="*/ 4519600 w 4772035"/>
              <a:gd name="connsiteY41" fmla="*/ 657225 h 1473401"/>
              <a:gd name="connsiteX42" fmla="*/ 4567225 w 4772035"/>
              <a:gd name="connsiteY42" fmla="*/ 619125 h 1473401"/>
              <a:gd name="connsiteX43" fmla="*/ 4586275 w 4772035"/>
              <a:gd name="connsiteY43" fmla="*/ 561975 h 1473401"/>
              <a:gd name="connsiteX44" fmla="*/ 4748200 w 4772035"/>
              <a:gd name="connsiteY44" fmla="*/ 552450 h 1473401"/>
              <a:gd name="connsiteX45" fmla="*/ 4767250 w 4772035"/>
              <a:gd name="connsiteY45" fmla="*/ 523875 h 1473401"/>
              <a:gd name="connsiteX46" fmla="*/ 4729150 w 4772035"/>
              <a:gd name="connsiteY46" fmla="*/ 457200 h 1473401"/>
              <a:gd name="connsiteX47" fmla="*/ 4595800 w 4772035"/>
              <a:gd name="connsiteY47" fmla="*/ 428625 h 1473401"/>
              <a:gd name="connsiteX48" fmla="*/ 4557700 w 4772035"/>
              <a:gd name="connsiteY48" fmla="*/ 419100 h 1473401"/>
              <a:gd name="connsiteX49" fmla="*/ 4462450 w 4772035"/>
              <a:gd name="connsiteY49" fmla="*/ 390525 h 1473401"/>
              <a:gd name="connsiteX50" fmla="*/ 4433875 w 4772035"/>
              <a:gd name="connsiteY50" fmla="*/ 371475 h 1473401"/>
              <a:gd name="connsiteX51" fmla="*/ 4338625 w 4772035"/>
              <a:gd name="connsiteY51" fmla="*/ 342900 h 1473401"/>
              <a:gd name="connsiteX52" fmla="*/ 4233850 w 4772035"/>
              <a:gd name="connsiteY52" fmla="*/ 352425 h 1473401"/>
              <a:gd name="connsiteX53" fmla="*/ 4176700 w 4772035"/>
              <a:gd name="connsiteY53" fmla="*/ 371475 h 1473401"/>
              <a:gd name="connsiteX54" fmla="*/ 4014775 w 4772035"/>
              <a:gd name="connsiteY54" fmla="*/ 352425 h 1473401"/>
              <a:gd name="connsiteX55" fmla="*/ 3957625 w 4772035"/>
              <a:gd name="connsiteY55" fmla="*/ 333375 h 1473401"/>
              <a:gd name="connsiteX56" fmla="*/ 3814750 w 4772035"/>
              <a:gd name="connsiteY56" fmla="*/ 238125 h 1473401"/>
              <a:gd name="connsiteX57" fmla="*/ 3776650 w 4772035"/>
              <a:gd name="connsiteY57" fmla="*/ 228600 h 1473401"/>
              <a:gd name="connsiteX58" fmla="*/ 3614725 w 4772035"/>
              <a:gd name="connsiteY58" fmla="*/ 238125 h 1473401"/>
              <a:gd name="connsiteX59" fmla="*/ 3586150 w 4772035"/>
              <a:gd name="connsiteY59" fmla="*/ 257175 h 1473401"/>
              <a:gd name="connsiteX60" fmla="*/ 3557575 w 4772035"/>
              <a:gd name="connsiteY60" fmla="*/ 266700 h 1473401"/>
              <a:gd name="connsiteX61" fmla="*/ 3538525 w 4772035"/>
              <a:gd name="connsiteY61" fmla="*/ 295275 h 1473401"/>
              <a:gd name="connsiteX62" fmla="*/ 3509950 w 4772035"/>
              <a:gd name="connsiteY62" fmla="*/ 304800 h 1473401"/>
              <a:gd name="connsiteX63" fmla="*/ 3386125 w 4772035"/>
              <a:gd name="connsiteY63" fmla="*/ 295275 h 1473401"/>
              <a:gd name="connsiteX64" fmla="*/ 3357550 w 4772035"/>
              <a:gd name="connsiteY64" fmla="*/ 285750 h 1473401"/>
              <a:gd name="connsiteX65" fmla="*/ 3319450 w 4772035"/>
              <a:gd name="connsiteY65" fmla="*/ 276225 h 1473401"/>
              <a:gd name="connsiteX66" fmla="*/ 3262300 w 4772035"/>
              <a:gd name="connsiteY66" fmla="*/ 257175 h 1473401"/>
              <a:gd name="connsiteX67" fmla="*/ 3224200 w 4772035"/>
              <a:gd name="connsiteY67" fmla="*/ 200025 h 1473401"/>
              <a:gd name="connsiteX68" fmla="*/ 3195625 w 4772035"/>
              <a:gd name="connsiteY68" fmla="*/ 180975 h 1473401"/>
              <a:gd name="connsiteX69" fmla="*/ 2967025 w 4772035"/>
              <a:gd name="connsiteY69" fmla="*/ 152400 h 1473401"/>
              <a:gd name="connsiteX70" fmla="*/ 2900350 w 4772035"/>
              <a:gd name="connsiteY70" fmla="*/ 28575 h 1473401"/>
              <a:gd name="connsiteX71" fmla="*/ 2824150 w 4772035"/>
              <a:gd name="connsiteY71" fmla="*/ 9525 h 1473401"/>
              <a:gd name="connsiteX72" fmla="*/ 2786050 w 4772035"/>
              <a:gd name="connsiteY72" fmla="*/ 0 h 1473401"/>
              <a:gd name="connsiteX73" fmla="*/ 2747950 w 4772035"/>
              <a:gd name="connsiteY73" fmla="*/ 9525 h 1473401"/>
              <a:gd name="connsiteX74" fmla="*/ 2690800 w 4772035"/>
              <a:gd name="connsiteY74" fmla="*/ 47625 h 1473401"/>
              <a:gd name="connsiteX75" fmla="*/ 2633650 w 4772035"/>
              <a:gd name="connsiteY75" fmla="*/ 66675 h 1473401"/>
              <a:gd name="connsiteX76" fmla="*/ 2605075 w 4772035"/>
              <a:gd name="connsiteY76" fmla="*/ 76200 h 1473401"/>
              <a:gd name="connsiteX77" fmla="*/ 2519350 w 4772035"/>
              <a:gd name="connsiteY77" fmla="*/ 66675 h 1473401"/>
              <a:gd name="connsiteX78" fmla="*/ 2424100 w 4772035"/>
              <a:gd name="connsiteY78" fmla="*/ 85725 h 1473401"/>
              <a:gd name="connsiteX79" fmla="*/ 2395525 w 4772035"/>
              <a:gd name="connsiteY79" fmla="*/ 104775 h 1473401"/>
              <a:gd name="connsiteX80" fmla="*/ 2366950 w 4772035"/>
              <a:gd name="connsiteY80" fmla="*/ 133350 h 1473401"/>
              <a:gd name="connsiteX81" fmla="*/ 2338375 w 4772035"/>
              <a:gd name="connsiteY81" fmla="*/ 142875 h 1473401"/>
              <a:gd name="connsiteX82" fmla="*/ 2309800 w 4772035"/>
              <a:gd name="connsiteY82" fmla="*/ 161925 h 1473401"/>
              <a:gd name="connsiteX83" fmla="*/ 2252650 w 4772035"/>
              <a:gd name="connsiteY83" fmla="*/ 180975 h 1473401"/>
              <a:gd name="connsiteX84" fmla="*/ 2224075 w 4772035"/>
              <a:gd name="connsiteY84" fmla="*/ 200025 h 1473401"/>
              <a:gd name="connsiteX85" fmla="*/ 2157400 w 4772035"/>
              <a:gd name="connsiteY85" fmla="*/ 219075 h 1473401"/>
              <a:gd name="connsiteX86" fmla="*/ 2071675 w 4772035"/>
              <a:gd name="connsiteY86" fmla="*/ 247650 h 1473401"/>
              <a:gd name="connsiteX87" fmla="*/ 1947850 w 4772035"/>
              <a:gd name="connsiteY87" fmla="*/ 247650 h 1473401"/>
              <a:gd name="connsiteX88" fmla="*/ 1890700 w 4772035"/>
              <a:gd name="connsiteY88" fmla="*/ 285750 h 1473401"/>
              <a:gd name="connsiteX89" fmla="*/ 1871650 w 4772035"/>
              <a:gd name="connsiteY89" fmla="*/ 314325 h 1473401"/>
              <a:gd name="connsiteX90" fmla="*/ 1871650 w 4772035"/>
              <a:gd name="connsiteY90" fmla="*/ 381000 h 1473401"/>
              <a:gd name="connsiteX91" fmla="*/ 1833550 w 4772035"/>
              <a:gd name="connsiteY91" fmla="*/ 390525 h 1473401"/>
              <a:gd name="connsiteX92" fmla="*/ 1728775 w 4772035"/>
              <a:gd name="connsiteY92" fmla="*/ 381000 h 1473401"/>
              <a:gd name="connsiteX93" fmla="*/ 1671625 w 4772035"/>
              <a:gd name="connsiteY93" fmla="*/ 361950 h 1473401"/>
              <a:gd name="connsiteX94" fmla="*/ 1595425 w 4772035"/>
              <a:gd name="connsiteY94" fmla="*/ 371475 h 1473401"/>
              <a:gd name="connsiteX95" fmla="*/ 1557325 w 4772035"/>
              <a:gd name="connsiteY95" fmla="*/ 381000 h 1473401"/>
              <a:gd name="connsiteX96" fmla="*/ 1509700 w 4772035"/>
              <a:gd name="connsiteY96" fmla="*/ 428625 h 1473401"/>
              <a:gd name="connsiteX97" fmla="*/ 1262050 w 4772035"/>
              <a:gd name="connsiteY97" fmla="*/ 457200 h 1473401"/>
              <a:gd name="connsiteX98" fmla="*/ 1233475 w 4772035"/>
              <a:gd name="connsiteY98" fmla="*/ 476250 h 1473401"/>
              <a:gd name="connsiteX99" fmla="*/ 1176325 w 4772035"/>
              <a:gd name="connsiteY99" fmla="*/ 504825 h 1473401"/>
              <a:gd name="connsiteX100" fmla="*/ 1052500 w 4772035"/>
              <a:gd name="connsiteY100" fmla="*/ 495300 h 1473401"/>
              <a:gd name="connsiteX101" fmla="*/ 1062025 w 4772035"/>
              <a:gd name="connsiteY101" fmla="*/ 457200 h 1473401"/>
              <a:gd name="connsiteX102" fmla="*/ 1109650 w 4772035"/>
              <a:gd name="connsiteY102" fmla="*/ 419100 h 1473401"/>
              <a:gd name="connsiteX103" fmla="*/ 1128700 w 4772035"/>
              <a:gd name="connsiteY103" fmla="*/ 390525 h 1473401"/>
              <a:gd name="connsiteX104" fmla="*/ 1081075 w 4772035"/>
              <a:gd name="connsiteY104" fmla="*/ 342900 h 1473401"/>
              <a:gd name="connsiteX105" fmla="*/ 700075 w 4772035"/>
              <a:gd name="connsiteY105" fmla="*/ 352425 h 1473401"/>
              <a:gd name="connsiteX106" fmla="*/ 633400 w 4772035"/>
              <a:gd name="connsiteY106" fmla="*/ 381000 h 1473401"/>
              <a:gd name="connsiteX107" fmla="*/ 614350 w 4772035"/>
              <a:gd name="connsiteY107" fmla="*/ 409575 h 1473401"/>
              <a:gd name="connsiteX108" fmla="*/ 576250 w 4772035"/>
              <a:gd name="connsiteY108" fmla="*/ 485775 h 1473401"/>
              <a:gd name="connsiteX109" fmla="*/ 547675 w 4772035"/>
              <a:gd name="connsiteY109" fmla="*/ 514350 h 1473401"/>
              <a:gd name="connsiteX110" fmla="*/ 528625 w 4772035"/>
              <a:gd name="connsiteY110" fmla="*/ 542925 h 1473401"/>
              <a:gd name="connsiteX111" fmla="*/ 500050 w 4772035"/>
              <a:gd name="connsiteY111" fmla="*/ 571500 h 1473401"/>
              <a:gd name="connsiteX112" fmla="*/ 481000 w 4772035"/>
              <a:gd name="connsiteY112" fmla="*/ 600075 h 1473401"/>
              <a:gd name="connsiteX113" fmla="*/ 452425 w 4772035"/>
              <a:gd name="connsiteY113" fmla="*/ 628650 h 1473401"/>
              <a:gd name="connsiteX114" fmla="*/ 404800 w 4772035"/>
              <a:gd name="connsiteY114" fmla="*/ 685800 h 1473401"/>
              <a:gd name="connsiteX115" fmla="*/ 376225 w 4772035"/>
              <a:gd name="connsiteY115" fmla="*/ 695325 h 1473401"/>
              <a:gd name="connsiteX116" fmla="*/ 366700 w 4772035"/>
              <a:gd name="connsiteY116" fmla="*/ 723900 h 1473401"/>
              <a:gd name="connsiteX117" fmla="*/ 385750 w 4772035"/>
              <a:gd name="connsiteY117" fmla="*/ 752475 h 1473401"/>
              <a:gd name="connsiteX118" fmla="*/ 528625 w 4772035"/>
              <a:gd name="connsiteY118" fmla="*/ 781050 h 1473401"/>
              <a:gd name="connsiteX119" fmla="*/ 557200 w 4772035"/>
              <a:gd name="connsiteY119" fmla="*/ 800100 h 1473401"/>
              <a:gd name="connsiteX120" fmla="*/ 604825 w 4772035"/>
              <a:gd name="connsiteY120" fmla="*/ 857250 h 1473401"/>
              <a:gd name="connsiteX121" fmla="*/ 633400 w 4772035"/>
              <a:gd name="connsiteY121" fmla="*/ 866775 h 1473401"/>
              <a:gd name="connsiteX122" fmla="*/ 642925 w 4772035"/>
              <a:gd name="connsiteY122" fmla="*/ 781050 h 1473401"/>
              <a:gd name="connsiteX123" fmla="*/ 671500 w 4772035"/>
              <a:gd name="connsiteY123" fmla="*/ 752475 h 1473401"/>
              <a:gd name="connsiteX124" fmla="*/ 700075 w 4772035"/>
              <a:gd name="connsiteY124" fmla="*/ 695325 h 1473401"/>
              <a:gd name="connsiteX125" fmla="*/ 709600 w 4772035"/>
              <a:gd name="connsiteY125" fmla="*/ 628650 h 1473401"/>
              <a:gd name="connsiteX126" fmla="*/ 747700 w 4772035"/>
              <a:gd name="connsiteY126" fmla="*/ 571500 h 1473401"/>
              <a:gd name="connsiteX127" fmla="*/ 766750 w 4772035"/>
              <a:gd name="connsiteY127" fmla="*/ 542925 h 1473401"/>
              <a:gd name="connsiteX128" fmla="*/ 776275 w 4772035"/>
              <a:gd name="connsiteY128" fmla="*/ 514350 h 1473401"/>
              <a:gd name="connsiteX129" fmla="*/ 795325 w 4772035"/>
              <a:gd name="connsiteY129" fmla="*/ 609600 h 1473401"/>
              <a:gd name="connsiteX130" fmla="*/ 776275 w 4772035"/>
              <a:gd name="connsiteY130" fmla="*/ 666750 h 1473401"/>
              <a:gd name="connsiteX131" fmla="*/ 804850 w 4772035"/>
              <a:gd name="connsiteY131" fmla="*/ 742950 h 1473401"/>
              <a:gd name="connsiteX132" fmla="*/ 833425 w 4772035"/>
              <a:gd name="connsiteY132" fmla="*/ 762000 h 1473401"/>
              <a:gd name="connsiteX133" fmla="*/ 823900 w 4772035"/>
              <a:gd name="connsiteY133" fmla="*/ 828675 h 1473401"/>
              <a:gd name="connsiteX134" fmla="*/ 766750 w 4772035"/>
              <a:gd name="connsiteY134" fmla="*/ 857250 h 1473401"/>
              <a:gd name="connsiteX135" fmla="*/ 738175 w 4772035"/>
              <a:gd name="connsiteY135" fmla="*/ 876300 h 1473401"/>
              <a:gd name="connsiteX136" fmla="*/ 614350 w 4772035"/>
              <a:gd name="connsiteY136" fmla="*/ 942975 h 1473401"/>
              <a:gd name="connsiteX137" fmla="*/ 576250 w 4772035"/>
              <a:gd name="connsiteY137" fmla="*/ 933450 h 1473401"/>
              <a:gd name="connsiteX138" fmla="*/ 519100 w 4772035"/>
              <a:gd name="connsiteY138" fmla="*/ 885825 h 1473401"/>
              <a:gd name="connsiteX139" fmla="*/ 490525 w 4772035"/>
              <a:gd name="connsiteY139" fmla="*/ 866775 h 1473401"/>
              <a:gd name="connsiteX140" fmla="*/ 423850 w 4772035"/>
              <a:gd name="connsiteY140" fmla="*/ 876300 h 1473401"/>
              <a:gd name="connsiteX141" fmla="*/ 414325 w 4772035"/>
              <a:gd name="connsiteY141" fmla="*/ 904875 h 1473401"/>
              <a:gd name="connsiteX142" fmla="*/ 395275 w 4772035"/>
              <a:gd name="connsiteY142" fmla="*/ 933450 h 1473401"/>
              <a:gd name="connsiteX143" fmla="*/ 385750 w 4772035"/>
              <a:gd name="connsiteY143" fmla="*/ 962025 h 1473401"/>
              <a:gd name="connsiteX144" fmla="*/ 328600 w 4772035"/>
              <a:gd name="connsiteY144" fmla="*/ 981075 h 1473401"/>
              <a:gd name="connsiteX145" fmla="*/ 290500 w 4772035"/>
              <a:gd name="connsiteY145" fmla="*/ 1000125 h 1473401"/>
              <a:gd name="connsiteX146" fmla="*/ 261925 w 4772035"/>
              <a:gd name="connsiteY146" fmla="*/ 1009650 h 1473401"/>
              <a:gd name="connsiteX147" fmla="*/ 185725 w 4772035"/>
              <a:gd name="connsiteY147" fmla="*/ 1076325 h 1473401"/>
              <a:gd name="connsiteX148" fmla="*/ 157150 w 4772035"/>
              <a:gd name="connsiteY148" fmla="*/ 1095375 h 1473401"/>
              <a:gd name="connsiteX149" fmla="*/ 138100 w 4772035"/>
              <a:gd name="connsiteY149" fmla="*/ 1123950 h 1473401"/>
              <a:gd name="connsiteX150" fmla="*/ 176200 w 4772035"/>
              <a:gd name="connsiteY150" fmla="*/ 1181100 h 1473401"/>
              <a:gd name="connsiteX151" fmla="*/ 200024 w 4772035"/>
              <a:gd name="connsiteY151" fmla="*/ 1295408 h 1473401"/>
              <a:gd name="connsiteX152" fmla="*/ 33325 w 4772035"/>
              <a:gd name="connsiteY152" fmla="*/ 1381125 h 1473401"/>
              <a:gd name="connsiteX153" fmla="*/ 61900 w 4772035"/>
              <a:gd name="connsiteY153" fmla="*/ 1419225 h 1473401"/>
              <a:gd name="connsiteX154" fmla="*/ 119050 w 4772035"/>
              <a:gd name="connsiteY154" fmla="*/ 1438275 h 1473401"/>
              <a:gd name="connsiteX155" fmla="*/ 242875 w 4772035"/>
              <a:gd name="connsiteY155" fmla="*/ 1428750 h 1473401"/>
              <a:gd name="connsiteX156" fmla="*/ 261925 w 4772035"/>
              <a:gd name="connsiteY156" fmla="*/ 1371600 h 1473401"/>
              <a:gd name="connsiteX157" fmla="*/ 328600 w 4772035"/>
              <a:gd name="connsiteY157" fmla="*/ 1285875 h 1473401"/>
              <a:gd name="connsiteX158" fmla="*/ 357175 w 4772035"/>
              <a:gd name="connsiteY158" fmla="*/ 1266825 h 1473401"/>
              <a:gd name="connsiteX159" fmla="*/ 423850 w 4772035"/>
              <a:gd name="connsiteY159" fmla="*/ 1276350 h 1473401"/>
              <a:gd name="connsiteX160" fmla="*/ 442900 w 4772035"/>
              <a:gd name="connsiteY160" fmla="*/ 1314450 h 1473401"/>
              <a:gd name="connsiteX161" fmla="*/ 500050 w 4772035"/>
              <a:gd name="connsiteY161" fmla="*/ 1352550 h 1473401"/>
              <a:gd name="connsiteX162" fmla="*/ 528625 w 4772035"/>
              <a:gd name="connsiteY162" fmla="*/ 1362075 h 1473401"/>
              <a:gd name="connsiteX163" fmla="*/ 623875 w 4772035"/>
              <a:gd name="connsiteY163" fmla="*/ 1371600 h 1473401"/>
              <a:gd name="connsiteX164" fmla="*/ 633400 w 4772035"/>
              <a:gd name="connsiteY164" fmla="*/ 1447800 h 1473401"/>
              <a:gd name="connsiteX165" fmla="*/ 671500 w 4772035"/>
              <a:gd name="connsiteY165" fmla="*/ 1438275 h 1473401"/>
              <a:gd name="connsiteX166" fmla="*/ 633400 w 4772035"/>
              <a:gd name="connsiteY166" fmla="*/ 1333500 h 1473401"/>
              <a:gd name="connsiteX167" fmla="*/ 576250 w 4772035"/>
              <a:gd name="connsiteY167" fmla="*/ 1285875 h 1473401"/>
              <a:gd name="connsiteX168" fmla="*/ 538150 w 4772035"/>
              <a:gd name="connsiteY168" fmla="*/ 1228725 h 1473401"/>
              <a:gd name="connsiteX169" fmla="*/ 519100 w 4772035"/>
              <a:gd name="connsiteY169" fmla="*/ 1200150 h 1473401"/>
              <a:gd name="connsiteX170" fmla="*/ 547675 w 4772035"/>
              <a:gd name="connsiteY170" fmla="*/ 1190625 h 1473401"/>
              <a:gd name="connsiteX171" fmla="*/ 576250 w 4772035"/>
              <a:gd name="connsiteY171" fmla="*/ 1247775 h 1473401"/>
              <a:gd name="connsiteX172" fmla="*/ 623875 w 4772035"/>
              <a:gd name="connsiteY172" fmla="*/ 1295400 h 1473401"/>
              <a:gd name="connsiteX173" fmla="*/ 671500 w 4772035"/>
              <a:gd name="connsiteY173" fmla="*/ 1343025 h 1473401"/>
              <a:gd name="connsiteX174" fmla="*/ 719125 w 4772035"/>
              <a:gd name="connsiteY174" fmla="*/ 1390650 h 1473401"/>
              <a:gd name="connsiteX175" fmla="*/ 785800 w 4772035"/>
              <a:gd name="connsiteY175" fmla="*/ 1409700 h 1473401"/>
              <a:gd name="connsiteX176" fmla="*/ 795325 w 4772035"/>
              <a:gd name="connsiteY176" fmla="*/ 1333500 h 1473401"/>
              <a:gd name="connsiteX177" fmla="*/ 1271575 w 4772035"/>
              <a:gd name="connsiteY177" fmla="*/ 1333500 h 1473401"/>
              <a:gd name="connsiteX178" fmla="*/ 1300150 w 4772035"/>
              <a:gd name="connsiteY178" fmla="*/ 1323975 h 1473401"/>
              <a:gd name="connsiteX179" fmla="*/ 1328725 w 4772035"/>
              <a:gd name="connsiteY179" fmla="*/ 1304925 h 1473401"/>
              <a:gd name="connsiteX180" fmla="*/ 1366825 w 4772035"/>
              <a:gd name="connsiteY180" fmla="*/ 1295400 h 1473401"/>
              <a:gd name="connsiteX181" fmla="*/ 1395400 w 4772035"/>
              <a:gd name="connsiteY181" fmla="*/ 1238250 h 1473401"/>
              <a:gd name="connsiteX182" fmla="*/ 1404925 w 4772035"/>
              <a:gd name="connsiteY182" fmla="*/ 1019175 h 1473401"/>
              <a:gd name="connsiteX183" fmla="*/ 1824025 w 4772035"/>
              <a:gd name="connsiteY183" fmla="*/ 904875 h 1473401"/>
              <a:gd name="connsiteX184" fmla="*/ 1900225 w 4772035"/>
              <a:gd name="connsiteY184" fmla="*/ 857250 h 1473401"/>
              <a:gd name="connsiteX185" fmla="*/ 1947850 w 4772035"/>
              <a:gd name="connsiteY185" fmla="*/ 904875 h 1473401"/>
              <a:gd name="connsiteX186" fmla="*/ 1985950 w 4772035"/>
              <a:gd name="connsiteY186" fmla="*/ 933450 h 1473401"/>
              <a:gd name="connsiteX187" fmla="*/ 2090725 w 4772035"/>
              <a:gd name="connsiteY187" fmla="*/ 962025 h 1473401"/>
              <a:gd name="connsiteX188" fmla="*/ 2438397 w 4772035"/>
              <a:gd name="connsiteY188" fmla="*/ 1081094 h 1473401"/>
              <a:gd name="connsiteX189" fmla="*/ 2657479 w 4772035"/>
              <a:gd name="connsiteY189" fmla="*/ 1009664 h 1473401"/>
              <a:gd name="connsiteX190" fmla="*/ 2728900 w 4772035"/>
              <a:gd name="connsiteY190" fmla="*/ 1104900 h 1473401"/>
              <a:gd name="connsiteX191" fmla="*/ 2757475 w 4772035"/>
              <a:gd name="connsiteY191" fmla="*/ 1114425 h 1473401"/>
              <a:gd name="connsiteX192" fmla="*/ 3119425 w 4772035"/>
              <a:gd name="connsiteY192" fmla="*/ 1076325 h 1473401"/>
              <a:gd name="connsiteX193" fmla="*/ 3138475 w 4772035"/>
              <a:gd name="connsiteY193" fmla="*/ 981075 h 1473401"/>
              <a:gd name="connsiteX194" fmla="*/ 3157525 w 4772035"/>
              <a:gd name="connsiteY194" fmla="*/ 952500 h 1473401"/>
              <a:gd name="connsiteX195" fmla="*/ 3386125 w 4772035"/>
              <a:gd name="connsiteY195" fmla="*/ 981075 h 1473401"/>
              <a:gd name="connsiteX196" fmla="*/ 3405175 w 4772035"/>
              <a:gd name="connsiteY196" fmla="*/ 1009650 h 1473401"/>
              <a:gd name="connsiteX197" fmla="*/ 3433750 w 4772035"/>
              <a:gd name="connsiteY197" fmla="*/ 1066800 h 1473401"/>
              <a:gd name="connsiteX198" fmla="*/ 3490900 w 4772035"/>
              <a:gd name="connsiteY198" fmla="*/ 1104900 h 1473401"/>
              <a:gd name="connsiteX199" fmla="*/ 3519475 w 4772035"/>
              <a:gd name="connsiteY199" fmla="*/ 1123950 h 1473401"/>
              <a:gd name="connsiteX200" fmla="*/ 3519475 w 4772035"/>
              <a:gd name="connsiteY200" fmla="*/ 1200150 h 1473401"/>
              <a:gd name="connsiteX201" fmla="*/ 3452800 w 4772035"/>
              <a:gd name="connsiteY201" fmla="*/ 1209675 h 1473401"/>
              <a:gd name="connsiteX202" fmla="*/ 3490900 w 4772035"/>
              <a:gd name="connsiteY202" fmla="*/ 1247775 h 1473401"/>
              <a:gd name="connsiteX0" fmla="*/ 3490900 w 4772035"/>
              <a:gd name="connsiteY0" fmla="*/ 1247775 h 1473401"/>
              <a:gd name="connsiteX1" fmla="*/ 3567100 w 4772035"/>
              <a:gd name="connsiteY1" fmla="*/ 1200150 h 1473401"/>
              <a:gd name="connsiteX2" fmla="*/ 3586150 w 4772035"/>
              <a:gd name="connsiteY2" fmla="*/ 1133475 h 1473401"/>
              <a:gd name="connsiteX3" fmla="*/ 3605200 w 4772035"/>
              <a:gd name="connsiteY3" fmla="*/ 1104900 h 1473401"/>
              <a:gd name="connsiteX4" fmla="*/ 3624250 w 4772035"/>
              <a:gd name="connsiteY4" fmla="*/ 1019175 h 1473401"/>
              <a:gd name="connsiteX5" fmla="*/ 3643300 w 4772035"/>
              <a:gd name="connsiteY5" fmla="*/ 1057275 h 1473401"/>
              <a:gd name="connsiteX6" fmla="*/ 3662350 w 4772035"/>
              <a:gd name="connsiteY6" fmla="*/ 1171575 h 1473401"/>
              <a:gd name="connsiteX7" fmla="*/ 3690925 w 4772035"/>
              <a:gd name="connsiteY7" fmla="*/ 1162050 h 1473401"/>
              <a:gd name="connsiteX8" fmla="*/ 3700450 w 4772035"/>
              <a:gd name="connsiteY8" fmla="*/ 1000125 h 1473401"/>
              <a:gd name="connsiteX9" fmla="*/ 3605200 w 4772035"/>
              <a:gd name="connsiteY9" fmla="*/ 952500 h 1473401"/>
              <a:gd name="connsiteX10" fmla="*/ 3576625 w 4772035"/>
              <a:gd name="connsiteY10" fmla="*/ 933450 h 1473401"/>
              <a:gd name="connsiteX11" fmla="*/ 3567100 w 4772035"/>
              <a:gd name="connsiteY11" fmla="*/ 838200 h 1473401"/>
              <a:gd name="connsiteX12" fmla="*/ 3595675 w 4772035"/>
              <a:gd name="connsiteY12" fmla="*/ 819150 h 1473401"/>
              <a:gd name="connsiteX13" fmla="*/ 3700450 w 4772035"/>
              <a:gd name="connsiteY13" fmla="*/ 790575 h 1473401"/>
              <a:gd name="connsiteX14" fmla="*/ 3757600 w 4772035"/>
              <a:gd name="connsiteY14" fmla="*/ 771525 h 1473401"/>
              <a:gd name="connsiteX15" fmla="*/ 3786175 w 4772035"/>
              <a:gd name="connsiteY15" fmla="*/ 762000 h 1473401"/>
              <a:gd name="connsiteX16" fmla="*/ 3871900 w 4772035"/>
              <a:gd name="connsiteY16" fmla="*/ 790575 h 1473401"/>
              <a:gd name="connsiteX17" fmla="*/ 3900475 w 4772035"/>
              <a:gd name="connsiteY17" fmla="*/ 809625 h 1473401"/>
              <a:gd name="connsiteX18" fmla="*/ 3948100 w 4772035"/>
              <a:gd name="connsiteY18" fmla="*/ 800100 h 1473401"/>
              <a:gd name="connsiteX19" fmla="*/ 3976675 w 4772035"/>
              <a:gd name="connsiteY19" fmla="*/ 790575 h 1473401"/>
              <a:gd name="connsiteX20" fmla="*/ 3986200 w 4772035"/>
              <a:gd name="connsiteY20" fmla="*/ 762000 h 1473401"/>
              <a:gd name="connsiteX21" fmla="*/ 4014775 w 4772035"/>
              <a:gd name="connsiteY21" fmla="*/ 742950 h 1473401"/>
              <a:gd name="connsiteX22" fmla="*/ 4062400 w 4772035"/>
              <a:gd name="connsiteY22" fmla="*/ 695325 h 1473401"/>
              <a:gd name="connsiteX23" fmla="*/ 4090975 w 4772035"/>
              <a:gd name="connsiteY23" fmla="*/ 704850 h 1473401"/>
              <a:gd name="connsiteX24" fmla="*/ 4090975 w 4772035"/>
              <a:gd name="connsiteY24" fmla="*/ 781050 h 1473401"/>
              <a:gd name="connsiteX25" fmla="*/ 4033825 w 4772035"/>
              <a:gd name="connsiteY25" fmla="*/ 819150 h 1473401"/>
              <a:gd name="connsiteX26" fmla="*/ 3986200 w 4772035"/>
              <a:gd name="connsiteY26" fmla="*/ 885825 h 1473401"/>
              <a:gd name="connsiteX27" fmla="*/ 3976675 w 4772035"/>
              <a:gd name="connsiteY27" fmla="*/ 942975 h 1473401"/>
              <a:gd name="connsiteX28" fmla="*/ 3967150 w 4772035"/>
              <a:gd name="connsiteY28" fmla="*/ 971550 h 1473401"/>
              <a:gd name="connsiteX29" fmla="*/ 3957625 w 4772035"/>
              <a:gd name="connsiteY29" fmla="*/ 1123950 h 1473401"/>
              <a:gd name="connsiteX30" fmla="*/ 3929050 w 4772035"/>
              <a:gd name="connsiteY30" fmla="*/ 1133475 h 1473401"/>
              <a:gd name="connsiteX31" fmla="*/ 3919525 w 4772035"/>
              <a:gd name="connsiteY31" fmla="*/ 1162050 h 1473401"/>
              <a:gd name="connsiteX32" fmla="*/ 3957625 w 4772035"/>
              <a:gd name="connsiteY32" fmla="*/ 1152525 h 1473401"/>
              <a:gd name="connsiteX33" fmla="*/ 4043350 w 4772035"/>
              <a:gd name="connsiteY33" fmla="*/ 1076325 h 1473401"/>
              <a:gd name="connsiteX34" fmla="*/ 4062400 w 4772035"/>
              <a:gd name="connsiteY34" fmla="*/ 1047750 h 1473401"/>
              <a:gd name="connsiteX35" fmla="*/ 4071925 w 4772035"/>
              <a:gd name="connsiteY35" fmla="*/ 1019175 h 1473401"/>
              <a:gd name="connsiteX36" fmla="*/ 4100500 w 4772035"/>
              <a:gd name="connsiteY36" fmla="*/ 847725 h 1473401"/>
              <a:gd name="connsiteX37" fmla="*/ 4119550 w 4772035"/>
              <a:gd name="connsiteY37" fmla="*/ 819150 h 1473401"/>
              <a:gd name="connsiteX38" fmla="*/ 4148125 w 4772035"/>
              <a:gd name="connsiteY38" fmla="*/ 800100 h 1473401"/>
              <a:gd name="connsiteX39" fmla="*/ 4243375 w 4772035"/>
              <a:gd name="connsiteY39" fmla="*/ 666750 h 1473401"/>
              <a:gd name="connsiteX40" fmla="*/ 4519600 w 4772035"/>
              <a:gd name="connsiteY40" fmla="*/ 657225 h 1473401"/>
              <a:gd name="connsiteX41" fmla="*/ 4567225 w 4772035"/>
              <a:gd name="connsiteY41" fmla="*/ 619125 h 1473401"/>
              <a:gd name="connsiteX42" fmla="*/ 4586275 w 4772035"/>
              <a:gd name="connsiteY42" fmla="*/ 561975 h 1473401"/>
              <a:gd name="connsiteX43" fmla="*/ 4748200 w 4772035"/>
              <a:gd name="connsiteY43" fmla="*/ 552450 h 1473401"/>
              <a:gd name="connsiteX44" fmla="*/ 4767250 w 4772035"/>
              <a:gd name="connsiteY44" fmla="*/ 523875 h 1473401"/>
              <a:gd name="connsiteX45" fmla="*/ 4729150 w 4772035"/>
              <a:gd name="connsiteY45" fmla="*/ 457200 h 1473401"/>
              <a:gd name="connsiteX46" fmla="*/ 4595800 w 4772035"/>
              <a:gd name="connsiteY46" fmla="*/ 428625 h 1473401"/>
              <a:gd name="connsiteX47" fmla="*/ 4557700 w 4772035"/>
              <a:gd name="connsiteY47" fmla="*/ 419100 h 1473401"/>
              <a:gd name="connsiteX48" fmla="*/ 4462450 w 4772035"/>
              <a:gd name="connsiteY48" fmla="*/ 390525 h 1473401"/>
              <a:gd name="connsiteX49" fmla="*/ 4433875 w 4772035"/>
              <a:gd name="connsiteY49" fmla="*/ 371475 h 1473401"/>
              <a:gd name="connsiteX50" fmla="*/ 4338625 w 4772035"/>
              <a:gd name="connsiteY50" fmla="*/ 342900 h 1473401"/>
              <a:gd name="connsiteX51" fmla="*/ 4233850 w 4772035"/>
              <a:gd name="connsiteY51" fmla="*/ 352425 h 1473401"/>
              <a:gd name="connsiteX52" fmla="*/ 4176700 w 4772035"/>
              <a:gd name="connsiteY52" fmla="*/ 371475 h 1473401"/>
              <a:gd name="connsiteX53" fmla="*/ 4014775 w 4772035"/>
              <a:gd name="connsiteY53" fmla="*/ 352425 h 1473401"/>
              <a:gd name="connsiteX54" fmla="*/ 3957625 w 4772035"/>
              <a:gd name="connsiteY54" fmla="*/ 333375 h 1473401"/>
              <a:gd name="connsiteX55" fmla="*/ 3814750 w 4772035"/>
              <a:gd name="connsiteY55" fmla="*/ 238125 h 1473401"/>
              <a:gd name="connsiteX56" fmla="*/ 3776650 w 4772035"/>
              <a:gd name="connsiteY56" fmla="*/ 228600 h 1473401"/>
              <a:gd name="connsiteX57" fmla="*/ 3614725 w 4772035"/>
              <a:gd name="connsiteY57" fmla="*/ 238125 h 1473401"/>
              <a:gd name="connsiteX58" fmla="*/ 3586150 w 4772035"/>
              <a:gd name="connsiteY58" fmla="*/ 257175 h 1473401"/>
              <a:gd name="connsiteX59" fmla="*/ 3557575 w 4772035"/>
              <a:gd name="connsiteY59" fmla="*/ 266700 h 1473401"/>
              <a:gd name="connsiteX60" fmla="*/ 3538525 w 4772035"/>
              <a:gd name="connsiteY60" fmla="*/ 295275 h 1473401"/>
              <a:gd name="connsiteX61" fmla="*/ 3509950 w 4772035"/>
              <a:gd name="connsiteY61" fmla="*/ 304800 h 1473401"/>
              <a:gd name="connsiteX62" fmla="*/ 3386125 w 4772035"/>
              <a:gd name="connsiteY62" fmla="*/ 295275 h 1473401"/>
              <a:gd name="connsiteX63" fmla="*/ 3357550 w 4772035"/>
              <a:gd name="connsiteY63" fmla="*/ 285750 h 1473401"/>
              <a:gd name="connsiteX64" fmla="*/ 3319450 w 4772035"/>
              <a:gd name="connsiteY64" fmla="*/ 276225 h 1473401"/>
              <a:gd name="connsiteX65" fmla="*/ 3262300 w 4772035"/>
              <a:gd name="connsiteY65" fmla="*/ 257175 h 1473401"/>
              <a:gd name="connsiteX66" fmla="*/ 3224200 w 4772035"/>
              <a:gd name="connsiteY66" fmla="*/ 200025 h 1473401"/>
              <a:gd name="connsiteX67" fmla="*/ 3195625 w 4772035"/>
              <a:gd name="connsiteY67" fmla="*/ 180975 h 1473401"/>
              <a:gd name="connsiteX68" fmla="*/ 2967025 w 4772035"/>
              <a:gd name="connsiteY68" fmla="*/ 152400 h 1473401"/>
              <a:gd name="connsiteX69" fmla="*/ 2900350 w 4772035"/>
              <a:gd name="connsiteY69" fmla="*/ 28575 h 1473401"/>
              <a:gd name="connsiteX70" fmla="*/ 2824150 w 4772035"/>
              <a:gd name="connsiteY70" fmla="*/ 9525 h 1473401"/>
              <a:gd name="connsiteX71" fmla="*/ 2786050 w 4772035"/>
              <a:gd name="connsiteY71" fmla="*/ 0 h 1473401"/>
              <a:gd name="connsiteX72" fmla="*/ 2747950 w 4772035"/>
              <a:gd name="connsiteY72" fmla="*/ 9525 h 1473401"/>
              <a:gd name="connsiteX73" fmla="*/ 2690800 w 4772035"/>
              <a:gd name="connsiteY73" fmla="*/ 47625 h 1473401"/>
              <a:gd name="connsiteX74" fmla="*/ 2633650 w 4772035"/>
              <a:gd name="connsiteY74" fmla="*/ 66675 h 1473401"/>
              <a:gd name="connsiteX75" fmla="*/ 2605075 w 4772035"/>
              <a:gd name="connsiteY75" fmla="*/ 76200 h 1473401"/>
              <a:gd name="connsiteX76" fmla="*/ 2519350 w 4772035"/>
              <a:gd name="connsiteY76" fmla="*/ 66675 h 1473401"/>
              <a:gd name="connsiteX77" fmla="*/ 2424100 w 4772035"/>
              <a:gd name="connsiteY77" fmla="*/ 85725 h 1473401"/>
              <a:gd name="connsiteX78" fmla="*/ 2395525 w 4772035"/>
              <a:gd name="connsiteY78" fmla="*/ 104775 h 1473401"/>
              <a:gd name="connsiteX79" fmla="*/ 2366950 w 4772035"/>
              <a:gd name="connsiteY79" fmla="*/ 133350 h 1473401"/>
              <a:gd name="connsiteX80" fmla="*/ 2338375 w 4772035"/>
              <a:gd name="connsiteY80" fmla="*/ 142875 h 1473401"/>
              <a:gd name="connsiteX81" fmla="*/ 2309800 w 4772035"/>
              <a:gd name="connsiteY81" fmla="*/ 161925 h 1473401"/>
              <a:gd name="connsiteX82" fmla="*/ 2252650 w 4772035"/>
              <a:gd name="connsiteY82" fmla="*/ 180975 h 1473401"/>
              <a:gd name="connsiteX83" fmla="*/ 2224075 w 4772035"/>
              <a:gd name="connsiteY83" fmla="*/ 200025 h 1473401"/>
              <a:gd name="connsiteX84" fmla="*/ 2157400 w 4772035"/>
              <a:gd name="connsiteY84" fmla="*/ 219075 h 1473401"/>
              <a:gd name="connsiteX85" fmla="*/ 2071675 w 4772035"/>
              <a:gd name="connsiteY85" fmla="*/ 247650 h 1473401"/>
              <a:gd name="connsiteX86" fmla="*/ 1947850 w 4772035"/>
              <a:gd name="connsiteY86" fmla="*/ 247650 h 1473401"/>
              <a:gd name="connsiteX87" fmla="*/ 1890700 w 4772035"/>
              <a:gd name="connsiteY87" fmla="*/ 285750 h 1473401"/>
              <a:gd name="connsiteX88" fmla="*/ 1871650 w 4772035"/>
              <a:gd name="connsiteY88" fmla="*/ 314325 h 1473401"/>
              <a:gd name="connsiteX89" fmla="*/ 1871650 w 4772035"/>
              <a:gd name="connsiteY89" fmla="*/ 381000 h 1473401"/>
              <a:gd name="connsiteX90" fmla="*/ 1833550 w 4772035"/>
              <a:gd name="connsiteY90" fmla="*/ 390525 h 1473401"/>
              <a:gd name="connsiteX91" fmla="*/ 1728775 w 4772035"/>
              <a:gd name="connsiteY91" fmla="*/ 381000 h 1473401"/>
              <a:gd name="connsiteX92" fmla="*/ 1671625 w 4772035"/>
              <a:gd name="connsiteY92" fmla="*/ 361950 h 1473401"/>
              <a:gd name="connsiteX93" fmla="*/ 1595425 w 4772035"/>
              <a:gd name="connsiteY93" fmla="*/ 371475 h 1473401"/>
              <a:gd name="connsiteX94" fmla="*/ 1557325 w 4772035"/>
              <a:gd name="connsiteY94" fmla="*/ 381000 h 1473401"/>
              <a:gd name="connsiteX95" fmla="*/ 1509700 w 4772035"/>
              <a:gd name="connsiteY95" fmla="*/ 428625 h 1473401"/>
              <a:gd name="connsiteX96" fmla="*/ 1262050 w 4772035"/>
              <a:gd name="connsiteY96" fmla="*/ 457200 h 1473401"/>
              <a:gd name="connsiteX97" fmla="*/ 1233475 w 4772035"/>
              <a:gd name="connsiteY97" fmla="*/ 476250 h 1473401"/>
              <a:gd name="connsiteX98" fmla="*/ 1176325 w 4772035"/>
              <a:gd name="connsiteY98" fmla="*/ 504825 h 1473401"/>
              <a:gd name="connsiteX99" fmla="*/ 1052500 w 4772035"/>
              <a:gd name="connsiteY99" fmla="*/ 495300 h 1473401"/>
              <a:gd name="connsiteX100" fmla="*/ 1062025 w 4772035"/>
              <a:gd name="connsiteY100" fmla="*/ 457200 h 1473401"/>
              <a:gd name="connsiteX101" fmla="*/ 1109650 w 4772035"/>
              <a:gd name="connsiteY101" fmla="*/ 419100 h 1473401"/>
              <a:gd name="connsiteX102" fmla="*/ 1128700 w 4772035"/>
              <a:gd name="connsiteY102" fmla="*/ 390525 h 1473401"/>
              <a:gd name="connsiteX103" fmla="*/ 1081075 w 4772035"/>
              <a:gd name="connsiteY103" fmla="*/ 342900 h 1473401"/>
              <a:gd name="connsiteX104" fmla="*/ 700075 w 4772035"/>
              <a:gd name="connsiteY104" fmla="*/ 352425 h 1473401"/>
              <a:gd name="connsiteX105" fmla="*/ 633400 w 4772035"/>
              <a:gd name="connsiteY105" fmla="*/ 381000 h 1473401"/>
              <a:gd name="connsiteX106" fmla="*/ 614350 w 4772035"/>
              <a:gd name="connsiteY106" fmla="*/ 409575 h 1473401"/>
              <a:gd name="connsiteX107" fmla="*/ 576250 w 4772035"/>
              <a:gd name="connsiteY107" fmla="*/ 485775 h 1473401"/>
              <a:gd name="connsiteX108" fmla="*/ 547675 w 4772035"/>
              <a:gd name="connsiteY108" fmla="*/ 514350 h 1473401"/>
              <a:gd name="connsiteX109" fmla="*/ 528625 w 4772035"/>
              <a:gd name="connsiteY109" fmla="*/ 542925 h 1473401"/>
              <a:gd name="connsiteX110" fmla="*/ 500050 w 4772035"/>
              <a:gd name="connsiteY110" fmla="*/ 571500 h 1473401"/>
              <a:gd name="connsiteX111" fmla="*/ 481000 w 4772035"/>
              <a:gd name="connsiteY111" fmla="*/ 600075 h 1473401"/>
              <a:gd name="connsiteX112" fmla="*/ 452425 w 4772035"/>
              <a:gd name="connsiteY112" fmla="*/ 628650 h 1473401"/>
              <a:gd name="connsiteX113" fmla="*/ 404800 w 4772035"/>
              <a:gd name="connsiteY113" fmla="*/ 685800 h 1473401"/>
              <a:gd name="connsiteX114" fmla="*/ 376225 w 4772035"/>
              <a:gd name="connsiteY114" fmla="*/ 695325 h 1473401"/>
              <a:gd name="connsiteX115" fmla="*/ 366700 w 4772035"/>
              <a:gd name="connsiteY115" fmla="*/ 723900 h 1473401"/>
              <a:gd name="connsiteX116" fmla="*/ 385750 w 4772035"/>
              <a:gd name="connsiteY116" fmla="*/ 752475 h 1473401"/>
              <a:gd name="connsiteX117" fmla="*/ 528625 w 4772035"/>
              <a:gd name="connsiteY117" fmla="*/ 781050 h 1473401"/>
              <a:gd name="connsiteX118" fmla="*/ 557200 w 4772035"/>
              <a:gd name="connsiteY118" fmla="*/ 800100 h 1473401"/>
              <a:gd name="connsiteX119" fmla="*/ 604825 w 4772035"/>
              <a:gd name="connsiteY119" fmla="*/ 857250 h 1473401"/>
              <a:gd name="connsiteX120" fmla="*/ 633400 w 4772035"/>
              <a:gd name="connsiteY120" fmla="*/ 866775 h 1473401"/>
              <a:gd name="connsiteX121" fmla="*/ 642925 w 4772035"/>
              <a:gd name="connsiteY121" fmla="*/ 781050 h 1473401"/>
              <a:gd name="connsiteX122" fmla="*/ 671500 w 4772035"/>
              <a:gd name="connsiteY122" fmla="*/ 752475 h 1473401"/>
              <a:gd name="connsiteX123" fmla="*/ 700075 w 4772035"/>
              <a:gd name="connsiteY123" fmla="*/ 695325 h 1473401"/>
              <a:gd name="connsiteX124" fmla="*/ 709600 w 4772035"/>
              <a:gd name="connsiteY124" fmla="*/ 628650 h 1473401"/>
              <a:gd name="connsiteX125" fmla="*/ 747700 w 4772035"/>
              <a:gd name="connsiteY125" fmla="*/ 571500 h 1473401"/>
              <a:gd name="connsiteX126" fmla="*/ 766750 w 4772035"/>
              <a:gd name="connsiteY126" fmla="*/ 542925 h 1473401"/>
              <a:gd name="connsiteX127" fmla="*/ 776275 w 4772035"/>
              <a:gd name="connsiteY127" fmla="*/ 514350 h 1473401"/>
              <a:gd name="connsiteX128" fmla="*/ 795325 w 4772035"/>
              <a:gd name="connsiteY128" fmla="*/ 609600 h 1473401"/>
              <a:gd name="connsiteX129" fmla="*/ 776275 w 4772035"/>
              <a:gd name="connsiteY129" fmla="*/ 666750 h 1473401"/>
              <a:gd name="connsiteX130" fmla="*/ 804850 w 4772035"/>
              <a:gd name="connsiteY130" fmla="*/ 742950 h 1473401"/>
              <a:gd name="connsiteX131" fmla="*/ 833425 w 4772035"/>
              <a:gd name="connsiteY131" fmla="*/ 762000 h 1473401"/>
              <a:gd name="connsiteX132" fmla="*/ 823900 w 4772035"/>
              <a:gd name="connsiteY132" fmla="*/ 828675 h 1473401"/>
              <a:gd name="connsiteX133" fmla="*/ 766750 w 4772035"/>
              <a:gd name="connsiteY133" fmla="*/ 857250 h 1473401"/>
              <a:gd name="connsiteX134" fmla="*/ 738175 w 4772035"/>
              <a:gd name="connsiteY134" fmla="*/ 876300 h 1473401"/>
              <a:gd name="connsiteX135" fmla="*/ 614350 w 4772035"/>
              <a:gd name="connsiteY135" fmla="*/ 942975 h 1473401"/>
              <a:gd name="connsiteX136" fmla="*/ 576250 w 4772035"/>
              <a:gd name="connsiteY136" fmla="*/ 933450 h 1473401"/>
              <a:gd name="connsiteX137" fmla="*/ 519100 w 4772035"/>
              <a:gd name="connsiteY137" fmla="*/ 885825 h 1473401"/>
              <a:gd name="connsiteX138" fmla="*/ 490525 w 4772035"/>
              <a:gd name="connsiteY138" fmla="*/ 866775 h 1473401"/>
              <a:gd name="connsiteX139" fmla="*/ 423850 w 4772035"/>
              <a:gd name="connsiteY139" fmla="*/ 876300 h 1473401"/>
              <a:gd name="connsiteX140" fmla="*/ 414325 w 4772035"/>
              <a:gd name="connsiteY140" fmla="*/ 904875 h 1473401"/>
              <a:gd name="connsiteX141" fmla="*/ 395275 w 4772035"/>
              <a:gd name="connsiteY141" fmla="*/ 933450 h 1473401"/>
              <a:gd name="connsiteX142" fmla="*/ 385750 w 4772035"/>
              <a:gd name="connsiteY142" fmla="*/ 962025 h 1473401"/>
              <a:gd name="connsiteX143" fmla="*/ 328600 w 4772035"/>
              <a:gd name="connsiteY143" fmla="*/ 981075 h 1473401"/>
              <a:gd name="connsiteX144" fmla="*/ 290500 w 4772035"/>
              <a:gd name="connsiteY144" fmla="*/ 1000125 h 1473401"/>
              <a:gd name="connsiteX145" fmla="*/ 261925 w 4772035"/>
              <a:gd name="connsiteY145" fmla="*/ 1009650 h 1473401"/>
              <a:gd name="connsiteX146" fmla="*/ 185725 w 4772035"/>
              <a:gd name="connsiteY146" fmla="*/ 1076325 h 1473401"/>
              <a:gd name="connsiteX147" fmla="*/ 157150 w 4772035"/>
              <a:gd name="connsiteY147" fmla="*/ 1095375 h 1473401"/>
              <a:gd name="connsiteX148" fmla="*/ 138100 w 4772035"/>
              <a:gd name="connsiteY148" fmla="*/ 1123950 h 1473401"/>
              <a:gd name="connsiteX149" fmla="*/ 176200 w 4772035"/>
              <a:gd name="connsiteY149" fmla="*/ 1181100 h 1473401"/>
              <a:gd name="connsiteX150" fmla="*/ 200024 w 4772035"/>
              <a:gd name="connsiteY150" fmla="*/ 1295408 h 1473401"/>
              <a:gd name="connsiteX151" fmla="*/ 33325 w 4772035"/>
              <a:gd name="connsiteY151" fmla="*/ 1381125 h 1473401"/>
              <a:gd name="connsiteX152" fmla="*/ 61900 w 4772035"/>
              <a:gd name="connsiteY152" fmla="*/ 1419225 h 1473401"/>
              <a:gd name="connsiteX153" fmla="*/ 119050 w 4772035"/>
              <a:gd name="connsiteY153" fmla="*/ 1438275 h 1473401"/>
              <a:gd name="connsiteX154" fmla="*/ 242875 w 4772035"/>
              <a:gd name="connsiteY154" fmla="*/ 1428750 h 1473401"/>
              <a:gd name="connsiteX155" fmla="*/ 261925 w 4772035"/>
              <a:gd name="connsiteY155" fmla="*/ 1371600 h 1473401"/>
              <a:gd name="connsiteX156" fmla="*/ 328600 w 4772035"/>
              <a:gd name="connsiteY156" fmla="*/ 1285875 h 1473401"/>
              <a:gd name="connsiteX157" fmla="*/ 357175 w 4772035"/>
              <a:gd name="connsiteY157" fmla="*/ 1266825 h 1473401"/>
              <a:gd name="connsiteX158" fmla="*/ 423850 w 4772035"/>
              <a:gd name="connsiteY158" fmla="*/ 1276350 h 1473401"/>
              <a:gd name="connsiteX159" fmla="*/ 442900 w 4772035"/>
              <a:gd name="connsiteY159" fmla="*/ 1314450 h 1473401"/>
              <a:gd name="connsiteX160" fmla="*/ 500050 w 4772035"/>
              <a:gd name="connsiteY160" fmla="*/ 1352550 h 1473401"/>
              <a:gd name="connsiteX161" fmla="*/ 528625 w 4772035"/>
              <a:gd name="connsiteY161" fmla="*/ 1362075 h 1473401"/>
              <a:gd name="connsiteX162" fmla="*/ 623875 w 4772035"/>
              <a:gd name="connsiteY162" fmla="*/ 1371600 h 1473401"/>
              <a:gd name="connsiteX163" fmla="*/ 633400 w 4772035"/>
              <a:gd name="connsiteY163" fmla="*/ 1447800 h 1473401"/>
              <a:gd name="connsiteX164" fmla="*/ 671500 w 4772035"/>
              <a:gd name="connsiteY164" fmla="*/ 1438275 h 1473401"/>
              <a:gd name="connsiteX165" fmla="*/ 633400 w 4772035"/>
              <a:gd name="connsiteY165" fmla="*/ 1333500 h 1473401"/>
              <a:gd name="connsiteX166" fmla="*/ 576250 w 4772035"/>
              <a:gd name="connsiteY166" fmla="*/ 1285875 h 1473401"/>
              <a:gd name="connsiteX167" fmla="*/ 538150 w 4772035"/>
              <a:gd name="connsiteY167" fmla="*/ 1228725 h 1473401"/>
              <a:gd name="connsiteX168" fmla="*/ 519100 w 4772035"/>
              <a:gd name="connsiteY168" fmla="*/ 1200150 h 1473401"/>
              <a:gd name="connsiteX169" fmla="*/ 547675 w 4772035"/>
              <a:gd name="connsiteY169" fmla="*/ 1190625 h 1473401"/>
              <a:gd name="connsiteX170" fmla="*/ 576250 w 4772035"/>
              <a:gd name="connsiteY170" fmla="*/ 1247775 h 1473401"/>
              <a:gd name="connsiteX171" fmla="*/ 623875 w 4772035"/>
              <a:gd name="connsiteY171" fmla="*/ 1295400 h 1473401"/>
              <a:gd name="connsiteX172" fmla="*/ 671500 w 4772035"/>
              <a:gd name="connsiteY172" fmla="*/ 1343025 h 1473401"/>
              <a:gd name="connsiteX173" fmla="*/ 719125 w 4772035"/>
              <a:gd name="connsiteY173" fmla="*/ 1390650 h 1473401"/>
              <a:gd name="connsiteX174" fmla="*/ 785800 w 4772035"/>
              <a:gd name="connsiteY174" fmla="*/ 1409700 h 1473401"/>
              <a:gd name="connsiteX175" fmla="*/ 795325 w 4772035"/>
              <a:gd name="connsiteY175" fmla="*/ 1333500 h 1473401"/>
              <a:gd name="connsiteX176" fmla="*/ 1271575 w 4772035"/>
              <a:gd name="connsiteY176" fmla="*/ 1333500 h 1473401"/>
              <a:gd name="connsiteX177" fmla="*/ 1300150 w 4772035"/>
              <a:gd name="connsiteY177" fmla="*/ 1323975 h 1473401"/>
              <a:gd name="connsiteX178" fmla="*/ 1328725 w 4772035"/>
              <a:gd name="connsiteY178" fmla="*/ 1304925 h 1473401"/>
              <a:gd name="connsiteX179" fmla="*/ 1366825 w 4772035"/>
              <a:gd name="connsiteY179" fmla="*/ 1295400 h 1473401"/>
              <a:gd name="connsiteX180" fmla="*/ 1395400 w 4772035"/>
              <a:gd name="connsiteY180" fmla="*/ 1238250 h 1473401"/>
              <a:gd name="connsiteX181" fmla="*/ 1404925 w 4772035"/>
              <a:gd name="connsiteY181" fmla="*/ 1019175 h 1473401"/>
              <a:gd name="connsiteX182" fmla="*/ 1824025 w 4772035"/>
              <a:gd name="connsiteY182" fmla="*/ 904875 h 1473401"/>
              <a:gd name="connsiteX183" fmla="*/ 1900225 w 4772035"/>
              <a:gd name="connsiteY183" fmla="*/ 857250 h 1473401"/>
              <a:gd name="connsiteX184" fmla="*/ 1947850 w 4772035"/>
              <a:gd name="connsiteY184" fmla="*/ 904875 h 1473401"/>
              <a:gd name="connsiteX185" fmla="*/ 1985950 w 4772035"/>
              <a:gd name="connsiteY185" fmla="*/ 933450 h 1473401"/>
              <a:gd name="connsiteX186" fmla="*/ 2090725 w 4772035"/>
              <a:gd name="connsiteY186" fmla="*/ 962025 h 1473401"/>
              <a:gd name="connsiteX187" fmla="*/ 2438397 w 4772035"/>
              <a:gd name="connsiteY187" fmla="*/ 1081094 h 1473401"/>
              <a:gd name="connsiteX188" fmla="*/ 2657479 w 4772035"/>
              <a:gd name="connsiteY188" fmla="*/ 1009664 h 1473401"/>
              <a:gd name="connsiteX189" fmla="*/ 2728900 w 4772035"/>
              <a:gd name="connsiteY189" fmla="*/ 1104900 h 1473401"/>
              <a:gd name="connsiteX190" fmla="*/ 2757475 w 4772035"/>
              <a:gd name="connsiteY190" fmla="*/ 1114425 h 1473401"/>
              <a:gd name="connsiteX191" fmla="*/ 3119425 w 4772035"/>
              <a:gd name="connsiteY191" fmla="*/ 1076325 h 1473401"/>
              <a:gd name="connsiteX192" fmla="*/ 3138475 w 4772035"/>
              <a:gd name="connsiteY192" fmla="*/ 981075 h 1473401"/>
              <a:gd name="connsiteX193" fmla="*/ 3157525 w 4772035"/>
              <a:gd name="connsiteY193" fmla="*/ 952500 h 1473401"/>
              <a:gd name="connsiteX194" fmla="*/ 3386125 w 4772035"/>
              <a:gd name="connsiteY194" fmla="*/ 981075 h 1473401"/>
              <a:gd name="connsiteX195" fmla="*/ 3405175 w 4772035"/>
              <a:gd name="connsiteY195" fmla="*/ 1009650 h 1473401"/>
              <a:gd name="connsiteX196" fmla="*/ 3433750 w 4772035"/>
              <a:gd name="connsiteY196" fmla="*/ 1066800 h 1473401"/>
              <a:gd name="connsiteX197" fmla="*/ 3490900 w 4772035"/>
              <a:gd name="connsiteY197" fmla="*/ 1104900 h 1473401"/>
              <a:gd name="connsiteX198" fmla="*/ 3519475 w 4772035"/>
              <a:gd name="connsiteY198" fmla="*/ 1123950 h 1473401"/>
              <a:gd name="connsiteX199" fmla="*/ 3519475 w 4772035"/>
              <a:gd name="connsiteY199" fmla="*/ 1200150 h 1473401"/>
              <a:gd name="connsiteX200" fmla="*/ 3452800 w 4772035"/>
              <a:gd name="connsiteY200" fmla="*/ 1209675 h 1473401"/>
              <a:gd name="connsiteX201" fmla="*/ 3490900 w 4772035"/>
              <a:gd name="connsiteY201" fmla="*/ 1247775 h 147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4772035" h="1473401">
                <a:moveTo>
                  <a:pt x="3490900" y="1247775"/>
                </a:moveTo>
                <a:cubicBezTo>
                  <a:pt x="3509950" y="1246188"/>
                  <a:pt x="3536040" y="1236387"/>
                  <a:pt x="3567100" y="1200150"/>
                </a:cubicBezTo>
                <a:cubicBezTo>
                  <a:pt x="3572396" y="1193971"/>
                  <a:pt x="3585101" y="1135922"/>
                  <a:pt x="3586150" y="1133475"/>
                </a:cubicBezTo>
                <a:cubicBezTo>
                  <a:pt x="3590659" y="1122953"/>
                  <a:pt x="3600080" y="1115139"/>
                  <a:pt x="3605200" y="1104900"/>
                </a:cubicBezTo>
                <a:cubicBezTo>
                  <a:pt x="3616924" y="1081452"/>
                  <a:pt x="3620592" y="1041125"/>
                  <a:pt x="3624250" y="1019175"/>
                </a:cubicBezTo>
                <a:cubicBezTo>
                  <a:pt x="3630600" y="1031875"/>
                  <a:pt x="3638314" y="1043980"/>
                  <a:pt x="3643300" y="1057275"/>
                </a:cubicBezTo>
                <a:cubicBezTo>
                  <a:pt x="3655100" y="1088742"/>
                  <a:pt x="3658892" y="1143915"/>
                  <a:pt x="3662350" y="1171575"/>
                </a:cubicBezTo>
                <a:cubicBezTo>
                  <a:pt x="3671875" y="1168400"/>
                  <a:pt x="3683085" y="1168322"/>
                  <a:pt x="3690925" y="1162050"/>
                </a:cubicBezTo>
                <a:cubicBezTo>
                  <a:pt x="3734777" y="1126968"/>
                  <a:pt x="3710467" y="1025883"/>
                  <a:pt x="3700450" y="1000125"/>
                </a:cubicBezTo>
                <a:cubicBezTo>
                  <a:pt x="3688237" y="968721"/>
                  <a:pt x="3633590" y="959597"/>
                  <a:pt x="3605200" y="952500"/>
                </a:cubicBezTo>
                <a:cubicBezTo>
                  <a:pt x="3595675" y="946150"/>
                  <a:pt x="3584720" y="941545"/>
                  <a:pt x="3576625" y="933450"/>
                </a:cubicBezTo>
                <a:cubicBezTo>
                  <a:pt x="3548580" y="905405"/>
                  <a:pt x="3549174" y="878534"/>
                  <a:pt x="3567100" y="838200"/>
                </a:cubicBezTo>
                <a:cubicBezTo>
                  <a:pt x="3571749" y="827739"/>
                  <a:pt x="3585214" y="823799"/>
                  <a:pt x="3595675" y="819150"/>
                </a:cubicBezTo>
                <a:cubicBezTo>
                  <a:pt x="3656629" y="792059"/>
                  <a:pt x="3642450" y="806393"/>
                  <a:pt x="3700450" y="790575"/>
                </a:cubicBezTo>
                <a:cubicBezTo>
                  <a:pt x="3719823" y="785291"/>
                  <a:pt x="3738550" y="777875"/>
                  <a:pt x="3757600" y="771525"/>
                </a:cubicBezTo>
                <a:lnTo>
                  <a:pt x="3786175" y="762000"/>
                </a:lnTo>
                <a:cubicBezTo>
                  <a:pt x="3822555" y="771095"/>
                  <a:pt x="3836032" y="772641"/>
                  <a:pt x="3871900" y="790575"/>
                </a:cubicBezTo>
                <a:cubicBezTo>
                  <a:pt x="3882139" y="795695"/>
                  <a:pt x="3890950" y="803275"/>
                  <a:pt x="3900475" y="809625"/>
                </a:cubicBezTo>
                <a:cubicBezTo>
                  <a:pt x="3916350" y="806450"/>
                  <a:pt x="3932394" y="804027"/>
                  <a:pt x="3948100" y="800100"/>
                </a:cubicBezTo>
                <a:cubicBezTo>
                  <a:pt x="3957840" y="797665"/>
                  <a:pt x="3969575" y="797675"/>
                  <a:pt x="3976675" y="790575"/>
                </a:cubicBezTo>
                <a:cubicBezTo>
                  <a:pt x="3983775" y="783475"/>
                  <a:pt x="3979928" y="769840"/>
                  <a:pt x="3986200" y="762000"/>
                </a:cubicBezTo>
                <a:cubicBezTo>
                  <a:pt x="3993351" y="753061"/>
                  <a:pt x="4005250" y="749300"/>
                  <a:pt x="4014775" y="742950"/>
                </a:cubicBezTo>
                <a:cubicBezTo>
                  <a:pt x="4025887" y="726281"/>
                  <a:pt x="4038587" y="699294"/>
                  <a:pt x="4062400" y="695325"/>
                </a:cubicBezTo>
                <a:cubicBezTo>
                  <a:pt x="4072304" y="693674"/>
                  <a:pt x="4081450" y="701675"/>
                  <a:pt x="4090975" y="704850"/>
                </a:cubicBezTo>
                <a:cubicBezTo>
                  <a:pt x="4099442" y="730250"/>
                  <a:pt x="4112431" y="753464"/>
                  <a:pt x="4090975" y="781050"/>
                </a:cubicBezTo>
                <a:cubicBezTo>
                  <a:pt x="4076919" y="799122"/>
                  <a:pt x="4033825" y="819150"/>
                  <a:pt x="4033825" y="819150"/>
                </a:cubicBezTo>
                <a:cubicBezTo>
                  <a:pt x="4033148" y="820053"/>
                  <a:pt x="3988986" y="877468"/>
                  <a:pt x="3986200" y="885825"/>
                </a:cubicBezTo>
                <a:cubicBezTo>
                  <a:pt x="3980093" y="904147"/>
                  <a:pt x="3980865" y="924122"/>
                  <a:pt x="3976675" y="942975"/>
                </a:cubicBezTo>
                <a:cubicBezTo>
                  <a:pt x="3974497" y="952776"/>
                  <a:pt x="3970325" y="962025"/>
                  <a:pt x="3967150" y="971550"/>
                </a:cubicBezTo>
                <a:cubicBezTo>
                  <a:pt x="3963975" y="1022350"/>
                  <a:pt x="3969283" y="1074404"/>
                  <a:pt x="3957625" y="1123950"/>
                </a:cubicBezTo>
                <a:cubicBezTo>
                  <a:pt x="3955325" y="1133723"/>
                  <a:pt x="3936150" y="1126375"/>
                  <a:pt x="3929050" y="1133475"/>
                </a:cubicBezTo>
                <a:cubicBezTo>
                  <a:pt x="3921950" y="1140575"/>
                  <a:pt x="3911171" y="1156481"/>
                  <a:pt x="3919525" y="1162050"/>
                </a:cubicBezTo>
                <a:cubicBezTo>
                  <a:pt x="3930417" y="1169312"/>
                  <a:pt x="3944925" y="1155700"/>
                  <a:pt x="3957625" y="1152525"/>
                </a:cubicBezTo>
                <a:cubicBezTo>
                  <a:pt x="3991982" y="1129620"/>
                  <a:pt x="4017252" y="1115472"/>
                  <a:pt x="4043350" y="1076325"/>
                </a:cubicBezTo>
                <a:cubicBezTo>
                  <a:pt x="4049700" y="1066800"/>
                  <a:pt x="4057280" y="1057989"/>
                  <a:pt x="4062400" y="1047750"/>
                </a:cubicBezTo>
                <a:cubicBezTo>
                  <a:pt x="4066890" y="1038770"/>
                  <a:pt x="4068750" y="1028700"/>
                  <a:pt x="4071925" y="1019175"/>
                </a:cubicBezTo>
                <a:cubicBezTo>
                  <a:pt x="4074648" y="986502"/>
                  <a:pt x="4073809" y="887762"/>
                  <a:pt x="4100500" y="847725"/>
                </a:cubicBezTo>
                <a:cubicBezTo>
                  <a:pt x="4106850" y="838200"/>
                  <a:pt x="4111455" y="827245"/>
                  <a:pt x="4119550" y="819150"/>
                </a:cubicBezTo>
                <a:cubicBezTo>
                  <a:pt x="4127645" y="811055"/>
                  <a:pt x="4138600" y="806450"/>
                  <a:pt x="4148125" y="800100"/>
                </a:cubicBezTo>
                <a:cubicBezTo>
                  <a:pt x="4168763" y="774700"/>
                  <a:pt x="4181463" y="690562"/>
                  <a:pt x="4243375" y="666750"/>
                </a:cubicBezTo>
                <a:cubicBezTo>
                  <a:pt x="4334793" y="655323"/>
                  <a:pt x="4427525" y="660400"/>
                  <a:pt x="4519600" y="657225"/>
                </a:cubicBezTo>
                <a:cubicBezTo>
                  <a:pt x="4550586" y="646896"/>
                  <a:pt x="4552239" y="652843"/>
                  <a:pt x="4567225" y="619125"/>
                </a:cubicBezTo>
                <a:cubicBezTo>
                  <a:pt x="4575380" y="600775"/>
                  <a:pt x="4566229" y="563154"/>
                  <a:pt x="4586275" y="561975"/>
                </a:cubicBezTo>
                <a:lnTo>
                  <a:pt x="4748200" y="552450"/>
                </a:lnTo>
                <a:cubicBezTo>
                  <a:pt x="4754550" y="542925"/>
                  <a:pt x="4765830" y="535234"/>
                  <a:pt x="4767250" y="523875"/>
                </a:cubicBezTo>
                <a:cubicBezTo>
                  <a:pt x="4772035" y="485596"/>
                  <a:pt x="4759489" y="470684"/>
                  <a:pt x="4729150" y="457200"/>
                </a:cubicBezTo>
                <a:cubicBezTo>
                  <a:pt x="4668979" y="430457"/>
                  <a:pt x="4664821" y="440128"/>
                  <a:pt x="4595800" y="428625"/>
                </a:cubicBezTo>
                <a:cubicBezTo>
                  <a:pt x="4582887" y="426473"/>
                  <a:pt x="4570330" y="422544"/>
                  <a:pt x="4557700" y="419100"/>
                </a:cubicBezTo>
                <a:cubicBezTo>
                  <a:pt x="4497727" y="402744"/>
                  <a:pt x="4505849" y="404991"/>
                  <a:pt x="4462450" y="390525"/>
                </a:cubicBezTo>
                <a:cubicBezTo>
                  <a:pt x="4452925" y="384175"/>
                  <a:pt x="4444336" y="376124"/>
                  <a:pt x="4433875" y="371475"/>
                </a:cubicBezTo>
                <a:cubicBezTo>
                  <a:pt x="4404060" y="358224"/>
                  <a:pt x="4370290" y="350816"/>
                  <a:pt x="4338625" y="342900"/>
                </a:cubicBezTo>
                <a:cubicBezTo>
                  <a:pt x="4303700" y="346075"/>
                  <a:pt x="4268385" y="346331"/>
                  <a:pt x="4233850" y="352425"/>
                </a:cubicBezTo>
                <a:cubicBezTo>
                  <a:pt x="4214075" y="355915"/>
                  <a:pt x="4176700" y="371475"/>
                  <a:pt x="4176700" y="371475"/>
                </a:cubicBezTo>
                <a:cubicBezTo>
                  <a:pt x="4095293" y="365213"/>
                  <a:pt x="4075495" y="370641"/>
                  <a:pt x="4014775" y="352425"/>
                </a:cubicBezTo>
                <a:cubicBezTo>
                  <a:pt x="3995541" y="346655"/>
                  <a:pt x="3957625" y="333375"/>
                  <a:pt x="3957625" y="333375"/>
                </a:cubicBezTo>
                <a:lnTo>
                  <a:pt x="3814750" y="238125"/>
                </a:lnTo>
                <a:cubicBezTo>
                  <a:pt x="3803858" y="230863"/>
                  <a:pt x="3789350" y="231775"/>
                  <a:pt x="3776650" y="228600"/>
                </a:cubicBezTo>
                <a:cubicBezTo>
                  <a:pt x="3722675" y="231775"/>
                  <a:pt x="3668195" y="230104"/>
                  <a:pt x="3614725" y="238125"/>
                </a:cubicBezTo>
                <a:cubicBezTo>
                  <a:pt x="3603404" y="239823"/>
                  <a:pt x="3596389" y="252055"/>
                  <a:pt x="3586150" y="257175"/>
                </a:cubicBezTo>
                <a:cubicBezTo>
                  <a:pt x="3577170" y="261665"/>
                  <a:pt x="3567100" y="263525"/>
                  <a:pt x="3557575" y="266700"/>
                </a:cubicBezTo>
                <a:cubicBezTo>
                  <a:pt x="3551225" y="276225"/>
                  <a:pt x="3547464" y="288124"/>
                  <a:pt x="3538525" y="295275"/>
                </a:cubicBezTo>
                <a:cubicBezTo>
                  <a:pt x="3530685" y="301547"/>
                  <a:pt x="3519990" y="304800"/>
                  <a:pt x="3509950" y="304800"/>
                </a:cubicBezTo>
                <a:cubicBezTo>
                  <a:pt x="3468553" y="304800"/>
                  <a:pt x="3427400" y="298450"/>
                  <a:pt x="3386125" y="295275"/>
                </a:cubicBezTo>
                <a:cubicBezTo>
                  <a:pt x="3376600" y="292100"/>
                  <a:pt x="3367204" y="288508"/>
                  <a:pt x="3357550" y="285750"/>
                </a:cubicBezTo>
                <a:cubicBezTo>
                  <a:pt x="3344963" y="282154"/>
                  <a:pt x="3331989" y="279987"/>
                  <a:pt x="3319450" y="276225"/>
                </a:cubicBezTo>
                <a:cubicBezTo>
                  <a:pt x="3300216" y="270455"/>
                  <a:pt x="3262300" y="257175"/>
                  <a:pt x="3262300" y="257175"/>
                </a:cubicBezTo>
                <a:lnTo>
                  <a:pt x="3224200" y="200025"/>
                </a:lnTo>
                <a:cubicBezTo>
                  <a:pt x="3217850" y="190500"/>
                  <a:pt x="3206086" y="185624"/>
                  <a:pt x="3195625" y="180975"/>
                </a:cubicBezTo>
                <a:cubicBezTo>
                  <a:pt x="3116017" y="145594"/>
                  <a:pt x="3067758" y="157996"/>
                  <a:pt x="2967025" y="152400"/>
                </a:cubicBezTo>
                <a:cubicBezTo>
                  <a:pt x="2959820" y="87551"/>
                  <a:pt x="2977562" y="47878"/>
                  <a:pt x="2900350" y="28575"/>
                </a:cubicBezTo>
                <a:lnTo>
                  <a:pt x="2824150" y="9525"/>
                </a:lnTo>
                <a:lnTo>
                  <a:pt x="2786050" y="0"/>
                </a:lnTo>
                <a:cubicBezTo>
                  <a:pt x="2773350" y="3175"/>
                  <a:pt x="2759659" y="3671"/>
                  <a:pt x="2747950" y="9525"/>
                </a:cubicBezTo>
                <a:cubicBezTo>
                  <a:pt x="2727472" y="19764"/>
                  <a:pt x="2712520" y="40385"/>
                  <a:pt x="2690800" y="47625"/>
                </a:cubicBezTo>
                <a:lnTo>
                  <a:pt x="2633650" y="66675"/>
                </a:lnTo>
                <a:lnTo>
                  <a:pt x="2605075" y="76200"/>
                </a:lnTo>
                <a:cubicBezTo>
                  <a:pt x="2576500" y="73025"/>
                  <a:pt x="2548101" y="66675"/>
                  <a:pt x="2519350" y="66675"/>
                </a:cubicBezTo>
                <a:cubicBezTo>
                  <a:pt x="2475570" y="66675"/>
                  <a:pt x="2459289" y="73995"/>
                  <a:pt x="2424100" y="85725"/>
                </a:cubicBezTo>
                <a:cubicBezTo>
                  <a:pt x="2414575" y="92075"/>
                  <a:pt x="2404319" y="97446"/>
                  <a:pt x="2395525" y="104775"/>
                </a:cubicBezTo>
                <a:cubicBezTo>
                  <a:pt x="2385177" y="113399"/>
                  <a:pt x="2378158" y="125878"/>
                  <a:pt x="2366950" y="133350"/>
                </a:cubicBezTo>
                <a:cubicBezTo>
                  <a:pt x="2358596" y="138919"/>
                  <a:pt x="2347900" y="139700"/>
                  <a:pt x="2338375" y="142875"/>
                </a:cubicBezTo>
                <a:cubicBezTo>
                  <a:pt x="2328850" y="149225"/>
                  <a:pt x="2320261" y="157276"/>
                  <a:pt x="2309800" y="161925"/>
                </a:cubicBezTo>
                <a:cubicBezTo>
                  <a:pt x="2291450" y="170080"/>
                  <a:pt x="2252650" y="180975"/>
                  <a:pt x="2252650" y="180975"/>
                </a:cubicBezTo>
                <a:cubicBezTo>
                  <a:pt x="2243125" y="187325"/>
                  <a:pt x="2234314" y="194905"/>
                  <a:pt x="2224075" y="200025"/>
                </a:cubicBezTo>
                <a:cubicBezTo>
                  <a:pt x="2201048" y="211539"/>
                  <a:pt x="2181815" y="209920"/>
                  <a:pt x="2157400" y="219075"/>
                </a:cubicBezTo>
                <a:cubicBezTo>
                  <a:pt x="2067262" y="252877"/>
                  <a:pt x="2176045" y="226776"/>
                  <a:pt x="2071675" y="247650"/>
                </a:cubicBezTo>
                <a:cubicBezTo>
                  <a:pt x="2024745" y="239828"/>
                  <a:pt x="1996020" y="229123"/>
                  <a:pt x="1947850" y="247650"/>
                </a:cubicBezTo>
                <a:cubicBezTo>
                  <a:pt x="1926481" y="255869"/>
                  <a:pt x="1890700" y="285750"/>
                  <a:pt x="1890700" y="285750"/>
                </a:cubicBezTo>
                <a:cubicBezTo>
                  <a:pt x="1884350" y="295275"/>
                  <a:pt x="1873269" y="302992"/>
                  <a:pt x="1871650" y="314325"/>
                </a:cubicBezTo>
                <a:cubicBezTo>
                  <a:pt x="1868713" y="334887"/>
                  <a:pt x="1896741" y="360928"/>
                  <a:pt x="1871650" y="381000"/>
                </a:cubicBezTo>
                <a:cubicBezTo>
                  <a:pt x="1861428" y="389178"/>
                  <a:pt x="1846250" y="387350"/>
                  <a:pt x="1833550" y="390525"/>
                </a:cubicBezTo>
                <a:cubicBezTo>
                  <a:pt x="1798625" y="387350"/>
                  <a:pt x="1763310" y="387094"/>
                  <a:pt x="1728775" y="381000"/>
                </a:cubicBezTo>
                <a:cubicBezTo>
                  <a:pt x="1709000" y="377510"/>
                  <a:pt x="1671625" y="361950"/>
                  <a:pt x="1671625" y="361950"/>
                </a:cubicBezTo>
                <a:cubicBezTo>
                  <a:pt x="1646225" y="365125"/>
                  <a:pt x="1620674" y="367267"/>
                  <a:pt x="1595425" y="371475"/>
                </a:cubicBezTo>
                <a:cubicBezTo>
                  <a:pt x="1582512" y="373627"/>
                  <a:pt x="1568217" y="373738"/>
                  <a:pt x="1557325" y="381000"/>
                </a:cubicBezTo>
                <a:cubicBezTo>
                  <a:pt x="1500175" y="419100"/>
                  <a:pt x="1579550" y="403225"/>
                  <a:pt x="1509700" y="428625"/>
                </a:cubicBezTo>
                <a:cubicBezTo>
                  <a:pt x="1426559" y="458858"/>
                  <a:pt x="1353418" y="452124"/>
                  <a:pt x="1262050" y="457200"/>
                </a:cubicBezTo>
                <a:cubicBezTo>
                  <a:pt x="1252525" y="463550"/>
                  <a:pt x="1243714" y="471130"/>
                  <a:pt x="1233475" y="476250"/>
                </a:cubicBezTo>
                <a:cubicBezTo>
                  <a:pt x="1154605" y="515685"/>
                  <a:pt x="1258217" y="450230"/>
                  <a:pt x="1176325" y="504825"/>
                </a:cubicBezTo>
                <a:lnTo>
                  <a:pt x="1052500" y="495300"/>
                </a:lnTo>
                <a:cubicBezTo>
                  <a:pt x="1040416" y="490265"/>
                  <a:pt x="1058429" y="469787"/>
                  <a:pt x="1062025" y="457200"/>
                </a:cubicBezTo>
                <a:cubicBezTo>
                  <a:pt x="1073587" y="416731"/>
                  <a:pt x="1064551" y="430375"/>
                  <a:pt x="1109650" y="419100"/>
                </a:cubicBezTo>
                <a:cubicBezTo>
                  <a:pt x="1116000" y="409575"/>
                  <a:pt x="1128700" y="401973"/>
                  <a:pt x="1128700" y="390525"/>
                </a:cubicBezTo>
                <a:cubicBezTo>
                  <a:pt x="1128700" y="351291"/>
                  <a:pt x="1106475" y="351367"/>
                  <a:pt x="1081075" y="342900"/>
                </a:cubicBezTo>
                <a:cubicBezTo>
                  <a:pt x="906456" y="288940"/>
                  <a:pt x="826984" y="346656"/>
                  <a:pt x="700075" y="352425"/>
                </a:cubicBezTo>
                <a:cubicBezTo>
                  <a:pt x="625463" y="358775"/>
                  <a:pt x="647687" y="371475"/>
                  <a:pt x="633400" y="381000"/>
                </a:cubicBezTo>
                <a:cubicBezTo>
                  <a:pt x="627050" y="390525"/>
                  <a:pt x="619470" y="399336"/>
                  <a:pt x="614350" y="409575"/>
                </a:cubicBezTo>
                <a:cubicBezTo>
                  <a:pt x="592467" y="453342"/>
                  <a:pt x="603835" y="452673"/>
                  <a:pt x="576250" y="485775"/>
                </a:cubicBezTo>
                <a:cubicBezTo>
                  <a:pt x="567626" y="496123"/>
                  <a:pt x="556299" y="504002"/>
                  <a:pt x="547675" y="514350"/>
                </a:cubicBezTo>
                <a:cubicBezTo>
                  <a:pt x="540346" y="523144"/>
                  <a:pt x="535954" y="534131"/>
                  <a:pt x="528625" y="542925"/>
                </a:cubicBezTo>
                <a:cubicBezTo>
                  <a:pt x="520001" y="553273"/>
                  <a:pt x="508674" y="561152"/>
                  <a:pt x="500050" y="571500"/>
                </a:cubicBezTo>
                <a:cubicBezTo>
                  <a:pt x="492721" y="580294"/>
                  <a:pt x="488329" y="591281"/>
                  <a:pt x="481000" y="600075"/>
                </a:cubicBezTo>
                <a:cubicBezTo>
                  <a:pt x="472376" y="610423"/>
                  <a:pt x="461049" y="618302"/>
                  <a:pt x="452425" y="628650"/>
                </a:cubicBezTo>
                <a:cubicBezTo>
                  <a:pt x="430461" y="655006"/>
                  <a:pt x="436106" y="664929"/>
                  <a:pt x="404800" y="685800"/>
                </a:cubicBezTo>
                <a:cubicBezTo>
                  <a:pt x="396446" y="691369"/>
                  <a:pt x="385750" y="692150"/>
                  <a:pt x="376225" y="695325"/>
                </a:cubicBezTo>
                <a:cubicBezTo>
                  <a:pt x="373050" y="704850"/>
                  <a:pt x="365049" y="713996"/>
                  <a:pt x="366700" y="723900"/>
                </a:cubicBezTo>
                <a:cubicBezTo>
                  <a:pt x="368582" y="735192"/>
                  <a:pt x="377655" y="744380"/>
                  <a:pt x="385750" y="752475"/>
                </a:cubicBezTo>
                <a:cubicBezTo>
                  <a:pt x="424177" y="790902"/>
                  <a:pt x="476253" y="776686"/>
                  <a:pt x="528625" y="781050"/>
                </a:cubicBezTo>
                <a:cubicBezTo>
                  <a:pt x="538150" y="787400"/>
                  <a:pt x="549105" y="792005"/>
                  <a:pt x="557200" y="800100"/>
                </a:cubicBezTo>
                <a:cubicBezTo>
                  <a:pt x="592342" y="835242"/>
                  <a:pt x="558012" y="826042"/>
                  <a:pt x="604825" y="857250"/>
                </a:cubicBezTo>
                <a:cubicBezTo>
                  <a:pt x="613179" y="862819"/>
                  <a:pt x="623875" y="863600"/>
                  <a:pt x="633400" y="866775"/>
                </a:cubicBezTo>
                <a:cubicBezTo>
                  <a:pt x="636575" y="838200"/>
                  <a:pt x="633833" y="808325"/>
                  <a:pt x="642925" y="781050"/>
                </a:cubicBezTo>
                <a:cubicBezTo>
                  <a:pt x="647185" y="768271"/>
                  <a:pt x="662876" y="762823"/>
                  <a:pt x="671500" y="752475"/>
                </a:cubicBezTo>
                <a:cubicBezTo>
                  <a:pt x="692016" y="727856"/>
                  <a:pt x="690529" y="723964"/>
                  <a:pt x="700075" y="695325"/>
                </a:cubicBezTo>
                <a:cubicBezTo>
                  <a:pt x="703250" y="673100"/>
                  <a:pt x="701541" y="649604"/>
                  <a:pt x="709600" y="628650"/>
                </a:cubicBezTo>
                <a:cubicBezTo>
                  <a:pt x="717819" y="607281"/>
                  <a:pt x="735000" y="590550"/>
                  <a:pt x="747700" y="571500"/>
                </a:cubicBezTo>
                <a:cubicBezTo>
                  <a:pt x="754050" y="561975"/>
                  <a:pt x="763130" y="553785"/>
                  <a:pt x="766750" y="542925"/>
                </a:cubicBezTo>
                <a:lnTo>
                  <a:pt x="776275" y="514350"/>
                </a:lnTo>
                <a:cubicBezTo>
                  <a:pt x="823089" y="545560"/>
                  <a:pt x="813110" y="526601"/>
                  <a:pt x="795325" y="609600"/>
                </a:cubicBezTo>
                <a:cubicBezTo>
                  <a:pt x="791118" y="629235"/>
                  <a:pt x="776275" y="666750"/>
                  <a:pt x="776275" y="666750"/>
                </a:cubicBezTo>
                <a:cubicBezTo>
                  <a:pt x="783090" y="700825"/>
                  <a:pt x="780324" y="718424"/>
                  <a:pt x="804850" y="742950"/>
                </a:cubicBezTo>
                <a:cubicBezTo>
                  <a:pt x="812945" y="751045"/>
                  <a:pt x="823900" y="755650"/>
                  <a:pt x="833425" y="762000"/>
                </a:cubicBezTo>
                <a:cubicBezTo>
                  <a:pt x="830250" y="784225"/>
                  <a:pt x="833018" y="808159"/>
                  <a:pt x="823900" y="828675"/>
                </a:cubicBezTo>
                <a:cubicBezTo>
                  <a:pt x="817478" y="843125"/>
                  <a:pt x="779429" y="853024"/>
                  <a:pt x="766750" y="857250"/>
                </a:cubicBezTo>
                <a:cubicBezTo>
                  <a:pt x="757225" y="863600"/>
                  <a:pt x="745713" y="867685"/>
                  <a:pt x="738175" y="876300"/>
                </a:cubicBezTo>
                <a:cubicBezTo>
                  <a:pt x="665418" y="959451"/>
                  <a:pt x="746324" y="928311"/>
                  <a:pt x="614350" y="942975"/>
                </a:cubicBezTo>
                <a:cubicBezTo>
                  <a:pt x="601650" y="939800"/>
                  <a:pt x="588282" y="938607"/>
                  <a:pt x="576250" y="933450"/>
                </a:cubicBezTo>
                <a:cubicBezTo>
                  <a:pt x="547037" y="920930"/>
                  <a:pt x="543332" y="906018"/>
                  <a:pt x="519100" y="885825"/>
                </a:cubicBezTo>
                <a:cubicBezTo>
                  <a:pt x="510306" y="878496"/>
                  <a:pt x="500050" y="873125"/>
                  <a:pt x="490525" y="866775"/>
                </a:cubicBezTo>
                <a:cubicBezTo>
                  <a:pt x="468300" y="869950"/>
                  <a:pt x="443930" y="866260"/>
                  <a:pt x="423850" y="876300"/>
                </a:cubicBezTo>
                <a:cubicBezTo>
                  <a:pt x="414870" y="880790"/>
                  <a:pt x="418815" y="895895"/>
                  <a:pt x="414325" y="904875"/>
                </a:cubicBezTo>
                <a:cubicBezTo>
                  <a:pt x="409205" y="915114"/>
                  <a:pt x="400395" y="923211"/>
                  <a:pt x="395275" y="933450"/>
                </a:cubicBezTo>
                <a:cubicBezTo>
                  <a:pt x="390785" y="942430"/>
                  <a:pt x="393920" y="956189"/>
                  <a:pt x="385750" y="962025"/>
                </a:cubicBezTo>
                <a:cubicBezTo>
                  <a:pt x="369410" y="973697"/>
                  <a:pt x="347650" y="974725"/>
                  <a:pt x="328600" y="981075"/>
                </a:cubicBezTo>
                <a:cubicBezTo>
                  <a:pt x="315130" y="985565"/>
                  <a:pt x="303551" y="994532"/>
                  <a:pt x="290500" y="1000125"/>
                </a:cubicBezTo>
                <a:cubicBezTo>
                  <a:pt x="281272" y="1004080"/>
                  <a:pt x="271450" y="1006475"/>
                  <a:pt x="261925" y="1009650"/>
                </a:cubicBezTo>
                <a:cubicBezTo>
                  <a:pt x="230175" y="1057275"/>
                  <a:pt x="252400" y="1031875"/>
                  <a:pt x="185725" y="1076325"/>
                </a:cubicBezTo>
                <a:lnTo>
                  <a:pt x="157150" y="1095375"/>
                </a:lnTo>
                <a:cubicBezTo>
                  <a:pt x="150800" y="1104900"/>
                  <a:pt x="139719" y="1112617"/>
                  <a:pt x="138100" y="1123950"/>
                </a:cubicBezTo>
                <a:cubicBezTo>
                  <a:pt x="132752" y="1161389"/>
                  <a:pt x="152167" y="1165078"/>
                  <a:pt x="176200" y="1181100"/>
                </a:cubicBezTo>
                <a:cubicBezTo>
                  <a:pt x="189661" y="1234945"/>
                  <a:pt x="222974" y="1226557"/>
                  <a:pt x="200024" y="1295408"/>
                </a:cubicBezTo>
                <a:cubicBezTo>
                  <a:pt x="176212" y="1328745"/>
                  <a:pt x="0" y="1127133"/>
                  <a:pt x="33325" y="1381125"/>
                </a:cubicBezTo>
                <a:cubicBezTo>
                  <a:pt x="37686" y="1396389"/>
                  <a:pt x="48691" y="1410419"/>
                  <a:pt x="61900" y="1419225"/>
                </a:cubicBezTo>
                <a:cubicBezTo>
                  <a:pt x="78608" y="1430364"/>
                  <a:pt x="119050" y="1438275"/>
                  <a:pt x="119050" y="1438275"/>
                </a:cubicBezTo>
                <a:cubicBezTo>
                  <a:pt x="160325" y="1435100"/>
                  <a:pt x="205362" y="1446256"/>
                  <a:pt x="242875" y="1428750"/>
                </a:cubicBezTo>
                <a:cubicBezTo>
                  <a:pt x="261072" y="1420258"/>
                  <a:pt x="255575" y="1390650"/>
                  <a:pt x="261925" y="1371600"/>
                </a:cubicBezTo>
                <a:cubicBezTo>
                  <a:pt x="270094" y="1347092"/>
                  <a:pt x="305841" y="1304841"/>
                  <a:pt x="328600" y="1285875"/>
                </a:cubicBezTo>
                <a:cubicBezTo>
                  <a:pt x="337394" y="1278546"/>
                  <a:pt x="347650" y="1273175"/>
                  <a:pt x="357175" y="1266825"/>
                </a:cubicBezTo>
                <a:cubicBezTo>
                  <a:pt x="379400" y="1270000"/>
                  <a:pt x="404225" y="1265447"/>
                  <a:pt x="423850" y="1276350"/>
                </a:cubicBezTo>
                <a:cubicBezTo>
                  <a:pt x="436262" y="1283246"/>
                  <a:pt x="432860" y="1304410"/>
                  <a:pt x="442900" y="1314450"/>
                </a:cubicBezTo>
                <a:cubicBezTo>
                  <a:pt x="459089" y="1330639"/>
                  <a:pt x="481000" y="1339850"/>
                  <a:pt x="500050" y="1352550"/>
                </a:cubicBezTo>
                <a:cubicBezTo>
                  <a:pt x="508404" y="1358119"/>
                  <a:pt x="518702" y="1360548"/>
                  <a:pt x="528625" y="1362075"/>
                </a:cubicBezTo>
                <a:cubicBezTo>
                  <a:pt x="560162" y="1366927"/>
                  <a:pt x="592125" y="1368425"/>
                  <a:pt x="623875" y="1371600"/>
                </a:cubicBezTo>
                <a:cubicBezTo>
                  <a:pt x="627050" y="1397000"/>
                  <a:pt x="618522" y="1426970"/>
                  <a:pt x="633400" y="1447800"/>
                </a:cubicBezTo>
                <a:cubicBezTo>
                  <a:pt x="641009" y="1458452"/>
                  <a:pt x="667360" y="1450694"/>
                  <a:pt x="671500" y="1438275"/>
                </a:cubicBezTo>
                <a:cubicBezTo>
                  <a:pt x="688575" y="1387050"/>
                  <a:pt x="665198" y="1359999"/>
                  <a:pt x="633400" y="1333500"/>
                </a:cubicBezTo>
                <a:cubicBezTo>
                  <a:pt x="598642" y="1304535"/>
                  <a:pt x="607007" y="1325419"/>
                  <a:pt x="576250" y="1285875"/>
                </a:cubicBezTo>
                <a:cubicBezTo>
                  <a:pt x="562194" y="1267803"/>
                  <a:pt x="550850" y="1247775"/>
                  <a:pt x="538150" y="1228725"/>
                </a:cubicBezTo>
                <a:lnTo>
                  <a:pt x="519100" y="1200150"/>
                </a:lnTo>
                <a:cubicBezTo>
                  <a:pt x="528625" y="1196975"/>
                  <a:pt x="538353" y="1186896"/>
                  <a:pt x="547675" y="1190625"/>
                </a:cubicBezTo>
                <a:cubicBezTo>
                  <a:pt x="564736" y="1197449"/>
                  <a:pt x="569734" y="1234743"/>
                  <a:pt x="576250" y="1247775"/>
                </a:cubicBezTo>
                <a:cubicBezTo>
                  <a:pt x="592125" y="1279525"/>
                  <a:pt x="595300" y="1276350"/>
                  <a:pt x="623875" y="1295400"/>
                </a:cubicBezTo>
                <a:cubicBezTo>
                  <a:pt x="674675" y="1371600"/>
                  <a:pt x="608000" y="1279525"/>
                  <a:pt x="671500" y="1343025"/>
                </a:cubicBezTo>
                <a:cubicBezTo>
                  <a:pt x="735000" y="1406525"/>
                  <a:pt x="642925" y="1339850"/>
                  <a:pt x="719125" y="1390650"/>
                </a:cubicBezTo>
                <a:cubicBezTo>
                  <a:pt x="725655" y="1410240"/>
                  <a:pt x="736255" y="1473401"/>
                  <a:pt x="785800" y="1409700"/>
                </a:cubicBezTo>
                <a:cubicBezTo>
                  <a:pt x="801515" y="1389494"/>
                  <a:pt x="792150" y="1358900"/>
                  <a:pt x="795325" y="1333500"/>
                </a:cubicBezTo>
                <a:cubicBezTo>
                  <a:pt x="942521" y="1337180"/>
                  <a:pt x="1116652" y="1357334"/>
                  <a:pt x="1271575" y="1333500"/>
                </a:cubicBezTo>
                <a:cubicBezTo>
                  <a:pt x="1281498" y="1331973"/>
                  <a:pt x="1290625" y="1327150"/>
                  <a:pt x="1300150" y="1323975"/>
                </a:cubicBezTo>
                <a:cubicBezTo>
                  <a:pt x="1309675" y="1317625"/>
                  <a:pt x="1318203" y="1309434"/>
                  <a:pt x="1328725" y="1304925"/>
                </a:cubicBezTo>
                <a:cubicBezTo>
                  <a:pt x="1340757" y="1299768"/>
                  <a:pt x="1355933" y="1302662"/>
                  <a:pt x="1366825" y="1295400"/>
                </a:cubicBezTo>
                <a:cubicBezTo>
                  <a:pt x="1382652" y="1284849"/>
                  <a:pt x="1389967" y="1254550"/>
                  <a:pt x="1395400" y="1238250"/>
                </a:cubicBezTo>
                <a:cubicBezTo>
                  <a:pt x="1398575" y="1165225"/>
                  <a:pt x="1392908" y="1091274"/>
                  <a:pt x="1404925" y="1019175"/>
                </a:cubicBezTo>
                <a:cubicBezTo>
                  <a:pt x="1714503" y="1063633"/>
                  <a:pt x="1751000" y="928688"/>
                  <a:pt x="1824025" y="904875"/>
                </a:cubicBezTo>
                <a:cubicBezTo>
                  <a:pt x="1906575" y="877887"/>
                  <a:pt x="1879588" y="857250"/>
                  <a:pt x="1900225" y="857250"/>
                </a:cubicBezTo>
                <a:cubicBezTo>
                  <a:pt x="1927934" y="898814"/>
                  <a:pt x="1907441" y="876011"/>
                  <a:pt x="1947850" y="904875"/>
                </a:cubicBezTo>
                <a:cubicBezTo>
                  <a:pt x="1960768" y="914102"/>
                  <a:pt x="1971751" y="926350"/>
                  <a:pt x="1985950" y="933450"/>
                </a:cubicBezTo>
                <a:cubicBezTo>
                  <a:pt x="2018176" y="949563"/>
                  <a:pt x="2055886" y="955057"/>
                  <a:pt x="2090725" y="962025"/>
                </a:cubicBezTo>
                <a:cubicBezTo>
                  <a:pt x="2108994" y="1062839"/>
                  <a:pt x="2343938" y="1073154"/>
                  <a:pt x="2438397" y="1081094"/>
                </a:cubicBezTo>
                <a:cubicBezTo>
                  <a:pt x="2487611" y="1069189"/>
                  <a:pt x="2606679" y="1000139"/>
                  <a:pt x="2657479" y="1009664"/>
                </a:cubicBezTo>
                <a:cubicBezTo>
                  <a:pt x="2666108" y="1016136"/>
                  <a:pt x="2714972" y="1097936"/>
                  <a:pt x="2728900" y="1104900"/>
                </a:cubicBezTo>
                <a:cubicBezTo>
                  <a:pt x="2737880" y="1109390"/>
                  <a:pt x="2747950" y="1111250"/>
                  <a:pt x="2757475" y="1114425"/>
                </a:cubicBezTo>
                <a:lnTo>
                  <a:pt x="3119425" y="1076325"/>
                </a:lnTo>
                <a:cubicBezTo>
                  <a:pt x="3121574" y="1063432"/>
                  <a:pt x="3130725" y="999159"/>
                  <a:pt x="3138475" y="981075"/>
                </a:cubicBezTo>
                <a:cubicBezTo>
                  <a:pt x="3142984" y="970553"/>
                  <a:pt x="3151175" y="962025"/>
                  <a:pt x="3157525" y="952500"/>
                </a:cubicBezTo>
                <a:cubicBezTo>
                  <a:pt x="3197320" y="954395"/>
                  <a:pt x="3331450" y="926400"/>
                  <a:pt x="3386125" y="981075"/>
                </a:cubicBezTo>
                <a:cubicBezTo>
                  <a:pt x="3394220" y="989170"/>
                  <a:pt x="3400055" y="999411"/>
                  <a:pt x="3405175" y="1009650"/>
                </a:cubicBezTo>
                <a:cubicBezTo>
                  <a:pt x="3418009" y="1035317"/>
                  <a:pt x="3409486" y="1045569"/>
                  <a:pt x="3433750" y="1066800"/>
                </a:cubicBezTo>
                <a:cubicBezTo>
                  <a:pt x="3450980" y="1081877"/>
                  <a:pt x="3471850" y="1092200"/>
                  <a:pt x="3490900" y="1104900"/>
                </a:cubicBezTo>
                <a:lnTo>
                  <a:pt x="3519475" y="1123950"/>
                </a:lnTo>
                <a:cubicBezTo>
                  <a:pt x="3526041" y="1143647"/>
                  <a:pt x="3543996" y="1181760"/>
                  <a:pt x="3519475" y="1200150"/>
                </a:cubicBezTo>
                <a:cubicBezTo>
                  <a:pt x="3501514" y="1213620"/>
                  <a:pt x="3475025" y="1206500"/>
                  <a:pt x="3452800" y="1209675"/>
                </a:cubicBezTo>
                <a:cubicBezTo>
                  <a:pt x="3484017" y="1230486"/>
                  <a:pt x="3471850" y="1249362"/>
                  <a:pt x="3490900" y="1247775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9" name="자유형 88"/>
          <p:cNvSpPr/>
          <p:nvPr/>
        </p:nvSpPr>
        <p:spPr>
          <a:xfrm>
            <a:off x="6582319" y="2960608"/>
            <a:ext cx="1149266" cy="852203"/>
          </a:xfrm>
          <a:custGeom>
            <a:avLst/>
            <a:gdLst>
              <a:gd name="connsiteX0" fmla="*/ 49126 w 1027026"/>
              <a:gd name="connsiteY0" fmla="*/ 254962 h 1194762"/>
              <a:gd name="connsiteX1" fmla="*/ 265026 w 1027026"/>
              <a:gd name="connsiteY1" fmla="*/ 242262 h 1194762"/>
              <a:gd name="connsiteX2" fmla="*/ 277726 w 1027026"/>
              <a:gd name="connsiteY2" fmla="*/ 204162 h 1194762"/>
              <a:gd name="connsiteX3" fmla="*/ 315826 w 1027026"/>
              <a:gd name="connsiteY3" fmla="*/ 166062 h 1194762"/>
              <a:gd name="connsiteX4" fmla="*/ 430126 w 1027026"/>
              <a:gd name="connsiteY4" fmla="*/ 102562 h 1194762"/>
              <a:gd name="connsiteX5" fmla="*/ 506326 w 1027026"/>
              <a:gd name="connsiteY5" fmla="*/ 115262 h 1194762"/>
              <a:gd name="connsiteX6" fmla="*/ 544426 w 1027026"/>
              <a:gd name="connsiteY6" fmla="*/ 140662 h 1194762"/>
              <a:gd name="connsiteX7" fmla="*/ 582526 w 1027026"/>
              <a:gd name="connsiteY7" fmla="*/ 153362 h 1194762"/>
              <a:gd name="connsiteX8" fmla="*/ 620626 w 1027026"/>
              <a:gd name="connsiteY8" fmla="*/ 140662 h 1194762"/>
              <a:gd name="connsiteX9" fmla="*/ 696826 w 1027026"/>
              <a:gd name="connsiteY9" fmla="*/ 89862 h 1194762"/>
              <a:gd name="connsiteX10" fmla="*/ 912726 w 1027026"/>
              <a:gd name="connsiteY10" fmla="*/ 64462 h 1194762"/>
              <a:gd name="connsiteX11" fmla="*/ 925426 w 1027026"/>
              <a:gd name="connsiteY11" fmla="*/ 127962 h 1194762"/>
              <a:gd name="connsiteX12" fmla="*/ 963526 w 1027026"/>
              <a:gd name="connsiteY12" fmla="*/ 153362 h 1194762"/>
              <a:gd name="connsiteX13" fmla="*/ 1001626 w 1027026"/>
              <a:gd name="connsiteY13" fmla="*/ 267662 h 1194762"/>
              <a:gd name="connsiteX14" fmla="*/ 1027026 w 1027026"/>
              <a:gd name="connsiteY14" fmla="*/ 343862 h 1194762"/>
              <a:gd name="connsiteX15" fmla="*/ 950826 w 1027026"/>
              <a:gd name="connsiteY15" fmla="*/ 356562 h 1194762"/>
              <a:gd name="connsiteX16" fmla="*/ 963526 w 1027026"/>
              <a:gd name="connsiteY16" fmla="*/ 470862 h 1194762"/>
              <a:gd name="connsiteX17" fmla="*/ 950826 w 1027026"/>
              <a:gd name="connsiteY17" fmla="*/ 813762 h 1194762"/>
              <a:gd name="connsiteX18" fmla="*/ 785726 w 1027026"/>
              <a:gd name="connsiteY18" fmla="*/ 826462 h 1194762"/>
              <a:gd name="connsiteX19" fmla="*/ 747626 w 1027026"/>
              <a:gd name="connsiteY19" fmla="*/ 864562 h 1194762"/>
              <a:gd name="connsiteX20" fmla="*/ 684126 w 1027026"/>
              <a:gd name="connsiteY20" fmla="*/ 1004262 h 1194762"/>
              <a:gd name="connsiteX21" fmla="*/ 646026 w 1027026"/>
              <a:gd name="connsiteY21" fmla="*/ 1131262 h 1194762"/>
              <a:gd name="connsiteX22" fmla="*/ 633326 w 1027026"/>
              <a:gd name="connsiteY22" fmla="*/ 1169362 h 1194762"/>
              <a:gd name="connsiteX23" fmla="*/ 595226 w 1027026"/>
              <a:gd name="connsiteY23" fmla="*/ 1194762 h 1194762"/>
              <a:gd name="connsiteX24" fmla="*/ 506326 w 1027026"/>
              <a:gd name="connsiteY24" fmla="*/ 1182062 h 1194762"/>
              <a:gd name="connsiteX25" fmla="*/ 480926 w 1027026"/>
              <a:gd name="connsiteY25" fmla="*/ 1143962 h 1194762"/>
              <a:gd name="connsiteX26" fmla="*/ 442826 w 1027026"/>
              <a:gd name="connsiteY26" fmla="*/ 1105862 h 1194762"/>
              <a:gd name="connsiteX27" fmla="*/ 392026 w 1027026"/>
              <a:gd name="connsiteY27" fmla="*/ 1029662 h 1194762"/>
              <a:gd name="connsiteX28" fmla="*/ 404726 w 1027026"/>
              <a:gd name="connsiteY28" fmla="*/ 953462 h 1194762"/>
              <a:gd name="connsiteX29" fmla="*/ 430126 w 1027026"/>
              <a:gd name="connsiteY29" fmla="*/ 877262 h 1194762"/>
              <a:gd name="connsiteX30" fmla="*/ 417426 w 1027026"/>
              <a:gd name="connsiteY30" fmla="*/ 750262 h 1194762"/>
              <a:gd name="connsiteX31" fmla="*/ 366626 w 1027026"/>
              <a:gd name="connsiteY31" fmla="*/ 737562 h 1194762"/>
              <a:gd name="connsiteX32" fmla="*/ 353926 w 1027026"/>
              <a:gd name="connsiteY32" fmla="*/ 699462 h 1194762"/>
              <a:gd name="connsiteX33" fmla="*/ 341226 w 1027026"/>
              <a:gd name="connsiteY33" fmla="*/ 572462 h 1194762"/>
              <a:gd name="connsiteX34" fmla="*/ 328526 w 1027026"/>
              <a:gd name="connsiteY34" fmla="*/ 521662 h 1194762"/>
              <a:gd name="connsiteX35" fmla="*/ 290426 w 1027026"/>
              <a:gd name="connsiteY35" fmla="*/ 496262 h 1194762"/>
              <a:gd name="connsiteX36" fmla="*/ 265026 w 1027026"/>
              <a:gd name="connsiteY36" fmla="*/ 458162 h 1194762"/>
              <a:gd name="connsiteX37" fmla="*/ 99926 w 1027026"/>
              <a:gd name="connsiteY37" fmla="*/ 445462 h 1194762"/>
              <a:gd name="connsiteX38" fmla="*/ 61826 w 1027026"/>
              <a:gd name="connsiteY38" fmla="*/ 432762 h 1194762"/>
              <a:gd name="connsiteX39" fmla="*/ 87226 w 1027026"/>
              <a:gd name="connsiteY39" fmla="*/ 369262 h 1194762"/>
              <a:gd name="connsiteX40" fmla="*/ 23726 w 1027026"/>
              <a:gd name="connsiteY40" fmla="*/ 254962 h 1194762"/>
              <a:gd name="connsiteX41" fmla="*/ 49126 w 1027026"/>
              <a:gd name="connsiteY41" fmla="*/ 254962 h 1194762"/>
              <a:gd name="connsiteX0" fmla="*/ 49126 w 1027026"/>
              <a:gd name="connsiteY0" fmla="*/ 254962 h 1194762"/>
              <a:gd name="connsiteX1" fmla="*/ 265026 w 1027026"/>
              <a:gd name="connsiteY1" fmla="*/ 242262 h 1194762"/>
              <a:gd name="connsiteX2" fmla="*/ 277726 w 1027026"/>
              <a:gd name="connsiteY2" fmla="*/ 204162 h 1194762"/>
              <a:gd name="connsiteX3" fmla="*/ 315826 w 1027026"/>
              <a:gd name="connsiteY3" fmla="*/ 166062 h 1194762"/>
              <a:gd name="connsiteX4" fmla="*/ 430126 w 1027026"/>
              <a:gd name="connsiteY4" fmla="*/ 102562 h 1194762"/>
              <a:gd name="connsiteX5" fmla="*/ 506326 w 1027026"/>
              <a:gd name="connsiteY5" fmla="*/ 115262 h 1194762"/>
              <a:gd name="connsiteX6" fmla="*/ 544426 w 1027026"/>
              <a:gd name="connsiteY6" fmla="*/ 140662 h 1194762"/>
              <a:gd name="connsiteX7" fmla="*/ 582526 w 1027026"/>
              <a:gd name="connsiteY7" fmla="*/ 153362 h 1194762"/>
              <a:gd name="connsiteX8" fmla="*/ 620626 w 1027026"/>
              <a:gd name="connsiteY8" fmla="*/ 140662 h 1194762"/>
              <a:gd name="connsiteX9" fmla="*/ 696826 w 1027026"/>
              <a:gd name="connsiteY9" fmla="*/ 89862 h 1194762"/>
              <a:gd name="connsiteX10" fmla="*/ 912726 w 1027026"/>
              <a:gd name="connsiteY10" fmla="*/ 64462 h 1194762"/>
              <a:gd name="connsiteX11" fmla="*/ 925426 w 1027026"/>
              <a:gd name="connsiteY11" fmla="*/ 127962 h 1194762"/>
              <a:gd name="connsiteX12" fmla="*/ 963526 w 1027026"/>
              <a:gd name="connsiteY12" fmla="*/ 153362 h 1194762"/>
              <a:gd name="connsiteX13" fmla="*/ 1001626 w 1027026"/>
              <a:gd name="connsiteY13" fmla="*/ 267662 h 1194762"/>
              <a:gd name="connsiteX14" fmla="*/ 1027026 w 1027026"/>
              <a:gd name="connsiteY14" fmla="*/ 343862 h 1194762"/>
              <a:gd name="connsiteX15" fmla="*/ 950826 w 1027026"/>
              <a:gd name="connsiteY15" fmla="*/ 356562 h 1194762"/>
              <a:gd name="connsiteX16" fmla="*/ 963526 w 1027026"/>
              <a:gd name="connsiteY16" fmla="*/ 470862 h 1194762"/>
              <a:gd name="connsiteX17" fmla="*/ 950826 w 1027026"/>
              <a:gd name="connsiteY17" fmla="*/ 813762 h 1194762"/>
              <a:gd name="connsiteX18" fmla="*/ 747626 w 1027026"/>
              <a:gd name="connsiteY18" fmla="*/ 864562 h 1194762"/>
              <a:gd name="connsiteX19" fmla="*/ 684126 w 1027026"/>
              <a:gd name="connsiteY19" fmla="*/ 1004262 h 1194762"/>
              <a:gd name="connsiteX20" fmla="*/ 646026 w 1027026"/>
              <a:gd name="connsiteY20" fmla="*/ 1131262 h 1194762"/>
              <a:gd name="connsiteX21" fmla="*/ 633326 w 1027026"/>
              <a:gd name="connsiteY21" fmla="*/ 1169362 h 1194762"/>
              <a:gd name="connsiteX22" fmla="*/ 595226 w 1027026"/>
              <a:gd name="connsiteY22" fmla="*/ 1194762 h 1194762"/>
              <a:gd name="connsiteX23" fmla="*/ 506326 w 1027026"/>
              <a:gd name="connsiteY23" fmla="*/ 1182062 h 1194762"/>
              <a:gd name="connsiteX24" fmla="*/ 480926 w 1027026"/>
              <a:gd name="connsiteY24" fmla="*/ 1143962 h 1194762"/>
              <a:gd name="connsiteX25" fmla="*/ 442826 w 1027026"/>
              <a:gd name="connsiteY25" fmla="*/ 1105862 h 1194762"/>
              <a:gd name="connsiteX26" fmla="*/ 392026 w 1027026"/>
              <a:gd name="connsiteY26" fmla="*/ 1029662 h 1194762"/>
              <a:gd name="connsiteX27" fmla="*/ 404726 w 1027026"/>
              <a:gd name="connsiteY27" fmla="*/ 953462 h 1194762"/>
              <a:gd name="connsiteX28" fmla="*/ 430126 w 1027026"/>
              <a:gd name="connsiteY28" fmla="*/ 877262 h 1194762"/>
              <a:gd name="connsiteX29" fmla="*/ 417426 w 1027026"/>
              <a:gd name="connsiteY29" fmla="*/ 750262 h 1194762"/>
              <a:gd name="connsiteX30" fmla="*/ 366626 w 1027026"/>
              <a:gd name="connsiteY30" fmla="*/ 737562 h 1194762"/>
              <a:gd name="connsiteX31" fmla="*/ 353926 w 1027026"/>
              <a:gd name="connsiteY31" fmla="*/ 699462 h 1194762"/>
              <a:gd name="connsiteX32" fmla="*/ 341226 w 1027026"/>
              <a:gd name="connsiteY32" fmla="*/ 572462 h 1194762"/>
              <a:gd name="connsiteX33" fmla="*/ 328526 w 1027026"/>
              <a:gd name="connsiteY33" fmla="*/ 521662 h 1194762"/>
              <a:gd name="connsiteX34" fmla="*/ 290426 w 1027026"/>
              <a:gd name="connsiteY34" fmla="*/ 496262 h 1194762"/>
              <a:gd name="connsiteX35" fmla="*/ 265026 w 1027026"/>
              <a:gd name="connsiteY35" fmla="*/ 458162 h 1194762"/>
              <a:gd name="connsiteX36" fmla="*/ 99926 w 1027026"/>
              <a:gd name="connsiteY36" fmla="*/ 445462 h 1194762"/>
              <a:gd name="connsiteX37" fmla="*/ 61826 w 1027026"/>
              <a:gd name="connsiteY37" fmla="*/ 432762 h 1194762"/>
              <a:gd name="connsiteX38" fmla="*/ 87226 w 1027026"/>
              <a:gd name="connsiteY38" fmla="*/ 369262 h 1194762"/>
              <a:gd name="connsiteX39" fmla="*/ 23726 w 1027026"/>
              <a:gd name="connsiteY39" fmla="*/ 254962 h 1194762"/>
              <a:gd name="connsiteX40" fmla="*/ 49126 w 1027026"/>
              <a:gd name="connsiteY40" fmla="*/ 254962 h 1194762"/>
              <a:gd name="connsiteX0" fmla="*/ 49126 w 1027026"/>
              <a:gd name="connsiteY0" fmla="*/ 254962 h 1194762"/>
              <a:gd name="connsiteX1" fmla="*/ 265026 w 1027026"/>
              <a:gd name="connsiteY1" fmla="*/ 242262 h 1194762"/>
              <a:gd name="connsiteX2" fmla="*/ 277726 w 1027026"/>
              <a:gd name="connsiteY2" fmla="*/ 204162 h 1194762"/>
              <a:gd name="connsiteX3" fmla="*/ 315826 w 1027026"/>
              <a:gd name="connsiteY3" fmla="*/ 166062 h 1194762"/>
              <a:gd name="connsiteX4" fmla="*/ 430126 w 1027026"/>
              <a:gd name="connsiteY4" fmla="*/ 102562 h 1194762"/>
              <a:gd name="connsiteX5" fmla="*/ 506326 w 1027026"/>
              <a:gd name="connsiteY5" fmla="*/ 115262 h 1194762"/>
              <a:gd name="connsiteX6" fmla="*/ 544426 w 1027026"/>
              <a:gd name="connsiteY6" fmla="*/ 140662 h 1194762"/>
              <a:gd name="connsiteX7" fmla="*/ 582526 w 1027026"/>
              <a:gd name="connsiteY7" fmla="*/ 153362 h 1194762"/>
              <a:gd name="connsiteX8" fmla="*/ 620626 w 1027026"/>
              <a:gd name="connsiteY8" fmla="*/ 140662 h 1194762"/>
              <a:gd name="connsiteX9" fmla="*/ 696826 w 1027026"/>
              <a:gd name="connsiteY9" fmla="*/ 89862 h 1194762"/>
              <a:gd name="connsiteX10" fmla="*/ 912726 w 1027026"/>
              <a:gd name="connsiteY10" fmla="*/ 64462 h 1194762"/>
              <a:gd name="connsiteX11" fmla="*/ 925426 w 1027026"/>
              <a:gd name="connsiteY11" fmla="*/ 127962 h 1194762"/>
              <a:gd name="connsiteX12" fmla="*/ 963526 w 1027026"/>
              <a:gd name="connsiteY12" fmla="*/ 153362 h 1194762"/>
              <a:gd name="connsiteX13" fmla="*/ 1001626 w 1027026"/>
              <a:gd name="connsiteY13" fmla="*/ 267662 h 1194762"/>
              <a:gd name="connsiteX14" fmla="*/ 1027026 w 1027026"/>
              <a:gd name="connsiteY14" fmla="*/ 343862 h 1194762"/>
              <a:gd name="connsiteX15" fmla="*/ 950826 w 1027026"/>
              <a:gd name="connsiteY15" fmla="*/ 356562 h 1194762"/>
              <a:gd name="connsiteX16" fmla="*/ 963526 w 1027026"/>
              <a:gd name="connsiteY16" fmla="*/ 470862 h 1194762"/>
              <a:gd name="connsiteX17" fmla="*/ 950826 w 1027026"/>
              <a:gd name="connsiteY17" fmla="*/ 813762 h 1194762"/>
              <a:gd name="connsiteX18" fmla="*/ 684126 w 1027026"/>
              <a:gd name="connsiteY18" fmla="*/ 1004262 h 1194762"/>
              <a:gd name="connsiteX19" fmla="*/ 646026 w 1027026"/>
              <a:gd name="connsiteY19" fmla="*/ 1131262 h 1194762"/>
              <a:gd name="connsiteX20" fmla="*/ 633326 w 1027026"/>
              <a:gd name="connsiteY20" fmla="*/ 1169362 h 1194762"/>
              <a:gd name="connsiteX21" fmla="*/ 595226 w 1027026"/>
              <a:gd name="connsiteY21" fmla="*/ 1194762 h 1194762"/>
              <a:gd name="connsiteX22" fmla="*/ 506326 w 1027026"/>
              <a:gd name="connsiteY22" fmla="*/ 1182062 h 1194762"/>
              <a:gd name="connsiteX23" fmla="*/ 480926 w 1027026"/>
              <a:gd name="connsiteY23" fmla="*/ 1143962 h 1194762"/>
              <a:gd name="connsiteX24" fmla="*/ 442826 w 1027026"/>
              <a:gd name="connsiteY24" fmla="*/ 1105862 h 1194762"/>
              <a:gd name="connsiteX25" fmla="*/ 392026 w 1027026"/>
              <a:gd name="connsiteY25" fmla="*/ 1029662 h 1194762"/>
              <a:gd name="connsiteX26" fmla="*/ 404726 w 1027026"/>
              <a:gd name="connsiteY26" fmla="*/ 953462 h 1194762"/>
              <a:gd name="connsiteX27" fmla="*/ 430126 w 1027026"/>
              <a:gd name="connsiteY27" fmla="*/ 877262 h 1194762"/>
              <a:gd name="connsiteX28" fmla="*/ 417426 w 1027026"/>
              <a:gd name="connsiteY28" fmla="*/ 750262 h 1194762"/>
              <a:gd name="connsiteX29" fmla="*/ 366626 w 1027026"/>
              <a:gd name="connsiteY29" fmla="*/ 737562 h 1194762"/>
              <a:gd name="connsiteX30" fmla="*/ 353926 w 1027026"/>
              <a:gd name="connsiteY30" fmla="*/ 699462 h 1194762"/>
              <a:gd name="connsiteX31" fmla="*/ 341226 w 1027026"/>
              <a:gd name="connsiteY31" fmla="*/ 572462 h 1194762"/>
              <a:gd name="connsiteX32" fmla="*/ 328526 w 1027026"/>
              <a:gd name="connsiteY32" fmla="*/ 521662 h 1194762"/>
              <a:gd name="connsiteX33" fmla="*/ 290426 w 1027026"/>
              <a:gd name="connsiteY33" fmla="*/ 496262 h 1194762"/>
              <a:gd name="connsiteX34" fmla="*/ 265026 w 1027026"/>
              <a:gd name="connsiteY34" fmla="*/ 458162 h 1194762"/>
              <a:gd name="connsiteX35" fmla="*/ 99926 w 1027026"/>
              <a:gd name="connsiteY35" fmla="*/ 445462 h 1194762"/>
              <a:gd name="connsiteX36" fmla="*/ 61826 w 1027026"/>
              <a:gd name="connsiteY36" fmla="*/ 432762 h 1194762"/>
              <a:gd name="connsiteX37" fmla="*/ 87226 w 1027026"/>
              <a:gd name="connsiteY37" fmla="*/ 369262 h 1194762"/>
              <a:gd name="connsiteX38" fmla="*/ 23726 w 1027026"/>
              <a:gd name="connsiteY38" fmla="*/ 254962 h 1194762"/>
              <a:gd name="connsiteX39" fmla="*/ 49126 w 1027026"/>
              <a:gd name="connsiteY39" fmla="*/ 254962 h 1194762"/>
              <a:gd name="connsiteX0" fmla="*/ 49126 w 1027026"/>
              <a:gd name="connsiteY0" fmla="*/ 254962 h 1194762"/>
              <a:gd name="connsiteX1" fmla="*/ 277726 w 1027026"/>
              <a:gd name="connsiteY1" fmla="*/ 204162 h 1194762"/>
              <a:gd name="connsiteX2" fmla="*/ 315826 w 1027026"/>
              <a:gd name="connsiteY2" fmla="*/ 166062 h 1194762"/>
              <a:gd name="connsiteX3" fmla="*/ 430126 w 1027026"/>
              <a:gd name="connsiteY3" fmla="*/ 102562 h 1194762"/>
              <a:gd name="connsiteX4" fmla="*/ 506326 w 1027026"/>
              <a:gd name="connsiteY4" fmla="*/ 115262 h 1194762"/>
              <a:gd name="connsiteX5" fmla="*/ 544426 w 1027026"/>
              <a:gd name="connsiteY5" fmla="*/ 140662 h 1194762"/>
              <a:gd name="connsiteX6" fmla="*/ 582526 w 1027026"/>
              <a:gd name="connsiteY6" fmla="*/ 153362 h 1194762"/>
              <a:gd name="connsiteX7" fmla="*/ 620626 w 1027026"/>
              <a:gd name="connsiteY7" fmla="*/ 140662 h 1194762"/>
              <a:gd name="connsiteX8" fmla="*/ 696826 w 1027026"/>
              <a:gd name="connsiteY8" fmla="*/ 89862 h 1194762"/>
              <a:gd name="connsiteX9" fmla="*/ 912726 w 1027026"/>
              <a:gd name="connsiteY9" fmla="*/ 64462 h 1194762"/>
              <a:gd name="connsiteX10" fmla="*/ 925426 w 1027026"/>
              <a:gd name="connsiteY10" fmla="*/ 127962 h 1194762"/>
              <a:gd name="connsiteX11" fmla="*/ 963526 w 1027026"/>
              <a:gd name="connsiteY11" fmla="*/ 153362 h 1194762"/>
              <a:gd name="connsiteX12" fmla="*/ 1001626 w 1027026"/>
              <a:gd name="connsiteY12" fmla="*/ 267662 h 1194762"/>
              <a:gd name="connsiteX13" fmla="*/ 1027026 w 1027026"/>
              <a:gd name="connsiteY13" fmla="*/ 343862 h 1194762"/>
              <a:gd name="connsiteX14" fmla="*/ 950826 w 1027026"/>
              <a:gd name="connsiteY14" fmla="*/ 356562 h 1194762"/>
              <a:gd name="connsiteX15" fmla="*/ 963526 w 1027026"/>
              <a:gd name="connsiteY15" fmla="*/ 470862 h 1194762"/>
              <a:gd name="connsiteX16" fmla="*/ 950826 w 1027026"/>
              <a:gd name="connsiteY16" fmla="*/ 813762 h 1194762"/>
              <a:gd name="connsiteX17" fmla="*/ 684126 w 1027026"/>
              <a:gd name="connsiteY17" fmla="*/ 1004262 h 1194762"/>
              <a:gd name="connsiteX18" fmla="*/ 646026 w 1027026"/>
              <a:gd name="connsiteY18" fmla="*/ 1131262 h 1194762"/>
              <a:gd name="connsiteX19" fmla="*/ 633326 w 1027026"/>
              <a:gd name="connsiteY19" fmla="*/ 1169362 h 1194762"/>
              <a:gd name="connsiteX20" fmla="*/ 595226 w 1027026"/>
              <a:gd name="connsiteY20" fmla="*/ 1194762 h 1194762"/>
              <a:gd name="connsiteX21" fmla="*/ 506326 w 1027026"/>
              <a:gd name="connsiteY21" fmla="*/ 1182062 h 1194762"/>
              <a:gd name="connsiteX22" fmla="*/ 480926 w 1027026"/>
              <a:gd name="connsiteY22" fmla="*/ 1143962 h 1194762"/>
              <a:gd name="connsiteX23" fmla="*/ 442826 w 1027026"/>
              <a:gd name="connsiteY23" fmla="*/ 1105862 h 1194762"/>
              <a:gd name="connsiteX24" fmla="*/ 392026 w 1027026"/>
              <a:gd name="connsiteY24" fmla="*/ 1029662 h 1194762"/>
              <a:gd name="connsiteX25" fmla="*/ 404726 w 1027026"/>
              <a:gd name="connsiteY25" fmla="*/ 953462 h 1194762"/>
              <a:gd name="connsiteX26" fmla="*/ 430126 w 1027026"/>
              <a:gd name="connsiteY26" fmla="*/ 877262 h 1194762"/>
              <a:gd name="connsiteX27" fmla="*/ 417426 w 1027026"/>
              <a:gd name="connsiteY27" fmla="*/ 750262 h 1194762"/>
              <a:gd name="connsiteX28" fmla="*/ 366626 w 1027026"/>
              <a:gd name="connsiteY28" fmla="*/ 737562 h 1194762"/>
              <a:gd name="connsiteX29" fmla="*/ 353926 w 1027026"/>
              <a:gd name="connsiteY29" fmla="*/ 699462 h 1194762"/>
              <a:gd name="connsiteX30" fmla="*/ 341226 w 1027026"/>
              <a:gd name="connsiteY30" fmla="*/ 572462 h 1194762"/>
              <a:gd name="connsiteX31" fmla="*/ 328526 w 1027026"/>
              <a:gd name="connsiteY31" fmla="*/ 521662 h 1194762"/>
              <a:gd name="connsiteX32" fmla="*/ 290426 w 1027026"/>
              <a:gd name="connsiteY32" fmla="*/ 496262 h 1194762"/>
              <a:gd name="connsiteX33" fmla="*/ 265026 w 1027026"/>
              <a:gd name="connsiteY33" fmla="*/ 458162 h 1194762"/>
              <a:gd name="connsiteX34" fmla="*/ 99926 w 1027026"/>
              <a:gd name="connsiteY34" fmla="*/ 445462 h 1194762"/>
              <a:gd name="connsiteX35" fmla="*/ 61826 w 1027026"/>
              <a:gd name="connsiteY35" fmla="*/ 432762 h 1194762"/>
              <a:gd name="connsiteX36" fmla="*/ 87226 w 1027026"/>
              <a:gd name="connsiteY36" fmla="*/ 369262 h 1194762"/>
              <a:gd name="connsiteX37" fmla="*/ 23726 w 1027026"/>
              <a:gd name="connsiteY37" fmla="*/ 254962 h 1194762"/>
              <a:gd name="connsiteX38" fmla="*/ 49126 w 1027026"/>
              <a:gd name="connsiteY38" fmla="*/ 254962 h 1194762"/>
              <a:gd name="connsiteX0" fmla="*/ 49126 w 1027026"/>
              <a:gd name="connsiteY0" fmla="*/ 254962 h 1194762"/>
              <a:gd name="connsiteX1" fmla="*/ 277726 w 1027026"/>
              <a:gd name="connsiteY1" fmla="*/ 204162 h 1194762"/>
              <a:gd name="connsiteX2" fmla="*/ 315826 w 1027026"/>
              <a:gd name="connsiteY2" fmla="*/ 166062 h 1194762"/>
              <a:gd name="connsiteX3" fmla="*/ 430126 w 1027026"/>
              <a:gd name="connsiteY3" fmla="*/ 102562 h 1194762"/>
              <a:gd name="connsiteX4" fmla="*/ 506326 w 1027026"/>
              <a:gd name="connsiteY4" fmla="*/ 115262 h 1194762"/>
              <a:gd name="connsiteX5" fmla="*/ 544426 w 1027026"/>
              <a:gd name="connsiteY5" fmla="*/ 140662 h 1194762"/>
              <a:gd name="connsiteX6" fmla="*/ 582526 w 1027026"/>
              <a:gd name="connsiteY6" fmla="*/ 153362 h 1194762"/>
              <a:gd name="connsiteX7" fmla="*/ 620626 w 1027026"/>
              <a:gd name="connsiteY7" fmla="*/ 140662 h 1194762"/>
              <a:gd name="connsiteX8" fmla="*/ 696826 w 1027026"/>
              <a:gd name="connsiteY8" fmla="*/ 89862 h 1194762"/>
              <a:gd name="connsiteX9" fmla="*/ 912726 w 1027026"/>
              <a:gd name="connsiteY9" fmla="*/ 64462 h 1194762"/>
              <a:gd name="connsiteX10" fmla="*/ 925426 w 1027026"/>
              <a:gd name="connsiteY10" fmla="*/ 127962 h 1194762"/>
              <a:gd name="connsiteX11" fmla="*/ 963526 w 1027026"/>
              <a:gd name="connsiteY11" fmla="*/ 153362 h 1194762"/>
              <a:gd name="connsiteX12" fmla="*/ 1001626 w 1027026"/>
              <a:gd name="connsiteY12" fmla="*/ 267662 h 1194762"/>
              <a:gd name="connsiteX13" fmla="*/ 1027026 w 1027026"/>
              <a:gd name="connsiteY13" fmla="*/ 343862 h 1194762"/>
              <a:gd name="connsiteX14" fmla="*/ 950826 w 1027026"/>
              <a:gd name="connsiteY14" fmla="*/ 356562 h 1194762"/>
              <a:gd name="connsiteX15" fmla="*/ 963526 w 1027026"/>
              <a:gd name="connsiteY15" fmla="*/ 470862 h 1194762"/>
              <a:gd name="connsiteX16" fmla="*/ 950826 w 1027026"/>
              <a:gd name="connsiteY16" fmla="*/ 813762 h 1194762"/>
              <a:gd name="connsiteX17" fmla="*/ 684126 w 1027026"/>
              <a:gd name="connsiteY17" fmla="*/ 1004262 h 1194762"/>
              <a:gd name="connsiteX18" fmla="*/ 646026 w 1027026"/>
              <a:gd name="connsiteY18" fmla="*/ 1131262 h 1194762"/>
              <a:gd name="connsiteX19" fmla="*/ 633326 w 1027026"/>
              <a:gd name="connsiteY19" fmla="*/ 1169362 h 1194762"/>
              <a:gd name="connsiteX20" fmla="*/ 595226 w 1027026"/>
              <a:gd name="connsiteY20" fmla="*/ 1194762 h 1194762"/>
              <a:gd name="connsiteX21" fmla="*/ 506326 w 1027026"/>
              <a:gd name="connsiteY21" fmla="*/ 1182062 h 1194762"/>
              <a:gd name="connsiteX22" fmla="*/ 480926 w 1027026"/>
              <a:gd name="connsiteY22" fmla="*/ 1143962 h 1194762"/>
              <a:gd name="connsiteX23" fmla="*/ 442826 w 1027026"/>
              <a:gd name="connsiteY23" fmla="*/ 1105862 h 1194762"/>
              <a:gd name="connsiteX24" fmla="*/ 392026 w 1027026"/>
              <a:gd name="connsiteY24" fmla="*/ 1029662 h 1194762"/>
              <a:gd name="connsiteX25" fmla="*/ 404726 w 1027026"/>
              <a:gd name="connsiteY25" fmla="*/ 953462 h 1194762"/>
              <a:gd name="connsiteX26" fmla="*/ 430126 w 1027026"/>
              <a:gd name="connsiteY26" fmla="*/ 877262 h 1194762"/>
              <a:gd name="connsiteX27" fmla="*/ 417426 w 1027026"/>
              <a:gd name="connsiteY27" fmla="*/ 750262 h 1194762"/>
              <a:gd name="connsiteX28" fmla="*/ 366626 w 1027026"/>
              <a:gd name="connsiteY28" fmla="*/ 737562 h 1194762"/>
              <a:gd name="connsiteX29" fmla="*/ 353926 w 1027026"/>
              <a:gd name="connsiteY29" fmla="*/ 699462 h 1194762"/>
              <a:gd name="connsiteX30" fmla="*/ 341226 w 1027026"/>
              <a:gd name="connsiteY30" fmla="*/ 572462 h 1194762"/>
              <a:gd name="connsiteX31" fmla="*/ 328526 w 1027026"/>
              <a:gd name="connsiteY31" fmla="*/ 521662 h 1194762"/>
              <a:gd name="connsiteX32" fmla="*/ 290426 w 1027026"/>
              <a:gd name="connsiteY32" fmla="*/ 496262 h 1194762"/>
              <a:gd name="connsiteX33" fmla="*/ 265026 w 1027026"/>
              <a:gd name="connsiteY33" fmla="*/ 458162 h 1194762"/>
              <a:gd name="connsiteX34" fmla="*/ 99926 w 1027026"/>
              <a:gd name="connsiteY34" fmla="*/ 445462 h 1194762"/>
              <a:gd name="connsiteX35" fmla="*/ 61826 w 1027026"/>
              <a:gd name="connsiteY35" fmla="*/ 432762 h 1194762"/>
              <a:gd name="connsiteX36" fmla="*/ 87226 w 1027026"/>
              <a:gd name="connsiteY36" fmla="*/ 369262 h 1194762"/>
              <a:gd name="connsiteX37" fmla="*/ 23726 w 1027026"/>
              <a:gd name="connsiteY37" fmla="*/ 254962 h 1194762"/>
              <a:gd name="connsiteX38" fmla="*/ 49126 w 1027026"/>
              <a:gd name="connsiteY38" fmla="*/ 254962 h 1194762"/>
              <a:gd name="connsiteX0" fmla="*/ 49126 w 1027026"/>
              <a:gd name="connsiteY0" fmla="*/ 243982 h 1183782"/>
              <a:gd name="connsiteX1" fmla="*/ 277726 w 1027026"/>
              <a:gd name="connsiteY1" fmla="*/ 193182 h 1183782"/>
              <a:gd name="connsiteX2" fmla="*/ 315826 w 1027026"/>
              <a:gd name="connsiteY2" fmla="*/ 155082 h 1183782"/>
              <a:gd name="connsiteX3" fmla="*/ 430126 w 1027026"/>
              <a:gd name="connsiteY3" fmla="*/ 91582 h 1183782"/>
              <a:gd name="connsiteX4" fmla="*/ 506326 w 1027026"/>
              <a:gd name="connsiteY4" fmla="*/ 104282 h 1183782"/>
              <a:gd name="connsiteX5" fmla="*/ 544426 w 1027026"/>
              <a:gd name="connsiteY5" fmla="*/ 129682 h 1183782"/>
              <a:gd name="connsiteX6" fmla="*/ 582526 w 1027026"/>
              <a:gd name="connsiteY6" fmla="*/ 142382 h 1183782"/>
              <a:gd name="connsiteX7" fmla="*/ 620626 w 1027026"/>
              <a:gd name="connsiteY7" fmla="*/ 129682 h 1183782"/>
              <a:gd name="connsiteX8" fmla="*/ 696826 w 1027026"/>
              <a:gd name="connsiteY8" fmla="*/ 78882 h 1183782"/>
              <a:gd name="connsiteX9" fmla="*/ 912726 w 1027026"/>
              <a:gd name="connsiteY9" fmla="*/ 53482 h 1183782"/>
              <a:gd name="connsiteX10" fmla="*/ 925426 w 1027026"/>
              <a:gd name="connsiteY10" fmla="*/ 116982 h 1183782"/>
              <a:gd name="connsiteX11" fmla="*/ 963526 w 1027026"/>
              <a:gd name="connsiteY11" fmla="*/ 142382 h 1183782"/>
              <a:gd name="connsiteX12" fmla="*/ 1001626 w 1027026"/>
              <a:gd name="connsiteY12" fmla="*/ 256682 h 1183782"/>
              <a:gd name="connsiteX13" fmla="*/ 1027026 w 1027026"/>
              <a:gd name="connsiteY13" fmla="*/ 332882 h 1183782"/>
              <a:gd name="connsiteX14" fmla="*/ 950826 w 1027026"/>
              <a:gd name="connsiteY14" fmla="*/ 345582 h 1183782"/>
              <a:gd name="connsiteX15" fmla="*/ 963526 w 1027026"/>
              <a:gd name="connsiteY15" fmla="*/ 459882 h 1183782"/>
              <a:gd name="connsiteX16" fmla="*/ 950826 w 1027026"/>
              <a:gd name="connsiteY16" fmla="*/ 802782 h 1183782"/>
              <a:gd name="connsiteX17" fmla="*/ 684126 w 1027026"/>
              <a:gd name="connsiteY17" fmla="*/ 993282 h 1183782"/>
              <a:gd name="connsiteX18" fmla="*/ 646026 w 1027026"/>
              <a:gd name="connsiteY18" fmla="*/ 1120282 h 1183782"/>
              <a:gd name="connsiteX19" fmla="*/ 633326 w 1027026"/>
              <a:gd name="connsiteY19" fmla="*/ 1158382 h 1183782"/>
              <a:gd name="connsiteX20" fmla="*/ 595226 w 1027026"/>
              <a:gd name="connsiteY20" fmla="*/ 1183782 h 1183782"/>
              <a:gd name="connsiteX21" fmla="*/ 506326 w 1027026"/>
              <a:gd name="connsiteY21" fmla="*/ 1171082 h 1183782"/>
              <a:gd name="connsiteX22" fmla="*/ 480926 w 1027026"/>
              <a:gd name="connsiteY22" fmla="*/ 1132982 h 1183782"/>
              <a:gd name="connsiteX23" fmla="*/ 442826 w 1027026"/>
              <a:gd name="connsiteY23" fmla="*/ 1094882 h 1183782"/>
              <a:gd name="connsiteX24" fmla="*/ 392026 w 1027026"/>
              <a:gd name="connsiteY24" fmla="*/ 1018682 h 1183782"/>
              <a:gd name="connsiteX25" fmla="*/ 404726 w 1027026"/>
              <a:gd name="connsiteY25" fmla="*/ 942482 h 1183782"/>
              <a:gd name="connsiteX26" fmla="*/ 430126 w 1027026"/>
              <a:gd name="connsiteY26" fmla="*/ 866282 h 1183782"/>
              <a:gd name="connsiteX27" fmla="*/ 417426 w 1027026"/>
              <a:gd name="connsiteY27" fmla="*/ 739282 h 1183782"/>
              <a:gd name="connsiteX28" fmla="*/ 366626 w 1027026"/>
              <a:gd name="connsiteY28" fmla="*/ 726582 h 1183782"/>
              <a:gd name="connsiteX29" fmla="*/ 353926 w 1027026"/>
              <a:gd name="connsiteY29" fmla="*/ 688482 h 1183782"/>
              <a:gd name="connsiteX30" fmla="*/ 341226 w 1027026"/>
              <a:gd name="connsiteY30" fmla="*/ 561482 h 1183782"/>
              <a:gd name="connsiteX31" fmla="*/ 328526 w 1027026"/>
              <a:gd name="connsiteY31" fmla="*/ 510682 h 1183782"/>
              <a:gd name="connsiteX32" fmla="*/ 290426 w 1027026"/>
              <a:gd name="connsiteY32" fmla="*/ 485282 h 1183782"/>
              <a:gd name="connsiteX33" fmla="*/ 265026 w 1027026"/>
              <a:gd name="connsiteY33" fmla="*/ 447182 h 1183782"/>
              <a:gd name="connsiteX34" fmla="*/ 99926 w 1027026"/>
              <a:gd name="connsiteY34" fmla="*/ 434482 h 1183782"/>
              <a:gd name="connsiteX35" fmla="*/ 61826 w 1027026"/>
              <a:gd name="connsiteY35" fmla="*/ 421782 h 1183782"/>
              <a:gd name="connsiteX36" fmla="*/ 87226 w 1027026"/>
              <a:gd name="connsiteY36" fmla="*/ 358282 h 1183782"/>
              <a:gd name="connsiteX37" fmla="*/ 23726 w 1027026"/>
              <a:gd name="connsiteY37" fmla="*/ 243982 h 1183782"/>
              <a:gd name="connsiteX38" fmla="*/ 49126 w 1027026"/>
              <a:gd name="connsiteY38" fmla="*/ 243982 h 1183782"/>
              <a:gd name="connsiteX0" fmla="*/ 49126 w 1027026"/>
              <a:gd name="connsiteY0" fmla="*/ 243982 h 1183782"/>
              <a:gd name="connsiteX1" fmla="*/ 277726 w 1027026"/>
              <a:gd name="connsiteY1" fmla="*/ 193182 h 1183782"/>
              <a:gd name="connsiteX2" fmla="*/ 315826 w 1027026"/>
              <a:gd name="connsiteY2" fmla="*/ 155082 h 1183782"/>
              <a:gd name="connsiteX3" fmla="*/ 430126 w 1027026"/>
              <a:gd name="connsiteY3" fmla="*/ 91582 h 1183782"/>
              <a:gd name="connsiteX4" fmla="*/ 506326 w 1027026"/>
              <a:gd name="connsiteY4" fmla="*/ 104282 h 1183782"/>
              <a:gd name="connsiteX5" fmla="*/ 544426 w 1027026"/>
              <a:gd name="connsiteY5" fmla="*/ 129682 h 1183782"/>
              <a:gd name="connsiteX6" fmla="*/ 582526 w 1027026"/>
              <a:gd name="connsiteY6" fmla="*/ 142382 h 1183782"/>
              <a:gd name="connsiteX7" fmla="*/ 620626 w 1027026"/>
              <a:gd name="connsiteY7" fmla="*/ 129682 h 1183782"/>
              <a:gd name="connsiteX8" fmla="*/ 696826 w 1027026"/>
              <a:gd name="connsiteY8" fmla="*/ 78882 h 1183782"/>
              <a:gd name="connsiteX9" fmla="*/ 912726 w 1027026"/>
              <a:gd name="connsiteY9" fmla="*/ 53482 h 1183782"/>
              <a:gd name="connsiteX10" fmla="*/ 925426 w 1027026"/>
              <a:gd name="connsiteY10" fmla="*/ 116982 h 1183782"/>
              <a:gd name="connsiteX11" fmla="*/ 1001626 w 1027026"/>
              <a:gd name="connsiteY11" fmla="*/ 256682 h 1183782"/>
              <a:gd name="connsiteX12" fmla="*/ 1027026 w 1027026"/>
              <a:gd name="connsiteY12" fmla="*/ 332882 h 1183782"/>
              <a:gd name="connsiteX13" fmla="*/ 950826 w 1027026"/>
              <a:gd name="connsiteY13" fmla="*/ 345582 h 1183782"/>
              <a:gd name="connsiteX14" fmla="*/ 963526 w 1027026"/>
              <a:gd name="connsiteY14" fmla="*/ 459882 h 1183782"/>
              <a:gd name="connsiteX15" fmla="*/ 950826 w 1027026"/>
              <a:gd name="connsiteY15" fmla="*/ 802782 h 1183782"/>
              <a:gd name="connsiteX16" fmla="*/ 684126 w 1027026"/>
              <a:gd name="connsiteY16" fmla="*/ 993282 h 1183782"/>
              <a:gd name="connsiteX17" fmla="*/ 646026 w 1027026"/>
              <a:gd name="connsiteY17" fmla="*/ 1120282 h 1183782"/>
              <a:gd name="connsiteX18" fmla="*/ 633326 w 1027026"/>
              <a:gd name="connsiteY18" fmla="*/ 1158382 h 1183782"/>
              <a:gd name="connsiteX19" fmla="*/ 595226 w 1027026"/>
              <a:gd name="connsiteY19" fmla="*/ 1183782 h 1183782"/>
              <a:gd name="connsiteX20" fmla="*/ 506326 w 1027026"/>
              <a:gd name="connsiteY20" fmla="*/ 1171082 h 1183782"/>
              <a:gd name="connsiteX21" fmla="*/ 480926 w 1027026"/>
              <a:gd name="connsiteY21" fmla="*/ 1132982 h 1183782"/>
              <a:gd name="connsiteX22" fmla="*/ 442826 w 1027026"/>
              <a:gd name="connsiteY22" fmla="*/ 1094882 h 1183782"/>
              <a:gd name="connsiteX23" fmla="*/ 392026 w 1027026"/>
              <a:gd name="connsiteY23" fmla="*/ 1018682 h 1183782"/>
              <a:gd name="connsiteX24" fmla="*/ 404726 w 1027026"/>
              <a:gd name="connsiteY24" fmla="*/ 942482 h 1183782"/>
              <a:gd name="connsiteX25" fmla="*/ 430126 w 1027026"/>
              <a:gd name="connsiteY25" fmla="*/ 866282 h 1183782"/>
              <a:gd name="connsiteX26" fmla="*/ 417426 w 1027026"/>
              <a:gd name="connsiteY26" fmla="*/ 739282 h 1183782"/>
              <a:gd name="connsiteX27" fmla="*/ 366626 w 1027026"/>
              <a:gd name="connsiteY27" fmla="*/ 726582 h 1183782"/>
              <a:gd name="connsiteX28" fmla="*/ 353926 w 1027026"/>
              <a:gd name="connsiteY28" fmla="*/ 688482 h 1183782"/>
              <a:gd name="connsiteX29" fmla="*/ 341226 w 1027026"/>
              <a:gd name="connsiteY29" fmla="*/ 561482 h 1183782"/>
              <a:gd name="connsiteX30" fmla="*/ 328526 w 1027026"/>
              <a:gd name="connsiteY30" fmla="*/ 510682 h 1183782"/>
              <a:gd name="connsiteX31" fmla="*/ 290426 w 1027026"/>
              <a:gd name="connsiteY31" fmla="*/ 485282 h 1183782"/>
              <a:gd name="connsiteX32" fmla="*/ 265026 w 1027026"/>
              <a:gd name="connsiteY32" fmla="*/ 447182 h 1183782"/>
              <a:gd name="connsiteX33" fmla="*/ 99926 w 1027026"/>
              <a:gd name="connsiteY33" fmla="*/ 434482 h 1183782"/>
              <a:gd name="connsiteX34" fmla="*/ 61826 w 1027026"/>
              <a:gd name="connsiteY34" fmla="*/ 421782 h 1183782"/>
              <a:gd name="connsiteX35" fmla="*/ 87226 w 1027026"/>
              <a:gd name="connsiteY35" fmla="*/ 358282 h 1183782"/>
              <a:gd name="connsiteX36" fmla="*/ 23726 w 1027026"/>
              <a:gd name="connsiteY36" fmla="*/ 243982 h 1183782"/>
              <a:gd name="connsiteX37" fmla="*/ 49126 w 1027026"/>
              <a:gd name="connsiteY37" fmla="*/ 243982 h 1183782"/>
              <a:gd name="connsiteX0" fmla="*/ 49126 w 1027026"/>
              <a:gd name="connsiteY0" fmla="*/ 190500 h 1130300"/>
              <a:gd name="connsiteX1" fmla="*/ 277726 w 1027026"/>
              <a:gd name="connsiteY1" fmla="*/ 139700 h 1130300"/>
              <a:gd name="connsiteX2" fmla="*/ 315826 w 1027026"/>
              <a:gd name="connsiteY2" fmla="*/ 101600 h 1130300"/>
              <a:gd name="connsiteX3" fmla="*/ 430126 w 1027026"/>
              <a:gd name="connsiteY3" fmla="*/ 38100 h 1130300"/>
              <a:gd name="connsiteX4" fmla="*/ 506326 w 1027026"/>
              <a:gd name="connsiteY4" fmla="*/ 50800 h 1130300"/>
              <a:gd name="connsiteX5" fmla="*/ 544426 w 1027026"/>
              <a:gd name="connsiteY5" fmla="*/ 76200 h 1130300"/>
              <a:gd name="connsiteX6" fmla="*/ 582526 w 1027026"/>
              <a:gd name="connsiteY6" fmla="*/ 88900 h 1130300"/>
              <a:gd name="connsiteX7" fmla="*/ 620626 w 1027026"/>
              <a:gd name="connsiteY7" fmla="*/ 76200 h 1130300"/>
              <a:gd name="connsiteX8" fmla="*/ 696826 w 1027026"/>
              <a:gd name="connsiteY8" fmla="*/ 25400 h 1130300"/>
              <a:gd name="connsiteX9" fmla="*/ 912726 w 1027026"/>
              <a:gd name="connsiteY9" fmla="*/ 0 h 1130300"/>
              <a:gd name="connsiteX10" fmla="*/ 925426 w 1027026"/>
              <a:gd name="connsiteY10" fmla="*/ 63500 h 1130300"/>
              <a:gd name="connsiteX11" fmla="*/ 1001626 w 1027026"/>
              <a:gd name="connsiteY11" fmla="*/ 203200 h 1130300"/>
              <a:gd name="connsiteX12" fmla="*/ 1027026 w 1027026"/>
              <a:gd name="connsiteY12" fmla="*/ 279400 h 1130300"/>
              <a:gd name="connsiteX13" fmla="*/ 950826 w 1027026"/>
              <a:gd name="connsiteY13" fmla="*/ 292100 h 1130300"/>
              <a:gd name="connsiteX14" fmla="*/ 963526 w 1027026"/>
              <a:gd name="connsiteY14" fmla="*/ 406400 h 1130300"/>
              <a:gd name="connsiteX15" fmla="*/ 950826 w 1027026"/>
              <a:gd name="connsiteY15" fmla="*/ 749300 h 1130300"/>
              <a:gd name="connsiteX16" fmla="*/ 684126 w 1027026"/>
              <a:gd name="connsiteY16" fmla="*/ 939800 h 1130300"/>
              <a:gd name="connsiteX17" fmla="*/ 646026 w 1027026"/>
              <a:gd name="connsiteY17" fmla="*/ 1066800 h 1130300"/>
              <a:gd name="connsiteX18" fmla="*/ 633326 w 1027026"/>
              <a:gd name="connsiteY18" fmla="*/ 1104900 h 1130300"/>
              <a:gd name="connsiteX19" fmla="*/ 595226 w 1027026"/>
              <a:gd name="connsiteY19" fmla="*/ 1130300 h 1130300"/>
              <a:gd name="connsiteX20" fmla="*/ 506326 w 1027026"/>
              <a:gd name="connsiteY20" fmla="*/ 1117600 h 1130300"/>
              <a:gd name="connsiteX21" fmla="*/ 480926 w 1027026"/>
              <a:gd name="connsiteY21" fmla="*/ 1079500 h 1130300"/>
              <a:gd name="connsiteX22" fmla="*/ 442826 w 1027026"/>
              <a:gd name="connsiteY22" fmla="*/ 1041400 h 1130300"/>
              <a:gd name="connsiteX23" fmla="*/ 392026 w 1027026"/>
              <a:gd name="connsiteY23" fmla="*/ 965200 h 1130300"/>
              <a:gd name="connsiteX24" fmla="*/ 404726 w 1027026"/>
              <a:gd name="connsiteY24" fmla="*/ 889000 h 1130300"/>
              <a:gd name="connsiteX25" fmla="*/ 430126 w 1027026"/>
              <a:gd name="connsiteY25" fmla="*/ 812800 h 1130300"/>
              <a:gd name="connsiteX26" fmla="*/ 417426 w 1027026"/>
              <a:gd name="connsiteY26" fmla="*/ 685800 h 1130300"/>
              <a:gd name="connsiteX27" fmla="*/ 366626 w 1027026"/>
              <a:gd name="connsiteY27" fmla="*/ 673100 h 1130300"/>
              <a:gd name="connsiteX28" fmla="*/ 353926 w 1027026"/>
              <a:gd name="connsiteY28" fmla="*/ 635000 h 1130300"/>
              <a:gd name="connsiteX29" fmla="*/ 341226 w 1027026"/>
              <a:gd name="connsiteY29" fmla="*/ 508000 h 1130300"/>
              <a:gd name="connsiteX30" fmla="*/ 328526 w 1027026"/>
              <a:gd name="connsiteY30" fmla="*/ 457200 h 1130300"/>
              <a:gd name="connsiteX31" fmla="*/ 290426 w 1027026"/>
              <a:gd name="connsiteY31" fmla="*/ 431800 h 1130300"/>
              <a:gd name="connsiteX32" fmla="*/ 265026 w 1027026"/>
              <a:gd name="connsiteY32" fmla="*/ 393700 h 1130300"/>
              <a:gd name="connsiteX33" fmla="*/ 99926 w 1027026"/>
              <a:gd name="connsiteY33" fmla="*/ 381000 h 1130300"/>
              <a:gd name="connsiteX34" fmla="*/ 61826 w 1027026"/>
              <a:gd name="connsiteY34" fmla="*/ 368300 h 1130300"/>
              <a:gd name="connsiteX35" fmla="*/ 87226 w 1027026"/>
              <a:gd name="connsiteY35" fmla="*/ 304800 h 1130300"/>
              <a:gd name="connsiteX36" fmla="*/ 23726 w 1027026"/>
              <a:gd name="connsiteY36" fmla="*/ 190500 h 1130300"/>
              <a:gd name="connsiteX37" fmla="*/ 49126 w 1027026"/>
              <a:gd name="connsiteY37" fmla="*/ 190500 h 1130300"/>
              <a:gd name="connsiteX0" fmla="*/ 49126 w 1027026"/>
              <a:gd name="connsiteY0" fmla="*/ 190500 h 1130300"/>
              <a:gd name="connsiteX1" fmla="*/ 277726 w 1027026"/>
              <a:gd name="connsiteY1" fmla="*/ 139700 h 1130300"/>
              <a:gd name="connsiteX2" fmla="*/ 315826 w 1027026"/>
              <a:gd name="connsiteY2" fmla="*/ 101600 h 1130300"/>
              <a:gd name="connsiteX3" fmla="*/ 430126 w 1027026"/>
              <a:gd name="connsiteY3" fmla="*/ 38100 h 1130300"/>
              <a:gd name="connsiteX4" fmla="*/ 506326 w 1027026"/>
              <a:gd name="connsiteY4" fmla="*/ 50800 h 1130300"/>
              <a:gd name="connsiteX5" fmla="*/ 544426 w 1027026"/>
              <a:gd name="connsiteY5" fmla="*/ 76200 h 1130300"/>
              <a:gd name="connsiteX6" fmla="*/ 582526 w 1027026"/>
              <a:gd name="connsiteY6" fmla="*/ 88900 h 1130300"/>
              <a:gd name="connsiteX7" fmla="*/ 620626 w 1027026"/>
              <a:gd name="connsiteY7" fmla="*/ 76200 h 1130300"/>
              <a:gd name="connsiteX8" fmla="*/ 696826 w 1027026"/>
              <a:gd name="connsiteY8" fmla="*/ 25400 h 1130300"/>
              <a:gd name="connsiteX9" fmla="*/ 912726 w 1027026"/>
              <a:gd name="connsiteY9" fmla="*/ 0 h 1130300"/>
              <a:gd name="connsiteX10" fmla="*/ 925426 w 1027026"/>
              <a:gd name="connsiteY10" fmla="*/ 63500 h 1130300"/>
              <a:gd name="connsiteX11" fmla="*/ 1001626 w 1027026"/>
              <a:gd name="connsiteY11" fmla="*/ 203200 h 1130300"/>
              <a:gd name="connsiteX12" fmla="*/ 1027026 w 1027026"/>
              <a:gd name="connsiteY12" fmla="*/ 279400 h 1130300"/>
              <a:gd name="connsiteX13" fmla="*/ 950826 w 1027026"/>
              <a:gd name="connsiteY13" fmla="*/ 292100 h 1130300"/>
              <a:gd name="connsiteX14" fmla="*/ 963526 w 1027026"/>
              <a:gd name="connsiteY14" fmla="*/ 406400 h 1130300"/>
              <a:gd name="connsiteX15" fmla="*/ 950826 w 1027026"/>
              <a:gd name="connsiteY15" fmla="*/ 749300 h 1130300"/>
              <a:gd name="connsiteX16" fmla="*/ 684126 w 1027026"/>
              <a:gd name="connsiteY16" fmla="*/ 939800 h 1130300"/>
              <a:gd name="connsiteX17" fmla="*/ 646026 w 1027026"/>
              <a:gd name="connsiteY17" fmla="*/ 1066800 h 1130300"/>
              <a:gd name="connsiteX18" fmla="*/ 633326 w 1027026"/>
              <a:gd name="connsiteY18" fmla="*/ 1104900 h 1130300"/>
              <a:gd name="connsiteX19" fmla="*/ 595226 w 1027026"/>
              <a:gd name="connsiteY19" fmla="*/ 1130300 h 1130300"/>
              <a:gd name="connsiteX20" fmla="*/ 506326 w 1027026"/>
              <a:gd name="connsiteY20" fmla="*/ 1117600 h 1130300"/>
              <a:gd name="connsiteX21" fmla="*/ 480926 w 1027026"/>
              <a:gd name="connsiteY21" fmla="*/ 1079500 h 1130300"/>
              <a:gd name="connsiteX22" fmla="*/ 442826 w 1027026"/>
              <a:gd name="connsiteY22" fmla="*/ 1041400 h 1130300"/>
              <a:gd name="connsiteX23" fmla="*/ 392026 w 1027026"/>
              <a:gd name="connsiteY23" fmla="*/ 965200 h 1130300"/>
              <a:gd name="connsiteX24" fmla="*/ 404726 w 1027026"/>
              <a:gd name="connsiteY24" fmla="*/ 889000 h 1130300"/>
              <a:gd name="connsiteX25" fmla="*/ 430126 w 1027026"/>
              <a:gd name="connsiteY25" fmla="*/ 812800 h 1130300"/>
              <a:gd name="connsiteX26" fmla="*/ 417426 w 1027026"/>
              <a:gd name="connsiteY26" fmla="*/ 685800 h 1130300"/>
              <a:gd name="connsiteX27" fmla="*/ 366626 w 1027026"/>
              <a:gd name="connsiteY27" fmla="*/ 673100 h 1130300"/>
              <a:gd name="connsiteX28" fmla="*/ 353926 w 1027026"/>
              <a:gd name="connsiteY28" fmla="*/ 635000 h 1130300"/>
              <a:gd name="connsiteX29" fmla="*/ 341226 w 1027026"/>
              <a:gd name="connsiteY29" fmla="*/ 508000 h 1130300"/>
              <a:gd name="connsiteX30" fmla="*/ 328526 w 1027026"/>
              <a:gd name="connsiteY30" fmla="*/ 457200 h 1130300"/>
              <a:gd name="connsiteX31" fmla="*/ 290426 w 1027026"/>
              <a:gd name="connsiteY31" fmla="*/ 431800 h 1130300"/>
              <a:gd name="connsiteX32" fmla="*/ 265026 w 1027026"/>
              <a:gd name="connsiteY32" fmla="*/ 393700 h 1130300"/>
              <a:gd name="connsiteX33" fmla="*/ 99926 w 1027026"/>
              <a:gd name="connsiteY33" fmla="*/ 381000 h 1130300"/>
              <a:gd name="connsiteX34" fmla="*/ 61826 w 1027026"/>
              <a:gd name="connsiteY34" fmla="*/ 368300 h 1130300"/>
              <a:gd name="connsiteX35" fmla="*/ 87226 w 1027026"/>
              <a:gd name="connsiteY35" fmla="*/ 304800 h 1130300"/>
              <a:gd name="connsiteX36" fmla="*/ 23726 w 1027026"/>
              <a:gd name="connsiteY36" fmla="*/ 190500 h 1130300"/>
              <a:gd name="connsiteX37" fmla="*/ 49126 w 1027026"/>
              <a:gd name="connsiteY37" fmla="*/ 190500 h 1130300"/>
              <a:gd name="connsiteX0" fmla="*/ 49126 w 1027026"/>
              <a:gd name="connsiteY0" fmla="*/ 190500 h 1130300"/>
              <a:gd name="connsiteX1" fmla="*/ 277726 w 1027026"/>
              <a:gd name="connsiteY1" fmla="*/ 139700 h 1130300"/>
              <a:gd name="connsiteX2" fmla="*/ 315826 w 1027026"/>
              <a:gd name="connsiteY2" fmla="*/ 101600 h 1130300"/>
              <a:gd name="connsiteX3" fmla="*/ 430126 w 1027026"/>
              <a:gd name="connsiteY3" fmla="*/ 38100 h 1130300"/>
              <a:gd name="connsiteX4" fmla="*/ 506326 w 1027026"/>
              <a:gd name="connsiteY4" fmla="*/ 50800 h 1130300"/>
              <a:gd name="connsiteX5" fmla="*/ 544426 w 1027026"/>
              <a:gd name="connsiteY5" fmla="*/ 76200 h 1130300"/>
              <a:gd name="connsiteX6" fmla="*/ 582526 w 1027026"/>
              <a:gd name="connsiteY6" fmla="*/ 88900 h 1130300"/>
              <a:gd name="connsiteX7" fmla="*/ 620626 w 1027026"/>
              <a:gd name="connsiteY7" fmla="*/ 76200 h 1130300"/>
              <a:gd name="connsiteX8" fmla="*/ 696826 w 1027026"/>
              <a:gd name="connsiteY8" fmla="*/ 25400 h 1130300"/>
              <a:gd name="connsiteX9" fmla="*/ 912726 w 1027026"/>
              <a:gd name="connsiteY9" fmla="*/ 0 h 1130300"/>
              <a:gd name="connsiteX10" fmla="*/ 925426 w 1027026"/>
              <a:gd name="connsiteY10" fmla="*/ 63500 h 1130300"/>
              <a:gd name="connsiteX11" fmla="*/ 1001626 w 1027026"/>
              <a:gd name="connsiteY11" fmla="*/ 203200 h 1130300"/>
              <a:gd name="connsiteX12" fmla="*/ 1027026 w 1027026"/>
              <a:gd name="connsiteY12" fmla="*/ 279400 h 1130300"/>
              <a:gd name="connsiteX13" fmla="*/ 963526 w 1027026"/>
              <a:gd name="connsiteY13" fmla="*/ 406400 h 1130300"/>
              <a:gd name="connsiteX14" fmla="*/ 950826 w 1027026"/>
              <a:gd name="connsiteY14" fmla="*/ 749300 h 1130300"/>
              <a:gd name="connsiteX15" fmla="*/ 684126 w 1027026"/>
              <a:gd name="connsiteY15" fmla="*/ 939800 h 1130300"/>
              <a:gd name="connsiteX16" fmla="*/ 646026 w 1027026"/>
              <a:gd name="connsiteY16" fmla="*/ 1066800 h 1130300"/>
              <a:gd name="connsiteX17" fmla="*/ 633326 w 1027026"/>
              <a:gd name="connsiteY17" fmla="*/ 1104900 h 1130300"/>
              <a:gd name="connsiteX18" fmla="*/ 595226 w 1027026"/>
              <a:gd name="connsiteY18" fmla="*/ 1130300 h 1130300"/>
              <a:gd name="connsiteX19" fmla="*/ 506326 w 1027026"/>
              <a:gd name="connsiteY19" fmla="*/ 1117600 h 1130300"/>
              <a:gd name="connsiteX20" fmla="*/ 480926 w 1027026"/>
              <a:gd name="connsiteY20" fmla="*/ 1079500 h 1130300"/>
              <a:gd name="connsiteX21" fmla="*/ 442826 w 1027026"/>
              <a:gd name="connsiteY21" fmla="*/ 1041400 h 1130300"/>
              <a:gd name="connsiteX22" fmla="*/ 392026 w 1027026"/>
              <a:gd name="connsiteY22" fmla="*/ 965200 h 1130300"/>
              <a:gd name="connsiteX23" fmla="*/ 404726 w 1027026"/>
              <a:gd name="connsiteY23" fmla="*/ 889000 h 1130300"/>
              <a:gd name="connsiteX24" fmla="*/ 430126 w 1027026"/>
              <a:gd name="connsiteY24" fmla="*/ 812800 h 1130300"/>
              <a:gd name="connsiteX25" fmla="*/ 417426 w 1027026"/>
              <a:gd name="connsiteY25" fmla="*/ 685800 h 1130300"/>
              <a:gd name="connsiteX26" fmla="*/ 366626 w 1027026"/>
              <a:gd name="connsiteY26" fmla="*/ 673100 h 1130300"/>
              <a:gd name="connsiteX27" fmla="*/ 353926 w 1027026"/>
              <a:gd name="connsiteY27" fmla="*/ 635000 h 1130300"/>
              <a:gd name="connsiteX28" fmla="*/ 341226 w 1027026"/>
              <a:gd name="connsiteY28" fmla="*/ 508000 h 1130300"/>
              <a:gd name="connsiteX29" fmla="*/ 328526 w 1027026"/>
              <a:gd name="connsiteY29" fmla="*/ 457200 h 1130300"/>
              <a:gd name="connsiteX30" fmla="*/ 290426 w 1027026"/>
              <a:gd name="connsiteY30" fmla="*/ 431800 h 1130300"/>
              <a:gd name="connsiteX31" fmla="*/ 265026 w 1027026"/>
              <a:gd name="connsiteY31" fmla="*/ 393700 h 1130300"/>
              <a:gd name="connsiteX32" fmla="*/ 99926 w 1027026"/>
              <a:gd name="connsiteY32" fmla="*/ 381000 h 1130300"/>
              <a:gd name="connsiteX33" fmla="*/ 61826 w 1027026"/>
              <a:gd name="connsiteY33" fmla="*/ 368300 h 1130300"/>
              <a:gd name="connsiteX34" fmla="*/ 87226 w 1027026"/>
              <a:gd name="connsiteY34" fmla="*/ 304800 h 1130300"/>
              <a:gd name="connsiteX35" fmla="*/ 23726 w 1027026"/>
              <a:gd name="connsiteY35" fmla="*/ 190500 h 1130300"/>
              <a:gd name="connsiteX36" fmla="*/ 49126 w 1027026"/>
              <a:gd name="connsiteY36" fmla="*/ 190500 h 1130300"/>
              <a:gd name="connsiteX0" fmla="*/ 49126 w 1054784"/>
              <a:gd name="connsiteY0" fmla="*/ 190500 h 1130300"/>
              <a:gd name="connsiteX1" fmla="*/ 277726 w 1054784"/>
              <a:gd name="connsiteY1" fmla="*/ 139700 h 1130300"/>
              <a:gd name="connsiteX2" fmla="*/ 315826 w 1054784"/>
              <a:gd name="connsiteY2" fmla="*/ 101600 h 1130300"/>
              <a:gd name="connsiteX3" fmla="*/ 430126 w 1054784"/>
              <a:gd name="connsiteY3" fmla="*/ 38100 h 1130300"/>
              <a:gd name="connsiteX4" fmla="*/ 506326 w 1054784"/>
              <a:gd name="connsiteY4" fmla="*/ 50800 h 1130300"/>
              <a:gd name="connsiteX5" fmla="*/ 544426 w 1054784"/>
              <a:gd name="connsiteY5" fmla="*/ 76200 h 1130300"/>
              <a:gd name="connsiteX6" fmla="*/ 582526 w 1054784"/>
              <a:gd name="connsiteY6" fmla="*/ 88900 h 1130300"/>
              <a:gd name="connsiteX7" fmla="*/ 620626 w 1054784"/>
              <a:gd name="connsiteY7" fmla="*/ 76200 h 1130300"/>
              <a:gd name="connsiteX8" fmla="*/ 696826 w 1054784"/>
              <a:gd name="connsiteY8" fmla="*/ 25400 h 1130300"/>
              <a:gd name="connsiteX9" fmla="*/ 912726 w 1054784"/>
              <a:gd name="connsiteY9" fmla="*/ 0 h 1130300"/>
              <a:gd name="connsiteX10" fmla="*/ 925426 w 1054784"/>
              <a:gd name="connsiteY10" fmla="*/ 63500 h 1130300"/>
              <a:gd name="connsiteX11" fmla="*/ 1001626 w 1054784"/>
              <a:gd name="connsiteY11" fmla="*/ 203200 h 1130300"/>
              <a:gd name="connsiteX12" fmla="*/ 1027026 w 1054784"/>
              <a:gd name="connsiteY12" fmla="*/ 279400 h 1130300"/>
              <a:gd name="connsiteX13" fmla="*/ 963526 w 1054784"/>
              <a:gd name="connsiteY13" fmla="*/ 406400 h 1130300"/>
              <a:gd name="connsiteX14" fmla="*/ 1003632 w 1054784"/>
              <a:gd name="connsiteY14" fmla="*/ 733053 h 1130300"/>
              <a:gd name="connsiteX15" fmla="*/ 684126 w 1054784"/>
              <a:gd name="connsiteY15" fmla="*/ 939800 h 1130300"/>
              <a:gd name="connsiteX16" fmla="*/ 646026 w 1054784"/>
              <a:gd name="connsiteY16" fmla="*/ 1066800 h 1130300"/>
              <a:gd name="connsiteX17" fmla="*/ 633326 w 1054784"/>
              <a:gd name="connsiteY17" fmla="*/ 1104900 h 1130300"/>
              <a:gd name="connsiteX18" fmla="*/ 595226 w 1054784"/>
              <a:gd name="connsiteY18" fmla="*/ 1130300 h 1130300"/>
              <a:gd name="connsiteX19" fmla="*/ 506326 w 1054784"/>
              <a:gd name="connsiteY19" fmla="*/ 1117600 h 1130300"/>
              <a:gd name="connsiteX20" fmla="*/ 480926 w 1054784"/>
              <a:gd name="connsiteY20" fmla="*/ 1079500 h 1130300"/>
              <a:gd name="connsiteX21" fmla="*/ 442826 w 1054784"/>
              <a:gd name="connsiteY21" fmla="*/ 1041400 h 1130300"/>
              <a:gd name="connsiteX22" fmla="*/ 392026 w 1054784"/>
              <a:gd name="connsiteY22" fmla="*/ 965200 h 1130300"/>
              <a:gd name="connsiteX23" fmla="*/ 404726 w 1054784"/>
              <a:gd name="connsiteY23" fmla="*/ 889000 h 1130300"/>
              <a:gd name="connsiteX24" fmla="*/ 430126 w 1054784"/>
              <a:gd name="connsiteY24" fmla="*/ 812800 h 1130300"/>
              <a:gd name="connsiteX25" fmla="*/ 417426 w 1054784"/>
              <a:gd name="connsiteY25" fmla="*/ 685800 h 1130300"/>
              <a:gd name="connsiteX26" fmla="*/ 366626 w 1054784"/>
              <a:gd name="connsiteY26" fmla="*/ 673100 h 1130300"/>
              <a:gd name="connsiteX27" fmla="*/ 353926 w 1054784"/>
              <a:gd name="connsiteY27" fmla="*/ 635000 h 1130300"/>
              <a:gd name="connsiteX28" fmla="*/ 341226 w 1054784"/>
              <a:gd name="connsiteY28" fmla="*/ 508000 h 1130300"/>
              <a:gd name="connsiteX29" fmla="*/ 328526 w 1054784"/>
              <a:gd name="connsiteY29" fmla="*/ 457200 h 1130300"/>
              <a:gd name="connsiteX30" fmla="*/ 290426 w 1054784"/>
              <a:gd name="connsiteY30" fmla="*/ 431800 h 1130300"/>
              <a:gd name="connsiteX31" fmla="*/ 265026 w 1054784"/>
              <a:gd name="connsiteY31" fmla="*/ 393700 h 1130300"/>
              <a:gd name="connsiteX32" fmla="*/ 99926 w 1054784"/>
              <a:gd name="connsiteY32" fmla="*/ 381000 h 1130300"/>
              <a:gd name="connsiteX33" fmla="*/ 61826 w 1054784"/>
              <a:gd name="connsiteY33" fmla="*/ 368300 h 1130300"/>
              <a:gd name="connsiteX34" fmla="*/ 87226 w 1054784"/>
              <a:gd name="connsiteY34" fmla="*/ 304800 h 1130300"/>
              <a:gd name="connsiteX35" fmla="*/ 23726 w 1054784"/>
              <a:gd name="connsiteY35" fmla="*/ 190500 h 1130300"/>
              <a:gd name="connsiteX36" fmla="*/ 49126 w 1054784"/>
              <a:gd name="connsiteY36" fmla="*/ 190500 h 1130300"/>
              <a:gd name="connsiteX0" fmla="*/ 49126 w 1054784"/>
              <a:gd name="connsiteY0" fmla="*/ 190500 h 1130300"/>
              <a:gd name="connsiteX1" fmla="*/ 277726 w 1054784"/>
              <a:gd name="connsiteY1" fmla="*/ 139700 h 1130300"/>
              <a:gd name="connsiteX2" fmla="*/ 315826 w 1054784"/>
              <a:gd name="connsiteY2" fmla="*/ 101600 h 1130300"/>
              <a:gd name="connsiteX3" fmla="*/ 430126 w 1054784"/>
              <a:gd name="connsiteY3" fmla="*/ 38100 h 1130300"/>
              <a:gd name="connsiteX4" fmla="*/ 506326 w 1054784"/>
              <a:gd name="connsiteY4" fmla="*/ 50800 h 1130300"/>
              <a:gd name="connsiteX5" fmla="*/ 544426 w 1054784"/>
              <a:gd name="connsiteY5" fmla="*/ 76200 h 1130300"/>
              <a:gd name="connsiteX6" fmla="*/ 582526 w 1054784"/>
              <a:gd name="connsiteY6" fmla="*/ 88900 h 1130300"/>
              <a:gd name="connsiteX7" fmla="*/ 620626 w 1054784"/>
              <a:gd name="connsiteY7" fmla="*/ 76200 h 1130300"/>
              <a:gd name="connsiteX8" fmla="*/ 696826 w 1054784"/>
              <a:gd name="connsiteY8" fmla="*/ 25400 h 1130300"/>
              <a:gd name="connsiteX9" fmla="*/ 912726 w 1054784"/>
              <a:gd name="connsiteY9" fmla="*/ 0 h 1130300"/>
              <a:gd name="connsiteX10" fmla="*/ 925426 w 1054784"/>
              <a:gd name="connsiteY10" fmla="*/ 63500 h 1130300"/>
              <a:gd name="connsiteX11" fmla="*/ 1001626 w 1054784"/>
              <a:gd name="connsiteY11" fmla="*/ 203200 h 1130300"/>
              <a:gd name="connsiteX12" fmla="*/ 1027026 w 1054784"/>
              <a:gd name="connsiteY12" fmla="*/ 279400 h 1130300"/>
              <a:gd name="connsiteX13" fmla="*/ 963526 w 1054784"/>
              <a:gd name="connsiteY13" fmla="*/ 406400 h 1130300"/>
              <a:gd name="connsiteX14" fmla="*/ 1003632 w 1054784"/>
              <a:gd name="connsiteY14" fmla="*/ 733053 h 1130300"/>
              <a:gd name="connsiteX15" fmla="*/ 684126 w 1054784"/>
              <a:gd name="connsiteY15" fmla="*/ 939800 h 1130300"/>
              <a:gd name="connsiteX16" fmla="*/ 646026 w 1054784"/>
              <a:gd name="connsiteY16" fmla="*/ 1066800 h 1130300"/>
              <a:gd name="connsiteX17" fmla="*/ 633326 w 1054784"/>
              <a:gd name="connsiteY17" fmla="*/ 1104900 h 1130300"/>
              <a:gd name="connsiteX18" fmla="*/ 595226 w 1054784"/>
              <a:gd name="connsiteY18" fmla="*/ 1130300 h 1130300"/>
              <a:gd name="connsiteX19" fmla="*/ 506326 w 1054784"/>
              <a:gd name="connsiteY19" fmla="*/ 1117600 h 1130300"/>
              <a:gd name="connsiteX20" fmla="*/ 480926 w 1054784"/>
              <a:gd name="connsiteY20" fmla="*/ 1079500 h 1130300"/>
              <a:gd name="connsiteX21" fmla="*/ 442826 w 1054784"/>
              <a:gd name="connsiteY21" fmla="*/ 1041400 h 1130300"/>
              <a:gd name="connsiteX22" fmla="*/ 392026 w 1054784"/>
              <a:gd name="connsiteY22" fmla="*/ 965200 h 1130300"/>
              <a:gd name="connsiteX23" fmla="*/ 404726 w 1054784"/>
              <a:gd name="connsiteY23" fmla="*/ 889000 h 1130300"/>
              <a:gd name="connsiteX24" fmla="*/ 430126 w 1054784"/>
              <a:gd name="connsiteY24" fmla="*/ 812800 h 1130300"/>
              <a:gd name="connsiteX25" fmla="*/ 417426 w 1054784"/>
              <a:gd name="connsiteY25" fmla="*/ 685800 h 1130300"/>
              <a:gd name="connsiteX26" fmla="*/ 366626 w 1054784"/>
              <a:gd name="connsiteY26" fmla="*/ 673100 h 1130300"/>
              <a:gd name="connsiteX27" fmla="*/ 353926 w 1054784"/>
              <a:gd name="connsiteY27" fmla="*/ 635000 h 1130300"/>
              <a:gd name="connsiteX28" fmla="*/ 341226 w 1054784"/>
              <a:gd name="connsiteY28" fmla="*/ 508000 h 1130300"/>
              <a:gd name="connsiteX29" fmla="*/ 328526 w 1054784"/>
              <a:gd name="connsiteY29" fmla="*/ 457200 h 1130300"/>
              <a:gd name="connsiteX30" fmla="*/ 290426 w 1054784"/>
              <a:gd name="connsiteY30" fmla="*/ 431800 h 1130300"/>
              <a:gd name="connsiteX31" fmla="*/ 265026 w 1054784"/>
              <a:gd name="connsiteY31" fmla="*/ 393700 h 1130300"/>
              <a:gd name="connsiteX32" fmla="*/ 99926 w 1054784"/>
              <a:gd name="connsiteY32" fmla="*/ 381000 h 1130300"/>
              <a:gd name="connsiteX33" fmla="*/ 61826 w 1054784"/>
              <a:gd name="connsiteY33" fmla="*/ 368300 h 1130300"/>
              <a:gd name="connsiteX34" fmla="*/ 87226 w 1054784"/>
              <a:gd name="connsiteY34" fmla="*/ 304800 h 1130300"/>
              <a:gd name="connsiteX35" fmla="*/ 23726 w 1054784"/>
              <a:gd name="connsiteY35" fmla="*/ 190500 h 1130300"/>
              <a:gd name="connsiteX36" fmla="*/ 49126 w 1054784"/>
              <a:gd name="connsiteY36" fmla="*/ 190500 h 1130300"/>
              <a:gd name="connsiteX0" fmla="*/ 49126 w 1054784"/>
              <a:gd name="connsiteY0" fmla="*/ 190500 h 1130300"/>
              <a:gd name="connsiteX1" fmla="*/ 277726 w 1054784"/>
              <a:gd name="connsiteY1" fmla="*/ 139700 h 1130300"/>
              <a:gd name="connsiteX2" fmla="*/ 315826 w 1054784"/>
              <a:gd name="connsiteY2" fmla="*/ 101600 h 1130300"/>
              <a:gd name="connsiteX3" fmla="*/ 430126 w 1054784"/>
              <a:gd name="connsiteY3" fmla="*/ 38100 h 1130300"/>
              <a:gd name="connsiteX4" fmla="*/ 506326 w 1054784"/>
              <a:gd name="connsiteY4" fmla="*/ 50800 h 1130300"/>
              <a:gd name="connsiteX5" fmla="*/ 544426 w 1054784"/>
              <a:gd name="connsiteY5" fmla="*/ 76200 h 1130300"/>
              <a:gd name="connsiteX6" fmla="*/ 582526 w 1054784"/>
              <a:gd name="connsiteY6" fmla="*/ 88900 h 1130300"/>
              <a:gd name="connsiteX7" fmla="*/ 620626 w 1054784"/>
              <a:gd name="connsiteY7" fmla="*/ 76200 h 1130300"/>
              <a:gd name="connsiteX8" fmla="*/ 696826 w 1054784"/>
              <a:gd name="connsiteY8" fmla="*/ 25400 h 1130300"/>
              <a:gd name="connsiteX9" fmla="*/ 912726 w 1054784"/>
              <a:gd name="connsiteY9" fmla="*/ 0 h 1130300"/>
              <a:gd name="connsiteX10" fmla="*/ 925426 w 1054784"/>
              <a:gd name="connsiteY10" fmla="*/ 63500 h 1130300"/>
              <a:gd name="connsiteX11" fmla="*/ 1001626 w 1054784"/>
              <a:gd name="connsiteY11" fmla="*/ 203200 h 1130300"/>
              <a:gd name="connsiteX12" fmla="*/ 1027026 w 1054784"/>
              <a:gd name="connsiteY12" fmla="*/ 279400 h 1130300"/>
              <a:gd name="connsiteX13" fmla="*/ 963526 w 1054784"/>
              <a:gd name="connsiteY13" fmla="*/ 406400 h 1130300"/>
              <a:gd name="connsiteX14" fmla="*/ 1003632 w 1054784"/>
              <a:gd name="connsiteY14" fmla="*/ 733053 h 1130300"/>
              <a:gd name="connsiteX15" fmla="*/ 684126 w 1054784"/>
              <a:gd name="connsiteY15" fmla="*/ 939800 h 1130300"/>
              <a:gd name="connsiteX16" fmla="*/ 646026 w 1054784"/>
              <a:gd name="connsiteY16" fmla="*/ 1066800 h 1130300"/>
              <a:gd name="connsiteX17" fmla="*/ 595226 w 1054784"/>
              <a:gd name="connsiteY17" fmla="*/ 1130300 h 1130300"/>
              <a:gd name="connsiteX18" fmla="*/ 506326 w 1054784"/>
              <a:gd name="connsiteY18" fmla="*/ 1117600 h 1130300"/>
              <a:gd name="connsiteX19" fmla="*/ 480926 w 1054784"/>
              <a:gd name="connsiteY19" fmla="*/ 1079500 h 1130300"/>
              <a:gd name="connsiteX20" fmla="*/ 442826 w 1054784"/>
              <a:gd name="connsiteY20" fmla="*/ 1041400 h 1130300"/>
              <a:gd name="connsiteX21" fmla="*/ 392026 w 1054784"/>
              <a:gd name="connsiteY21" fmla="*/ 965200 h 1130300"/>
              <a:gd name="connsiteX22" fmla="*/ 404726 w 1054784"/>
              <a:gd name="connsiteY22" fmla="*/ 889000 h 1130300"/>
              <a:gd name="connsiteX23" fmla="*/ 430126 w 1054784"/>
              <a:gd name="connsiteY23" fmla="*/ 812800 h 1130300"/>
              <a:gd name="connsiteX24" fmla="*/ 417426 w 1054784"/>
              <a:gd name="connsiteY24" fmla="*/ 685800 h 1130300"/>
              <a:gd name="connsiteX25" fmla="*/ 366626 w 1054784"/>
              <a:gd name="connsiteY25" fmla="*/ 673100 h 1130300"/>
              <a:gd name="connsiteX26" fmla="*/ 353926 w 1054784"/>
              <a:gd name="connsiteY26" fmla="*/ 635000 h 1130300"/>
              <a:gd name="connsiteX27" fmla="*/ 341226 w 1054784"/>
              <a:gd name="connsiteY27" fmla="*/ 508000 h 1130300"/>
              <a:gd name="connsiteX28" fmla="*/ 328526 w 1054784"/>
              <a:gd name="connsiteY28" fmla="*/ 457200 h 1130300"/>
              <a:gd name="connsiteX29" fmla="*/ 290426 w 1054784"/>
              <a:gd name="connsiteY29" fmla="*/ 431800 h 1130300"/>
              <a:gd name="connsiteX30" fmla="*/ 265026 w 1054784"/>
              <a:gd name="connsiteY30" fmla="*/ 393700 h 1130300"/>
              <a:gd name="connsiteX31" fmla="*/ 99926 w 1054784"/>
              <a:gd name="connsiteY31" fmla="*/ 381000 h 1130300"/>
              <a:gd name="connsiteX32" fmla="*/ 61826 w 1054784"/>
              <a:gd name="connsiteY32" fmla="*/ 368300 h 1130300"/>
              <a:gd name="connsiteX33" fmla="*/ 87226 w 1054784"/>
              <a:gd name="connsiteY33" fmla="*/ 304800 h 1130300"/>
              <a:gd name="connsiteX34" fmla="*/ 23726 w 1054784"/>
              <a:gd name="connsiteY34" fmla="*/ 190500 h 1130300"/>
              <a:gd name="connsiteX35" fmla="*/ 49126 w 1054784"/>
              <a:gd name="connsiteY35" fmla="*/ 190500 h 1130300"/>
              <a:gd name="connsiteX0" fmla="*/ 49126 w 1054784"/>
              <a:gd name="connsiteY0" fmla="*/ 190500 h 1130300"/>
              <a:gd name="connsiteX1" fmla="*/ 277726 w 1054784"/>
              <a:gd name="connsiteY1" fmla="*/ 139700 h 1130300"/>
              <a:gd name="connsiteX2" fmla="*/ 315826 w 1054784"/>
              <a:gd name="connsiteY2" fmla="*/ 101600 h 1130300"/>
              <a:gd name="connsiteX3" fmla="*/ 430126 w 1054784"/>
              <a:gd name="connsiteY3" fmla="*/ 38100 h 1130300"/>
              <a:gd name="connsiteX4" fmla="*/ 506326 w 1054784"/>
              <a:gd name="connsiteY4" fmla="*/ 50800 h 1130300"/>
              <a:gd name="connsiteX5" fmla="*/ 544426 w 1054784"/>
              <a:gd name="connsiteY5" fmla="*/ 76200 h 1130300"/>
              <a:gd name="connsiteX6" fmla="*/ 582526 w 1054784"/>
              <a:gd name="connsiteY6" fmla="*/ 88900 h 1130300"/>
              <a:gd name="connsiteX7" fmla="*/ 620626 w 1054784"/>
              <a:gd name="connsiteY7" fmla="*/ 76200 h 1130300"/>
              <a:gd name="connsiteX8" fmla="*/ 696826 w 1054784"/>
              <a:gd name="connsiteY8" fmla="*/ 25400 h 1130300"/>
              <a:gd name="connsiteX9" fmla="*/ 912726 w 1054784"/>
              <a:gd name="connsiteY9" fmla="*/ 0 h 1130300"/>
              <a:gd name="connsiteX10" fmla="*/ 925426 w 1054784"/>
              <a:gd name="connsiteY10" fmla="*/ 63500 h 1130300"/>
              <a:gd name="connsiteX11" fmla="*/ 1001626 w 1054784"/>
              <a:gd name="connsiteY11" fmla="*/ 203200 h 1130300"/>
              <a:gd name="connsiteX12" fmla="*/ 1027026 w 1054784"/>
              <a:gd name="connsiteY12" fmla="*/ 279400 h 1130300"/>
              <a:gd name="connsiteX13" fmla="*/ 963526 w 1054784"/>
              <a:gd name="connsiteY13" fmla="*/ 406400 h 1130300"/>
              <a:gd name="connsiteX14" fmla="*/ 1003632 w 1054784"/>
              <a:gd name="connsiteY14" fmla="*/ 733053 h 1130300"/>
              <a:gd name="connsiteX15" fmla="*/ 684126 w 1054784"/>
              <a:gd name="connsiteY15" fmla="*/ 939800 h 1130300"/>
              <a:gd name="connsiteX16" fmla="*/ 595226 w 1054784"/>
              <a:gd name="connsiteY16" fmla="*/ 1130300 h 1130300"/>
              <a:gd name="connsiteX17" fmla="*/ 506326 w 1054784"/>
              <a:gd name="connsiteY17" fmla="*/ 1117600 h 1130300"/>
              <a:gd name="connsiteX18" fmla="*/ 480926 w 1054784"/>
              <a:gd name="connsiteY18" fmla="*/ 1079500 h 1130300"/>
              <a:gd name="connsiteX19" fmla="*/ 442826 w 1054784"/>
              <a:gd name="connsiteY19" fmla="*/ 1041400 h 1130300"/>
              <a:gd name="connsiteX20" fmla="*/ 392026 w 1054784"/>
              <a:gd name="connsiteY20" fmla="*/ 965200 h 1130300"/>
              <a:gd name="connsiteX21" fmla="*/ 404726 w 1054784"/>
              <a:gd name="connsiteY21" fmla="*/ 889000 h 1130300"/>
              <a:gd name="connsiteX22" fmla="*/ 430126 w 1054784"/>
              <a:gd name="connsiteY22" fmla="*/ 812800 h 1130300"/>
              <a:gd name="connsiteX23" fmla="*/ 417426 w 1054784"/>
              <a:gd name="connsiteY23" fmla="*/ 685800 h 1130300"/>
              <a:gd name="connsiteX24" fmla="*/ 366626 w 1054784"/>
              <a:gd name="connsiteY24" fmla="*/ 673100 h 1130300"/>
              <a:gd name="connsiteX25" fmla="*/ 353926 w 1054784"/>
              <a:gd name="connsiteY25" fmla="*/ 635000 h 1130300"/>
              <a:gd name="connsiteX26" fmla="*/ 341226 w 1054784"/>
              <a:gd name="connsiteY26" fmla="*/ 508000 h 1130300"/>
              <a:gd name="connsiteX27" fmla="*/ 328526 w 1054784"/>
              <a:gd name="connsiteY27" fmla="*/ 457200 h 1130300"/>
              <a:gd name="connsiteX28" fmla="*/ 290426 w 1054784"/>
              <a:gd name="connsiteY28" fmla="*/ 431800 h 1130300"/>
              <a:gd name="connsiteX29" fmla="*/ 265026 w 1054784"/>
              <a:gd name="connsiteY29" fmla="*/ 393700 h 1130300"/>
              <a:gd name="connsiteX30" fmla="*/ 99926 w 1054784"/>
              <a:gd name="connsiteY30" fmla="*/ 381000 h 1130300"/>
              <a:gd name="connsiteX31" fmla="*/ 61826 w 1054784"/>
              <a:gd name="connsiteY31" fmla="*/ 368300 h 1130300"/>
              <a:gd name="connsiteX32" fmla="*/ 87226 w 1054784"/>
              <a:gd name="connsiteY32" fmla="*/ 304800 h 1130300"/>
              <a:gd name="connsiteX33" fmla="*/ 23726 w 1054784"/>
              <a:gd name="connsiteY33" fmla="*/ 190500 h 1130300"/>
              <a:gd name="connsiteX34" fmla="*/ 49126 w 1054784"/>
              <a:gd name="connsiteY34" fmla="*/ 190500 h 1130300"/>
              <a:gd name="connsiteX0" fmla="*/ 49126 w 1054784"/>
              <a:gd name="connsiteY0" fmla="*/ 190500 h 1162813"/>
              <a:gd name="connsiteX1" fmla="*/ 277726 w 1054784"/>
              <a:gd name="connsiteY1" fmla="*/ 139700 h 1162813"/>
              <a:gd name="connsiteX2" fmla="*/ 315826 w 1054784"/>
              <a:gd name="connsiteY2" fmla="*/ 101600 h 1162813"/>
              <a:gd name="connsiteX3" fmla="*/ 430126 w 1054784"/>
              <a:gd name="connsiteY3" fmla="*/ 38100 h 1162813"/>
              <a:gd name="connsiteX4" fmla="*/ 506326 w 1054784"/>
              <a:gd name="connsiteY4" fmla="*/ 50800 h 1162813"/>
              <a:gd name="connsiteX5" fmla="*/ 544426 w 1054784"/>
              <a:gd name="connsiteY5" fmla="*/ 76200 h 1162813"/>
              <a:gd name="connsiteX6" fmla="*/ 582526 w 1054784"/>
              <a:gd name="connsiteY6" fmla="*/ 88900 h 1162813"/>
              <a:gd name="connsiteX7" fmla="*/ 620626 w 1054784"/>
              <a:gd name="connsiteY7" fmla="*/ 76200 h 1162813"/>
              <a:gd name="connsiteX8" fmla="*/ 696826 w 1054784"/>
              <a:gd name="connsiteY8" fmla="*/ 25400 h 1162813"/>
              <a:gd name="connsiteX9" fmla="*/ 912726 w 1054784"/>
              <a:gd name="connsiteY9" fmla="*/ 0 h 1162813"/>
              <a:gd name="connsiteX10" fmla="*/ 925426 w 1054784"/>
              <a:gd name="connsiteY10" fmla="*/ 63500 h 1162813"/>
              <a:gd name="connsiteX11" fmla="*/ 1001626 w 1054784"/>
              <a:gd name="connsiteY11" fmla="*/ 203200 h 1162813"/>
              <a:gd name="connsiteX12" fmla="*/ 1027026 w 1054784"/>
              <a:gd name="connsiteY12" fmla="*/ 279400 h 1162813"/>
              <a:gd name="connsiteX13" fmla="*/ 963526 w 1054784"/>
              <a:gd name="connsiteY13" fmla="*/ 406400 h 1162813"/>
              <a:gd name="connsiteX14" fmla="*/ 1003632 w 1054784"/>
              <a:gd name="connsiteY14" fmla="*/ 733053 h 1162813"/>
              <a:gd name="connsiteX15" fmla="*/ 684126 w 1054784"/>
              <a:gd name="connsiteY15" fmla="*/ 939800 h 1162813"/>
              <a:gd name="connsiteX16" fmla="*/ 635843 w 1054784"/>
              <a:gd name="connsiteY16" fmla="*/ 1162813 h 1162813"/>
              <a:gd name="connsiteX17" fmla="*/ 506326 w 1054784"/>
              <a:gd name="connsiteY17" fmla="*/ 1117600 h 1162813"/>
              <a:gd name="connsiteX18" fmla="*/ 480926 w 1054784"/>
              <a:gd name="connsiteY18" fmla="*/ 1079500 h 1162813"/>
              <a:gd name="connsiteX19" fmla="*/ 442826 w 1054784"/>
              <a:gd name="connsiteY19" fmla="*/ 1041400 h 1162813"/>
              <a:gd name="connsiteX20" fmla="*/ 392026 w 1054784"/>
              <a:gd name="connsiteY20" fmla="*/ 965200 h 1162813"/>
              <a:gd name="connsiteX21" fmla="*/ 404726 w 1054784"/>
              <a:gd name="connsiteY21" fmla="*/ 889000 h 1162813"/>
              <a:gd name="connsiteX22" fmla="*/ 430126 w 1054784"/>
              <a:gd name="connsiteY22" fmla="*/ 812800 h 1162813"/>
              <a:gd name="connsiteX23" fmla="*/ 417426 w 1054784"/>
              <a:gd name="connsiteY23" fmla="*/ 685800 h 1162813"/>
              <a:gd name="connsiteX24" fmla="*/ 366626 w 1054784"/>
              <a:gd name="connsiteY24" fmla="*/ 673100 h 1162813"/>
              <a:gd name="connsiteX25" fmla="*/ 353926 w 1054784"/>
              <a:gd name="connsiteY25" fmla="*/ 635000 h 1162813"/>
              <a:gd name="connsiteX26" fmla="*/ 341226 w 1054784"/>
              <a:gd name="connsiteY26" fmla="*/ 508000 h 1162813"/>
              <a:gd name="connsiteX27" fmla="*/ 328526 w 1054784"/>
              <a:gd name="connsiteY27" fmla="*/ 457200 h 1162813"/>
              <a:gd name="connsiteX28" fmla="*/ 290426 w 1054784"/>
              <a:gd name="connsiteY28" fmla="*/ 431800 h 1162813"/>
              <a:gd name="connsiteX29" fmla="*/ 265026 w 1054784"/>
              <a:gd name="connsiteY29" fmla="*/ 393700 h 1162813"/>
              <a:gd name="connsiteX30" fmla="*/ 99926 w 1054784"/>
              <a:gd name="connsiteY30" fmla="*/ 381000 h 1162813"/>
              <a:gd name="connsiteX31" fmla="*/ 61826 w 1054784"/>
              <a:gd name="connsiteY31" fmla="*/ 368300 h 1162813"/>
              <a:gd name="connsiteX32" fmla="*/ 87226 w 1054784"/>
              <a:gd name="connsiteY32" fmla="*/ 304800 h 1162813"/>
              <a:gd name="connsiteX33" fmla="*/ 23726 w 1054784"/>
              <a:gd name="connsiteY33" fmla="*/ 190500 h 1162813"/>
              <a:gd name="connsiteX34" fmla="*/ 49126 w 1054784"/>
              <a:gd name="connsiteY34" fmla="*/ 190500 h 1162813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90426 w 1054784"/>
              <a:gd name="connsiteY28" fmla="*/ 431800 h 1219161"/>
              <a:gd name="connsiteX29" fmla="*/ 265026 w 1054784"/>
              <a:gd name="connsiteY29" fmla="*/ 393700 h 1219161"/>
              <a:gd name="connsiteX30" fmla="*/ 99926 w 1054784"/>
              <a:gd name="connsiteY30" fmla="*/ 381000 h 1219161"/>
              <a:gd name="connsiteX31" fmla="*/ 61826 w 1054784"/>
              <a:gd name="connsiteY31" fmla="*/ 368300 h 1219161"/>
              <a:gd name="connsiteX32" fmla="*/ 87226 w 1054784"/>
              <a:gd name="connsiteY32" fmla="*/ 304800 h 1219161"/>
              <a:gd name="connsiteX33" fmla="*/ 23726 w 1054784"/>
              <a:gd name="connsiteY33" fmla="*/ 190500 h 1219161"/>
              <a:gd name="connsiteX34" fmla="*/ 49126 w 1054784"/>
              <a:gd name="connsiteY34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90426 w 1054784"/>
              <a:gd name="connsiteY28" fmla="*/ 431800 h 1219161"/>
              <a:gd name="connsiteX29" fmla="*/ 265026 w 1054784"/>
              <a:gd name="connsiteY29" fmla="*/ 393700 h 1219161"/>
              <a:gd name="connsiteX30" fmla="*/ 61826 w 1054784"/>
              <a:gd name="connsiteY30" fmla="*/ 368300 h 1219161"/>
              <a:gd name="connsiteX31" fmla="*/ 87226 w 1054784"/>
              <a:gd name="connsiteY31" fmla="*/ 304800 h 1219161"/>
              <a:gd name="connsiteX32" fmla="*/ 23726 w 1054784"/>
              <a:gd name="connsiteY32" fmla="*/ 190500 h 1219161"/>
              <a:gd name="connsiteX33" fmla="*/ 49126 w 1054784"/>
              <a:gd name="connsiteY33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90426 w 1054784"/>
              <a:gd name="connsiteY28" fmla="*/ 431800 h 1219161"/>
              <a:gd name="connsiteX29" fmla="*/ 265026 w 1054784"/>
              <a:gd name="connsiteY29" fmla="*/ 393700 h 1219161"/>
              <a:gd name="connsiteX30" fmla="*/ 87226 w 1054784"/>
              <a:gd name="connsiteY30" fmla="*/ 304800 h 1219161"/>
              <a:gd name="connsiteX31" fmla="*/ 23726 w 1054784"/>
              <a:gd name="connsiteY31" fmla="*/ 190500 h 1219161"/>
              <a:gd name="connsiteX32" fmla="*/ 49126 w 1054784"/>
              <a:gd name="connsiteY32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65026 w 1054784"/>
              <a:gd name="connsiteY28" fmla="*/ 393700 h 1219161"/>
              <a:gd name="connsiteX29" fmla="*/ 87226 w 1054784"/>
              <a:gd name="connsiteY29" fmla="*/ 304800 h 1219161"/>
              <a:gd name="connsiteX30" fmla="*/ 23726 w 1054784"/>
              <a:gd name="connsiteY30" fmla="*/ 190500 h 1219161"/>
              <a:gd name="connsiteX31" fmla="*/ 49126 w 1054784"/>
              <a:gd name="connsiteY31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65026 w 1054784"/>
              <a:gd name="connsiteY28" fmla="*/ 393700 h 1219161"/>
              <a:gd name="connsiteX29" fmla="*/ 87226 w 1054784"/>
              <a:gd name="connsiteY29" fmla="*/ 304800 h 1219161"/>
              <a:gd name="connsiteX30" fmla="*/ 23726 w 1054784"/>
              <a:gd name="connsiteY30" fmla="*/ 190500 h 1219161"/>
              <a:gd name="connsiteX31" fmla="*/ 49126 w 1054784"/>
              <a:gd name="connsiteY31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582526 w 1054784"/>
              <a:gd name="connsiteY6" fmla="*/ 88900 h 1219161"/>
              <a:gd name="connsiteX7" fmla="*/ 620626 w 1054784"/>
              <a:gd name="connsiteY7" fmla="*/ 76200 h 1219161"/>
              <a:gd name="connsiteX8" fmla="*/ 696826 w 1054784"/>
              <a:gd name="connsiteY8" fmla="*/ 25400 h 1219161"/>
              <a:gd name="connsiteX9" fmla="*/ 912726 w 1054784"/>
              <a:gd name="connsiteY9" fmla="*/ 0 h 1219161"/>
              <a:gd name="connsiteX10" fmla="*/ 925426 w 1054784"/>
              <a:gd name="connsiteY10" fmla="*/ 63500 h 1219161"/>
              <a:gd name="connsiteX11" fmla="*/ 1001626 w 1054784"/>
              <a:gd name="connsiteY11" fmla="*/ 203200 h 1219161"/>
              <a:gd name="connsiteX12" fmla="*/ 1027026 w 1054784"/>
              <a:gd name="connsiteY12" fmla="*/ 279400 h 1219161"/>
              <a:gd name="connsiteX13" fmla="*/ 963526 w 1054784"/>
              <a:gd name="connsiteY13" fmla="*/ 406400 h 1219161"/>
              <a:gd name="connsiteX14" fmla="*/ 1003632 w 1054784"/>
              <a:gd name="connsiteY14" fmla="*/ 733053 h 1219161"/>
              <a:gd name="connsiteX15" fmla="*/ 684126 w 1054784"/>
              <a:gd name="connsiteY15" fmla="*/ 939800 h 1219161"/>
              <a:gd name="connsiteX16" fmla="*/ 635843 w 1054784"/>
              <a:gd name="connsiteY16" fmla="*/ 1162813 h 1219161"/>
              <a:gd name="connsiteX17" fmla="*/ 546944 w 1054784"/>
              <a:gd name="connsiteY17" fmla="*/ 1207004 h 1219161"/>
              <a:gd name="connsiteX18" fmla="*/ 480926 w 1054784"/>
              <a:gd name="connsiteY18" fmla="*/ 1079500 h 1219161"/>
              <a:gd name="connsiteX19" fmla="*/ 442826 w 1054784"/>
              <a:gd name="connsiteY19" fmla="*/ 1041400 h 1219161"/>
              <a:gd name="connsiteX20" fmla="*/ 392026 w 1054784"/>
              <a:gd name="connsiteY20" fmla="*/ 965200 h 1219161"/>
              <a:gd name="connsiteX21" fmla="*/ 404726 w 1054784"/>
              <a:gd name="connsiteY21" fmla="*/ 889000 h 1219161"/>
              <a:gd name="connsiteX22" fmla="*/ 430126 w 1054784"/>
              <a:gd name="connsiteY22" fmla="*/ 812800 h 1219161"/>
              <a:gd name="connsiteX23" fmla="*/ 417426 w 1054784"/>
              <a:gd name="connsiteY23" fmla="*/ 685800 h 1219161"/>
              <a:gd name="connsiteX24" fmla="*/ 366626 w 1054784"/>
              <a:gd name="connsiteY24" fmla="*/ 673100 h 1219161"/>
              <a:gd name="connsiteX25" fmla="*/ 353926 w 1054784"/>
              <a:gd name="connsiteY25" fmla="*/ 635000 h 1219161"/>
              <a:gd name="connsiteX26" fmla="*/ 341226 w 1054784"/>
              <a:gd name="connsiteY26" fmla="*/ 508000 h 1219161"/>
              <a:gd name="connsiteX27" fmla="*/ 328526 w 1054784"/>
              <a:gd name="connsiteY27" fmla="*/ 457200 h 1219161"/>
              <a:gd name="connsiteX28" fmla="*/ 265026 w 1054784"/>
              <a:gd name="connsiteY28" fmla="*/ 393700 h 1219161"/>
              <a:gd name="connsiteX29" fmla="*/ 87226 w 1054784"/>
              <a:gd name="connsiteY29" fmla="*/ 304800 h 1219161"/>
              <a:gd name="connsiteX30" fmla="*/ 23726 w 1054784"/>
              <a:gd name="connsiteY30" fmla="*/ 190500 h 1219161"/>
              <a:gd name="connsiteX31" fmla="*/ 49126 w 1054784"/>
              <a:gd name="connsiteY31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620626 w 1054784"/>
              <a:gd name="connsiteY6" fmla="*/ 76200 h 1219161"/>
              <a:gd name="connsiteX7" fmla="*/ 696826 w 1054784"/>
              <a:gd name="connsiteY7" fmla="*/ 25400 h 1219161"/>
              <a:gd name="connsiteX8" fmla="*/ 912726 w 1054784"/>
              <a:gd name="connsiteY8" fmla="*/ 0 h 1219161"/>
              <a:gd name="connsiteX9" fmla="*/ 925426 w 1054784"/>
              <a:gd name="connsiteY9" fmla="*/ 63500 h 1219161"/>
              <a:gd name="connsiteX10" fmla="*/ 1001626 w 1054784"/>
              <a:gd name="connsiteY10" fmla="*/ 203200 h 1219161"/>
              <a:gd name="connsiteX11" fmla="*/ 1027026 w 1054784"/>
              <a:gd name="connsiteY11" fmla="*/ 279400 h 1219161"/>
              <a:gd name="connsiteX12" fmla="*/ 963526 w 1054784"/>
              <a:gd name="connsiteY12" fmla="*/ 406400 h 1219161"/>
              <a:gd name="connsiteX13" fmla="*/ 1003632 w 1054784"/>
              <a:gd name="connsiteY13" fmla="*/ 733053 h 1219161"/>
              <a:gd name="connsiteX14" fmla="*/ 684126 w 1054784"/>
              <a:gd name="connsiteY14" fmla="*/ 939800 h 1219161"/>
              <a:gd name="connsiteX15" fmla="*/ 635843 w 1054784"/>
              <a:gd name="connsiteY15" fmla="*/ 1162813 h 1219161"/>
              <a:gd name="connsiteX16" fmla="*/ 546944 w 1054784"/>
              <a:gd name="connsiteY16" fmla="*/ 1207004 h 1219161"/>
              <a:gd name="connsiteX17" fmla="*/ 480926 w 1054784"/>
              <a:gd name="connsiteY17" fmla="*/ 1079500 h 1219161"/>
              <a:gd name="connsiteX18" fmla="*/ 442826 w 1054784"/>
              <a:gd name="connsiteY18" fmla="*/ 1041400 h 1219161"/>
              <a:gd name="connsiteX19" fmla="*/ 392026 w 1054784"/>
              <a:gd name="connsiteY19" fmla="*/ 965200 h 1219161"/>
              <a:gd name="connsiteX20" fmla="*/ 404726 w 1054784"/>
              <a:gd name="connsiteY20" fmla="*/ 889000 h 1219161"/>
              <a:gd name="connsiteX21" fmla="*/ 430126 w 1054784"/>
              <a:gd name="connsiteY21" fmla="*/ 812800 h 1219161"/>
              <a:gd name="connsiteX22" fmla="*/ 417426 w 1054784"/>
              <a:gd name="connsiteY22" fmla="*/ 685800 h 1219161"/>
              <a:gd name="connsiteX23" fmla="*/ 366626 w 1054784"/>
              <a:gd name="connsiteY23" fmla="*/ 673100 h 1219161"/>
              <a:gd name="connsiteX24" fmla="*/ 353926 w 1054784"/>
              <a:gd name="connsiteY24" fmla="*/ 635000 h 1219161"/>
              <a:gd name="connsiteX25" fmla="*/ 341226 w 1054784"/>
              <a:gd name="connsiteY25" fmla="*/ 508000 h 1219161"/>
              <a:gd name="connsiteX26" fmla="*/ 328526 w 1054784"/>
              <a:gd name="connsiteY26" fmla="*/ 457200 h 1219161"/>
              <a:gd name="connsiteX27" fmla="*/ 265026 w 1054784"/>
              <a:gd name="connsiteY27" fmla="*/ 393700 h 1219161"/>
              <a:gd name="connsiteX28" fmla="*/ 87226 w 1054784"/>
              <a:gd name="connsiteY28" fmla="*/ 304800 h 1219161"/>
              <a:gd name="connsiteX29" fmla="*/ 23726 w 1054784"/>
              <a:gd name="connsiteY29" fmla="*/ 190500 h 1219161"/>
              <a:gd name="connsiteX30" fmla="*/ 49126 w 1054784"/>
              <a:gd name="connsiteY30" fmla="*/ 190500 h 1219161"/>
              <a:gd name="connsiteX0" fmla="*/ 49126 w 1100149"/>
              <a:gd name="connsiteY0" fmla="*/ 190500 h 1219161"/>
              <a:gd name="connsiteX1" fmla="*/ 277726 w 1100149"/>
              <a:gd name="connsiteY1" fmla="*/ 139700 h 1219161"/>
              <a:gd name="connsiteX2" fmla="*/ 315826 w 1100149"/>
              <a:gd name="connsiteY2" fmla="*/ 101600 h 1219161"/>
              <a:gd name="connsiteX3" fmla="*/ 430126 w 1100149"/>
              <a:gd name="connsiteY3" fmla="*/ 38100 h 1219161"/>
              <a:gd name="connsiteX4" fmla="*/ 506326 w 1100149"/>
              <a:gd name="connsiteY4" fmla="*/ 50800 h 1219161"/>
              <a:gd name="connsiteX5" fmla="*/ 544426 w 1100149"/>
              <a:gd name="connsiteY5" fmla="*/ 76200 h 1219161"/>
              <a:gd name="connsiteX6" fmla="*/ 620626 w 1100149"/>
              <a:gd name="connsiteY6" fmla="*/ 76200 h 1219161"/>
              <a:gd name="connsiteX7" fmla="*/ 696826 w 1100149"/>
              <a:gd name="connsiteY7" fmla="*/ 25400 h 1219161"/>
              <a:gd name="connsiteX8" fmla="*/ 912726 w 1100149"/>
              <a:gd name="connsiteY8" fmla="*/ 0 h 1219161"/>
              <a:gd name="connsiteX9" fmla="*/ 925426 w 1100149"/>
              <a:gd name="connsiteY9" fmla="*/ 63500 h 1219161"/>
              <a:gd name="connsiteX10" fmla="*/ 1001626 w 1100149"/>
              <a:gd name="connsiteY10" fmla="*/ 203200 h 1219161"/>
              <a:gd name="connsiteX11" fmla="*/ 1100149 w 1100149"/>
              <a:gd name="connsiteY11" fmla="*/ 271283 h 1219161"/>
              <a:gd name="connsiteX12" fmla="*/ 963526 w 1100149"/>
              <a:gd name="connsiteY12" fmla="*/ 406400 h 1219161"/>
              <a:gd name="connsiteX13" fmla="*/ 1003632 w 1100149"/>
              <a:gd name="connsiteY13" fmla="*/ 733053 h 1219161"/>
              <a:gd name="connsiteX14" fmla="*/ 684126 w 1100149"/>
              <a:gd name="connsiteY14" fmla="*/ 939800 h 1219161"/>
              <a:gd name="connsiteX15" fmla="*/ 635843 w 1100149"/>
              <a:gd name="connsiteY15" fmla="*/ 1162813 h 1219161"/>
              <a:gd name="connsiteX16" fmla="*/ 546944 w 1100149"/>
              <a:gd name="connsiteY16" fmla="*/ 1207004 h 1219161"/>
              <a:gd name="connsiteX17" fmla="*/ 480926 w 1100149"/>
              <a:gd name="connsiteY17" fmla="*/ 1079500 h 1219161"/>
              <a:gd name="connsiteX18" fmla="*/ 442826 w 1100149"/>
              <a:gd name="connsiteY18" fmla="*/ 1041400 h 1219161"/>
              <a:gd name="connsiteX19" fmla="*/ 392026 w 1100149"/>
              <a:gd name="connsiteY19" fmla="*/ 965200 h 1219161"/>
              <a:gd name="connsiteX20" fmla="*/ 404726 w 1100149"/>
              <a:gd name="connsiteY20" fmla="*/ 889000 h 1219161"/>
              <a:gd name="connsiteX21" fmla="*/ 430126 w 1100149"/>
              <a:gd name="connsiteY21" fmla="*/ 812800 h 1219161"/>
              <a:gd name="connsiteX22" fmla="*/ 417426 w 1100149"/>
              <a:gd name="connsiteY22" fmla="*/ 685800 h 1219161"/>
              <a:gd name="connsiteX23" fmla="*/ 366626 w 1100149"/>
              <a:gd name="connsiteY23" fmla="*/ 673100 h 1219161"/>
              <a:gd name="connsiteX24" fmla="*/ 353926 w 1100149"/>
              <a:gd name="connsiteY24" fmla="*/ 635000 h 1219161"/>
              <a:gd name="connsiteX25" fmla="*/ 341226 w 1100149"/>
              <a:gd name="connsiteY25" fmla="*/ 508000 h 1219161"/>
              <a:gd name="connsiteX26" fmla="*/ 328526 w 1100149"/>
              <a:gd name="connsiteY26" fmla="*/ 457200 h 1219161"/>
              <a:gd name="connsiteX27" fmla="*/ 265026 w 1100149"/>
              <a:gd name="connsiteY27" fmla="*/ 393700 h 1219161"/>
              <a:gd name="connsiteX28" fmla="*/ 87226 w 1100149"/>
              <a:gd name="connsiteY28" fmla="*/ 304800 h 1219161"/>
              <a:gd name="connsiteX29" fmla="*/ 23726 w 1100149"/>
              <a:gd name="connsiteY29" fmla="*/ 190500 h 1219161"/>
              <a:gd name="connsiteX30" fmla="*/ 49126 w 1100149"/>
              <a:gd name="connsiteY30" fmla="*/ 190500 h 1219161"/>
              <a:gd name="connsiteX0" fmla="*/ 49126 w 1100149"/>
              <a:gd name="connsiteY0" fmla="*/ 190500 h 1219161"/>
              <a:gd name="connsiteX1" fmla="*/ 277726 w 1100149"/>
              <a:gd name="connsiteY1" fmla="*/ 139700 h 1219161"/>
              <a:gd name="connsiteX2" fmla="*/ 315826 w 1100149"/>
              <a:gd name="connsiteY2" fmla="*/ 101600 h 1219161"/>
              <a:gd name="connsiteX3" fmla="*/ 430126 w 1100149"/>
              <a:gd name="connsiteY3" fmla="*/ 38100 h 1219161"/>
              <a:gd name="connsiteX4" fmla="*/ 506326 w 1100149"/>
              <a:gd name="connsiteY4" fmla="*/ 50800 h 1219161"/>
              <a:gd name="connsiteX5" fmla="*/ 544426 w 1100149"/>
              <a:gd name="connsiteY5" fmla="*/ 76200 h 1219161"/>
              <a:gd name="connsiteX6" fmla="*/ 620626 w 1100149"/>
              <a:gd name="connsiteY6" fmla="*/ 76200 h 1219161"/>
              <a:gd name="connsiteX7" fmla="*/ 696826 w 1100149"/>
              <a:gd name="connsiteY7" fmla="*/ 25400 h 1219161"/>
              <a:gd name="connsiteX8" fmla="*/ 912726 w 1100149"/>
              <a:gd name="connsiteY8" fmla="*/ 0 h 1219161"/>
              <a:gd name="connsiteX9" fmla="*/ 925426 w 1100149"/>
              <a:gd name="connsiteY9" fmla="*/ 63500 h 1219161"/>
              <a:gd name="connsiteX10" fmla="*/ 1034113 w 1100149"/>
              <a:gd name="connsiteY10" fmla="*/ 191020 h 1219161"/>
              <a:gd name="connsiteX11" fmla="*/ 1100149 w 1100149"/>
              <a:gd name="connsiteY11" fmla="*/ 271283 h 1219161"/>
              <a:gd name="connsiteX12" fmla="*/ 963526 w 1100149"/>
              <a:gd name="connsiteY12" fmla="*/ 406400 h 1219161"/>
              <a:gd name="connsiteX13" fmla="*/ 1003632 w 1100149"/>
              <a:gd name="connsiteY13" fmla="*/ 733053 h 1219161"/>
              <a:gd name="connsiteX14" fmla="*/ 684126 w 1100149"/>
              <a:gd name="connsiteY14" fmla="*/ 939800 h 1219161"/>
              <a:gd name="connsiteX15" fmla="*/ 635843 w 1100149"/>
              <a:gd name="connsiteY15" fmla="*/ 1162813 h 1219161"/>
              <a:gd name="connsiteX16" fmla="*/ 546944 w 1100149"/>
              <a:gd name="connsiteY16" fmla="*/ 1207004 h 1219161"/>
              <a:gd name="connsiteX17" fmla="*/ 480926 w 1100149"/>
              <a:gd name="connsiteY17" fmla="*/ 1079500 h 1219161"/>
              <a:gd name="connsiteX18" fmla="*/ 442826 w 1100149"/>
              <a:gd name="connsiteY18" fmla="*/ 1041400 h 1219161"/>
              <a:gd name="connsiteX19" fmla="*/ 392026 w 1100149"/>
              <a:gd name="connsiteY19" fmla="*/ 965200 h 1219161"/>
              <a:gd name="connsiteX20" fmla="*/ 404726 w 1100149"/>
              <a:gd name="connsiteY20" fmla="*/ 889000 h 1219161"/>
              <a:gd name="connsiteX21" fmla="*/ 430126 w 1100149"/>
              <a:gd name="connsiteY21" fmla="*/ 812800 h 1219161"/>
              <a:gd name="connsiteX22" fmla="*/ 417426 w 1100149"/>
              <a:gd name="connsiteY22" fmla="*/ 685800 h 1219161"/>
              <a:gd name="connsiteX23" fmla="*/ 366626 w 1100149"/>
              <a:gd name="connsiteY23" fmla="*/ 673100 h 1219161"/>
              <a:gd name="connsiteX24" fmla="*/ 353926 w 1100149"/>
              <a:gd name="connsiteY24" fmla="*/ 635000 h 1219161"/>
              <a:gd name="connsiteX25" fmla="*/ 341226 w 1100149"/>
              <a:gd name="connsiteY25" fmla="*/ 508000 h 1219161"/>
              <a:gd name="connsiteX26" fmla="*/ 328526 w 1100149"/>
              <a:gd name="connsiteY26" fmla="*/ 457200 h 1219161"/>
              <a:gd name="connsiteX27" fmla="*/ 265026 w 1100149"/>
              <a:gd name="connsiteY27" fmla="*/ 393700 h 1219161"/>
              <a:gd name="connsiteX28" fmla="*/ 87226 w 1100149"/>
              <a:gd name="connsiteY28" fmla="*/ 304800 h 1219161"/>
              <a:gd name="connsiteX29" fmla="*/ 23726 w 1100149"/>
              <a:gd name="connsiteY29" fmla="*/ 190500 h 1219161"/>
              <a:gd name="connsiteX30" fmla="*/ 49126 w 1100149"/>
              <a:gd name="connsiteY30" fmla="*/ 190500 h 1219161"/>
              <a:gd name="connsiteX0" fmla="*/ 49126 w 1054784"/>
              <a:gd name="connsiteY0" fmla="*/ 190500 h 1219161"/>
              <a:gd name="connsiteX1" fmla="*/ 277726 w 1054784"/>
              <a:gd name="connsiteY1" fmla="*/ 139700 h 1219161"/>
              <a:gd name="connsiteX2" fmla="*/ 315826 w 1054784"/>
              <a:gd name="connsiteY2" fmla="*/ 101600 h 1219161"/>
              <a:gd name="connsiteX3" fmla="*/ 430126 w 1054784"/>
              <a:gd name="connsiteY3" fmla="*/ 38100 h 1219161"/>
              <a:gd name="connsiteX4" fmla="*/ 506326 w 1054784"/>
              <a:gd name="connsiteY4" fmla="*/ 50800 h 1219161"/>
              <a:gd name="connsiteX5" fmla="*/ 544426 w 1054784"/>
              <a:gd name="connsiteY5" fmla="*/ 76200 h 1219161"/>
              <a:gd name="connsiteX6" fmla="*/ 620626 w 1054784"/>
              <a:gd name="connsiteY6" fmla="*/ 76200 h 1219161"/>
              <a:gd name="connsiteX7" fmla="*/ 696826 w 1054784"/>
              <a:gd name="connsiteY7" fmla="*/ 25400 h 1219161"/>
              <a:gd name="connsiteX8" fmla="*/ 912726 w 1054784"/>
              <a:gd name="connsiteY8" fmla="*/ 0 h 1219161"/>
              <a:gd name="connsiteX9" fmla="*/ 925426 w 1054784"/>
              <a:gd name="connsiteY9" fmla="*/ 63500 h 1219161"/>
              <a:gd name="connsiteX10" fmla="*/ 1034113 w 1054784"/>
              <a:gd name="connsiteY10" fmla="*/ 191020 h 1219161"/>
              <a:gd name="connsiteX11" fmla="*/ 963526 w 1054784"/>
              <a:gd name="connsiteY11" fmla="*/ 406400 h 1219161"/>
              <a:gd name="connsiteX12" fmla="*/ 1003632 w 1054784"/>
              <a:gd name="connsiteY12" fmla="*/ 733053 h 1219161"/>
              <a:gd name="connsiteX13" fmla="*/ 684126 w 1054784"/>
              <a:gd name="connsiteY13" fmla="*/ 939800 h 1219161"/>
              <a:gd name="connsiteX14" fmla="*/ 635843 w 1054784"/>
              <a:gd name="connsiteY14" fmla="*/ 1162813 h 1219161"/>
              <a:gd name="connsiteX15" fmla="*/ 546944 w 1054784"/>
              <a:gd name="connsiteY15" fmla="*/ 1207004 h 1219161"/>
              <a:gd name="connsiteX16" fmla="*/ 480926 w 1054784"/>
              <a:gd name="connsiteY16" fmla="*/ 1079500 h 1219161"/>
              <a:gd name="connsiteX17" fmla="*/ 442826 w 1054784"/>
              <a:gd name="connsiteY17" fmla="*/ 1041400 h 1219161"/>
              <a:gd name="connsiteX18" fmla="*/ 392026 w 1054784"/>
              <a:gd name="connsiteY18" fmla="*/ 965200 h 1219161"/>
              <a:gd name="connsiteX19" fmla="*/ 404726 w 1054784"/>
              <a:gd name="connsiteY19" fmla="*/ 889000 h 1219161"/>
              <a:gd name="connsiteX20" fmla="*/ 430126 w 1054784"/>
              <a:gd name="connsiteY20" fmla="*/ 812800 h 1219161"/>
              <a:gd name="connsiteX21" fmla="*/ 417426 w 1054784"/>
              <a:gd name="connsiteY21" fmla="*/ 685800 h 1219161"/>
              <a:gd name="connsiteX22" fmla="*/ 366626 w 1054784"/>
              <a:gd name="connsiteY22" fmla="*/ 673100 h 1219161"/>
              <a:gd name="connsiteX23" fmla="*/ 353926 w 1054784"/>
              <a:gd name="connsiteY23" fmla="*/ 635000 h 1219161"/>
              <a:gd name="connsiteX24" fmla="*/ 341226 w 1054784"/>
              <a:gd name="connsiteY24" fmla="*/ 508000 h 1219161"/>
              <a:gd name="connsiteX25" fmla="*/ 328526 w 1054784"/>
              <a:gd name="connsiteY25" fmla="*/ 457200 h 1219161"/>
              <a:gd name="connsiteX26" fmla="*/ 265026 w 1054784"/>
              <a:gd name="connsiteY26" fmla="*/ 393700 h 1219161"/>
              <a:gd name="connsiteX27" fmla="*/ 87226 w 1054784"/>
              <a:gd name="connsiteY27" fmla="*/ 304800 h 1219161"/>
              <a:gd name="connsiteX28" fmla="*/ 23726 w 1054784"/>
              <a:gd name="connsiteY28" fmla="*/ 190500 h 1219161"/>
              <a:gd name="connsiteX29" fmla="*/ 49126 w 1054784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963526 w 1166413"/>
              <a:gd name="connsiteY11" fmla="*/ 406400 h 1219161"/>
              <a:gd name="connsiteX12" fmla="*/ 1003632 w 1166413"/>
              <a:gd name="connsiteY12" fmla="*/ 733053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963526 w 1166413"/>
              <a:gd name="connsiteY11" fmla="*/ 406400 h 1219161"/>
              <a:gd name="connsiteX12" fmla="*/ 1003632 w 1166413"/>
              <a:gd name="connsiteY12" fmla="*/ 733053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963526 w 1166413"/>
              <a:gd name="connsiteY11" fmla="*/ 406400 h 1219161"/>
              <a:gd name="connsiteX12" fmla="*/ 1003610 w 1166413"/>
              <a:gd name="connsiteY12" fmla="*/ 765569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963526 w 1166413"/>
              <a:gd name="connsiteY11" fmla="*/ 406400 h 1219161"/>
              <a:gd name="connsiteX12" fmla="*/ 1003610 w 1166413"/>
              <a:gd name="connsiteY12" fmla="*/ 765569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963526 w 1166413"/>
              <a:gd name="connsiteY11" fmla="*/ 406400 h 1219161"/>
              <a:gd name="connsiteX12" fmla="*/ 1003610 w 1166413"/>
              <a:gd name="connsiteY12" fmla="*/ 765569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49126 w 1166413"/>
              <a:gd name="connsiteY0" fmla="*/ 190500 h 1219161"/>
              <a:gd name="connsiteX1" fmla="*/ 277726 w 1166413"/>
              <a:gd name="connsiteY1" fmla="*/ 139700 h 1219161"/>
              <a:gd name="connsiteX2" fmla="*/ 315826 w 1166413"/>
              <a:gd name="connsiteY2" fmla="*/ 101600 h 1219161"/>
              <a:gd name="connsiteX3" fmla="*/ 430126 w 1166413"/>
              <a:gd name="connsiteY3" fmla="*/ 38100 h 1219161"/>
              <a:gd name="connsiteX4" fmla="*/ 506326 w 1166413"/>
              <a:gd name="connsiteY4" fmla="*/ 50800 h 1219161"/>
              <a:gd name="connsiteX5" fmla="*/ 544426 w 1166413"/>
              <a:gd name="connsiteY5" fmla="*/ 76200 h 1219161"/>
              <a:gd name="connsiteX6" fmla="*/ 620626 w 1166413"/>
              <a:gd name="connsiteY6" fmla="*/ 76200 h 1219161"/>
              <a:gd name="connsiteX7" fmla="*/ 696826 w 1166413"/>
              <a:gd name="connsiteY7" fmla="*/ 25400 h 1219161"/>
              <a:gd name="connsiteX8" fmla="*/ 912726 w 1166413"/>
              <a:gd name="connsiteY8" fmla="*/ 0 h 1219161"/>
              <a:gd name="connsiteX9" fmla="*/ 925426 w 1166413"/>
              <a:gd name="connsiteY9" fmla="*/ 63500 h 1219161"/>
              <a:gd name="connsiteX10" fmla="*/ 1034113 w 1166413"/>
              <a:gd name="connsiteY10" fmla="*/ 191020 h 1219161"/>
              <a:gd name="connsiteX11" fmla="*/ 1000077 w 1166413"/>
              <a:gd name="connsiteY11" fmla="*/ 406409 h 1219161"/>
              <a:gd name="connsiteX12" fmla="*/ 1003610 w 1166413"/>
              <a:gd name="connsiteY12" fmla="*/ 765569 h 1219161"/>
              <a:gd name="connsiteX13" fmla="*/ 684126 w 1166413"/>
              <a:gd name="connsiteY13" fmla="*/ 939800 h 1219161"/>
              <a:gd name="connsiteX14" fmla="*/ 635843 w 1166413"/>
              <a:gd name="connsiteY14" fmla="*/ 1162813 h 1219161"/>
              <a:gd name="connsiteX15" fmla="*/ 546944 w 1166413"/>
              <a:gd name="connsiteY15" fmla="*/ 1207004 h 1219161"/>
              <a:gd name="connsiteX16" fmla="*/ 480926 w 1166413"/>
              <a:gd name="connsiteY16" fmla="*/ 1079500 h 1219161"/>
              <a:gd name="connsiteX17" fmla="*/ 442826 w 1166413"/>
              <a:gd name="connsiteY17" fmla="*/ 1041400 h 1219161"/>
              <a:gd name="connsiteX18" fmla="*/ 392026 w 1166413"/>
              <a:gd name="connsiteY18" fmla="*/ 965200 h 1219161"/>
              <a:gd name="connsiteX19" fmla="*/ 404726 w 1166413"/>
              <a:gd name="connsiteY19" fmla="*/ 889000 h 1219161"/>
              <a:gd name="connsiteX20" fmla="*/ 430126 w 1166413"/>
              <a:gd name="connsiteY20" fmla="*/ 812800 h 1219161"/>
              <a:gd name="connsiteX21" fmla="*/ 417426 w 1166413"/>
              <a:gd name="connsiteY21" fmla="*/ 685800 h 1219161"/>
              <a:gd name="connsiteX22" fmla="*/ 366626 w 1166413"/>
              <a:gd name="connsiteY22" fmla="*/ 673100 h 1219161"/>
              <a:gd name="connsiteX23" fmla="*/ 353926 w 1166413"/>
              <a:gd name="connsiteY23" fmla="*/ 635000 h 1219161"/>
              <a:gd name="connsiteX24" fmla="*/ 341226 w 1166413"/>
              <a:gd name="connsiteY24" fmla="*/ 508000 h 1219161"/>
              <a:gd name="connsiteX25" fmla="*/ 328526 w 1166413"/>
              <a:gd name="connsiteY25" fmla="*/ 457200 h 1219161"/>
              <a:gd name="connsiteX26" fmla="*/ 265026 w 1166413"/>
              <a:gd name="connsiteY26" fmla="*/ 393700 h 1219161"/>
              <a:gd name="connsiteX27" fmla="*/ 87226 w 1166413"/>
              <a:gd name="connsiteY27" fmla="*/ 304800 h 1219161"/>
              <a:gd name="connsiteX28" fmla="*/ 23726 w 1166413"/>
              <a:gd name="connsiteY28" fmla="*/ 190500 h 1219161"/>
              <a:gd name="connsiteX29" fmla="*/ 49126 w 1166413"/>
              <a:gd name="connsiteY29" fmla="*/ 190500 h 1219161"/>
              <a:gd name="connsiteX0" fmla="*/ 88307 w 1205594"/>
              <a:gd name="connsiteY0" fmla="*/ 190500 h 1219161"/>
              <a:gd name="connsiteX1" fmla="*/ 316907 w 1205594"/>
              <a:gd name="connsiteY1" fmla="*/ 139700 h 1219161"/>
              <a:gd name="connsiteX2" fmla="*/ 355007 w 1205594"/>
              <a:gd name="connsiteY2" fmla="*/ 101600 h 1219161"/>
              <a:gd name="connsiteX3" fmla="*/ 469307 w 1205594"/>
              <a:gd name="connsiteY3" fmla="*/ 38100 h 1219161"/>
              <a:gd name="connsiteX4" fmla="*/ 545507 w 1205594"/>
              <a:gd name="connsiteY4" fmla="*/ 50800 h 1219161"/>
              <a:gd name="connsiteX5" fmla="*/ 583607 w 1205594"/>
              <a:gd name="connsiteY5" fmla="*/ 76200 h 1219161"/>
              <a:gd name="connsiteX6" fmla="*/ 659807 w 1205594"/>
              <a:gd name="connsiteY6" fmla="*/ 76200 h 1219161"/>
              <a:gd name="connsiteX7" fmla="*/ 736007 w 1205594"/>
              <a:gd name="connsiteY7" fmla="*/ 25400 h 1219161"/>
              <a:gd name="connsiteX8" fmla="*/ 951907 w 1205594"/>
              <a:gd name="connsiteY8" fmla="*/ 0 h 1219161"/>
              <a:gd name="connsiteX9" fmla="*/ 964607 w 1205594"/>
              <a:gd name="connsiteY9" fmla="*/ 63500 h 1219161"/>
              <a:gd name="connsiteX10" fmla="*/ 1073294 w 1205594"/>
              <a:gd name="connsiteY10" fmla="*/ 191020 h 1219161"/>
              <a:gd name="connsiteX11" fmla="*/ 1039258 w 1205594"/>
              <a:gd name="connsiteY11" fmla="*/ 406409 h 1219161"/>
              <a:gd name="connsiteX12" fmla="*/ 1042791 w 1205594"/>
              <a:gd name="connsiteY12" fmla="*/ 765569 h 1219161"/>
              <a:gd name="connsiteX13" fmla="*/ 723307 w 1205594"/>
              <a:gd name="connsiteY13" fmla="*/ 939800 h 1219161"/>
              <a:gd name="connsiteX14" fmla="*/ 675024 w 1205594"/>
              <a:gd name="connsiteY14" fmla="*/ 1162813 h 1219161"/>
              <a:gd name="connsiteX15" fmla="*/ 586125 w 1205594"/>
              <a:gd name="connsiteY15" fmla="*/ 1207004 h 1219161"/>
              <a:gd name="connsiteX16" fmla="*/ 520107 w 1205594"/>
              <a:gd name="connsiteY16" fmla="*/ 1079500 h 1219161"/>
              <a:gd name="connsiteX17" fmla="*/ 482007 w 1205594"/>
              <a:gd name="connsiteY17" fmla="*/ 1041400 h 1219161"/>
              <a:gd name="connsiteX18" fmla="*/ 431207 w 1205594"/>
              <a:gd name="connsiteY18" fmla="*/ 965200 h 1219161"/>
              <a:gd name="connsiteX19" fmla="*/ 443907 w 1205594"/>
              <a:gd name="connsiteY19" fmla="*/ 889000 h 1219161"/>
              <a:gd name="connsiteX20" fmla="*/ 469307 w 1205594"/>
              <a:gd name="connsiteY20" fmla="*/ 812800 h 1219161"/>
              <a:gd name="connsiteX21" fmla="*/ 456607 w 1205594"/>
              <a:gd name="connsiteY21" fmla="*/ 685800 h 1219161"/>
              <a:gd name="connsiteX22" fmla="*/ 405807 w 1205594"/>
              <a:gd name="connsiteY22" fmla="*/ 673100 h 1219161"/>
              <a:gd name="connsiteX23" fmla="*/ 393107 w 1205594"/>
              <a:gd name="connsiteY23" fmla="*/ 635000 h 1219161"/>
              <a:gd name="connsiteX24" fmla="*/ 380407 w 1205594"/>
              <a:gd name="connsiteY24" fmla="*/ 508000 h 1219161"/>
              <a:gd name="connsiteX25" fmla="*/ 367707 w 1205594"/>
              <a:gd name="connsiteY25" fmla="*/ 457200 h 1219161"/>
              <a:gd name="connsiteX26" fmla="*/ 304207 w 1205594"/>
              <a:gd name="connsiteY26" fmla="*/ 393700 h 1219161"/>
              <a:gd name="connsiteX27" fmla="*/ 126407 w 1205594"/>
              <a:gd name="connsiteY27" fmla="*/ 304800 h 1219161"/>
              <a:gd name="connsiteX28" fmla="*/ 62907 w 1205594"/>
              <a:gd name="connsiteY28" fmla="*/ 190500 h 1219161"/>
              <a:gd name="connsiteX29" fmla="*/ 88307 w 1205594"/>
              <a:gd name="connsiteY29" fmla="*/ 190500 h 121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05594" h="1219161">
                <a:moveTo>
                  <a:pt x="88307" y="190500"/>
                </a:moveTo>
                <a:cubicBezTo>
                  <a:pt x="130640" y="182033"/>
                  <a:pt x="243995" y="219546"/>
                  <a:pt x="316907" y="139700"/>
                </a:cubicBezTo>
                <a:cubicBezTo>
                  <a:pt x="326870" y="124756"/>
                  <a:pt x="340830" y="112627"/>
                  <a:pt x="355007" y="101600"/>
                </a:cubicBezTo>
                <a:cubicBezTo>
                  <a:pt x="420511" y="50652"/>
                  <a:pt x="411822" y="57262"/>
                  <a:pt x="469307" y="38100"/>
                </a:cubicBezTo>
                <a:cubicBezTo>
                  <a:pt x="494707" y="42333"/>
                  <a:pt x="521078" y="42657"/>
                  <a:pt x="545507" y="50800"/>
                </a:cubicBezTo>
                <a:cubicBezTo>
                  <a:pt x="559987" y="55627"/>
                  <a:pt x="569955" y="69374"/>
                  <a:pt x="583607" y="76200"/>
                </a:cubicBezTo>
                <a:cubicBezTo>
                  <a:pt x="602657" y="80433"/>
                  <a:pt x="634407" y="84667"/>
                  <a:pt x="659807" y="76200"/>
                </a:cubicBezTo>
                <a:cubicBezTo>
                  <a:pt x="686492" y="61375"/>
                  <a:pt x="736007" y="25400"/>
                  <a:pt x="736007" y="25400"/>
                </a:cubicBezTo>
                <a:cubicBezTo>
                  <a:pt x="821063" y="27815"/>
                  <a:pt x="771860" y="8696"/>
                  <a:pt x="951907" y="0"/>
                </a:cubicBezTo>
                <a:cubicBezTo>
                  <a:pt x="972118" y="7579"/>
                  <a:pt x="953897" y="44758"/>
                  <a:pt x="964607" y="63500"/>
                </a:cubicBezTo>
                <a:cubicBezTo>
                  <a:pt x="979424" y="97367"/>
                  <a:pt x="1056361" y="155037"/>
                  <a:pt x="1073294" y="191020"/>
                </a:cubicBezTo>
                <a:cubicBezTo>
                  <a:pt x="1205594" y="280689"/>
                  <a:pt x="983362" y="275444"/>
                  <a:pt x="1039258" y="406409"/>
                </a:cubicBezTo>
                <a:cubicBezTo>
                  <a:pt x="1039258" y="520787"/>
                  <a:pt x="1032966" y="626701"/>
                  <a:pt x="1042791" y="765569"/>
                </a:cubicBezTo>
                <a:cubicBezTo>
                  <a:pt x="845828" y="797592"/>
                  <a:pt x="774107" y="886883"/>
                  <a:pt x="723307" y="939800"/>
                </a:cubicBezTo>
                <a:cubicBezTo>
                  <a:pt x="655239" y="1006008"/>
                  <a:pt x="704657" y="1133180"/>
                  <a:pt x="675024" y="1162813"/>
                </a:cubicBezTo>
                <a:cubicBezTo>
                  <a:pt x="645391" y="1158580"/>
                  <a:pt x="613479" y="1219161"/>
                  <a:pt x="586125" y="1207004"/>
                </a:cubicBezTo>
                <a:cubicBezTo>
                  <a:pt x="572177" y="1200805"/>
                  <a:pt x="529878" y="1091226"/>
                  <a:pt x="520107" y="1079500"/>
                </a:cubicBezTo>
                <a:cubicBezTo>
                  <a:pt x="508609" y="1065702"/>
                  <a:pt x="493034" y="1055577"/>
                  <a:pt x="482007" y="1041400"/>
                </a:cubicBezTo>
                <a:cubicBezTo>
                  <a:pt x="463265" y="1017303"/>
                  <a:pt x="431207" y="965200"/>
                  <a:pt x="431207" y="965200"/>
                </a:cubicBezTo>
                <a:cubicBezTo>
                  <a:pt x="435440" y="939800"/>
                  <a:pt x="437662" y="913982"/>
                  <a:pt x="443907" y="889000"/>
                </a:cubicBezTo>
                <a:cubicBezTo>
                  <a:pt x="450401" y="863025"/>
                  <a:pt x="469307" y="812800"/>
                  <a:pt x="469307" y="812800"/>
                </a:cubicBezTo>
                <a:cubicBezTo>
                  <a:pt x="465074" y="770467"/>
                  <a:pt x="474212" y="724531"/>
                  <a:pt x="456607" y="685800"/>
                </a:cubicBezTo>
                <a:cubicBezTo>
                  <a:pt x="449384" y="669910"/>
                  <a:pt x="419437" y="684004"/>
                  <a:pt x="405807" y="673100"/>
                </a:cubicBezTo>
                <a:cubicBezTo>
                  <a:pt x="395354" y="664737"/>
                  <a:pt x="397340" y="647700"/>
                  <a:pt x="393107" y="635000"/>
                </a:cubicBezTo>
                <a:cubicBezTo>
                  <a:pt x="388874" y="592667"/>
                  <a:pt x="386424" y="550117"/>
                  <a:pt x="380407" y="508000"/>
                </a:cubicBezTo>
                <a:cubicBezTo>
                  <a:pt x="377939" y="490721"/>
                  <a:pt x="377389" y="471723"/>
                  <a:pt x="367707" y="457200"/>
                </a:cubicBezTo>
                <a:cubicBezTo>
                  <a:pt x="355007" y="438150"/>
                  <a:pt x="344424" y="419100"/>
                  <a:pt x="304207" y="393700"/>
                </a:cubicBezTo>
                <a:cubicBezTo>
                  <a:pt x="184971" y="380679"/>
                  <a:pt x="0" y="310232"/>
                  <a:pt x="126407" y="304800"/>
                </a:cubicBezTo>
                <a:cubicBezTo>
                  <a:pt x="139992" y="270838"/>
                  <a:pt x="39181" y="202363"/>
                  <a:pt x="62907" y="190500"/>
                </a:cubicBezTo>
                <a:lnTo>
                  <a:pt x="88307" y="190500"/>
                </a:ln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0" name="자유형 89"/>
          <p:cNvSpPr/>
          <p:nvPr/>
        </p:nvSpPr>
        <p:spPr>
          <a:xfrm>
            <a:off x="5002125" y="3373060"/>
            <a:ext cx="1957581" cy="1028262"/>
          </a:xfrm>
          <a:custGeom>
            <a:avLst/>
            <a:gdLst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88300 w 2285708"/>
              <a:gd name="connsiteY3" fmla="*/ 466725 h 1724025"/>
              <a:gd name="connsiteX4" fmla="*/ 1969250 w 2285708"/>
              <a:gd name="connsiteY4" fmla="*/ 438150 h 1724025"/>
              <a:gd name="connsiteX5" fmla="*/ 1902575 w 2285708"/>
              <a:gd name="connsiteY5" fmla="*/ 428625 h 1724025"/>
              <a:gd name="connsiteX6" fmla="*/ 1912100 w 2285708"/>
              <a:gd name="connsiteY6" fmla="*/ 285750 h 1724025"/>
              <a:gd name="connsiteX7" fmla="*/ 1931150 w 2285708"/>
              <a:gd name="connsiteY7" fmla="*/ 228600 h 1724025"/>
              <a:gd name="connsiteX8" fmla="*/ 1921625 w 2285708"/>
              <a:gd name="connsiteY8" fmla="*/ 180975 h 1724025"/>
              <a:gd name="connsiteX9" fmla="*/ 1864475 w 2285708"/>
              <a:gd name="connsiteY9" fmla="*/ 152400 h 1724025"/>
              <a:gd name="connsiteX10" fmla="*/ 1826375 w 2285708"/>
              <a:gd name="connsiteY10" fmla="*/ 161925 h 1724025"/>
              <a:gd name="connsiteX11" fmla="*/ 1816850 w 2285708"/>
              <a:gd name="connsiteY11" fmla="*/ 190500 h 1724025"/>
              <a:gd name="connsiteX12" fmla="*/ 1807325 w 2285708"/>
              <a:gd name="connsiteY12" fmla="*/ 285750 h 1724025"/>
              <a:gd name="connsiteX13" fmla="*/ 1788275 w 2285708"/>
              <a:gd name="connsiteY13" fmla="*/ 314325 h 1724025"/>
              <a:gd name="connsiteX14" fmla="*/ 1778750 w 2285708"/>
              <a:gd name="connsiteY14" fmla="*/ 342900 h 1724025"/>
              <a:gd name="connsiteX15" fmla="*/ 1702550 w 2285708"/>
              <a:gd name="connsiteY15" fmla="*/ 409575 h 1724025"/>
              <a:gd name="connsiteX16" fmla="*/ 1673975 w 2285708"/>
              <a:gd name="connsiteY16" fmla="*/ 428625 h 1724025"/>
              <a:gd name="connsiteX17" fmla="*/ 1654925 w 2285708"/>
              <a:gd name="connsiteY17" fmla="*/ 457200 h 1724025"/>
              <a:gd name="connsiteX18" fmla="*/ 1654925 w 2285708"/>
              <a:gd name="connsiteY18" fmla="*/ 514350 h 1724025"/>
              <a:gd name="connsiteX19" fmla="*/ 1597775 w 2285708"/>
              <a:gd name="connsiteY19" fmla="*/ 552450 h 1724025"/>
              <a:gd name="connsiteX20" fmla="*/ 1578725 w 2285708"/>
              <a:gd name="connsiteY20" fmla="*/ 581025 h 1724025"/>
              <a:gd name="connsiteX21" fmla="*/ 1550150 w 2285708"/>
              <a:gd name="connsiteY21" fmla="*/ 600075 h 1724025"/>
              <a:gd name="connsiteX22" fmla="*/ 1531100 w 2285708"/>
              <a:gd name="connsiteY22" fmla="*/ 657225 h 1724025"/>
              <a:gd name="connsiteX23" fmla="*/ 1540625 w 2285708"/>
              <a:gd name="connsiteY23" fmla="*/ 695325 h 1724025"/>
              <a:gd name="connsiteX24" fmla="*/ 1626350 w 2285708"/>
              <a:gd name="connsiteY24" fmla="*/ 771525 h 1724025"/>
              <a:gd name="connsiteX25" fmla="*/ 1654925 w 2285708"/>
              <a:gd name="connsiteY25" fmla="*/ 800100 h 1724025"/>
              <a:gd name="connsiteX26" fmla="*/ 1683500 w 2285708"/>
              <a:gd name="connsiteY26" fmla="*/ 809625 h 1724025"/>
              <a:gd name="connsiteX27" fmla="*/ 1712075 w 2285708"/>
              <a:gd name="connsiteY27" fmla="*/ 828675 h 1724025"/>
              <a:gd name="connsiteX28" fmla="*/ 1769225 w 2285708"/>
              <a:gd name="connsiteY28" fmla="*/ 942975 h 1724025"/>
              <a:gd name="connsiteX29" fmla="*/ 1826375 w 2285708"/>
              <a:gd name="connsiteY29" fmla="*/ 981075 h 1724025"/>
              <a:gd name="connsiteX30" fmla="*/ 1845425 w 2285708"/>
              <a:gd name="connsiteY30" fmla="*/ 923925 h 1724025"/>
              <a:gd name="connsiteX31" fmla="*/ 1854950 w 2285708"/>
              <a:gd name="connsiteY31" fmla="*/ 714375 h 1724025"/>
              <a:gd name="connsiteX32" fmla="*/ 1874000 w 2285708"/>
              <a:gd name="connsiteY32" fmla="*/ 657225 h 1724025"/>
              <a:gd name="connsiteX33" fmla="*/ 1902575 w 2285708"/>
              <a:gd name="connsiteY33" fmla="*/ 628650 h 1724025"/>
              <a:gd name="connsiteX34" fmla="*/ 1931150 w 2285708"/>
              <a:gd name="connsiteY34" fmla="*/ 571500 h 1724025"/>
              <a:gd name="connsiteX35" fmla="*/ 1959725 w 2285708"/>
              <a:gd name="connsiteY35" fmla="*/ 552450 h 1724025"/>
              <a:gd name="connsiteX36" fmla="*/ 1978775 w 2285708"/>
              <a:gd name="connsiteY36" fmla="*/ 581025 h 1724025"/>
              <a:gd name="connsiteX37" fmla="*/ 2035925 w 2285708"/>
              <a:gd name="connsiteY37" fmla="*/ 628650 h 1724025"/>
              <a:gd name="connsiteX38" fmla="*/ 2054975 w 2285708"/>
              <a:gd name="connsiteY38" fmla="*/ 657225 h 1724025"/>
              <a:gd name="connsiteX39" fmla="*/ 2074025 w 2285708"/>
              <a:gd name="connsiteY39" fmla="*/ 714375 h 1724025"/>
              <a:gd name="connsiteX40" fmla="*/ 2102600 w 2285708"/>
              <a:gd name="connsiteY40" fmla="*/ 733425 h 1724025"/>
              <a:gd name="connsiteX41" fmla="*/ 2131175 w 2285708"/>
              <a:gd name="connsiteY41" fmla="*/ 723900 h 1724025"/>
              <a:gd name="connsiteX42" fmla="*/ 2140700 w 2285708"/>
              <a:gd name="connsiteY42" fmla="*/ 676275 h 1724025"/>
              <a:gd name="connsiteX43" fmla="*/ 2169275 w 2285708"/>
              <a:gd name="connsiteY43" fmla="*/ 695325 h 1724025"/>
              <a:gd name="connsiteX44" fmla="*/ 2235950 w 2285708"/>
              <a:gd name="connsiteY44" fmla="*/ 742950 h 1724025"/>
              <a:gd name="connsiteX45" fmla="*/ 2264525 w 2285708"/>
              <a:gd name="connsiteY45" fmla="*/ 781050 h 1724025"/>
              <a:gd name="connsiteX46" fmla="*/ 2283575 w 2285708"/>
              <a:gd name="connsiteY46" fmla="*/ 876300 h 1724025"/>
              <a:gd name="connsiteX47" fmla="*/ 2274050 w 2285708"/>
              <a:gd name="connsiteY47" fmla="*/ 1028700 h 1724025"/>
              <a:gd name="connsiteX48" fmla="*/ 2245475 w 2285708"/>
              <a:gd name="connsiteY48" fmla="*/ 1038225 h 1724025"/>
              <a:gd name="connsiteX49" fmla="*/ 2140700 w 2285708"/>
              <a:gd name="connsiteY49" fmla="*/ 1047750 h 1724025"/>
              <a:gd name="connsiteX50" fmla="*/ 2112125 w 2285708"/>
              <a:gd name="connsiteY50" fmla="*/ 1066800 h 1724025"/>
              <a:gd name="connsiteX51" fmla="*/ 2083550 w 2285708"/>
              <a:gd name="connsiteY51" fmla="*/ 1133475 h 1724025"/>
              <a:gd name="connsiteX52" fmla="*/ 2169275 w 2285708"/>
              <a:gd name="connsiteY52" fmla="*/ 1171575 h 1724025"/>
              <a:gd name="connsiteX53" fmla="*/ 2159750 w 2285708"/>
              <a:gd name="connsiteY53" fmla="*/ 1200150 h 1724025"/>
              <a:gd name="connsiteX54" fmla="*/ 2102600 w 2285708"/>
              <a:gd name="connsiteY54" fmla="*/ 1238250 h 1724025"/>
              <a:gd name="connsiteX55" fmla="*/ 2074025 w 2285708"/>
              <a:gd name="connsiteY55" fmla="*/ 1257300 h 1724025"/>
              <a:gd name="connsiteX56" fmla="*/ 2035925 w 2285708"/>
              <a:gd name="connsiteY56" fmla="*/ 1314450 h 1724025"/>
              <a:gd name="connsiteX57" fmla="*/ 2026400 w 2285708"/>
              <a:gd name="connsiteY57" fmla="*/ 1343025 h 1724025"/>
              <a:gd name="connsiteX58" fmla="*/ 1997825 w 2285708"/>
              <a:gd name="connsiteY58" fmla="*/ 1362075 h 1724025"/>
              <a:gd name="connsiteX59" fmla="*/ 1912100 w 2285708"/>
              <a:gd name="connsiteY59" fmla="*/ 1371600 h 1724025"/>
              <a:gd name="connsiteX60" fmla="*/ 1883525 w 2285708"/>
              <a:gd name="connsiteY60" fmla="*/ 1390650 h 1724025"/>
              <a:gd name="connsiteX61" fmla="*/ 1854950 w 2285708"/>
              <a:gd name="connsiteY61" fmla="*/ 1485900 h 1724025"/>
              <a:gd name="connsiteX62" fmla="*/ 1816850 w 2285708"/>
              <a:gd name="connsiteY62" fmla="*/ 1714500 h 1724025"/>
              <a:gd name="connsiteX63" fmla="*/ 1788275 w 2285708"/>
              <a:gd name="connsiteY63" fmla="*/ 1724025 h 1724025"/>
              <a:gd name="connsiteX64" fmla="*/ 1750175 w 2285708"/>
              <a:gd name="connsiteY64" fmla="*/ 1676400 h 1724025"/>
              <a:gd name="connsiteX65" fmla="*/ 1693025 w 2285708"/>
              <a:gd name="connsiteY65" fmla="*/ 1657350 h 1724025"/>
              <a:gd name="connsiteX66" fmla="*/ 1473950 w 2285708"/>
              <a:gd name="connsiteY66" fmla="*/ 1685925 h 1724025"/>
              <a:gd name="connsiteX67" fmla="*/ 1454900 w 2285708"/>
              <a:gd name="connsiteY67" fmla="*/ 1714500 h 1724025"/>
              <a:gd name="connsiteX68" fmla="*/ 1369175 w 2285708"/>
              <a:gd name="connsiteY68" fmla="*/ 1685925 h 1724025"/>
              <a:gd name="connsiteX69" fmla="*/ 1283450 w 2285708"/>
              <a:gd name="connsiteY69" fmla="*/ 1619250 h 1724025"/>
              <a:gd name="connsiteX70" fmla="*/ 1226300 w 2285708"/>
              <a:gd name="connsiteY70" fmla="*/ 1600200 h 1724025"/>
              <a:gd name="connsiteX71" fmla="*/ 1197725 w 2285708"/>
              <a:gd name="connsiteY71" fmla="*/ 1590675 h 1724025"/>
              <a:gd name="connsiteX72" fmla="*/ 1073900 w 2285708"/>
              <a:gd name="connsiteY72" fmla="*/ 1600200 h 1724025"/>
              <a:gd name="connsiteX73" fmla="*/ 1016750 w 2285708"/>
              <a:gd name="connsiteY73" fmla="*/ 1543050 h 1724025"/>
              <a:gd name="connsiteX74" fmla="*/ 978650 w 2285708"/>
              <a:gd name="connsiteY74" fmla="*/ 1514475 h 1724025"/>
              <a:gd name="connsiteX75" fmla="*/ 959600 w 2285708"/>
              <a:gd name="connsiteY75" fmla="*/ 1485900 h 1724025"/>
              <a:gd name="connsiteX76" fmla="*/ 931025 w 2285708"/>
              <a:gd name="connsiteY76" fmla="*/ 1457325 h 1724025"/>
              <a:gd name="connsiteX77" fmla="*/ 940550 w 2285708"/>
              <a:gd name="connsiteY77" fmla="*/ 1371600 h 1724025"/>
              <a:gd name="connsiteX78" fmla="*/ 950075 w 2285708"/>
              <a:gd name="connsiteY78" fmla="*/ 1343025 h 1724025"/>
              <a:gd name="connsiteX79" fmla="*/ 969125 w 2285708"/>
              <a:gd name="connsiteY79" fmla="*/ 1266825 h 1724025"/>
              <a:gd name="connsiteX80" fmla="*/ 959600 w 2285708"/>
              <a:gd name="connsiteY80" fmla="*/ 1219200 h 1724025"/>
              <a:gd name="connsiteX81" fmla="*/ 940550 w 2285708"/>
              <a:gd name="connsiteY81" fmla="*/ 1190625 h 1724025"/>
              <a:gd name="connsiteX82" fmla="*/ 911975 w 2285708"/>
              <a:gd name="connsiteY82" fmla="*/ 981075 h 1724025"/>
              <a:gd name="connsiteX83" fmla="*/ 883400 w 2285708"/>
              <a:gd name="connsiteY83" fmla="*/ 962025 h 1724025"/>
              <a:gd name="connsiteX84" fmla="*/ 854825 w 2285708"/>
              <a:gd name="connsiteY84" fmla="*/ 895350 h 1724025"/>
              <a:gd name="connsiteX85" fmla="*/ 835775 w 2285708"/>
              <a:gd name="connsiteY85" fmla="*/ 866775 h 1724025"/>
              <a:gd name="connsiteX86" fmla="*/ 797675 w 2285708"/>
              <a:gd name="connsiteY86" fmla="*/ 838200 h 1724025"/>
              <a:gd name="connsiteX87" fmla="*/ 769100 w 2285708"/>
              <a:gd name="connsiteY87" fmla="*/ 809625 h 1724025"/>
              <a:gd name="connsiteX88" fmla="*/ 711950 w 2285708"/>
              <a:gd name="connsiteY88" fmla="*/ 762000 h 1724025"/>
              <a:gd name="connsiteX89" fmla="*/ 702425 w 2285708"/>
              <a:gd name="connsiteY89" fmla="*/ 733425 h 1724025"/>
              <a:gd name="connsiteX90" fmla="*/ 645275 w 2285708"/>
              <a:gd name="connsiteY90" fmla="*/ 695325 h 1724025"/>
              <a:gd name="connsiteX91" fmla="*/ 616700 w 2285708"/>
              <a:gd name="connsiteY91" fmla="*/ 723900 h 1724025"/>
              <a:gd name="connsiteX92" fmla="*/ 502400 w 2285708"/>
              <a:gd name="connsiteY92" fmla="*/ 695325 h 1724025"/>
              <a:gd name="connsiteX93" fmla="*/ 483350 w 2285708"/>
              <a:gd name="connsiteY93" fmla="*/ 666750 h 1724025"/>
              <a:gd name="connsiteX94" fmla="*/ 426200 w 2285708"/>
              <a:gd name="connsiteY94" fmla="*/ 666750 h 1724025"/>
              <a:gd name="connsiteX95" fmla="*/ 388100 w 2285708"/>
              <a:gd name="connsiteY95" fmla="*/ 676275 h 1724025"/>
              <a:gd name="connsiteX96" fmla="*/ 302375 w 2285708"/>
              <a:gd name="connsiteY96" fmla="*/ 762000 h 1724025"/>
              <a:gd name="connsiteX97" fmla="*/ 273800 w 2285708"/>
              <a:gd name="connsiteY97" fmla="*/ 790575 h 1724025"/>
              <a:gd name="connsiteX98" fmla="*/ 226175 w 2285708"/>
              <a:gd name="connsiteY98" fmla="*/ 828675 h 1724025"/>
              <a:gd name="connsiteX99" fmla="*/ 188075 w 2285708"/>
              <a:gd name="connsiteY99" fmla="*/ 809625 h 1724025"/>
              <a:gd name="connsiteX100" fmla="*/ 159500 w 2285708"/>
              <a:gd name="connsiteY100" fmla="*/ 704850 h 1724025"/>
              <a:gd name="connsiteX101" fmla="*/ 121400 w 2285708"/>
              <a:gd name="connsiteY101" fmla="*/ 676275 h 1724025"/>
              <a:gd name="connsiteX102" fmla="*/ 45200 w 2285708"/>
              <a:gd name="connsiteY102" fmla="*/ 638175 h 1724025"/>
              <a:gd name="connsiteX103" fmla="*/ 54725 w 2285708"/>
              <a:gd name="connsiteY103" fmla="*/ 590550 h 1724025"/>
              <a:gd name="connsiteX104" fmla="*/ 111875 w 2285708"/>
              <a:gd name="connsiteY104" fmla="*/ 533400 h 1724025"/>
              <a:gd name="connsiteX105" fmla="*/ 64250 w 2285708"/>
              <a:gd name="connsiteY105" fmla="*/ 476250 h 1724025"/>
              <a:gd name="connsiteX106" fmla="*/ 45200 w 2285708"/>
              <a:gd name="connsiteY106" fmla="*/ 447675 h 1724025"/>
              <a:gd name="connsiteX107" fmla="*/ 16625 w 2285708"/>
              <a:gd name="connsiteY107" fmla="*/ 428625 h 1724025"/>
              <a:gd name="connsiteX108" fmla="*/ 7100 w 2285708"/>
              <a:gd name="connsiteY108" fmla="*/ 400050 h 1724025"/>
              <a:gd name="connsiteX109" fmla="*/ 64250 w 2285708"/>
              <a:gd name="connsiteY109" fmla="*/ 381000 h 1724025"/>
              <a:gd name="connsiteX110" fmla="*/ 64250 w 2285708"/>
              <a:gd name="connsiteY110" fmla="*/ 257175 h 1724025"/>
              <a:gd name="connsiteX111" fmla="*/ 121400 w 2285708"/>
              <a:gd name="connsiteY111" fmla="*/ 209550 h 1724025"/>
              <a:gd name="connsiteX112" fmla="*/ 169025 w 2285708"/>
              <a:gd name="connsiteY112" fmla="*/ 123825 h 1724025"/>
              <a:gd name="connsiteX113" fmla="*/ 273800 w 2285708"/>
              <a:gd name="connsiteY113" fmla="*/ 133350 h 1724025"/>
              <a:gd name="connsiteX114" fmla="*/ 302375 w 2285708"/>
              <a:gd name="connsiteY114" fmla="*/ 142875 h 1724025"/>
              <a:gd name="connsiteX115" fmla="*/ 330950 w 2285708"/>
              <a:gd name="connsiteY115" fmla="*/ 171450 h 1724025"/>
              <a:gd name="connsiteX116" fmla="*/ 388100 w 2285708"/>
              <a:gd name="connsiteY116" fmla="*/ 200025 h 1724025"/>
              <a:gd name="connsiteX117" fmla="*/ 607175 w 2285708"/>
              <a:gd name="connsiteY117" fmla="*/ 209550 h 1724025"/>
              <a:gd name="connsiteX118" fmla="*/ 673850 w 2285708"/>
              <a:gd name="connsiteY118" fmla="*/ 228600 h 1724025"/>
              <a:gd name="connsiteX119" fmla="*/ 702425 w 2285708"/>
              <a:gd name="connsiteY119" fmla="*/ 238125 h 1724025"/>
              <a:gd name="connsiteX120" fmla="*/ 769100 w 2285708"/>
              <a:gd name="connsiteY120" fmla="*/ 228600 h 1724025"/>
              <a:gd name="connsiteX121" fmla="*/ 807200 w 2285708"/>
              <a:gd name="connsiteY121" fmla="*/ 171450 h 1724025"/>
              <a:gd name="connsiteX122" fmla="*/ 835775 w 2285708"/>
              <a:gd name="connsiteY122" fmla="*/ 161925 h 1724025"/>
              <a:gd name="connsiteX123" fmla="*/ 883400 w 2285708"/>
              <a:gd name="connsiteY123" fmla="*/ 171450 h 1724025"/>
              <a:gd name="connsiteX124" fmla="*/ 902450 w 2285708"/>
              <a:gd name="connsiteY124" fmla="*/ 228600 h 1724025"/>
              <a:gd name="connsiteX125" fmla="*/ 911975 w 2285708"/>
              <a:gd name="connsiteY125" fmla="*/ 257175 h 1724025"/>
              <a:gd name="connsiteX126" fmla="*/ 1083425 w 2285708"/>
              <a:gd name="connsiteY126" fmla="*/ 266700 h 1724025"/>
              <a:gd name="connsiteX127" fmla="*/ 1131050 w 2285708"/>
              <a:gd name="connsiteY127" fmla="*/ 314325 h 1724025"/>
              <a:gd name="connsiteX128" fmla="*/ 1178675 w 2285708"/>
              <a:gd name="connsiteY128" fmla="*/ 352425 h 1724025"/>
              <a:gd name="connsiteX129" fmla="*/ 1350125 w 2285708"/>
              <a:gd name="connsiteY129" fmla="*/ 333375 h 1724025"/>
              <a:gd name="connsiteX130" fmla="*/ 1435850 w 2285708"/>
              <a:gd name="connsiteY130" fmla="*/ 304800 h 1724025"/>
              <a:gd name="connsiteX131" fmla="*/ 1464425 w 2285708"/>
              <a:gd name="connsiteY131" fmla="*/ 295275 h 1724025"/>
              <a:gd name="connsiteX132" fmla="*/ 1578725 w 2285708"/>
              <a:gd name="connsiteY132" fmla="*/ 285750 h 1724025"/>
              <a:gd name="connsiteX133" fmla="*/ 1540625 w 2285708"/>
              <a:gd name="connsiteY133" fmla="*/ 219075 h 1724025"/>
              <a:gd name="connsiteX134" fmla="*/ 1512050 w 2285708"/>
              <a:gd name="connsiteY134" fmla="*/ 190500 h 1724025"/>
              <a:gd name="connsiteX135" fmla="*/ 1483475 w 2285708"/>
              <a:gd name="connsiteY135" fmla="*/ 152400 h 1724025"/>
              <a:gd name="connsiteX136" fmla="*/ 1473950 w 2285708"/>
              <a:gd name="connsiteY136" fmla="*/ 123825 h 1724025"/>
              <a:gd name="connsiteX137" fmla="*/ 1569200 w 2285708"/>
              <a:gd name="connsiteY137" fmla="*/ 114300 h 1724025"/>
              <a:gd name="connsiteX138" fmla="*/ 1597775 w 2285708"/>
              <a:gd name="connsiteY138" fmla="*/ 133350 h 1724025"/>
              <a:gd name="connsiteX139" fmla="*/ 1626350 w 2285708"/>
              <a:gd name="connsiteY139" fmla="*/ 142875 h 1724025"/>
              <a:gd name="connsiteX140" fmla="*/ 1635875 w 2285708"/>
              <a:gd name="connsiteY140" fmla="*/ 171450 h 1724025"/>
              <a:gd name="connsiteX141" fmla="*/ 1664450 w 2285708"/>
              <a:gd name="connsiteY141" fmla="*/ 190500 h 1724025"/>
              <a:gd name="connsiteX142" fmla="*/ 1683500 w 2285708"/>
              <a:gd name="connsiteY142" fmla="*/ 76200 h 1724025"/>
              <a:gd name="connsiteX143" fmla="*/ 1693025 w 2285708"/>
              <a:gd name="connsiteY143" fmla="*/ 47625 h 1724025"/>
              <a:gd name="connsiteX144" fmla="*/ 1721600 w 2285708"/>
              <a:gd name="connsiteY144" fmla="*/ 38100 h 1724025"/>
              <a:gd name="connsiteX145" fmla="*/ 1750175 w 2285708"/>
              <a:gd name="connsiteY145" fmla="*/ 66675 h 1724025"/>
              <a:gd name="connsiteX146" fmla="*/ 1797800 w 2285708"/>
              <a:gd name="connsiteY146" fmla="*/ 19050 h 1724025"/>
              <a:gd name="connsiteX147" fmla="*/ 1826375 w 2285708"/>
              <a:gd name="connsiteY147" fmla="*/ 0 h 1724025"/>
              <a:gd name="connsiteX148" fmla="*/ 1845425 w 2285708"/>
              <a:gd name="connsiteY148" fmla="*/ 28575 h 1724025"/>
              <a:gd name="connsiteX149" fmla="*/ 2045450 w 2285708"/>
              <a:gd name="connsiteY149" fmla="*/ 57150 h 1724025"/>
              <a:gd name="connsiteX150" fmla="*/ 2093075 w 2285708"/>
              <a:gd name="connsiteY150" fmla="*/ 142875 h 1724025"/>
              <a:gd name="connsiteX151" fmla="*/ 2159750 w 2285708"/>
              <a:gd name="connsiteY151" fmla="*/ 314325 h 1724025"/>
              <a:gd name="connsiteX152" fmla="*/ 2188325 w 2285708"/>
              <a:gd name="connsiteY152" fmla="*/ 323850 h 1724025"/>
              <a:gd name="connsiteX153" fmla="*/ 2159750 w 2285708"/>
              <a:gd name="connsiteY153" fmla="*/ 390525 h 1724025"/>
              <a:gd name="connsiteX154" fmla="*/ 2131175 w 2285708"/>
              <a:gd name="connsiteY154" fmla="*/ 409575 h 1724025"/>
              <a:gd name="connsiteX155" fmla="*/ 2121650 w 2285708"/>
              <a:gd name="connsiteY155" fmla="*/ 466725 h 1724025"/>
              <a:gd name="connsiteX156" fmla="*/ 2150225 w 2285708"/>
              <a:gd name="connsiteY156" fmla="*/ 476250 h 1724025"/>
              <a:gd name="connsiteX157" fmla="*/ 2140700 w 2285708"/>
              <a:gd name="connsiteY157" fmla="*/ 533400 h 1724025"/>
              <a:gd name="connsiteX158" fmla="*/ 2102600 w 2285708"/>
              <a:gd name="connsiteY158" fmla="*/ 552450 h 1724025"/>
              <a:gd name="connsiteX159" fmla="*/ 2083550 w 2285708"/>
              <a:gd name="connsiteY159" fmla="*/ 590550 h 1724025"/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88300 w 2285708"/>
              <a:gd name="connsiteY3" fmla="*/ 466725 h 1724025"/>
              <a:gd name="connsiteX4" fmla="*/ 1902575 w 2285708"/>
              <a:gd name="connsiteY4" fmla="*/ 428625 h 1724025"/>
              <a:gd name="connsiteX5" fmla="*/ 1912100 w 2285708"/>
              <a:gd name="connsiteY5" fmla="*/ 285750 h 1724025"/>
              <a:gd name="connsiteX6" fmla="*/ 1931150 w 2285708"/>
              <a:gd name="connsiteY6" fmla="*/ 228600 h 1724025"/>
              <a:gd name="connsiteX7" fmla="*/ 1921625 w 2285708"/>
              <a:gd name="connsiteY7" fmla="*/ 180975 h 1724025"/>
              <a:gd name="connsiteX8" fmla="*/ 1864475 w 2285708"/>
              <a:gd name="connsiteY8" fmla="*/ 152400 h 1724025"/>
              <a:gd name="connsiteX9" fmla="*/ 1826375 w 2285708"/>
              <a:gd name="connsiteY9" fmla="*/ 161925 h 1724025"/>
              <a:gd name="connsiteX10" fmla="*/ 1816850 w 2285708"/>
              <a:gd name="connsiteY10" fmla="*/ 190500 h 1724025"/>
              <a:gd name="connsiteX11" fmla="*/ 1807325 w 2285708"/>
              <a:gd name="connsiteY11" fmla="*/ 285750 h 1724025"/>
              <a:gd name="connsiteX12" fmla="*/ 1788275 w 2285708"/>
              <a:gd name="connsiteY12" fmla="*/ 314325 h 1724025"/>
              <a:gd name="connsiteX13" fmla="*/ 1778750 w 2285708"/>
              <a:gd name="connsiteY13" fmla="*/ 342900 h 1724025"/>
              <a:gd name="connsiteX14" fmla="*/ 1702550 w 2285708"/>
              <a:gd name="connsiteY14" fmla="*/ 409575 h 1724025"/>
              <a:gd name="connsiteX15" fmla="*/ 1673975 w 2285708"/>
              <a:gd name="connsiteY15" fmla="*/ 428625 h 1724025"/>
              <a:gd name="connsiteX16" fmla="*/ 1654925 w 2285708"/>
              <a:gd name="connsiteY16" fmla="*/ 457200 h 1724025"/>
              <a:gd name="connsiteX17" fmla="*/ 1654925 w 2285708"/>
              <a:gd name="connsiteY17" fmla="*/ 514350 h 1724025"/>
              <a:gd name="connsiteX18" fmla="*/ 1597775 w 2285708"/>
              <a:gd name="connsiteY18" fmla="*/ 552450 h 1724025"/>
              <a:gd name="connsiteX19" fmla="*/ 1578725 w 2285708"/>
              <a:gd name="connsiteY19" fmla="*/ 581025 h 1724025"/>
              <a:gd name="connsiteX20" fmla="*/ 1550150 w 2285708"/>
              <a:gd name="connsiteY20" fmla="*/ 600075 h 1724025"/>
              <a:gd name="connsiteX21" fmla="*/ 1531100 w 2285708"/>
              <a:gd name="connsiteY21" fmla="*/ 657225 h 1724025"/>
              <a:gd name="connsiteX22" fmla="*/ 1540625 w 2285708"/>
              <a:gd name="connsiteY22" fmla="*/ 695325 h 1724025"/>
              <a:gd name="connsiteX23" fmla="*/ 1626350 w 2285708"/>
              <a:gd name="connsiteY23" fmla="*/ 771525 h 1724025"/>
              <a:gd name="connsiteX24" fmla="*/ 1654925 w 2285708"/>
              <a:gd name="connsiteY24" fmla="*/ 800100 h 1724025"/>
              <a:gd name="connsiteX25" fmla="*/ 1683500 w 2285708"/>
              <a:gd name="connsiteY25" fmla="*/ 809625 h 1724025"/>
              <a:gd name="connsiteX26" fmla="*/ 1712075 w 2285708"/>
              <a:gd name="connsiteY26" fmla="*/ 828675 h 1724025"/>
              <a:gd name="connsiteX27" fmla="*/ 1769225 w 2285708"/>
              <a:gd name="connsiteY27" fmla="*/ 942975 h 1724025"/>
              <a:gd name="connsiteX28" fmla="*/ 1826375 w 2285708"/>
              <a:gd name="connsiteY28" fmla="*/ 981075 h 1724025"/>
              <a:gd name="connsiteX29" fmla="*/ 1845425 w 2285708"/>
              <a:gd name="connsiteY29" fmla="*/ 923925 h 1724025"/>
              <a:gd name="connsiteX30" fmla="*/ 1854950 w 2285708"/>
              <a:gd name="connsiteY30" fmla="*/ 714375 h 1724025"/>
              <a:gd name="connsiteX31" fmla="*/ 1874000 w 2285708"/>
              <a:gd name="connsiteY31" fmla="*/ 657225 h 1724025"/>
              <a:gd name="connsiteX32" fmla="*/ 1902575 w 2285708"/>
              <a:gd name="connsiteY32" fmla="*/ 628650 h 1724025"/>
              <a:gd name="connsiteX33" fmla="*/ 1931150 w 2285708"/>
              <a:gd name="connsiteY33" fmla="*/ 571500 h 1724025"/>
              <a:gd name="connsiteX34" fmla="*/ 1959725 w 2285708"/>
              <a:gd name="connsiteY34" fmla="*/ 552450 h 1724025"/>
              <a:gd name="connsiteX35" fmla="*/ 1978775 w 2285708"/>
              <a:gd name="connsiteY35" fmla="*/ 581025 h 1724025"/>
              <a:gd name="connsiteX36" fmla="*/ 2035925 w 2285708"/>
              <a:gd name="connsiteY36" fmla="*/ 628650 h 1724025"/>
              <a:gd name="connsiteX37" fmla="*/ 2054975 w 2285708"/>
              <a:gd name="connsiteY37" fmla="*/ 657225 h 1724025"/>
              <a:gd name="connsiteX38" fmla="*/ 2074025 w 2285708"/>
              <a:gd name="connsiteY38" fmla="*/ 714375 h 1724025"/>
              <a:gd name="connsiteX39" fmla="*/ 2102600 w 2285708"/>
              <a:gd name="connsiteY39" fmla="*/ 733425 h 1724025"/>
              <a:gd name="connsiteX40" fmla="*/ 2131175 w 2285708"/>
              <a:gd name="connsiteY40" fmla="*/ 723900 h 1724025"/>
              <a:gd name="connsiteX41" fmla="*/ 2140700 w 2285708"/>
              <a:gd name="connsiteY41" fmla="*/ 676275 h 1724025"/>
              <a:gd name="connsiteX42" fmla="*/ 2169275 w 2285708"/>
              <a:gd name="connsiteY42" fmla="*/ 695325 h 1724025"/>
              <a:gd name="connsiteX43" fmla="*/ 2235950 w 2285708"/>
              <a:gd name="connsiteY43" fmla="*/ 742950 h 1724025"/>
              <a:gd name="connsiteX44" fmla="*/ 2264525 w 2285708"/>
              <a:gd name="connsiteY44" fmla="*/ 781050 h 1724025"/>
              <a:gd name="connsiteX45" fmla="*/ 2283575 w 2285708"/>
              <a:gd name="connsiteY45" fmla="*/ 876300 h 1724025"/>
              <a:gd name="connsiteX46" fmla="*/ 2274050 w 2285708"/>
              <a:gd name="connsiteY46" fmla="*/ 1028700 h 1724025"/>
              <a:gd name="connsiteX47" fmla="*/ 2245475 w 2285708"/>
              <a:gd name="connsiteY47" fmla="*/ 1038225 h 1724025"/>
              <a:gd name="connsiteX48" fmla="*/ 2140700 w 2285708"/>
              <a:gd name="connsiteY48" fmla="*/ 1047750 h 1724025"/>
              <a:gd name="connsiteX49" fmla="*/ 2112125 w 2285708"/>
              <a:gd name="connsiteY49" fmla="*/ 1066800 h 1724025"/>
              <a:gd name="connsiteX50" fmla="*/ 2083550 w 2285708"/>
              <a:gd name="connsiteY50" fmla="*/ 1133475 h 1724025"/>
              <a:gd name="connsiteX51" fmla="*/ 2169275 w 2285708"/>
              <a:gd name="connsiteY51" fmla="*/ 1171575 h 1724025"/>
              <a:gd name="connsiteX52" fmla="*/ 2159750 w 2285708"/>
              <a:gd name="connsiteY52" fmla="*/ 1200150 h 1724025"/>
              <a:gd name="connsiteX53" fmla="*/ 2102600 w 2285708"/>
              <a:gd name="connsiteY53" fmla="*/ 1238250 h 1724025"/>
              <a:gd name="connsiteX54" fmla="*/ 2074025 w 2285708"/>
              <a:gd name="connsiteY54" fmla="*/ 1257300 h 1724025"/>
              <a:gd name="connsiteX55" fmla="*/ 2035925 w 2285708"/>
              <a:gd name="connsiteY55" fmla="*/ 1314450 h 1724025"/>
              <a:gd name="connsiteX56" fmla="*/ 2026400 w 2285708"/>
              <a:gd name="connsiteY56" fmla="*/ 1343025 h 1724025"/>
              <a:gd name="connsiteX57" fmla="*/ 1997825 w 2285708"/>
              <a:gd name="connsiteY57" fmla="*/ 1362075 h 1724025"/>
              <a:gd name="connsiteX58" fmla="*/ 1912100 w 2285708"/>
              <a:gd name="connsiteY58" fmla="*/ 1371600 h 1724025"/>
              <a:gd name="connsiteX59" fmla="*/ 1883525 w 2285708"/>
              <a:gd name="connsiteY59" fmla="*/ 1390650 h 1724025"/>
              <a:gd name="connsiteX60" fmla="*/ 1854950 w 2285708"/>
              <a:gd name="connsiteY60" fmla="*/ 1485900 h 1724025"/>
              <a:gd name="connsiteX61" fmla="*/ 1816850 w 2285708"/>
              <a:gd name="connsiteY61" fmla="*/ 1714500 h 1724025"/>
              <a:gd name="connsiteX62" fmla="*/ 1788275 w 2285708"/>
              <a:gd name="connsiteY62" fmla="*/ 1724025 h 1724025"/>
              <a:gd name="connsiteX63" fmla="*/ 1750175 w 2285708"/>
              <a:gd name="connsiteY63" fmla="*/ 1676400 h 1724025"/>
              <a:gd name="connsiteX64" fmla="*/ 1693025 w 2285708"/>
              <a:gd name="connsiteY64" fmla="*/ 1657350 h 1724025"/>
              <a:gd name="connsiteX65" fmla="*/ 1473950 w 2285708"/>
              <a:gd name="connsiteY65" fmla="*/ 1685925 h 1724025"/>
              <a:gd name="connsiteX66" fmla="*/ 1454900 w 2285708"/>
              <a:gd name="connsiteY66" fmla="*/ 1714500 h 1724025"/>
              <a:gd name="connsiteX67" fmla="*/ 1369175 w 2285708"/>
              <a:gd name="connsiteY67" fmla="*/ 1685925 h 1724025"/>
              <a:gd name="connsiteX68" fmla="*/ 1283450 w 2285708"/>
              <a:gd name="connsiteY68" fmla="*/ 1619250 h 1724025"/>
              <a:gd name="connsiteX69" fmla="*/ 1226300 w 2285708"/>
              <a:gd name="connsiteY69" fmla="*/ 1600200 h 1724025"/>
              <a:gd name="connsiteX70" fmla="*/ 1197725 w 2285708"/>
              <a:gd name="connsiteY70" fmla="*/ 1590675 h 1724025"/>
              <a:gd name="connsiteX71" fmla="*/ 1073900 w 2285708"/>
              <a:gd name="connsiteY71" fmla="*/ 1600200 h 1724025"/>
              <a:gd name="connsiteX72" fmla="*/ 1016750 w 2285708"/>
              <a:gd name="connsiteY72" fmla="*/ 1543050 h 1724025"/>
              <a:gd name="connsiteX73" fmla="*/ 978650 w 2285708"/>
              <a:gd name="connsiteY73" fmla="*/ 1514475 h 1724025"/>
              <a:gd name="connsiteX74" fmla="*/ 959600 w 2285708"/>
              <a:gd name="connsiteY74" fmla="*/ 1485900 h 1724025"/>
              <a:gd name="connsiteX75" fmla="*/ 931025 w 2285708"/>
              <a:gd name="connsiteY75" fmla="*/ 1457325 h 1724025"/>
              <a:gd name="connsiteX76" fmla="*/ 940550 w 2285708"/>
              <a:gd name="connsiteY76" fmla="*/ 1371600 h 1724025"/>
              <a:gd name="connsiteX77" fmla="*/ 950075 w 2285708"/>
              <a:gd name="connsiteY77" fmla="*/ 1343025 h 1724025"/>
              <a:gd name="connsiteX78" fmla="*/ 969125 w 2285708"/>
              <a:gd name="connsiteY78" fmla="*/ 1266825 h 1724025"/>
              <a:gd name="connsiteX79" fmla="*/ 959600 w 2285708"/>
              <a:gd name="connsiteY79" fmla="*/ 1219200 h 1724025"/>
              <a:gd name="connsiteX80" fmla="*/ 940550 w 2285708"/>
              <a:gd name="connsiteY80" fmla="*/ 1190625 h 1724025"/>
              <a:gd name="connsiteX81" fmla="*/ 911975 w 2285708"/>
              <a:gd name="connsiteY81" fmla="*/ 981075 h 1724025"/>
              <a:gd name="connsiteX82" fmla="*/ 883400 w 2285708"/>
              <a:gd name="connsiteY82" fmla="*/ 962025 h 1724025"/>
              <a:gd name="connsiteX83" fmla="*/ 854825 w 2285708"/>
              <a:gd name="connsiteY83" fmla="*/ 895350 h 1724025"/>
              <a:gd name="connsiteX84" fmla="*/ 835775 w 2285708"/>
              <a:gd name="connsiteY84" fmla="*/ 866775 h 1724025"/>
              <a:gd name="connsiteX85" fmla="*/ 797675 w 2285708"/>
              <a:gd name="connsiteY85" fmla="*/ 838200 h 1724025"/>
              <a:gd name="connsiteX86" fmla="*/ 769100 w 2285708"/>
              <a:gd name="connsiteY86" fmla="*/ 809625 h 1724025"/>
              <a:gd name="connsiteX87" fmla="*/ 711950 w 2285708"/>
              <a:gd name="connsiteY87" fmla="*/ 762000 h 1724025"/>
              <a:gd name="connsiteX88" fmla="*/ 702425 w 2285708"/>
              <a:gd name="connsiteY88" fmla="*/ 733425 h 1724025"/>
              <a:gd name="connsiteX89" fmla="*/ 645275 w 2285708"/>
              <a:gd name="connsiteY89" fmla="*/ 695325 h 1724025"/>
              <a:gd name="connsiteX90" fmla="*/ 616700 w 2285708"/>
              <a:gd name="connsiteY90" fmla="*/ 723900 h 1724025"/>
              <a:gd name="connsiteX91" fmla="*/ 502400 w 2285708"/>
              <a:gd name="connsiteY91" fmla="*/ 695325 h 1724025"/>
              <a:gd name="connsiteX92" fmla="*/ 483350 w 2285708"/>
              <a:gd name="connsiteY92" fmla="*/ 666750 h 1724025"/>
              <a:gd name="connsiteX93" fmla="*/ 426200 w 2285708"/>
              <a:gd name="connsiteY93" fmla="*/ 666750 h 1724025"/>
              <a:gd name="connsiteX94" fmla="*/ 388100 w 2285708"/>
              <a:gd name="connsiteY94" fmla="*/ 676275 h 1724025"/>
              <a:gd name="connsiteX95" fmla="*/ 302375 w 2285708"/>
              <a:gd name="connsiteY95" fmla="*/ 762000 h 1724025"/>
              <a:gd name="connsiteX96" fmla="*/ 273800 w 2285708"/>
              <a:gd name="connsiteY96" fmla="*/ 790575 h 1724025"/>
              <a:gd name="connsiteX97" fmla="*/ 226175 w 2285708"/>
              <a:gd name="connsiteY97" fmla="*/ 828675 h 1724025"/>
              <a:gd name="connsiteX98" fmla="*/ 188075 w 2285708"/>
              <a:gd name="connsiteY98" fmla="*/ 809625 h 1724025"/>
              <a:gd name="connsiteX99" fmla="*/ 159500 w 2285708"/>
              <a:gd name="connsiteY99" fmla="*/ 704850 h 1724025"/>
              <a:gd name="connsiteX100" fmla="*/ 121400 w 2285708"/>
              <a:gd name="connsiteY100" fmla="*/ 676275 h 1724025"/>
              <a:gd name="connsiteX101" fmla="*/ 45200 w 2285708"/>
              <a:gd name="connsiteY101" fmla="*/ 638175 h 1724025"/>
              <a:gd name="connsiteX102" fmla="*/ 54725 w 2285708"/>
              <a:gd name="connsiteY102" fmla="*/ 590550 h 1724025"/>
              <a:gd name="connsiteX103" fmla="*/ 111875 w 2285708"/>
              <a:gd name="connsiteY103" fmla="*/ 533400 h 1724025"/>
              <a:gd name="connsiteX104" fmla="*/ 64250 w 2285708"/>
              <a:gd name="connsiteY104" fmla="*/ 476250 h 1724025"/>
              <a:gd name="connsiteX105" fmla="*/ 45200 w 2285708"/>
              <a:gd name="connsiteY105" fmla="*/ 447675 h 1724025"/>
              <a:gd name="connsiteX106" fmla="*/ 16625 w 2285708"/>
              <a:gd name="connsiteY106" fmla="*/ 428625 h 1724025"/>
              <a:gd name="connsiteX107" fmla="*/ 7100 w 2285708"/>
              <a:gd name="connsiteY107" fmla="*/ 400050 h 1724025"/>
              <a:gd name="connsiteX108" fmla="*/ 64250 w 2285708"/>
              <a:gd name="connsiteY108" fmla="*/ 381000 h 1724025"/>
              <a:gd name="connsiteX109" fmla="*/ 64250 w 2285708"/>
              <a:gd name="connsiteY109" fmla="*/ 257175 h 1724025"/>
              <a:gd name="connsiteX110" fmla="*/ 121400 w 2285708"/>
              <a:gd name="connsiteY110" fmla="*/ 209550 h 1724025"/>
              <a:gd name="connsiteX111" fmla="*/ 169025 w 2285708"/>
              <a:gd name="connsiteY111" fmla="*/ 123825 h 1724025"/>
              <a:gd name="connsiteX112" fmla="*/ 273800 w 2285708"/>
              <a:gd name="connsiteY112" fmla="*/ 133350 h 1724025"/>
              <a:gd name="connsiteX113" fmla="*/ 302375 w 2285708"/>
              <a:gd name="connsiteY113" fmla="*/ 142875 h 1724025"/>
              <a:gd name="connsiteX114" fmla="*/ 330950 w 2285708"/>
              <a:gd name="connsiteY114" fmla="*/ 171450 h 1724025"/>
              <a:gd name="connsiteX115" fmla="*/ 388100 w 2285708"/>
              <a:gd name="connsiteY115" fmla="*/ 200025 h 1724025"/>
              <a:gd name="connsiteX116" fmla="*/ 607175 w 2285708"/>
              <a:gd name="connsiteY116" fmla="*/ 209550 h 1724025"/>
              <a:gd name="connsiteX117" fmla="*/ 673850 w 2285708"/>
              <a:gd name="connsiteY117" fmla="*/ 228600 h 1724025"/>
              <a:gd name="connsiteX118" fmla="*/ 702425 w 2285708"/>
              <a:gd name="connsiteY118" fmla="*/ 238125 h 1724025"/>
              <a:gd name="connsiteX119" fmla="*/ 769100 w 2285708"/>
              <a:gd name="connsiteY119" fmla="*/ 228600 h 1724025"/>
              <a:gd name="connsiteX120" fmla="*/ 807200 w 2285708"/>
              <a:gd name="connsiteY120" fmla="*/ 171450 h 1724025"/>
              <a:gd name="connsiteX121" fmla="*/ 835775 w 2285708"/>
              <a:gd name="connsiteY121" fmla="*/ 161925 h 1724025"/>
              <a:gd name="connsiteX122" fmla="*/ 883400 w 2285708"/>
              <a:gd name="connsiteY122" fmla="*/ 171450 h 1724025"/>
              <a:gd name="connsiteX123" fmla="*/ 902450 w 2285708"/>
              <a:gd name="connsiteY123" fmla="*/ 228600 h 1724025"/>
              <a:gd name="connsiteX124" fmla="*/ 911975 w 2285708"/>
              <a:gd name="connsiteY124" fmla="*/ 257175 h 1724025"/>
              <a:gd name="connsiteX125" fmla="*/ 1083425 w 2285708"/>
              <a:gd name="connsiteY125" fmla="*/ 266700 h 1724025"/>
              <a:gd name="connsiteX126" fmla="*/ 1131050 w 2285708"/>
              <a:gd name="connsiteY126" fmla="*/ 314325 h 1724025"/>
              <a:gd name="connsiteX127" fmla="*/ 1178675 w 2285708"/>
              <a:gd name="connsiteY127" fmla="*/ 352425 h 1724025"/>
              <a:gd name="connsiteX128" fmla="*/ 1350125 w 2285708"/>
              <a:gd name="connsiteY128" fmla="*/ 333375 h 1724025"/>
              <a:gd name="connsiteX129" fmla="*/ 1435850 w 2285708"/>
              <a:gd name="connsiteY129" fmla="*/ 304800 h 1724025"/>
              <a:gd name="connsiteX130" fmla="*/ 1464425 w 2285708"/>
              <a:gd name="connsiteY130" fmla="*/ 295275 h 1724025"/>
              <a:gd name="connsiteX131" fmla="*/ 1578725 w 2285708"/>
              <a:gd name="connsiteY131" fmla="*/ 285750 h 1724025"/>
              <a:gd name="connsiteX132" fmla="*/ 1540625 w 2285708"/>
              <a:gd name="connsiteY132" fmla="*/ 219075 h 1724025"/>
              <a:gd name="connsiteX133" fmla="*/ 1512050 w 2285708"/>
              <a:gd name="connsiteY133" fmla="*/ 190500 h 1724025"/>
              <a:gd name="connsiteX134" fmla="*/ 1483475 w 2285708"/>
              <a:gd name="connsiteY134" fmla="*/ 152400 h 1724025"/>
              <a:gd name="connsiteX135" fmla="*/ 1473950 w 2285708"/>
              <a:gd name="connsiteY135" fmla="*/ 123825 h 1724025"/>
              <a:gd name="connsiteX136" fmla="*/ 1569200 w 2285708"/>
              <a:gd name="connsiteY136" fmla="*/ 114300 h 1724025"/>
              <a:gd name="connsiteX137" fmla="*/ 1597775 w 2285708"/>
              <a:gd name="connsiteY137" fmla="*/ 133350 h 1724025"/>
              <a:gd name="connsiteX138" fmla="*/ 1626350 w 2285708"/>
              <a:gd name="connsiteY138" fmla="*/ 142875 h 1724025"/>
              <a:gd name="connsiteX139" fmla="*/ 1635875 w 2285708"/>
              <a:gd name="connsiteY139" fmla="*/ 171450 h 1724025"/>
              <a:gd name="connsiteX140" fmla="*/ 1664450 w 2285708"/>
              <a:gd name="connsiteY140" fmla="*/ 190500 h 1724025"/>
              <a:gd name="connsiteX141" fmla="*/ 1683500 w 2285708"/>
              <a:gd name="connsiteY141" fmla="*/ 76200 h 1724025"/>
              <a:gd name="connsiteX142" fmla="*/ 1693025 w 2285708"/>
              <a:gd name="connsiteY142" fmla="*/ 47625 h 1724025"/>
              <a:gd name="connsiteX143" fmla="*/ 1721600 w 2285708"/>
              <a:gd name="connsiteY143" fmla="*/ 38100 h 1724025"/>
              <a:gd name="connsiteX144" fmla="*/ 1750175 w 2285708"/>
              <a:gd name="connsiteY144" fmla="*/ 66675 h 1724025"/>
              <a:gd name="connsiteX145" fmla="*/ 1797800 w 2285708"/>
              <a:gd name="connsiteY145" fmla="*/ 19050 h 1724025"/>
              <a:gd name="connsiteX146" fmla="*/ 1826375 w 2285708"/>
              <a:gd name="connsiteY146" fmla="*/ 0 h 1724025"/>
              <a:gd name="connsiteX147" fmla="*/ 1845425 w 2285708"/>
              <a:gd name="connsiteY147" fmla="*/ 28575 h 1724025"/>
              <a:gd name="connsiteX148" fmla="*/ 2045450 w 2285708"/>
              <a:gd name="connsiteY148" fmla="*/ 57150 h 1724025"/>
              <a:gd name="connsiteX149" fmla="*/ 2093075 w 2285708"/>
              <a:gd name="connsiteY149" fmla="*/ 142875 h 1724025"/>
              <a:gd name="connsiteX150" fmla="*/ 2159750 w 2285708"/>
              <a:gd name="connsiteY150" fmla="*/ 314325 h 1724025"/>
              <a:gd name="connsiteX151" fmla="*/ 2188325 w 2285708"/>
              <a:gd name="connsiteY151" fmla="*/ 323850 h 1724025"/>
              <a:gd name="connsiteX152" fmla="*/ 2159750 w 2285708"/>
              <a:gd name="connsiteY152" fmla="*/ 390525 h 1724025"/>
              <a:gd name="connsiteX153" fmla="*/ 2131175 w 2285708"/>
              <a:gd name="connsiteY153" fmla="*/ 409575 h 1724025"/>
              <a:gd name="connsiteX154" fmla="*/ 2121650 w 2285708"/>
              <a:gd name="connsiteY154" fmla="*/ 466725 h 1724025"/>
              <a:gd name="connsiteX155" fmla="*/ 2150225 w 2285708"/>
              <a:gd name="connsiteY155" fmla="*/ 476250 h 1724025"/>
              <a:gd name="connsiteX156" fmla="*/ 2140700 w 2285708"/>
              <a:gd name="connsiteY156" fmla="*/ 533400 h 1724025"/>
              <a:gd name="connsiteX157" fmla="*/ 2102600 w 2285708"/>
              <a:gd name="connsiteY157" fmla="*/ 552450 h 1724025"/>
              <a:gd name="connsiteX158" fmla="*/ 2083550 w 2285708"/>
              <a:gd name="connsiteY158" fmla="*/ 590550 h 1724025"/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02575 w 2285708"/>
              <a:gd name="connsiteY3" fmla="*/ 428625 h 1724025"/>
              <a:gd name="connsiteX4" fmla="*/ 1912100 w 2285708"/>
              <a:gd name="connsiteY4" fmla="*/ 285750 h 1724025"/>
              <a:gd name="connsiteX5" fmla="*/ 1931150 w 2285708"/>
              <a:gd name="connsiteY5" fmla="*/ 228600 h 1724025"/>
              <a:gd name="connsiteX6" fmla="*/ 1921625 w 2285708"/>
              <a:gd name="connsiteY6" fmla="*/ 180975 h 1724025"/>
              <a:gd name="connsiteX7" fmla="*/ 1864475 w 2285708"/>
              <a:gd name="connsiteY7" fmla="*/ 152400 h 1724025"/>
              <a:gd name="connsiteX8" fmla="*/ 1826375 w 2285708"/>
              <a:gd name="connsiteY8" fmla="*/ 161925 h 1724025"/>
              <a:gd name="connsiteX9" fmla="*/ 1816850 w 2285708"/>
              <a:gd name="connsiteY9" fmla="*/ 190500 h 1724025"/>
              <a:gd name="connsiteX10" fmla="*/ 1807325 w 2285708"/>
              <a:gd name="connsiteY10" fmla="*/ 285750 h 1724025"/>
              <a:gd name="connsiteX11" fmla="*/ 1788275 w 2285708"/>
              <a:gd name="connsiteY11" fmla="*/ 314325 h 1724025"/>
              <a:gd name="connsiteX12" fmla="*/ 1778750 w 2285708"/>
              <a:gd name="connsiteY12" fmla="*/ 342900 h 1724025"/>
              <a:gd name="connsiteX13" fmla="*/ 1702550 w 2285708"/>
              <a:gd name="connsiteY13" fmla="*/ 409575 h 1724025"/>
              <a:gd name="connsiteX14" fmla="*/ 1673975 w 2285708"/>
              <a:gd name="connsiteY14" fmla="*/ 428625 h 1724025"/>
              <a:gd name="connsiteX15" fmla="*/ 1654925 w 2285708"/>
              <a:gd name="connsiteY15" fmla="*/ 457200 h 1724025"/>
              <a:gd name="connsiteX16" fmla="*/ 1654925 w 2285708"/>
              <a:gd name="connsiteY16" fmla="*/ 514350 h 1724025"/>
              <a:gd name="connsiteX17" fmla="*/ 1597775 w 2285708"/>
              <a:gd name="connsiteY17" fmla="*/ 552450 h 1724025"/>
              <a:gd name="connsiteX18" fmla="*/ 1578725 w 2285708"/>
              <a:gd name="connsiteY18" fmla="*/ 581025 h 1724025"/>
              <a:gd name="connsiteX19" fmla="*/ 1550150 w 2285708"/>
              <a:gd name="connsiteY19" fmla="*/ 600075 h 1724025"/>
              <a:gd name="connsiteX20" fmla="*/ 1531100 w 2285708"/>
              <a:gd name="connsiteY20" fmla="*/ 657225 h 1724025"/>
              <a:gd name="connsiteX21" fmla="*/ 1540625 w 2285708"/>
              <a:gd name="connsiteY21" fmla="*/ 695325 h 1724025"/>
              <a:gd name="connsiteX22" fmla="*/ 1626350 w 2285708"/>
              <a:gd name="connsiteY22" fmla="*/ 771525 h 1724025"/>
              <a:gd name="connsiteX23" fmla="*/ 1654925 w 2285708"/>
              <a:gd name="connsiteY23" fmla="*/ 800100 h 1724025"/>
              <a:gd name="connsiteX24" fmla="*/ 1683500 w 2285708"/>
              <a:gd name="connsiteY24" fmla="*/ 809625 h 1724025"/>
              <a:gd name="connsiteX25" fmla="*/ 1712075 w 2285708"/>
              <a:gd name="connsiteY25" fmla="*/ 828675 h 1724025"/>
              <a:gd name="connsiteX26" fmla="*/ 1769225 w 2285708"/>
              <a:gd name="connsiteY26" fmla="*/ 942975 h 1724025"/>
              <a:gd name="connsiteX27" fmla="*/ 1826375 w 2285708"/>
              <a:gd name="connsiteY27" fmla="*/ 981075 h 1724025"/>
              <a:gd name="connsiteX28" fmla="*/ 1845425 w 2285708"/>
              <a:gd name="connsiteY28" fmla="*/ 923925 h 1724025"/>
              <a:gd name="connsiteX29" fmla="*/ 1854950 w 2285708"/>
              <a:gd name="connsiteY29" fmla="*/ 714375 h 1724025"/>
              <a:gd name="connsiteX30" fmla="*/ 1874000 w 2285708"/>
              <a:gd name="connsiteY30" fmla="*/ 657225 h 1724025"/>
              <a:gd name="connsiteX31" fmla="*/ 1902575 w 2285708"/>
              <a:gd name="connsiteY31" fmla="*/ 628650 h 1724025"/>
              <a:gd name="connsiteX32" fmla="*/ 1931150 w 2285708"/>
              <a:gd name="connsiteY32" fmla="*/ 571500 h 1724025"/>
              <a:gd name="connsiteX33" fmla="*/ 1959725 w 2285708"/>
              <a:gd name="connsiteY33" fmla="*/ 552450 h 1724025"/>
              <a:gd name="connsiteX34" fmla="*/ 1978775 w 2285708"/>
              <a:gd name="connsiteY34" fmla="*/ 581025 h 1724025"/>
              <a:gd name="connsiteX35" fmla="*/ 2035925 w 2285708"/>
              <a:gd name="connsiteY35" fmla="*/ 628650 h 1724025"/>
              <a:gd name="connsiteX36" fmla="*/ 2054975 w 2285708"/>
              <a:gd name="connsiteY36" fmla="*/ 657225 h 1724025"/>
              <a:gd name="connsiteX37" fmla="*/ 2074025 w 2285708"/>
              <a:gd name="connsiteY37" fmla="*/ 714375 h 1724025"/>
              <a:gd name="connsiteX38" fmla="*/ 2102600 w 2285708"/>
              <a:gd name="connsiteY38" fmla="*/ 733425 h 1724025"/>
              <a:gd name="connsiteX39" fmla="*/ 2131175 w 2285708"/>
              <a:gd name="connsiteY39" fmla="*/ 723900 h 1724025"/>
              <a:gd name="connsiteX40" fmla="*/ 2140700 w 2285708"/>
              <a:gd name="connsiteY40" fmla="*/ 676275 h 1724025"/>
              <a:gd name="connsiteX41" fmla="*/ 2169275 w 2285708"/>
              <a:gd name="connsiteY41" fmla="*/ 695325 h 1724025"/>
              <a:gd name="connsiteX42" fmla="*/ 2235950 w 2285708"/>
              <a:gd name="connsiteY42" fmla="*/ 742950 h 1724025"/>
              <a:gd name="connsiteX43" fmla="*/ 2264525 w 2285708"/>
              <a:gd name="connsiteY43" fmla="*/ 781050 h 1724025"/>
              <a:gd name="connsiteX44" fmla="*/ 2283575 w 2285708"/>
              <a:gd name="connsiteY44" fmla="*/ 876300 h 1724025"/>
              <a:gd name="connsiteX45" fmla="*/ 2274050 w 2285708"/>
              <a:gd name="connsiteY45" fmla="*/ 1028700 h 1724025"/>
              <a:gd name="connsiteX46" fmla="*/ 2245475 w 2285708"/>
              <a:gd name="connsiteY46" fmla="*/ 1038225 h 1724025"/>
              <a:gd name="connsiteX47" fmla="*/ 2140700 w 2285708"/>
              <a:gd name="connsiteY47" fmla="*/ 1047750 h 1724025"/>
              <a:gd name="connsiteX48" fmla="*/ 2112125 w 2285708"/>
              <a:gd name="connsiteY48" fmla="*/ 1066800 h 1724025"/>
              <a:gd name="connsiteX49" fmla="*/ 2083550 w 2285708"/>
              <a:gd name="connsiteY49" fmla="*/ 1133475 h 1724025"/>
              <a:gd name="connsiteX50" fmla="*/ 2169275 w 2285708"/>
              <a:gd name="connsiteY50" fmla="*/ 1171575 h 1724025"/>
              <a:gd name="connsiteX51" fmla="*/ 2159750 w 2285708"/>
              <a:gd name="connsiteY51" fmla="*/ 1200150 h 1724025"/>
              <a:gd name="connsiteX52" fmla="*/ 2102600 w 2285708"/>
              <a:gd name="connsiteY52" fmla="*/ 1238250 h 1724025"/>
              <a:gd name="connsiteX53" fmla="*/ 2074025 w 2285708"/>
              <a:gd name="connsiteY53" fmla="*/ 1257300 h 1724025"/>
              <a:gd name="connsiteX54" fmla="*/ 2035925 w 2285708"/>
              <a:gd name="connsiteY54" fmla="*/ 1314450 h 1724025"/>
              <a:gd name="connsiteX55" fmla="*/ 2026400 w 2285708"/>
              <a:gd name="connsiteY55" fmla="*/ 1343025 h 1724025"/>
              <a:gd name="connsiteX56" fmla="*/ 1997825 w 2285708"/>
              <a:gd name="connsiteY56" fmla="*/ 1362075 h 1724025"/>
              <a:gd name="connsiteX57" fmla="*/ 1912100 w 2285708"/>
              <a:gd name="connsiteY57" fmla="*/ 1371600 h 1724025"/>
              <a:gd name="connsiteX58" fmla="*/ 1883525 w 2285708"/>
              <a:gd name="connsiteY58" fmla="*/ 1390650 h 1724025"/>
              <a:gd name="connsiteX59" fmla="*/ 1854950 w 2285708"/>
              <a:gd name="connsiteY59" fmla="*/ 1485900 h 1724025"/>
              <a:gd name="connsiteX60" fmla="*/ 1816850 w 2285708"/>
              <a:gd name="connsiteY60" fmla="*/ 1714500 h 1724025"/>
              <a:gd name="connsiteX61" fmla="*/ 1788275 w 2285708"/>
              <a:gd name="connsiteY61" fmla="*/ 1724025 h 1724025"/>
              <a:gd name="connsiteX62" fmla="*/ 1750175 w 2285708"/>
              <a:gd name="connsiteY62" fmla="*/ 1676400 h 1724025"/>
              <a:gd name="connsiteX63" fmla="*/ 1693025 w 2285708"/>
              <a:gd name="connsiteY63" fmla="*/ 1657350 h 1724025"/>
              <a:gd name="connsiteX64" fmla="*/ 1473950 w 2285708"/>
              <a:gd name="connsiteY64" fmla="*/ 1685925 h 1724025"/>
              <a:gd name="connsiteX65" fmla="*/ 1454900 w 2285708"/>
              <a:gd name="connsiteY65" fmla="*/ 1714500 h 1724025"/>
              <a:gd name="connsiteX66" fmla="*/ 1369175 w 2285708"/>
              <a:gd name="connsiteY66" fmla="*/ 1685925 h 1724025"/>
              <a:gd name="connsiteX67" fmla="*/ 1283450 w 2285708"/>
              <a:gd name="connsiteY67" fmla="*/ 1619250 h 1724025"/>
              <a:gd name="connsiteX68" fmla="*/ 1226300 w 2285708"/>
              <a:gd name="connsiteY68" fmla="*/ 1600200 h 1724025"/>
              <a:gd name="connsiteX69" fmla="*/ 1197725 w 2285708"/>
              <a:gd name="connsiteY69" fmla="*/ 1590675 h 1724025"/>
              <a:gd name="connsiteX70" fmla="*/ 1073900 w 2285708"/>
              <a:gd name="connsiteY70" fmla="*/ 1600200 h 1724025"/>
              <a:gd name="connsiteX71" fmla="*/ 1016750 w 2285708"/>
              <a:gd name="connsiteY71" fmla="*/ 1543050 h 1724025"/>
              <a:gd name="connsiteX72" fmla="*/ 978650 w 2285708"/>
              <a:gd name="connsiteY72" fmla="*/ 1514475 h 1724025"/>
              <a:gd name="connsiteX73" fmla="*/ 959600 w 2285708"/>
              <a:gd name="connsiteY73" fmla="*/ 1485900 h 1724025"/>
              <a:gd name="connsiteX74" fmla="*/ 931025 w 2285708"/>
              <a:gd name="connsiteY74" fmla="*/ 1457325 h 1724025"/>
              <a:gd name="connsiteX75" fmla="*/ 940550 w 2285708"/>
              <a:gd name="connsiteY75" fmla="*/ 1371600 h 1724025"/>
              <a:gd name="connsiteX76" fmla="*/ 950075 w 2285708"/>
              <a:gd name="connsiteY76" fmla="*/ 1343025 h 1724025"/>
              <a:gd name="connsiteX77" fmla="*/ 969125 w 2285708"/>
              <a:gd name="connsiteY77" fmla="*/ 1266825 h 1724025"/>
              <a:gd name="connsiteX78" fmla="*/ 959600 w 2285708"/>
              <a:gd name="connsiteY78" fmla="*/ 1219200 h 1724025"/>
              <a:gd name="connsiteX79" fmla="*/ 940550 w 2285708"/>
              <a:gd name="connsiteY79" fmla="*/ 1190625 h 1724025"/>
              <a:gd name="connsiteX80" fmla="*/ 911975 w 2285708"/>
              <a:gd name="connsiteY80" fmla="*/ 981075 h 1724025"/>
              <a:gd name="connsiteX81" fmla="*/ 883400 w 2285708"/>
              <a:gd name="connsiteY81" fmla="*/ 962025 h 1724025"/>
              <a:gd name="connsiteX82" fmla="*/ 854825 w 2285708"/>
              <a:gd name="connsiteY82" fmla="*/ 895350 h 1724025"/>
              <a:gd name="connsiteX83" fmla="*/ 835775 w 2285708"/>
              <a:gd name="connsiteY83" fmla="*/ 866775 h 1724025"/>
              <a:gd name="connsiteX84" fmla="*/ 797675 w 2285708"/>
              <a:gd name="connsiteY84" fmla="*/ 838200 h 1724025"/>
              <a:gd name="connsiteX85" fmla="*/ 769100 w 2285708"/>
              <a:gd name="connsiteY85" fmla="*/ 809625 h 1724025"/>
              <a:gd name="connsiteX86" fmla="*/ 711950 w 2285708"/>
              <a:gd name="connsiteY86" fmla="*/ 762000 h 1724025"/>
              <a:gd name="connsiteX87" fmla="*/ 702425 w 2285708"/>
              <a:gd name="connsiteY87" fmla="*/ 733425 h 1724025"/>
              <a:gd name="connsiteX88" fmla="*/ 645275 w 2285708"/>
              <a:gd name="connsiteY88" fmla="*/ 695325 h 1724025"/>
              <a:gd name="connsiteX89" fmla="*/ 616700 w 2285708"/>
              <a:gd name="connsiteY89" fmla="*/ 723900 h 1724025"/>
              <a:gd name="connsiteX90" fmla="*/ 502400 w 2285708"/>
              <a:gd name="connsiteY90" fmla="*/ 695325 h 1724025"/>
              <a:gd name="connsiteX91" fmla="*/ 483350 w 2285708"/>
              <a:gd name="connsiteY91" fmla="*/ 666750 h 1724025"/>
              <a:gd name="connsiteX92" fmla="*/ 426200 w 2285708"/>
              <a:gd name="connsiteY92" fmla="*/ 666750 h 1724025"/>
              <a:gd name="connsiteX93" fmla="*/ 388100 w 2285708"/>
              <a:gd name="connsiteY93" fmla="*/ 676275 h 1724025"/>
              <a:gd name="connsiteX94" fmla="*/ 302375 w 2285708"/>
              <a:gd name="connsiteY94" fmla="*/ 762000 h 1724025"/>
              <a:gd name="connsiteX95" fmla="*/ 273800 w 2285708"/>
              <a:gd name="connsiteY95" fmla="*/ 790575 h 1724025"/>
              <a:gd name="connsiteX96" fmla="*/ 226175 w 2285708"/>
              <a:gd name="connsiteY96" fmla="*/ 828675 h 1724025"/>
              <a:gd name="connsiteX97" fmla="*/ 188075 w 2285708"/>
              <a:gd name="connsiteY97" fmla="*/ 809625 h 1724025"/>
              <a:gd name="connsiteX98" fmla="*/ 159500 w 2285708"/>
              <a:gd name="connsiteY98" fmla="*/ 704850 h 1724025"/>
              <a:gd name="connsiteX99" fmla="*/ 121400 w 2285708"/>
              <a:gd name="connsiteY99" fmla="*/ 676275 h 1724025"/>
              <a:gd name="connsiteX100" fmla="*/ 45200 w 2285708"/>
              <a:gd name="connsiteY100" fmla="*/ 638175 h 1724025"/>
              <a:gd name="connsiteX101" fmla="*/ 54725 w 2285708"/>
              <a:gd name="connsiteY101" fmla="*/ 590550 h 1724025"/>
              <a:gd name="connsiteX102" fmla="*/ 111875 w 2285708"/>
              <a:gd name="connsiteY102" fmla="*/ 533400 h 1724025"/>
              <a:gd name="connsiteX103" fmla="*/ 64250 w 2285708"/>
              <a:gd name="connsiteY103" fmla="*/ 476250 h 1724025"/>
              <a:gd name="connsiteX104" fmla="*/ 45200 w 2285708"/>
              <a:gd name="connsiteY104" fmla="*/ 447675 h 1724025"/>
              <a:gd name="connsiteX105" fmla="*/ 16625 w 2285708"/>
              <a:gd name="connsiteY105" fmla="*/ 428625 h 1724025"/>
              <a:gd name="connsiteX106" fmla="*/ 7100 w 2285708"/>
              <a:gd name="connsiteY106" fmla="*/ 400050 h 1724025"/>
              <a:gd name="connsiteX107" fmla="*/ 64250 w 2285708"/>
              <a:gd name="connsiteY107" fmla="*/ 381000 h 1724025"/>
              <a:gd name="connsiteX108" fmla="*/ 64250 w 2285708"/>
              <a:gd name="connsiteY108" fmla="*/ 257175 h 1724025"/>
              <a:gd name="connsiteX109" fmla="*/ 121400 w 2285708"/>
              <a:gd name="connsiteY109" fmla="*/ 209550 h 1724025"/>
              <a:gd name="connsiteX110" fmla="*/ 169025 w 2285708"/>
              <a:gd name="connsiteY110" fmla="*/ 123825 h 1724025"/>
              <a:gd name="connsiteX111" fmla="*/ 273800 w 2285708"/>
              <a:gd name="connsiteY111" fmla="*/ 133350 h 1724025"/>
              <a:gd name="connsiteX112" fmla="*/ 302375 w 2285708"/>
              <a:gd name="connsiteY112" fmla="*/ 142875 h 1724025"/>
              <a:gd name="connsiteX113" fmla="*/ 330950 w 2285708"/>
              <a:gd name="connsiteY113" fmla="*/ 171450 h 1724025"/>
              <a:gd name="connsiteX114" fmla="*/ 388100 w 2285708"/>
              <a:gd name="connsiteY114" fmla="*/ 200025 h 1724025"/>
              <a:gd name="connsiteX115" fmla="*/ 607175 w 2285708"/>
              <a:gd name="connsiteY115" fmla="*/ 209550 h 1724025"/>
              <a:gd name="connsiteX116" fmla="*/ 673850 w 2285708"/>
              <a:gd name="connsiteY116" fmla="*/ 228600 h 1724025"/>
              <a:gd name="connsiteX117" fmla="*/ 702425 w 2285708"/>
              <a:gd name="connsiteY117" fmla="*/ 238125 h 1724025"/>
              <a:gd name="connsiteX118" fmla="*/ 769100 w 2285708"/>
              <a:gd name="connsiteY118" fmla="*/ 228600 h 1724025"/>
              <a:gd name="connsiteX119" fmla="*/ 807200 w 2285708"/>
              <a:gd name="connsiteY119" fmla="*/ 171450 h 1724025"/>
              <a:gd name="connsiteX120" fmla="*/ 835775 w 2285708"/>
              <a:gd name="connsiteY120" fmla="*/ 161925 h 1724025"/>
              <a:gd name="connsiteX121" fmla="*/ 883400 w 2285708"/>
              <a:gd name="connsiteY121" fmla="*/ 171450 h 1724025"/>
              <a:gd name="connsiteX122" fmla="*/ 902450 w 2285708"/>
              <a:gd name="connsiteY122" fmla="*/ 228600 h 1724025"/>
              <a:gd name="connsiteX123" fmla="*/ 911975 w 2285708"/>
              <a:gd name="connsiteY123" fmla="*/ 257175 h 1724025"/>
              <a:gd name="connsiteX124" fmla="*/ 1083425 w 2285708"/>
              <a:gd name="connsiteY124" fmla="*/ 266700 h 1724025"/>
              <a:gd name="connsiteX125" fmla="*/ 1131050 w 2285708"/>
              <a:gd name="connsiteY125" fmla="*/ 314325 h 1724025"/>
              <a:gd name="connsiteX126" fmla="*/ 1178675 w 2285708"/>
              <a:gd name="connsiteY126" fmla="*/ 352425 h 1724025"/>
              <a:gd name="connsiteX127" fmla="*/ 1350125 w 2285708"/>
              <a:gd name="connsiteY127" fmla="*/ 333375 h 1724025"/>
              <a:gd name="connsiteX128" fmla="*/ 1435850 w 2285708"/>
              <a:gd name="connsiteY128" fmla="*/ 304800 h 1724025"/>
              <a:gd name="connsiteX129" fmla="*/ 1464425 w 2285708"/>
              <a:gd name="connsiteY129" fmla="*/ 295275 h 1724025"/>
              <a:gd name="connsiteX130" fmla="*/ 1578725 w 2285708"/>
              <a:gd name="connsiteY130" fmla="*/ 285750 h 1724025"/>
              <a:gd name="connsiteX131" fmla="*/ 1540625 w 2285708"/>
              <a:gd name="connsiteY131" fmla="*/ 219075 h 1724025"/>
              <a:gd name="connsiteX132" fmla="*/ 1512050 w 2285708"/>
              <a:gd name="connsiteY132" fmla="*/ 190500 h 1724025"/>
              <a:gd name="connsiteX133" fmla="*/ 1483475 w 2285708"/>
              <a:gd name="connsiteY133" fmla="*/ 152400 h 1724025"/>
              <a:gd name="connsiteX134" fmla="*/ 1473950 w 2285708"/>
              <a:gd name="connsiteY134" fmla="*/ 123825 h 1724025"/>
              <a:gd name="connsiteX135" fmla="*/ 1569200 w 2285708"/>
              <a:gd name="connsiteY135" fmla="*/ 114300 h 1724025"/>
              <a:gd name="connsiteX136" fmla="*/ 1597775 w 2285708"/>
              <a:gd name="connsiteY136" fmla="*/ 133350 h 1724025"/>
              <a:gd name="connsiteX137" fmla="*/ 1626350 w 2285708"/>
              <a:gd name="connsiteY137" fmla="*/ 142875 h 1724025"/>
              <a:gd name="connsiteX138" fmla="*/ 1635875 w 2285708"/>
              <a:gd name="connsiteY138" fmla="*/ 171450 h 1724025"/>
              <a:gd name="connsiteX139" fmla="*/ 1664450 w 2285708"/>
              <a:gd name="connsiteY139" fmla="*/ 190500 h 1724025"/>
              <a:gd name="connsiteX140" fmla="*/ 1683500 w 2285708"/>
              <a:gd name="connsiteY140" fmla="*/ 76200 h 1724025"/>
              <a:gd name="connsiteX141" fmla="*/ 1693025 w 2285708"/>
              <a:gd name="connsiteY141" fmla="*/ 47625 h 1724025"/>
              <a:gd name="connsiteX142" fmla="*/ 1721600 w 2285708"/>
              <a:gd name="connsiteY142" fmla="*/ 38100 h 1724025"/>
              <a:gd name="connsiteX143" fmla="*/ 1750175 w 2285708"/>
              <a:gd name="connsiteY143" fmla="*/ 66675 h 1724025"/>
              <a:gd name="connsiteX144" fmla="*/ 1797800 w 2285708"/>
              <a:gd name="connsiteY144" fmla="*/ 19050 h 1724025"/>
              <a:gd name="connsiteX145" fmla="*/ 1826375 w 2285708"/>
              <a:gd name="connsiteY145" fmla="*/ 0 h 1724025"/>
              <a:gd name="connsiteX146" fmla="*/ 1845425 w 2285708"/>
              <a:gd name="connsiteY146" fmla="*/ 28575 h 1724025"/>
              <a:gd name="connsiteX147" fmla="*/ 2045450 w 2285708"/>
              <a:gd name="connsiteY147" fmla="*/ 57150 h 1724025"/>
              <a:gd name="connsiteX148" fmla="*/ 2093075 w 2285708"/>
              <a:gd name="connsiteY148" fmla="*/ 142875 h 1724025"/>
              <a:gd name="connsiteX149" fmla="*/ 2159750 w 2285708"/>
              <a:gd name="connsiteY149" fmla="*/ 314325 h 1724025"/>
              <a:gd name="connsiteX150" fmla="*/ 2188325 w 2285708"/>
              <a:gd name="connsiteY150" fmla="*/ 323850 h 1724025"/>
              <a:gd name="connsiteX151" fmla="*/ 2159750 w 2285708"/>
              <a:gd name="connsiteY151" fmla="*/ 390525 h 1724025"/>
              <a:gd name="connsiteX152" fmla="*/ 2131175 w 2285708"/>
              <a:gd name="connsiteY152" fmla="*/ 409575 h 1724025"/>
              <a:gd name="connsiteX153" fmla="*/ 2121650 w 2285708"/>
              <a:gd name="connsiteY153" fmla="*/ 466725 h 1724025"/>
              <a:gd name="connsiteX154" fmla="*/ 2150225 w 2285708"/>
              <a:gd name="connsiteY154" fmla="*/ 476250 h 1724025"/>
              <a:gd name="connsiteX155" fmla="*/ 2140700 w 2285708"/>
              <a:gd name="connsiteY155" fmla="*/ 533400 h 1724025"/>
              <a:gd name="connsiteX156" fmla="*/ 2102600 w 2285708"/>
              <a:gd name="connsiteY156" fmla="*/ 552450 h 1724025"/>
              <a:gd name="connsiteX157" fmla="*/ 2083550 w 2285708"/>
              <a:gd name="connsiteY157" fmla="*/ 590550 h 1724025"/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02575 w 2285708"/>
              <a:gd name="connsiteY3" fmla="*/ 428625 h 1724025"/>
              <a:gd name="connsiteX4" fmla="*/ 1931150 w 2285708"/>
              <a:gd name="connsiteY4" fmla="*/ 228600 h 1724025"/>
              <a:gd name="connsiteX5" fmla="*/ 1921625 w 2285708"/>
              <a:gd name="connsiteY5" fmla="*/ 180975 h 1724025"/>
              <a:gd name="connsiteX6" fmla="*/ 1864475 w 2285708"/>
              <a:gd name="connsiteY6" fmla="*/ 152400 h 1724025"/>
              <a:gd name="connsiteX7" fmla="*/ 1826375 w 2285708"/>
              <a:gd name="connsiteY7" fmla="*/ 161925 h 1724025"/>
              <a:gd name="connsiteX8" fmla="*/ 1816850 w 2285708"/>
              <a:gd name="connsiteY8" fmla="*/ 190500 h 1724025"/>
              <a:gd name="connsiteX9" fmla="*/ 1807325 w 2285708"/>
              <a:gd name="connsiteY9" fmla="*/ 285750 h 1724025"/>
              <a:gd name="connsiteX10" fmla="*/ 1788275 w 2285708"/>
              <a:gd name="connsiteY10" fmla="*/ 314325 h 1724025"/>
              <a:gd name="connsiteX11" fmla="*/ 1778750 w 2285708"/>
              <a:gd name="connsiteY11" fmla="*/ 342900 h 1724025"/>
              <a:gd name="connsiteX12" fmla="*/ 1702550 w 2285708"/>
              <a:gd name="connsiteY12" fmla="*/ 409575 h 1724025"/>
              <a:gd name="connsiteX13" fmla="*/ 1673975 w 2285708"/>
              <a:gd name="connsiteY13" fmla="*/ 428625 h 1724025"/>
              <a:gd name="connsiteX14" fmla="*/ 1654925 w 2285708"/>
              <a:gd name="connsiteY14" fmla="*/ 457200 h 1724025"/>
              <a:gd name="connsiteX15" fmla="*/ 1654925 w 2285708"/>
              <a:gd name="connsiteY15" fmla="*/ 514350 h 1724025"/>
              <a:gd name="connsiteX16" fmla="*/ 1597775 w 2285708"/>
              <a:gd name="connsiteY16" fmla="*/ 552450 h 1724025"/>
              <a:gd name="connsiteX17" fmla="*/ 1578725 w 2285708"/>
              <a:gd name="connsiteY17" fmla="*/ 581025 h 1724025"/>
              <a:gd name="connsiteX18" fmla="*/ 1550150 w 2285708"/>
              <a:gd name="connsiteY18" fmla="*/ 600075 h 1724025"/>
              <a:gd name="connsiteX19" fmla="*/ 1531100 w 2285708"/>
              <a:gd name="connsiteY19" fmla="*/ 657225 h 1724025"/>
              <a:gd name="connsiteX20" fmla="*/ 1540625 w 2285708"/>
              <a:gd name="connsiteY20" fmla="*/ 695325 h 1724025"/>
              <a:gd name="connsiteX21" fmla="*/ 1626350 w 2285708"/>
              <a:gd name="connsiteY21" fmla="*/ 771525 h 1724025"/>
              <a:gd name="connsiteX22" fmla="*/ 1654925 w 2285708"/>
              <a:gd name="connsiteY22" fmla="*/ 800100 h 1724025"/>
              <a:gd name="connsiteX23" fmla="*/ 1683500 w 2285708"/>
              <a:gd name="connsiteY23" fmla="*/ 809625 h 1724025"/>
              <a:gd name="connsiteX24" fmla="*/ 1712075 w 2285708"/>
              <a:gd name="connsiteY24" fmla="*/ 828675 h 1724025"/>
              <a:gd name="connsiteX25" fmla="*/ 1769225 w 2285708"/>
              <a:gd name="connsiteY25" fmla="*/ 942975 h 1724025"/>
              <a:gd name="connsiteX26" fmla="*/ 1826375 w 2285708"/>
              <a:gd name="connsiteY26" fmla="*/ 981075 h 1724025"/>
              <a:gd name="connsiteX27" fmla="*/ 1845425 w 2285708"/>
              <a:gd name="connsiteY27" fmla="*/ 923925 h 1724025"/>
              <a:gd name="connsiteX28" fmla="*/ 1854950 w 2285708"/>
              <a:gd name="connsiteY28" fmla="*/ 714375 h 1724025"/>
              <a:gd name="connsiteX29" fmla="*/ 1874000 w 2285708"/>
              <a:gd name="connsiteY29" fmla="*/ 657225 h 1724025"/>
              <a:gd name="connsiteX30" fmla="*/ 1902575 w 2285708"/>
              <a:gd name="connsiteY30" fmla="*/ 628650 h 1724025"/>
              <a:gd name="connsiteX31" fmla="*/ 1931150 w 2285708"/>
              <a:gd name="connsiteY31" fmla="*/ 571500 h 1724025"/>
              <a:gd name="connsiteX32" fmla="*/ 1959725 w 2285708"/>
              <a:gd name="connsiteY32" fmla="*/ 552450 h 1724025"/>
              <a:gd name="connsiteX33" fmla="*/ 1978775 w 2285708"/>
              <a:gd name="connsiteY33" fmla="*/ 581025 h 1724025"/>
              <a:gd name="connsiteX34" fmla="*/ 2035925 w 2285708"/>
              <a:gd name="connsiteY34" fmla="*/ 628650 h 1724025"/>
              <a:gd name="connsiteX35" fmla="*/ 2054975 w 2285708"/>
              <a:gd name="connsiteY35" fmla="*/ 657225 h 1724025"/>
              <a:gd name="connsiteX36" fmla="*/ 2074025 w 2285708"/>
              <a:gd name="connsiteY36" fmla="*/ 714375 h 1724025"/>
              <a:gd name="connsiteX37" fmla="*/ 2102600 w 2285708"/>
              <a:gd name="connsiteY37" fmla="*/ 733425 h 1724025"/>
              <a:gd name="connsiteX38" fmla="*/ 2131175 w 2285708"/>
              <a:gd name="connsiteY38" fmla="*/ 723900 h 1724025"/>
              <a:gd name="connsiteX39" fmla="*/ 2140700 w 2285708"/>
              <a:gd name="connsiteY39" fmla="*/ 676275 h 1724025"/>
              <a:gd name="connsiteX40" fmla="*/ 2169275 w 2285708"/>
              <a:gd name="connsiteY40" fmla="*/ 695325 h 1724025"/>
              <a:gd name="connsiteX41" fmla="*/ 2235950 w 2285708"/>
              <a:gd name="connsiteY41" fmla="*/ 742950 h 1724025"/>
              <a:gd name="connsiteX42" fmla="*/ 2264525 w 2285708"/>
              <a:gd name="connsiteY42" fmla="*/ 781050 h 1724025"/>
              <a:gd name="connsiteX43" fmla="*/ 2283575 w 2285708"/>
              <a:gd name="connsiteY43" fmla="*/ 876300 h 1724025"/>
              <a:gd name="connsiteX44" fmla="*/ 2274050 w 2285708"/>
              <a:gd name="connsiteY44" fmla="*/ 1028700 h 1724025"/>
              <a:gd name="connsiteX45" fmla="*/ 2245475 w 2285708"/>
              <a:gd name="connsiteY45" fmla="*/ 1038225 h 1724025"/>
              <a:gd name="connsiteX46" fmla="*/ 2140700 w 2285708"/>
              <a:gd name="connsiteY46" fmla="*/ 1047750 h 1724025"/>
              <a:gd name="connsiteX47" fmla="*/ 2112125 w 2285708"/>
              <a:gd name="connsiteY47" fmla="*/ 1066800 h 1724025"/>
              <a:gd name="connsiteX48" fmla="*/ 2083550 w 2285708"/>
              <a:gd name="connsiteY48" fmla="*/ 1133475 h 1724025"/>
              <a:gd name="connsiteX49" fmla="*/ 2169275 w 2285708"/>
              <a:gd name="connsiteY49" fmla="*/ 1171575 h 1724025"/>
              <a:gd name="connsiteX50" fmla="*/ 2159750 w 2285708"/>
              <a:gd name="connsiteY50" fmla="*/ 1200150 h 1724025"/>
              <a:gd name="connsiteX51" fmla="*/ 2102600 w 2285708"/>
              <a:gd name="connsiteY51" fmla="*/ 1238250 h 1724025"/>
              <a:gd name="connsiteX52" fmla="*/ 2074025 w 2285708"/>
              <a:gd name="connsiteY52" fmla="*/ 1257300 h 1724025"/>
              <a:gd name="connsiteX53" fmla="*/ 2035925 w 2285708"/>
              <a:gd name="connsiteY53" fmla="*/ 1314450 h 1724025"/>
              <a:gd name="connsiteX54" fmla="*/ 2026400 w 2285708"/>
              <a:gd name="connsiteY54" fmla="*/ 1343025 h 1724025"/>
              <a:gd name="connsiteX55" fmla="*/ 1997825 w 2285708"/>
              <a:gd name="connsiteY55" fmla="*/ 1362075 h 1724025"/>
              <a:gd name="connsiteX56" fmla="*/ 1912100 w 2285708"/>
              <a:gd name="connsiteY56" fmla="*/ 1371600 h 1724025"/>
              <a:gd name="connsiteX57" fmla="*/ 1883525 w 2285708"/>
              <a:gd name="connsiteY57" fmla="*/ 1390650 h 1724025"/>
              <a:gd name="connsiteX58" fmla="*/ 1854950 w 2285708"/>
              <a:gd name="connsiteY58" fmla="*/ 1485900 h 1724025"/>
              <a:gd name="connsiteX59" fmla="*/ 1816850 w 2285708"/>
              <a:gd name="connsiteY59" fmla="*/ 1714500 h 1724025"/>
              <a:gd name="connsiteX60" fmla="*/ 1788275 w 2285708"/>
              <a:gd name="connsiteY60" fmla="*/ 1724025 h 1724025"/>
              <a:gd name="connsiteX61" fmla="*/ 1750175 w 2285708"/>
              <a:gd name="connsiteY61" fmla="*/ 1676400 h 1724025"/>
              <a:gd name="connsiteX62" fmla="*/ 1693025 w 2285708"/>
              <a:gd name="connsiteY62" fmla="*/ 1657350 h 1724025"/>
              <a:gd name="connsiteX63" fmla="*/ 1473950 w 2285708"/>
              <a:gd name="connsiteY63" fmla="*/ 1685925 h 1724025"/>
              <a:gd name="connsiteX64" fmla="*/ 1454900 w 2285708"/>
              <a:gd name="connsiteY64" fmla="*/ 1714500 h 1724025"/>
              <a:gd name="connsiteX65" fmla="*/ 1369175 w 2285708"/>
              <a:gd name="connsiteY65" fmla="*/ 1685925 h 1724025"/>
              <a:gd name="connsiteX66" fmla="*/ 1283450 w 2285708"/>
              <a:gd name="connsiteY66" fmla="*/ 1619250 h 1724025"/>
              <a:gd name="connsiteX67" fmla="*/ 1226300 w 2285708"/>
              <a:gd name="connsiteY67" fmla="*/ 1600200 h 1724025"/>
              <a:gd name="connsiteX68" fmla="*/ 1197725 w 2285708"/>
              <a:gd name="connsiteY68" fmla="*/ 1590675 h 1724025"/>
              <a:gd name="connsiteX69" fmla="*/ 1073900 w 2285708"/>
              <a:gd name="connsiteY69" fmla="*/ 1600200 h 1724025"/>
              <a:gd name="connsiteX70" fmla="*/ 1016750 w 2285708"/>
              <a:gd name="connsiteY70" fmla="*/ 1543050 h 1724025"/>
              <a:gd name="connsiteX71" fmla="*/ 978650 w 2285708"/>
              <a:gd name="connsiteY71" fmla="*/ 1514475 h 1724025"/>
              <a:gd name="connsiteX72" fmla="*/ 959600 w 2285708"/>
              <a:gd name="connsiteY72" fmla="*/ 1485900 h 1724025"/>
              <a:gd name="connsiteX73" fmla="*/ 931025 w 2285708"/>
              <a:gd name="connsiteY73" fmla="*/ 1457325 h 1724025"/>
              <a:gd name="connsiteX74" fmla="*/ 940550 w 2285708"/>
              <a:gd name="connsiteY74" fmla="*/ 1371600 h 1724025"/>
              <a:gd name="connsiteX75" fmla="*/ 950075 w 2285708"/>
              <a:gd name="connsiteY75" fmla="*/ 1343025 h 1724025"/>
              <a:gd name="connsiteX76" fmla="*/ 969125 w 2285708"/>
              <a:gd name="connsiteY76" fmla="*/ 1266825 h 1724025"/>
              <a:gd name="connsiteX77" fmla="*/ 959600 w 2285708"/>
              <a:gd name="connsiteY77" fmla="*/ 1219200 h 1724025"/>
              <a:gd name="connsiteX78" fmla="*/ 940550 w 2285708"/>
              <a:gd name="connsiteY78" fmla="*/ 1190625 h 1724025"/>
              <a:gd name="connsiteX79" fmla="*/ 911975 w 2285708"/>
              <a:gd name="connsiteY79" fmla="*/ 981075 h 1724025"/>
              <a:gd name="connsiteX80" fmla="*/ 883400 w 2285708"/>
              <a:gd name="connsiteY80" fmla="*/ 962025 h 1724025"/>
              <a:gd name="connsiteX81" fmla="*/ 854825 w 2285708"/>
              <a:gd name="connsiteY81" fmla="*/ 895350 h 1724025"/>
              <a:gd name="connsiteX82" fmla="*/ 835775 w 2285708"/>
              <a:gd name="connsiteY82" fmla="*/ 866775 h 1724025"/>
              <a:gd name="connsiteX83" fmla="*/ 797675 w 2285708"/>
              <a:gd name="connsiteY83" fmla="*/ 838200 h 1724025"/>
              <a:gd name="connsiteX84" fmla="*/ 769100 w 2285708"/>
              <a:gd name="connsiteY84" fmla="*/ 809625 h 1724025"/>
              <a:gd name="connsiteX85" fmla="*/ 711950 w 2285708"/>
              <a:gd name="connsiteY85" fmla="*/ 762000 h 1724025"/>
              <a:gd name="connsiteX86" fmla="*/ 702425 w 2285708"/>
              <a:gd name="connsiteY86" fmla="*/ 733425 h 1724025"/>
              <a:gd name="connsiteX87" fmla="*/ 645275 w 2285708"/>
              <a:gd name="connsiteY87" fmla="*/ 695325 h 1724025"/>
              <a:gd name="connsiteX88" fmla="*/ 616700 w 2285708"/>
              <a:gd name="connsiteY88" fmla="*/ 723900 h 1724025"/>
              <a:gd name="connsiteX89" fmla="*/ 502400 w 2285708"/>
              <a:gd name="connsiteY89" fmla="*/ 695325 h 1724025"/>
              <a:gd name="connsiteX90" fmla="*/ 483350 w 2285708"/>
              <a:gd name="connsiteY90" fmla="*/ 666750 h 1724025"/>
              <a:gd name="connsiteX91" fmla="*/ 426200 w 2285708"/>
              <a:gd name="connsiteY91" fmla="*/ 666750 h 1724025"/>
              <a:gd name="connsiteX92" fmla="*/ 388100 w 2285708"/>
              <a:gd name="connsiteY92" fmla="*/ 676275 h 1724025"/>
              <a:gd name="connsiteX93" fmla="*/ 302375 w 2285708"/>
              <a:gd name="connsiteY93" fmla="*/ 762000 h 1724025"/>
              <a:gd name="connsiteX94" fmla="*/ 273800 w 2285708"/>
              <a:gd name="connsiteY94" fmla="*/ 790575 h 1724025"/>
              <a:gd name="connsiteX95" fmla="*/ 226175 w 2285708"/>
              <a:gd name="connsiteY95" fmla="*/ 828675 h 1724025"/>
              <a:gd name="connsiteX96" fmla="*/ 188075 w 2285708"/>
              <a:gd name="connsiteY96" fmla="*/ 809625 h 1724025"/>
              <a:gd name="connsiteX97" fmla="*/ 159500 w 2285708"/>
              <a:gd name="connsiteY97" fmla="*/ 704850 h 1724025"/>
              <a:gd name="connsiteX98" fmla="*/ 121400 w 2285708"/>
              <a:gd name="connsiteY98" fmla="*/ 676275 h 1724025"/>
              <a:gd name="connsiteX99" fmla="*/ 45200 w 2285708"/>
              <a:gd name="connsiteY99" fmla="*/ 638175 h 1724025"/>
              <a:gd name="connsiteX100" fmla="*/ 54725 w 2285708"/>
              <a:gd name="connsiteY100" fmla="*/ 590550 h 1724025"/>
              <a:gd name="connsiteX101" fmla="*/ 111875 w 2285708"/>
              <a:gd name="connsiteY101" fmla="*/ 533400 h 1724025"/>
              <a:gd name="connsiteX102" fmla="*/ 64250 w 2285708"/>
              <a:gd name="connsiteY102" fmla="*/ 476250 h 1724025"/>
              <a:gd name="connsiteX103" fmla="*/ 45200 w 2285708"/>
              <a:gd name="connsiteY103" fmla="*/ 447675 h 1724025"/>
              <a:gd name="connsiteX104" fmla="*/ 16625 w 2285708"/>
              <a:gd name="connsiteY104" fmla="*/ 428625 h 1724025"/>
              <a:gd name="connsiteX105" fmla="*/ 7100 w 2285708"/>
              <a:gd name="connsiteY105" fmla="*/ 400050 h 1724025"/>
              <a:gd name="connsiteX106" fmla="*/ 64250 w 2285708"/>
              <a:gd name="connsiteY106" fmla="*/ 381000 h 1724025"/>
              <a:gd name="connsiteX107" fmla="*/ 64250 w 2285708"/>
              <a:gd name="connsiteY107" fmla="*/ 257175 h 1724025"/>
              <a:gd name="connsiteX108" fmla="*/ 121400 w 2285708"/>
              <a:gd name="connsiteY108" fmla="*/ 209550 h 1724025"/>
              <a:gd name="connsiteX109" fmla="*/ 169025 w 2285708"/>
              <a:gd name="connsiteY109" fmla="*/ 123825 h 1724025"/>
              <a:gd name="connsiteX110" fmla="*/ 273800 w 2285708"/>
              <a:gd name="connsiteY110" fmla="*/ 133350 h 1724025"/>
              <a:gd name="connsiteX111" fmla="*/ 302375 w 2285708"/>
              <a:gd name="connsiteY111" fmla="*/ 142875 h 1724025"/>
              <a:gd name="connsiteX112" fmla="*/ 330950 w 2285708"/>
              <a:gd name="connsiteY112" fmla="*/ 171450 h 1724025"/>
              <a:gd name="connsiteX113" fmla="*/ 388100 w 2285708"/>
              <a:gd name="connsiteY113" fmla="*/ 200025 h 1724025"/>
              <a:gd name="connsiteX114" fmla="*/ 607175 w 2285708"/>
              <a:gd name="connsiteY114" fmla="*/ 209550 h 1724025"/>
              <a:gd name="connsiteX115" fmla="*/ 673850 w 2285708"/>
              <a:gd name="connsiteY115" fmla="*/ 228600 h 1724025"/>
              <a:gd name="connsiteX116" fmla="*/ 702425 w 2285708"/>
              <a:gd name="connsiteY116" fmla="*/ 238125 h 1724025"/>
              <a:gd name="connsiteX117" fmla="*/ 769100 w 2285708"/>
              <a:gd name="connsiteY117" fmla="*/ 228600 h 1724025"/>
              <a:gd name="connsiteX118" fmla="*/ 807200 w 2285708"/>
              <a:gd name="connsiteY118" fmla="*/ 171450 h 1724025"/>
              <a:gd name="connsiteX119" fmla="*/ 835775 w 2285708"/>
              <a:gd name="connsiteY119" fmla="*/ 161925 h 1724025"/>
              <a:gd name="connsiteX120" fmla="*/ 883400 w 2285708"/>
              <a:gd name="connsiteY120" fmla="*/ 171450 h 1724025"/>
              <a:gd name="connsiteX121" fmla="*/ 902450 w 2285708"/>
              <a:gd name="connsiteY121" fmla="*/ 228600 h 1724025"/>
              <a:gd name="connsiteX122" fmla="*/ 911975 w 2285708"/>
              <a:gd name="connsiteY122" fmla="*/ 257175 h 1724025"/>
              <a:gd name="connsiteX123" fmla="*/ 1083425 w 2285708"/>
              <a:gd name="connsiteY123" fmla="*/ 266700 h 1724025"/>
              <a:gd name="connsiteX124" fmla="*/ 1131050 w 2285708"/>
              <a:gd name="connsiteY124" fmla="*/ 314325 h 1724025"/>
              <a:gd name="connsiteX125" fmla="*/ 1178675 w 2285708"/>
              <a:gd name="connsiteY125" fmla="*/ 352425 h 1724025"/>
              <a:gd name="connsiteX126" fmla="*/ 1350125 w 2285708"/>
              <a:gd name="connsiteY126" fmla="*/ 333375 h 1724025"/>
              <a:gd name="connsiteX127" fmla="*/ 1435850 w 2285708"/>
              <a:gd name="connsiteY127" fmla="*/ 304800 h 1724025"/>
              <a:gd name="connsiteX128" fmla="*/ 1464425 w 2285708"/>
              <a:gd name="connsiteY128" fmla="*/ 295275 h 1724025"/>
              <a:gd name="connsiteX129" fmla="*/ 1578725 w 2285708"/>
              <a:gd name="connsiteY129" fmla="*/ 285750 h 1724025"/>
              <a:gd name="connsiteX130" fmla="*/ 1540625 w 2285708"/>
              <a:gd name="connsiteY130" fmla="*/ 219075 h 1724025"/>
              <a:gd name="connsiteX131" fmla="*/ 1512050 w 2285708"/>
              <a:gd name="connsiteY131" fmla="*/ 190500 h 1724025"/>
              <a:gd name="connsiteX132" fmla="*/ 1483475 w 2285708"/>
              <a:gd name="connsiteY132" fmla="*/ 152400 h 1724025"/>
              <a:gd name="connsiteX133" fmla="*/ 1473950 w 2285708"/>
              <a:gd name="connsiteY133" fmla="*/ 123825 h 1724025"/>
              <a:gd name="connsiteX134" fmla="*/ 1569200 w 2285708"/>
              <a:gd name="connsiteY134" fmla="*/ 114300 h 1724025"/>
              <a:gd name="connsiteX135" fmla="*/ 1597775 w 2285708"/>
              <a:gd name="connsiteY135" fmla="*/ 133350 h 1724025"/>
              <a:gd name="connsiteX136" fmla="*/ 1626350 w 2285708"/>
              <a:gd name="connsiteY136" fmla="*/ 142875 h 1724025"/>
              <a:gd name="connsiteX137" fmla="*/ 1635875 w 2285708"/>
              <a:gd name="connsiteY137" fmla="*/ 171450 h 1724025"/>
              <a:gd name="connsiteX138" fmla="*/ 1664450 w 2285708"/>
              <a:gd name="connsiteY138" fmla="*/ 190500 h 1724025"/>
              <a:gd name="connsiteX139" fmla="*/ 1683500 w 2285708"/>
              <a:gd name="connsiteY139" fmla="*/ 76200 h 1724025"/>
              <a:gd name="connsiteX140" fmla="*/ 1693025 w 2285708"/>
              <a:gd name="connsiteY140" fmla="*/ 47625 h 1724025"/>
              <a:gd name="connsiteX141" fmla="*/ 1721600 w 2285708"/>
              <a:gd name="connsiteY141" fmla="*/ 38100 h 1724025"/>
              <a:gd name="connsiteX142" fmla="*/ 1750175 w 2285708"/>
              <a:gd name="connsiteY142" fmla="*/ 66675 h 1724025"/>
              <a:gd name="connsiteX143" fmla="*/ 1797800 w 2285708"/>
              <a:gd name="connsiteY143" fmla="*/ 19050 h 1724025"/>
              <a:gd name="connsiteX144" fmla="*/ 1826375 w 2285708"/>
              <a:gd name="connsiteY144" fmla="*/ 0 h 1724025"/>
              <a:gd name="connsiteX145" fmla="*/ 1845425 w 2285708"/>
              <a:gd name="connsiteY145" fmla="*/ 28575 h 1724025"/>
              <a:gd name="connsiteX146" fmla="*/ 2045450 w 2285708"/>
              <a:gd name="connsiteY146" fmla="*/ 57150 h 1724025"/>
              <a:gd name="connsiteX147" fmla="*/ 2093075 w 2285708"/>
              <a:gd name="connsiteY147" fmla="*/ 142875 h 1724025"/>
              <a:gd name="connsiteX148" fmla="*/ 2159750 w 2285708"/>
              <a:gd name="connsiteY148" fmla="*/ 314325 h 1724025"/>
              <a:gd name="connsiteX149" fmla="*/ 2188325 w 2285708"/>
              <a:gd name="connsiteY149" fmla="*/ 323850 h 1724025"/>
              <a:gd name="connsiteX150" fmla="*/ 2159750 w 2285708"/>
              <a:gd name="connsiteY150" fmla="*/ 390525 h 1724025"/>
              <a:gd name="connsiteX151" fmla="*/ 2131175 w 2285708"/>
              <a:gd name="connsiteY151" fmla="*/ 409575 h 1724025"/>
              <a:gd name="connsiteX152" fmla="*/ 2121650 w 2285708"/>
              <a:gd name="connsiteY152" fmla="*/ 466725 h 1724025"/>
              <a:gd name="connsiteX153" fmla="*/ 2150225 w 2285708"/>
              <a:gd name="connsiteY153" fmla="*/ 476250 h 1724025"/>
              <a:gd name="connsiteX154" fmla="*/ 2140700 w 2285708"/>
              <a:gd name="connsiteY154" fmla="*/ 533400 h 1724025"/>
              <a:gd name="connsiteX155" fmla="*/ 2102600 w 2285708"/>
              <a:gd name="connsiteY155" fmla="*/ 552450 h 1724025"/>
              <a:gd name="connsiteX156" fmla="*/ 2083550 w 2285708"/>
              <a:gd name="connsiteY156" fmla="*/ 590550 h 1724025"/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02575 w 2285708"/>
              <a:gd name="connsiteY3" fmla="*/ 428625 h 1724025"/>
              <a:gd name="connsiteX4" fmla="*/ 1921625 w 2285708"/>
              <a:gd name="connsiteY4" fmla="*/ 180975 h 1724025"/>
              <a:gd name="connsiteX5" fmla="*/ 1864475 w 2285708"/>
              <a:gd name="connsiteY5" fmla="*/ 152400 h 1724025"/>
              <a:gd name="connsiteX6" fmla="*/ 1826375 w 2285708"/>
              <a:gd name="connsiteY6" fmla="*/ 161925 h 1724025"/>
              <a:gd name="connsiteX7" fmla="*/ 1816850 w 2285708"/>
              <a:gd name="connsiteY7" fmla="*/ 190500 h 1724025"/>
              <a:gd name="connsiteX8" fmla="*/ 1807325 w 2285708"/>
              <a:gd name="connsiteY8" fmla="*/ 285750 h 1724025"/>
              <a:gd name="connsiteX9" fmla="*/ 1788275 w 2285708"/>
              <a:gd name="connsiteY9" fmla="*/ 314325 h 1724025"/>
              <a:gd name="connsiteX10" fmla="*/ 1778750 w 2285708"/>
              <a:gd name="connsiteY10" fmla="*/ 342900 h 1724025"/>
              <a:gd name="connsiteX11" fmla="*/ 1702550 w 2285708"/>
              <a:gd name="connsiteY11" fmla="*/ 409575 h 1724025"/>
              <a:gd name="connsiteX12" fmla="*/ 1673975 w 2285708"/>
              <a:gd name="connsiteY12" fmla="*/ 428625 h 1724025"/>
              <a:gd name="connsiteX13" fmla="*/ 1654925 w 2285708"/>
              <a:gd name="connsiteY13" fmla="*/ 457200 h 1724025"/>
              <a:gd name="connsiteX14" fmla="*/ 1654925 w 2285708"/>
              <a:gd name="connsiteY14" fmla="*/ 514350 h 1724025"/>
              <a:gd name="connsiteX15" fmla="*/ 1597775 w 2285708"/>
              <a:gd name="connsiteY15" fmla="*/ 552450 h 1724025"/>
              <a:gd name="connsiteX16" fmla="*/ 1578725 w 2285708"/>
              <a:gd name="connsiteY16" fmla="*/ 581025 h 1724025"/>
              <a:gd name="connsiteX17" fmla="*/ 1550150 w 2285708"/>
              <a:gd name="connsiteY17" fmla="*/ 600075 h 1724025"/>
              <a:gd name="connsiteX18" fmla="*/ 1531100 w 2285708"/>
              <a:gd name="connsiteY18" fmla="*/ 657225 h 1724025"/>
              <a:gd name="connsiteX19" fmla="*/ 1540625 w 2285708"/>
              <a:gd name="connsiteY19" fmla="*/ 695325 h 1724025"/>
              <a:gd name="connsiteX20" fmla="*/ 1626350 w 2285708"/>
              <a:gd name="connsiteY20" fmla="*/ 771525 h 1724025"/>
              <a:gd name="connsiteX21" fmla="*/ 1654925 w 2285708"/>
              <a:gd name="connsiteY21" fmla="*/ 800100 h 1724025"/>
              <a:gd name="connsiteX22" fmla="*/ 1683500 w 2285708"/>
              <a:gd name="connsiteY22" fmla="*/ 809625 h 1724025"/>
              <a:gd name="connsiteX23" fmla="*/ 1712075 w 2285708"/>
              <a:gd name="connsiteY23" fmla="*/ 828675 h 1724025"/>
              <a:gd name="connsiteX24" fmla="*/ 1769225 w 2285708"/>
              <a:gd name="connsiteY24" fmla="*/ 942975 h 1724025"/>
              <a:gd name="connsiteX25" fmla="*/ 1826375 w 2285708"/>
              <a:gd name="connsiteY25" fmla="*/ 981075 h 1724025"/>
              <a:gd name="connsiteX26" fmla="*/ 1845425 w 2285708"/>
              <a:gd name="connsiteY26" fmla="*/ 923925 h 1724025"/>
              <a:gd name="connsiteX27" fmla="*/ 1854950 w 2285708"/>
              <a:gd name="connsiteY27" fmla="*/ 714375 h 1724025"/>
              <a:gd name="connsiteX28" fmla="*/ 1874000 w 2285708"/>
              <a:gd name="connsiteY28" fmla="*/ 657225 h 1724025"/>
              <a:gd name="connsiteX29" fmla="*/ 1902575 w 2285708"/>
              <a:gd name="connsiteY29" fmla="*/ 628650 h 1724025"/>
              <a:gd name="connsiteX30" fmla="*/ 1931150 w 2285708"/>
              <a:gd name="connsiteY30" fmla="*/ 571500 h 1724025"/>
              <a:gd name="connsiteX31" fmla="*/ 1959725 w 2285708"/>
              <a:gd name="connsiteY31" fmla="*/ 552450 h 1724025"/>
              <a:gd name="connsiteX32" fmla="*/ 1978775 w 2285708"/>
              <a:gd name="connsiteY32" fmla="*/ 581025 h 1724025"/>
              <a:gd name="connsiteX33" fmla="*/ 2035925 w 2285708"/>
              <a:gd name="connsiteY33" fmla="*/ 628650 h 1724025"/>
              <a:gd name="connsiteX34" fmla="*/ 2054975 w 2285708"/>
              <a:gd name="connsiteY34" fmla="*/ 657225 h 1724025"/>
              <a:gd name="connsiteX35" fmla="*/ 2074025 w 2285708"/>
              <a:gd name="connsiteY35" fmla="*/ 714375 h 1724025"/>
              <a:gd name="connsiteX36" fmla="*/ 2102600 w 2285708"/>
              <a:gd name="connsiteY36" fmla="*/ 733425 h 1724025"/>
              <a:gd name="connsiteX37" fmla="*/ 2131175 w 2285708"/>
              <a:gd name="connsiteY37" fmla="*/ 723900 h 1724025"/>
              <a:gd name="connsiteX38" fmla="*/ 2140700 w 2285708"/>
              <a:gd name="connsiteY38" fmla="*/ 676275 h 1724025"/>
              <a:gd name="connsiteX39" fmla="*/ 2169275 w 2285708"/>
              <a:gd name="connsiteY39" fmla="*/ 695325 h 1724025"/>
              <a:gd name="connsiteX40" fmla="*/ 2235950 w 2285708"/>
              <a:gd name="connsiteY40" fmla="*/ 742950 h 1724025"/>
              <a:gd name="connsiteX41" fmla="*/ 2264525 w 2285708"/>
              <a:gd name="connsiteY41" fmla="*/ 781050 h 1724025"/>
              <a:gd name="connsiteX42" fmla="*/ 2283575 w 2285708"/>
              <a:gd name="connsiteY42" fmla="*/ 876300 h 1724025"/>
              <a:gd name="connsiteX43" fmla="*/ 2274050 w 2285708"/>
              <a:gd name="connsiteY43" fmla="*/ 1028700 h 1724025"/>
              <a:gd name="connsiteX44" fmla="*/ 2245475 w 2285708"/>
              <a:gd name="connsiteY44" fmla="*/ 1038225 h 1724025"/>
              <a:gd name="connsiteX45" fmla="*/ 2140700 w 2285708"/>
              <a:gd name="connsiteY45" fmla="*/ 1047750 h 1724025"/>
              <a:gd name="connsiteX46" fmla="*/ 2112125 w 2285708"/>
              <a:gd name="connsiteY46" fmla="*/ 1066800 h 1724025"/>
              <a:gd name="connsiteX47" fmla="*/ 2083550 w 2285708"/>
              <a:gd name="connsiteY47" fmla="*/ 1133475 h 1724025"/>
              <a:gd name="connsiteX48" fmla="*/ 2169275 w 2285708"/>
              <a:gd name="connsiteY48" fmla="*/ 1171575 h 1724025"/>
              <a:gd name="connsiteX49" fmla="*/ 2159750 w 2285708"/>
              <a:gd name="connsiteY49" fmla="*/ 1200150 h 1724025"/>
              <a:gd name="connsiteX50" fmla="*/ 2102600 w 2285708"/>
              <a:gd name="connsiteY50" fmla="*/ 1238250 h 1724025"/>
              <a:gd name="connsiteX51" fmla="*/ 2074025 w 2285708"/>
              <a:gd name="connsiteY51" fmla="*/ 1257300 h 1724025"/>
              <a:gd name="connsiteX52" fmla="*/ 2035925 w 2285708"/>
              <a:gd name="connsiteY52" fmla="*/ 1314450 h 1724025"/>
              <a:gd name="connsiteX53" fmla="*/ 2026400 w 2285708"/>
              <a:gd name="connsiteY53" fmla="*/ 1343025 h 1724025"/>
              <a:gd name="connsiteX54" fmla="*/ 1997825 w 2285708"/>
              <a:gd name="connsiteY54" fmla="*/ 1362075 h 1724025"/>
              <a:gd name="connsiteX55" fmla="*/ 1912100 w 2285708"/>
              <a:gd name="connsiteY55" fmla="*/ 1371600 h 1724025"/>
              <a:gd name="connsiteX56" fmla="*/ 1883525 w 2285708"/>
              <a:gd name="connsiteY56" fmla="*/ 1390650 h 1724025"/>
              <a:gd name="connsiteX57" fmla="*/ 1854950 w 2285708"/>
              <a:gd name="connsiteY57" fmla="*/ 1485900 h 1724025"/>
              <a:gd name="connsiteX58" fmla="*/ 1816850 w 2285708"/>
              <a:gd name="connsiteY58" fmla="*/ 1714500 h 1724025"/>
              <a:gd name="connsiteX59" fmla="*/ 1788275 w 2285708"/>
              <a:gd name="connsiteY59" fmla="*/ 1724025 h 1724025"/>
              <a:gd name="connsiteX60" fmla="*/ 1750175 w 2285708"/>
              <a:gd name="connsiteY60" fmla="*/ 1676400 h 1724025"/>
              <a:gd name="connsiteX61" fmla="*/ 1693025 w 2285708"/>
              <a:gd name="connsiteY61" fmla="*/ 1657350 h 1724025"/>
              <a:gd name="connsiteX62" fmla="*/ 1473950 w 2285708"/>
              <a:gd name="connsiteY62" fmla="*/ 1685925 h 1724025"/>
              <a:gd name="connsiteX63" fmla="*/ 1454900 w 2285708"/>
              <a:gd name="connsiteY63" fmla="*/ 1714500 h 1724025"/>
              <a:gd name="connsiteX64" fmla="*/ 1369175 w 2285708"/>
              <a:gd name="connsiteY64" fmla="*/ 1685925 h 1724025"/>
              <a:gd name="connsiteX65" fmla="*/ 1283450 w 2285708"/>
              <a:gd name="connsiteY65" fmla="*/ 1619250 h 1724025"/>
              <a:gd name="connsiteX66" fmla="*/ 1226300 w 2285708"/>
              <a:gd name="connsiteY66" fmla="*/ 1600200 h 1724025"/>
              <a:gd name="connsiteX67" fmla="*/ 1197725 w 2285708"/>
              <a:gd name="connsiteY67" fmla="*/ 1590675 h 1724025"/>
              <a:gd name="connsiteX68" fmla="*/ 1073900 w 2285708"/>
              <a:gd name="connsiteY68" fmla="*/ 1600200 h 1724025"/>
              <a:gd name="connsiteX69" fmla="*/ 1016750 w 2285708"/>
              <a:gd name="connsiteY69" fmla="*/ 1543050 h 1724025"/>
              <a:gd name="connsiteX70" fmla="*/ 978650 w 2285708"/>
              <a:gd name="connsiteY70" fmla="*/ 1514475 h 1724025"/>
              <a:gd name="connsiteX71" fmla="*/ 959600 w 2285708"/>
              <a:gd name="connsiteY71" fmla="*/ 1485900 h 1724025"/>
              <a:gd name="connsiteX72" fmla="*/ 931025 w 2285708"/>
              <a:gd name="connsiteY72" fmla="*/ 1457325 h 1724025"/>
              <a:gd name="connsiteX73" fmla="*/ 940550 w 2285708"/>
              <a:gd name="connsiteY73" fmla="*/ 1371600 h 1724025"/>
              <a:gd name="connsiteX74" fmla="*/ 950075 w 2285708"/>
              <a:gd name="connsiteY74" fmla="*/ 1343025 h 1724025"/>
              <a:gd name="connsiteX75" fmla="*/ 969125 w 2285708"/>
              <a:gd name="connsiteY75" fmla="*/ 1266825 h 1724025"/>
              <a:gd name="connsiteX76" fmla="*/ 959600 w 2285708"/>
              <a:gd name="connsiteY76" fmla="*/ 1219200 h 1724025"/>
              <a:gd name="connsiteX77" fmla="*/ 940550 w 2285708"/>
              <a:gd name="connsiteY77" fmla="*/ 1190625 h 1724025"/>
              <a:gd name="connsiteX78" fmla="*/ 911975 w 2285708"/>
              <a:gd name="connsiteY78" fmla="*/ 981075 h 1724025"/>
              <a:gd name="connsiteX79" fmla="*/ 883400 w 2285708"/>
              <a:gd name="connsiteY79" fmla="*/ 962025 h 1724025"/>
              <a:gd name="connsiteX80" fmla="*/ 854825 w 2285708"/>
              <a:gd name="connsiteY80" fmla="*/ 895350 h 1724025"/>
              <a:gd name="connsiteX81" fmla="*/ 835775 w 2285708"/>
              <a:gd name="connsiteY81" fmla="*/ 866775 h 1724025"/>
              <a:gd name="connsiteX82" fmla="*/ 797675 w 2285708"/>
              <a:gd name="connsiteY82" fmla="*/ 838200 h 1724025"/>
              <a:gd name="connsiteX83" fmla="*/ 769100 w 2285708"/>
              <a:gd name="connsiteY83" fmla="*/ 809625 h 1724025"/>
              <a:gd name="connsiteX84" fmla="*/ 711950 w 2285708"/>
              <a:gd name="connsiteY84" fmla="*/ 762000 h 1724025"/>
              <a:gd name="connsiteX85" fmla="*/ 702425 w 2285708"/>
              <a:gd name="connsiteY85" fmla="*/ 733425 h 1724025"/>
              <a:gd name="connsiteX86" fmla="*/ 645275 w 2285708"/>
              <a:gd name="connsiteY86" fmla="*/ 695325 h 1724025"/>
              <a:gd name="connsiteX87" fmla="*/ 616700 w 2285708"/>
              <a:gd name="connsiteY87" fmla="*/ 723900 h 1724025"/>
              <a:gd name="connsiteX88" fmla="*/ 502400 w 2285708"/>
              <a:gd name="connsiteY88" fmla="*/ 695325 h 1724025"/>
              <a:gd name="connsiteX89" fmla="*/ 483350 w 2285708"/>
              <a:gd name="connsiteY89" fmla="*/ 666750 h 1724025"/>
              <a:gd name="connsiteX90" fmla="*/ 426200 w 2285708"/>
              <a:gd name="connsiteY90" fmla="*/ 666750 h 1724025"/>
              <a:gd name="connsiteX91" fmla="*/ 388100 w 2285708"/>
              <a:gd name="connsiteY91" fmla="*/ 676275 h 1724025"/>
              <a:gd name="connsiteX92" fmla="*/ 302375 w 2285708"/>
              <a:gd name="connsiteY92" fmla="*/ 762000 h 1724025"/>
              <a:gd name="connsiteX93" fmla="*/ 273800 w 2285708"/>
              <a:gd name="connsiteY93" fmla="*/ 790575 h 1724025"/>
              <a:gd name="connsiteX94" fmla="*/ 226175 w 2285708"/>
              <a:gd name="connsiteY94" fmla="*/ 828675 h 1724025"/>
              <a:gd name="connsiteX95" fmla="*/ 188075 w 2285708"/>
              <a:gd name="connsiteY95" fmla="*/ 809625 h 1724025"/>
              <a:gd name="connsiteX96" fmla="*/ 159500 w 2285708"/>
              <a:gd name="connsiteY96" fmla="*/ 704850 h 1724025"/>
              <a:gd name="connsiteX97" fmla="*/ 121400 w 2285708"/>
              <a:gd name="connsiteY97" fmla="*/ 676275 h 1724025"/>
              <a:gd name="connsiteX98" fmla="*/ 45200 w 2285708"/>
              <a:gd name="connsiteY98" fmla="*/ 638175 h 1724025"/>
              <a:gd name="connsiteX99" fmla="*/ 54725 w 2285708"/>
              <a:gd name="connsiteY99" fmla="*/ 590550 h 1724025"/>
              <a:gd name="connsiteX100" fmla="*/ 111875 w 2285708"/>
              <a:gd name="connsiteY100" fmla="*/ 533400 h 1724025"/>
              <a:gd name="connsiteX101" fmla="*/ 64250 w 2285708"/>
              <a:gd name="connsiteY101" fmla="*/ 476250 h 1724025"/>
              <a:gd name="connsiteX102" fmla="*/ 45200 w 2285708"/>
              <a:gd name="connsiteY102" fmla="*/ 447675 h 1724025"/>
              <a:gd name="connsiteX103" fmla="*/ 16625 w 2285708"/>
              <a:gd name="connsiteY103" fmla="*/ 428625 h 1724025"/>
              <a:gd name="connsiteX104" fmla="*/ 7100 w 2285708"/>
              <a:gd name="connsiteY104" fmla="*/ 400050 h 1724025"/>
              <a:gd name="connsiteX105" fmla="*/ 64250 w 2285708"/>
              <a:gd name="connsiteY105" fmla="*/ 381000 h 1724025"/>
              <a:gd name="connsiteX106" fmla="*/ 64250 w 2285708"/>
              <a:gd name="connsiteY106" fmla="*/ 257175 h 1724025"/>
              <a:gd name="connsiteX107" fmla="*/ 121400 w 2285708"/>
              <a:gd name="connsiteY107" fmla="*/ 209550 h 1724025"/>
              <a:gd name="connsiteX108" fmla="*/ 169025 w 2285708"/>
              <a:gd name="connsiteY108" fmla="*/ 123825 h 1724025"/>
              <a:gd name="connsiteX109" fmla="*/ 273800 w 2285708"/>
              <a:gd name="connsiteY109" fmla="*/ 133350 h 1724025"/>
              <a:gd name="connsiteX110" fmla="*/ 302375 w 2285708"/>
              <a:gd name="connsiteY110" fmla="*/ 142875 h 1724025"/>
              <a:gd name="connsiteX111" fmla="*/ 330950 w 2285708"/>
              <a:gd name="connsiteY111" fmla="*/ 171450 h 1724025"/>
              <a:gd name="connsiteX112" fmla="*/ 388100 w 2285708"/>
              <a:gd name="connsiteY112" fmla="*/ 200025 h 1724025"/>
              <a:gd name="connsiteX113" fmla="*/ 607175 w 2285708"/>
              <a:gd name="connsiteY113" fmla="*/ 209550 h 1724025"/>
              <a:gd name="connsiteX114" fmla="*/ 673850 w 2285708"/>
              <a:gd name="connsiteY114" fmla="*/ 228600 h 1724025"/>
              <a:gd name="connsiteX115" fmla="*/ 702425 w 2285708"/>
              <a:gd name="connsiteY115" fmla="*/ 238125 h 1724025"/>
              <a:gd name="connsiteX116" fmla="*/ 769100 w 2285708"/>
              <a:gd name="connsiteY116" fmla="*/ 228600 h 1724025"/>
              <a:gd name="connsiteX117" fmla="*/ 807200 w 2285708"/>
              <a:gd name="connsiteY117" fmla="*/ 171450 h 1724025"/>
              <a:gd name="connsiteX118" fmla="*/ 835775 w 2285708"/>
              <a:gd name="connsiteY118" fmla="*/ 161925 h 1724025"/>
              <a:gd name="connsiteX119" fmla="*/ 883400 w 2285708"/>
              <a:gd name="connsiteY119" fmla="*/ 171450 h 1724025"/>
              <a:gd name="connsiteX120" fmla="*/ 902450 w 2285708"/>
              <a:gd name="connsiteY120" fmla="*/ 228600 h 1724025"/>
              <a:gd name="connsiteX121" fmla="*/ 911975 w 2285708"/>
              <a:gd name="connsiteY121" fmla="*/ 257175 h 1724025"/>
              <a:gd name="connsiteX122" fmla="*/ 1083425 w 2285708"/>
              <a:gd name="connsiteY122" fmla="*/ 266700 h 1724025"/>
              <a:gd name="connsiteX123" fmla="*/ 1131050 w 2285708"/>
              <a:gd name="connsiteY123" fmla="*/ 314325 h 1724025"/>
              <a:gd name="connsiteX124" fmla="*/ 1178675 w 2285708"/>
              <a:gd name="connsiteY124" fmla="*/ 352425 h 1724025"/>
              <a:gd name="connsiteX125" fmla="*/ 1350125 w 2285708"/>
              <a:gd name="connsiteY125" fmla="*/ 333375 h 1724025"/>
              <a:gd name="connsiteX126" fmla="*/ 1435850 w 2285708"/>
              <a:gd name="connsiteY126" fmla="*/ 304800 h 1724025"/>
              <a:gd name="connsiteX127" fmla="*/ 1464425 w 2285708"/>
              <a:gd name="connsiteY127" fmla="*/ 295275 h 1724025"/>
              <a:gd name="connsiteX128" fmla="*/ 1578725 w 2285708"/>
              <a:gd name="connsiteY128" fmla="*/ 285750 h 1724025"/>
              <a:gd name="connsiteX129" fmla="*/ 1540625 w 2285708"/>
              <a:gd name="connsiteY129" fmla="*/ 219075 h 1724025"/>
              <a:gd name="connsiteX130" fmla="*/ 1512050 w 2285708"/>
              <a:gd name="connsiteY130" fmla="*/ 190500 h 1724025"/>
              <a:gd name="connsiteX131" fmla="*/ 1483475 w 2285708"/>
              <a:gd name="connsiteY131" fmla="*/ 152400 h 1724025"/>
              <a:gd name="connsiteX132" fmla="*/ 1473950 w 2285708"/>
              <a:gd name="connsiteY132" fmla="*/ 123825 h 1724025"/>
              <a:gd name="connsiteX133" fmla="*/ 1569200 w 2285708"/>
              <a:gd name="connsiteY133" fmla="*/ 114300 h 1724025"/>
              <a:gd name="connsiteX134" fmla="*/ 1597775 w 2285708"/>
              <a:gd name="connsiteY134" fmla="*/ 133350 h 1724025"/>
              <a:gd name="connsiteX135" fmla="*/ 1626350 w 2285708"/>
              <a:gd name="connsiteY135" fmla="*/ 142875 h 1724025"/>
              <a:gd name="connsiteX136" fmla="*/ 1635875 w 2285708"/>
              <a:gd name="connsiteY136" fmla="*/ 171450 h 1724025"/>
              <a:gd name="connsiteX137" fmla="*/ 1664450 w 2285708"/>
              <a:gd name="connsiteY137" fmla="*/ 190500 h 1724025"/>
              <a:gd name="connsiteX138" fmla="*/ 1683500 w 2285708"/>
              <a:gd name="connsiteY138" fmla="*/ 76200 h 1724025"/>
              <a:gd name="connsiteX139" fmla="*/ 1693025 w 2285708"/>
              <a:gd name="connsiteY139" fmla="*/ 47625 h 1724025"/>
              <a:gd name="connsiteX140" fmla="*/ 1721600 w 2285708"/>
              <a:gd name="connsiteY140" fmla="*/ 38100 h 1724025"/>
              <a:gd name="connsiteX141" fmla="*/ 1750175 w 2285708"/>
              <a:gd name="connsiteY141" fmla="*/ 66675 h 1724025"/>
              <a:gd name="connsiteX142" fmla="*/ 1797800 w 2285708"/>
              <a:gd name="connsiteY142" fmla="*/ 19050 h 1724025"/>
              <a:gd name="connsiteX143" fmla="*/ 1826375 w 2285708"/>
              <a:gd name="connsiteY143" fmla="*/ 0 h 1724025"/>
              <a:gd name="connsiteX144" fmla="*/ 1845425 w 2285708"/>
              <a:gd name="connsiteY144" fmla="*/ 28575 h 1724025"/>
              <a:gd name="connsiteX145" fmla="*/ 2045450 w 2285708"/>
              <a:gd name="connsiteY145" fmla="*/ 57150 h 1724025"/>
              <a:gd name="connsiteX146" fmla="*/ 2093075 w 2285708"/>
              <a:gd name="connsiteY146" fmla="*/ 142875 h 1724025"/>
              <a:gd name="connsiteX147" fmla="*/ 2159750 w 2285708"/>
              <a:gd name="connsiteY147" fmla="*/ 314325 h 1724025"/>
              <a:gd name="connsiteX148" fmla="*/ 2188325 w 2285708"/>
              <a:gd name="connsiteY148" fmla="*/ 323850 h 1724025"/>
              <a:gd name="connsiteX149" fmla="*/ 2159750 w 2285708"/>
              <a:gd name="connsiteY149" fmla="*/ 390525 h 1724025"/>
              <a:gd name="connsiteX150" fmla="*/ 2131175 w 2285708"/>
              <a:gd name="connsiteY150" fmla="*/ 409575 h 1724025"/>
              <a:gd name="connsiteX151" fmla="*/ 2121650 w 2285708"/>
              <a:gd name="connsiteY151" fmla="*/ 466725 h 1724025"/>
              <a:gd name="connsiteX152" fmla="*/ 2150225 w 2285708"/>
              <a:gd name="connsiteY152" fmla="*/ 476250 h 1724025"/>
              <a:gd name="connsiteX153" fmla="*/ 2140700 w 2285708"/>
              <a:gd name="connsiteY153" fmla="*/ 533400 h 1724025"/>
              <a:gd name="connsiteX154" fmla="*/ 2102600 w 2285708"/>
              <a:gd name="connsiteY154" fmla="*/ 552450 h 1724025"/>
              <a:gd name="connsiteX155" fmla="*/ 2083550 w 2285708"/>
              <a:gd name="connsiteY155" fmla="*/ 590550 h 1724025"/>
              <a:gd name="connsiteX0" fmla="*/ 2083550 w 2285708"/>
              <a:gd name="connsiteY0" fmla="*/ 590550 h 1724025"/>
              <a:gd name="connsiteX1" fmla="*/ 2054975 w 2285708"/>
              <a:gd name="connsiteY1" fmla="*/ 571500 h 1724025"/>
              <a:gd name="connsiteX2" fmla="*/ 2026400 w 2285708"/>
              <a:gd name="connsiteY2" fmla="*/ 523875 h 1724025"/>
              <a:gd name="connsiteX3" fmla="*/ 1902575 w 2285708"/>
              <a:gd name="connsiteY3" fmla="*/ 428625 h 1724025"/>
              <a:gd name="connsiteX4" fmla="*/ 1921625 w 2285708"/>
              <a:gd name="connsiteY4" fmla="*/ 180975 h 1724025"/>
              <a:gd name="connsiteX5" fmla="*/ 1864475 w 2285708"/>
              <a:gd name="connsiteY5" fmla="*/ 152400 h 1724025"/>
              <a:gd name="connsiteX6" fmla="*/ 1826375 w 2285708"/>
              <a:gd name="connsiteY6" fmla="*/ 161925 h 1724025"/>
              <a:gd name="connsiteX7" fmla="*/ 1816850 w 2285708"/>
              <a:gd name="connsiteY7" fmla="*/ 190500 h 1724025"/>
              <a:gd name="connsiteX8" fmla="*/ 1807325 w 2285708"/>
              <a:gd name="connsiteY8" fmla="*/ 285750 h 1724025"/>
              <a:gd name="connsiteX9" fmla="*/ 1788275 w 2285708"/>
              <a:gd name="connsiteY9" fmla="*/ 314325 h 1724025"/>
              <a:gd name="connsiteX10" fmla="*/ 1778750 w 2285708"/>
              <a:gd name="connsiteY10" fmla="*/ 342900 h 1724025"/>
              <a:gd name="connsiteX11" fmla="*/ 1702550 w 2285708"/>
              <a:gd name="connsiteY11" fmla="*/ 409575 h 1724025"/>
              <a:gd name="connsiteX12" fmla="*/ 1673975 w 2285708"/>
              <a:gd name="connsiteY12" fmla="*/ 428625 h 1724025"/>
              <a:gd name="connsiteX13" fmla="*/ 1654925 w 2285708"/>
              <a:gd name="connsiteY13" fmla="*/ 457200 h 1724025"/>
              <a:gd name="connsiteX14" fmla="*/ 1654925 w 2285708"/>
              <a:gd name="connsiteY14" fmla="*/ 514350 h 1724025"/>
              <a:gd name="connsiteX15" fmla="*/ 1597775 w 2285708"/>
              <a:gd name="connsiteY15" fmla="*/ 552450 h 1724025"/>
              <a:gd name="connsiteX16" fmla="*/ 1578725 w 2285708"/>
              <a:gd name="connsiteY16" fmla="*/ 581025 h 1724025"/>
              <a:gd name="connsiteX17" fmla="*/ 1550150 w 2285708"/>
              <a:gd name="connsiteY17" fmla="*/ 600075 h 1724025"/>
              <a:gd name="connsiteX18" fmla="*/ 1531100 w 2285708"/>
              <a:gd name="connsiteY18" fmla="*/ 657225 h 1724025"/>
              <a:gd name="connsiteX19" fmla="*/ 1540625 w 2285708"/>
              <a:gd name="connsiteY19" fmla="*/ 695325 h 1724025"/>
              <a:gd name="connsiteX20" fmla="*/ 1626350 w 2285708"/>
              <a:gd name="connsiteY20" fmla="*/ 771525 h 1724025"/>
              <a:gd name="connsiteX21" fmla="*/ 1654925 w 2285708"/>
              <a:gd name="connsiteY21" fmla="*/ 800100 h 1724025"/>
              <a:gd name="connsiteX22" fmla="*/ 1683500 w 2285708"/>
              <a:gd name="connsiteY22" fmla="*/ 809625 h 1724025"/>
              <a:gd name="connsiteX23" fmla="*/ 1712075 w 2285708"/>
              <a:gd name="connsiteY23" fmla="*/ 828675 h 1724025"/>
              <a:gd name="connsiteX24" fmla="*/ 1769225 w 2285708"/>
              <a:gd name="connsiteY24" fmla="*/ 942975 h 1724025"/>
              <a:gd name="connsiteX25" fmla="*/ 1826375 w 2285708"/>
              <a:gd name="connsiteY25" fmla="*/ 981075 h 1724025"/>
              <a:gd name="connsiteX26" fmla="*/ 1845425 w 2285708"/>
              <a:gd name="connsiteY26" fmla="*/ 923925 h 1724025"/>
              <a:gd name="connsiteX27" fmla="*/ 1854950 w 2285708"/>
              <a:gd name="connsiteY27" fmla="*/ 714375 h 1724025"/>
              <a:gd name="connsiteX28" fmla="*/ 1874000 w 2285708"/>
              <a:gd name="connsiteY28" fmla="*/ 657225 h 1724025"/>
              <a:gd name="connsiteX29" fmla="*/ 1902575 w 2285708"/>
              <a:gd name="connsiteY29" fmla="*/ 628650 h 1724025"/>
              <a:gd name="connsiteX30" fmla="*/ 1931150 w 2285708"/>
              <a:gd name="connsiteY30" fmla="*/ 571500 h 1724025"/>
              <a:gd name="connsiteX31" fmla="*/ 1959725 w 2285708"/>
              <a:gd name="connsiteY31" fmla="*/ 552450 h 1724025"/>
              <a:gd name="connsiteX32" fmla="*/ 1978775 w 2285708"/>
              <a:gd name="connsiteY32" fmla="*/ 581025 h 1724025"/>
              <a:gd name="connsiteX33" fmla="*/ 2035925 w 2285708"/>
              <a:gd name="connsiteY33" fmla="*/ 628650 h 1724025"/>
              <a:gd name="connsiteX34" fmla="*/ 2054975 w 2285708"/>
              <a:gd name="connsiteY34" fmla="*/ 657225 h 1724025"/>
              <a:gd name="connsiteX35" fmla="*/ 2074025 w 2285708"/>
              <a:gd name="connsiteY35" fmla="*/ 714375 h 1724025"/>
              <a:gd name="connsiteX36" fmla="*/ 2102600 w 2285708"/>
              <a:gd name="connsiteY36" fmla="*/ 733425 h 1724025"/>
              <a:gd name="connsiteX37" fmla="*/ 2131175 w 2285708"/>
              <a:gd name="connsiteY37" fmla="*/ 723900 h 1724025"/>
              <a:gd name="connsiteX38" fmla="*/ 2140700 w 2285708"/>
              <a:gd name="connsiteY38" fmla="*/ 676275 h 1724025"/>
              <a:gd name="connsiteX39" fmla="*/ 2169275 w 2285708"/>
              <a:gd name="connsiteY39" fmla="*/ 695325 h 1724025"/>
              <a:gd name="connsiteX40" fmla="*/ 2235950 w 2285708"/>
              <a:gd name="connsiteY40" fmla="*/ 742950 h 1724025"/>
              <a:gd name="connsiteX41" fmla="*/ 2264525 w 2285708"/>
              <a:gd name="connsiteY41" fmla="*/ 781050 h 1724025"/>
              <a:gd name="connsiteX42" fmla="*/ 2283575 w 2285708"/>
              <a:gd name="connsiteY42" fmla="*/ 876300 h 1724025"/>
              <a:gd name="connsiteX43" fmla="*/ 2274050 w 2285708"/>
              <a:gd name="connsiteY43" fmla="*/ 1028700 h 1724025"/>
              <a:gd name="connsiteX44" fmla="*/ 2245475 w 2285708"/>
              <a:gd name="connsiteY44" fmla="*/ 1038225 h 1724025"/>
              <a:gd name="connsiteX45" fmla="*/ 2140700 w 2285708"/>
              <a:gd name="connsiteY45" fmla="*/ 1047750 h 1724025"/>
              <a:gd name="connsiteX46" fmla="*/ 2112125 w 2285708"/>
              <a:gd name="connsiteY46" fmla="*/ 1066800 h 1724025"/>
              <a:gd name="connsiteX47" fmla="*/ 2083550 w 2285708"/>
              <a:gd name="connsiteY47" fmla="*/ 1133475 h 1724025"/>
              <a:gd name="connsiteX48" fmla="*/ 2169275 w 2285708"/>
              <a:gd name="connsiteY48" fmla="*/ 1171575 h 1724025"/>
              <a:gd name="connsiteX49" fmla="*/ 2159750 w 2285708"/>
              <a:gd name="connsiteY49" fmla="*/ 1200150 h 1724025"/>
              <a:gd name="connsiteX50" fmla="*/ 2102600 w 2285708"/>
              <a:gd name="connsiteY50" fmla="*/ 1238250 h 1724025"/>
              <a:gd name="connsiteX51" fmla="*/ 2074025 w 2285708"/>
              <a:gd name="connsiteY51" fmla="*/ 1257300 h 1724025"/>
              <a:gd name="connsiteX52" fmla="*/ 2035925 w 2285708"/>
              <a:gd name="connsiteY52" fmla="*/ 1314450 h 1724025"/>
              <a:gd name="connsiteX53" fmla="*/ 2026400 w 2285708"/>
              <a:gd name="connsiteY53" fmla="*/ 1343025 h 1724025"/>
              <a:gd name="connsiteX54" fmla="*/ 1997825 w 2285708"/>
              <a:gd name="connsiteY54" fmla="*/ 1362075 h 1724025"/>
              <a:gd name="connsiteX55" fmla="*/ 1912100 w 2285708"/>
              <a:gd name="connsiteY55" fmla="*/ 1371600 h 1724025"/>
              <a:gd name="connsiteX56" fmla="*/ 1883525 w 2285708"/>
              <a:gd name="connsiteY56" fmla="*/ 1390650 h 1724025"/>
              <a:gd name="connsiteX57" fmla="*/ 1854950 w 2285708"/>
              <a:gd name="connsiteY57" fmla="*/ 1485900 h 1724025"/>
              <a:gd name="connsiteX58" fmla="*/ 1816850 w 2285708"/>
              <a:gd name="connsiteY58" fmla="*/ 1714500 h 1724025"/>
              <a:gd name="connsiteX59" fmla="*/ 1788275 w 2285708"/>
              <a:gd name="connsiteY59" fmla="*/ 1724025 h 1724025"/>
              <a:gd name="connsiteX60" fmla="*/ 1750175 w 2285708"/>
              <a:gd name="connsiteY60" fmla="*/ 1676400 h 1724025"/>
              <a:gd name="connsiteX61" fmla="*/ 1693025 w 2285708"/>
              <a:gd name="connsiteY61" fmla="*/ 1657350 h 1724025"/>
              <a:gd name="connsiteX62" fmla="*/ 1473950 w 2285708"/>
              <a:gd name="connsiteY62" fmla="*/ 1685925 h 1724025"/>
              <a:gd name="connsiteX63" fmla="*/ 1454900 w 2285708"/>
              <a:gd name="connsiteY63" fmla="*/ 1714500 h 1724025"/>
              <a:gd name="connsiteX64" fmla="*/ 1369175 w 2285708"/>
              <a:gd name="connsiteY64" fmla="*/ 1685925 h 1724025"/>
              <a:gd name="connsiteX65" fmla="*/ 1283450 w 2285708"/>
              <a:gd name="connsiteY65" fmla="*/ 1619250 h 1724025"/>
              <a:gd name="connsiteX66" fmla="*/ 1226300 w 2285708"/>
              <a:gd name="connsiteY66" fmla="*/ 1600200 h 1724025"/>
              <a:gd name="connsiteX67" fmla="*/ 1197725 w 2285708"/>
              <a:gd name="connsiteY67" fmla="*/ 1590675 h 1724025"/>
              <a:gd name="connsiteX68" fmla="*/ 1073900 w 2285708"/>
              <a:gd name="connsiteY68" fmla="*/ 1600200 h 1724025"/>
              <a:gd name="connsiteX69" fmla="*/ 1016750 w 2285708"/>
              <a:gd name="connsiteY69" fmla="*/ 1543050 h 1724025"/>
              <a:gd name="connsiteX70" fmla="*/ 978650 w 2285708"/>
              <a:gd name="connsiteY70" fmla="*/ 1514475 h 1724025"/>
              <a:gd name="connsiteX71" fmla="*/ 959600 w 2285708"/>
              <a:gd name="connsiteY71" fmla="*/ 1485900 h 1724025"/>
              <a:gd name="connsiteX72" fmla="*/ 931025 w 2285708"/>
              <a:gd name="connsiteY72" fmla="*/ 1457325 h 1724025"/>
              <a:gd name="connsiteX73" fmla="*/ 940550 w 2285708"/>
              <a:gd name="connsiteY73" fmla="*/ 1371600 h 1724025"/>
              <a:gd name="connsiteX74" fmla="*/ 950075 w 2285708"/>
              <a:gd name="connsiteY74" fmla="*/ 1343025 h 1724025"/>
              <a:gd name="connsiteX75" fmla="*/ 969125 w 2285708"/>
              <a:gd name="connsiteY75" fmla="*/ 1266825 h 1724025"/>
              <a:gd name="connsiteX76" fmla="*/ 959600 w 2285708"/>
              <a:gd name="connsiteY76" fmla="*/ 1219200 h 1724025"/>
              <a:gd name="connsiteX77" fmla="*/ 940550 w 2285708"/>
              <a:gd name="connsiteY77" fmla="*/ 1190625 h 1724025"/>
              <a:gd name="connsiteX78" fmla="*/ 911975 w 2285708"/>
              <a:gd name="connsiteY78" fmla="*/ 981075 h 1724025"/>
              <a:gd name="connsiteX79" fmla="*/ 883400 w 2285708"/>
              <a:gd name="connsiteY79" fmla="*/ 962025 h 1724025"/>
              <a:gd name="connsiteX80" fmla="*/ 854825 w 2285708"/>
              <a:gd name="connsiteY80" fmla="*/ 895350 h 1724025"/>
              <a:gd name="connsiteX81" fmla="*/ 835775 w 2285708"/>
              <a:gd name="connsiteY81" fmla="*/ 866775 h 1724025"/>
              <a:gd name="connsiteX82" fmla="*/ 797675 w 2285708"/>
              <a:gd name="connsiteY82" fmla="*/ 838200 h 1724025"/>
              <a:gd name="connsiteX83" fmla="*/ 769100 w 2285708"/>
              <a:gd name="connsiteY83" fmla="*/ 809625 h 1724025"/>
              <a:gd name="connsiteX84" fmla="*/ 711950 w 2285708"/>
              <a:gd name="connsiteY84" fmla="*/ 762000 h 1724025"/>
              <a:gd name="connsiteX85" fmla="*/ 702425 w 2285708"/>
              <a:gd name="connsiteY85" fmla="*/ 733425 h 1724025"/>
              <a:gd name="connsiteX86" fmla="*/ 645275 w 2285708"/>
              <a:gd name="connsiteY86" fmla="*/ 695325 h 1724025"/>
              <a:gd name="connsiteX87" fmla="*/ 616700 w 2285708"/>
              <a:gd name="connsiteY87" fmla="*/ 723900 h 1724025"/>
              <a:gd name="connsiteX88" fmla="*/ 502400 w 2285708"/>
              <a:gd name="connsiteY88" fmla="*/ 695325 h 1724025"/>
              <a:gd name="connsiteX89" fmla="*/ 483350 w 2285708"/>
              <a:gd name="connsiteY89" fmla="*/ 666750 h 1724025"/>
              <a:gd name="connsiteX90" fmla="*/ 426200 w 2285708"/>
              <a:gd name="connsiteY90" fmla="*/ 666750 h 1724025"/>
              <a:gd name="connsiteX91" fmla="*/ 388100 w 2285708"/>
              <a:gd name="connsiteY91" fmla="*/ 676275 h 1724025"/>
              <a:gd name="connsiteX92" fmla="*/ 302375 w 2285708"/>
              <a:gd name="connsiteY92" fmla="*/ 762000 h 1724025"/>
              <a:gd name="connsiteX93" fmla="*/ 273800 w 2285708"/>
              <a:gd name="connsiteY93" fmla="*/ 790575 h 1724025"/>
              <a:gd name="connsiteX94" fmla="*/ 226175 w 2285708"/>
              <a:gd name="connsiteY94" fmla="*/ 828675 h 1724025"/>
              <a:gd name="connsiteX95" fmla="*/ 188075 w 2285708"/>
              <a:gd name="connsiteY95" fmla="*/ 809625 h 1724025"/>
              <a:gd name="connsiteX96" fmla="*/ 159500 w 2285708"/>
              <a:gd name="connsiteY96" fmla="*/ 704850 h 1724025"/>
              <a:gd name="connsiteX97" fmla="*/ 121400 w 2285708"/>
              <a:gd name="connsiteY97" fmla="*/ 676275 h 1724025"/>
              <a:gd name="connsiteX98" fmla="*/ 45200 w 2285708"/>
              <a:gd name="connsiteY98" fmla="*/ 638175 h 1724025"/>
              <a:gd name="connsiteX99" fmla="*/ 54725 w 2285708"/>
              <a:gd name="connsiteY99" fmla="*/ 590550 h 1724025"/>
              <a:gd name="connsiteX100" fmla="*/ 111875 w 2285708"/>
              <a:gd name="connsiteY100" fmla="*/ 533400 h 1724025"/>
              <a:gd name="connsiteX101" fmla="*/ 64250 w 2285708"/>
              <a:gd name="connsiteY101" fmla="*/ 476250 h 1724025"/>
              <a:gd name="connsiteX102" fmla="*/ 45200 w 2285708"/>
              <a:gd name="connsiteY102" fmla="*/ 447675 h 1724025"/>
              <a:gd name="connsiteX103" fmla="*/ 16625 w 2285708"/>
              <a:gd name="connsiteY103" fmla="*/ 428625 h 1724025"/>
              <a:gd name="connsiteX104" fmla="*/ 7100 w 2285708"/>
              <a:gd name="connsiteY104" fmla="*/ 400050 h 1724025"/>
              <a:gd name="connsiteX105" fmla="*/ 64250 w 2285708"/>
              <a:gd name="connsiteY105" fmla="*/ 381000 h 1724025"/>
              <a:gd name="connsiteX106" fmla="*/ 64250 w 2285708"/>
              <a:gd name="connsiteY106" fmla="*/ 257175 h 1724025"/>
              <a:gd name="connsiteX107" fmla="*/ 121400 w 2285708"/>
              <a:gd name="connsiteY107" fmla="*/ 209550 h 1724025"/>
              <a:gd name="connsiteX108" fmla="*/ 169025 w 2285708"/>
              <a:gd name="connsiteY108" fmla="*/ 123825 h 1724025"/>
              <a:gd name="connsiteX109" fmla="*/ 273800 w 2285708"/>
              <a:gd name="connsiteY109" fmla="*/ 133350 h 1724025"/>
              <a:gd name="connsiteX110" fmla="*/ 302375 w 2285708"/>
              <a:gd name="connsiteY110" fmla="*/ 142875 h 1724025"/>
              <a:gd name="connsiteX111" fmla="*/ 330950 w 2285708"/>
              <a:gd name="connsiteY111" fmla="*/ 171450 h 1724025"/>
              <a:gd name="connsiteX112" fmla="*/ 388100 w 2285708"/>
              <a:gd name="connsiteY112" fmla="*/ 200025 h 1724025"/>
              <a:gd name="connsiteX113" fmla="*/ 607175 w 2285708"/>
              <a:gd name="connsiteY113" fmla="*/ 209550 h 1724025"/>
              <a:gd name="connsiteX114" fmla="*/ 673850 w 2285708"/>
              <a:gd name="connsiteY114" fmla="*/ 228600 h 1724025"/>
              <a:gd name="connsiteX115" fmla="*/ 702425 w 2285708"/>
              <a:gd name="connsiteY115" fmla="*/ 238125 h 1724025"/>
              <a:gd name="connsiteX116" fmla="*/ 769100 w 2285708"/>
              <a:gd name="connsiteY116" fmla="*/ 228600 h 1724025"/>
              <a:gd name="connsiteX117" fmla="*/ 807200 w 2285708"/>
              <a:gd name="connsiteY117" fmla="*/ 171450 h 1724025"/>
              <a:gd name="connsiteX118" fmla="*/ 835775 w 2285708"/>
              <a:gd name="connsiteY118" fmla="*/ 161925 h 1724025"/>
              <a:gd name="connsiteX119" fmla="*/ 883400 w 2285708"/>
              <a:gd name="connsiteY119" fmla="*/ 171450 h 1724025"/>
              <a:gd name="connsiteX120" fmla="*/ 902450 w 2285708"/>
              <a:gd name="connsiteY120" fmla="*/ 228600 h 1724025"/>
              <a:gd name="connsiteX121" fmla="*/ 911975 w 2285708"/>
              <a:gd name="connsiteY121" fmla="*/ 257175 h 1724025"/>
              <a:gd name="connsiteX122" fmla="*/ 1083425 w 2285708"/>
              <a:gd name="connsiteY122" fmla="*/ 266700 h 1724025"/>
              <a:gd name="connsiteX123" fmla="*/ 1131050 w 2285708"/>
              <a:gd name="connsiteY123" fmla="*/ 314325 h 1724025"/>
              <a:gd name="connsiteX124" fmla="*/ 1178675 w 2285708"/>
              <a:gd name="connsiteY124" fmla="*/ 352425 h 1724025"/>
              <a:gd name="connsiteX125" fmla="*/ 1350125 w 2285708"/>
              <a:gd name="connsiteY125" fmla="*/ 333375 h 1724025"/>
              <a:gd name="connsiteX126" fmla="*/ 1435850 w 2285708"/>
              <a:gd name="connsiteY126" fmla="*/ 304800 h 1724025"/>
              <a:gd name="connsiteX127" fmla="*/ 1464425 w 2285708"/>
              <a:gd name="connsiteY127" fmla="*/ 295275 h 1724025"/>
              <a:gd name="connsiteX128" fmla="*/ 1578725 w 2285708"/>
              <a:gd name="connsiteY128" fmla="*/ 285750 h 1724025"/>
              <a:gd name="connsiteX129" fmla="*/ 1540625 w 2285708"/>
              <a:gd name="connsiteY129" fmla="*/ 219075 h 1724025"/>
              <a:gd name="connsiteX130" fmla="*/ 1512050 w 2285708"/>
              <a:gd name="connsiteY130" fmla="*/ 190500 h 1724025"/>
              <a:gd name="connsiteX131" fmla="*/ 1483475 w 2285708"/>
              <a:gd name="connsiteY131" fmla="*/ 152400 h 1724025"/>
              <a:gd name="connsiteX132" fmla="*/ 1473950 w 2285708"/>
              <a:gd name="connsiteY132" fmla="*/ 123825 h 1724025"/>
              <a:gd name="connsiteX133" fmla="*/ 1569200 w 2285708"/>
              <a:gd name="connsiteY133" fmla="*/ 114300 h 1724025"/>
              <a:gd name="connsiteX134" fmla="*/ 1597775 w 2285708"/>
              <a:gd name="connsiteY134" fmla="*/ 133350 h 1724025"/>
              <a:gd name="connsiteX135" fmla="*/ 1626350 w 2285708"/>
              <a:gd name="connsiteY135" fmla="*/ 142875 h 1724025"/>
              <a:gd name="connsiteX136" fmla="*/ 1635875 w 2285708"/>
              <a:gd name="connsiteY136" fmla="*/ 171450 h 1724025"/>
              <a:gd name="connsiteX137" fmla="*/ 1664450 w 2285708"/>
              <a:gd name="connsiteY137" fmla="*/ 190500 h 1724025"/>
              <a:gd name="connsiteX138" fmla="*/ 1683500 w 2285708"/>
              <a:gd name="connsiteY138" fmla="*/ 76200 h 1724025"/>
              <a:gd name="connsiteX139" fmla="*/ 1693025 w 2285708"/>
              <a:gd name="connsiteY139" fmla="*/ 47625 h 1724025"/>
              <a:gd name="connsiteX140" fmla="*/ 1721600 w 2285708"/>
              <a:gd name="connsiteY140" fmla="*/ 38100 h 1724025"/>
              <a:gd name="connsiteX141" fmla="*/ 1750175 w 2285708"/>
              <a:gd name="connsiteY141" fmla="*/ 66675 h 1724025"/>
              <a:gd name="connsiteX142" fmla="*/ 1797800 w 2285708"/>
              <a:gd name="connsiteY142" fmla="*/ 19050 h 1724025"/>
              <a:gd name="connsiteX143" fmla="*/ 1826375 w 2285708"/>
              <a:gd name="connsiteY143" fmla="*/ 0 h 1724025"/>
              <a:gd name="connsiteX144" fmla="*/ 1845425 w 2285708"/>
              <a:gd name="connsiteY144" fmla="*/ 28575 h 1724025"/>
              <a:gd name="connsiteX145" fmla="*/ 2045450 w 2285708"/>
              <a:gd name="connsiteY145" fmla="*/ 57150 h 1724025"/>
              <a:gd name="connsiteX146" fmla="*/ 2093075 w 2285708"/>
              <a:gd name="connsiteY146" fmla="*/ 142875 h 1724025"/>
              <a:gd name="connsiteX147" fmla="*/ 2159750 w 2285708"/>
              <a:gd name="connsiteY147" fmla="*/ 314325 h 1724025"/>
              <a:gd name="connsiteX148" fmla="*/ 2188325 w 2285708"/>
              <a:gd name="connsiteY148" fmla="*/ 323850 h 1724025"/>
              <a:gd name="connsiteX149" fmla="*/ 2159750 w 2285708"/>
              <a:gd name="connsiteY149" fmla="*/ 390525 h 1724025"/>
              <a:gd name="connsiteX150" fmla="*/ 2131175 w 2285708"/>
              <a:gd name="connsiteY150" fmla="*/ 409575 h 1724025"/>
              <a:gd name="connsiteX151" fmla="*/ 2121650 w 2285708"/>
              <a:gd name="connsiteY151" fmla="*/ 466725 h 1724025"/>
              <a:gd name="connsiteX152" fmla="*/ 2150225 w 2285708"/>
              <a:gd name="connsiteY152" fmla="*/ 476250 h 1724025"/>
              <a:gd name="connsiteX153" fmla="*/ 2140700 w 2285708"/>
              <a:gd name="connsiteY153" fmla="*/ 533400 h 1724025"/>
              <a:gd name="connsiteX154" fmla="*/ 2102600 w 2285708"/>
              <a:gd name="connsiteY154" fmla="*/ 552450 h 1724025"/>
              <a:gd name="connsiteX155" fmla="*/ 2083550 w 2285708"/>
              <a:gd name="connsiteY155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91716 w 2336874"/>
              <a:gd name="connsiteY77" fmla="*/ 1190625 h 1724025"/>
              <a:gd name="connsiteX78" fmla="*/ 963141 w 2336874"/>
              <a:gd name="connsiteY78" fmla="*/ 981075 h 1724025"/>
              <a:gd name="connsiteX79" fmla="*/ 934566 w 2336874"/>
              <a:gd name="connsiteY79" fmla="*/ 962025 h 1724025"/>
              <a:gd name="connsiteX80" fmla="*/ 905991 w 2336874"/>
              <a:gd name="connsiteY80" fmla="*/ 895350 h 1724025"/>
              <a:gd name="connsiteX81" fmla="*/ 886941 w 2336874"/>
              <a:gd name="connsiteY81" fmla="*/ 866775 h 1724025"/>
              <a:gd name="connsiteX82" fmla="*/ 848841 w 2336874"/>
              <a:gd name="connsiteY82" fmla="*/ 838200 h 1724025"/>
              <a:gd name="connsiteX83" fmla="*/ 820266 w 2336874"/>
              <a:gd name="connsiteY83" fmla="*/ 809625 h 1724025"/>
              <a:gd name="connsiteX84" fmla="*/ 763116 w 2336874"/>
              <a:gd name="connsiteY84" fmla="*/ 762000 h 1724025"/>
              <a:gd name="connsiteX85" fmla="*/ 753591 w 2336874"/>
              <a:gd name="connsiteY85" fmla="*/ 733425 h 1724025"/>
              <a:gd name="connsiteX86" fmla="*/ 696441 w 2336874"/>
              <a:gd name="connsiteY86" fmla="*/ 695325 h 1724025"/>
              <a:gd name="connsiteX87" fmla="*/ 667866 w 2336874"/>
              <a:gd name="connsiteY87" fmla="*/ 723900 h 1724025"/>
              <a:gd name="connsiteX88" fmla="*/ 553566 w 2336874"/>
              <a:gd name="connsiteY88" fmla="*/ 695325 h 1724025"/>
              <a:gd name="connsiteX89" fmla="*/ 534516 w 2336874"/>
              <a:gd name="connsiteY89" fmla="*/ 666750 h 1724025"/>
              <a:gd name="connsiteX90" fmla="*/ 477366 w 2336874"/>
              <a:gd name="connsiteY90" fmla="*/ 666750 h 1724025"/>
              <a:gd name="connsiteX91" fmla="*/ 439266 w 2336874"/>
              <a:gd name="connsiteY91" fmla="*/ 676275 h 1724025"/>
              <a:gd name="connsiteX92" fmla="*/ 353541 w 2336874"/>
              <a:gd name="connsiteY92" fmla="*/ 762000 h 1724025"/>
              <a:gd name="connsiteX93" fmla="*/ 324966 w 2336874"/>
              <a:gd name="connsiteY93" fmla="*/ 790575 h 1724025"/>
              <a:gd name="connsiteX94" fmla="*/ 277341 w 2336874"/>
              <a:gd name="connsiteY94" fmla="*/ 828675 h 1724025"/>
              <a:gd name="connsiteX95" fmla="*/ 239241 w 2336874"/>
              <a:gd name="connsiteY95" fmla="*/ 809625 h 1724025"/>
              <a:gd name="connsiteX96" fmla="*/ 210666 w 2336874"/>
              <a:gd name="connsiteY96" fmla="*/ 704850 h 1724025"/>
              <a:gd name="connsiteX97" fmla="*/ 172566 w 2336874"/>
              <a:gd name="connsiteY97" fmla="*/ 676275 h 1724025"/>
              <a:gd name="connsiteX98" fmla="*/ 96366 w 2336874"/>
              <a:gd name="connsiteY98" fmla="*/ 638175 h 1724025"/>
              <a:gd name="connsiteX99" fmla="*/ 105891 w 2336874"/>
              <a:gd name="connsiteY99" fmla="*/ 590550 h 1724025"/>
              <a:gd name="connsiteX100" fmla="*/ 163041 w 2336874"/>
              <a:gd name="connsiteY100" fmla="*/ 533400 h 1724025"/>
              <a:gd name="connsiteX101" fmla="*/ 115416 w 2336874"/>
              <a:gd name="connsiteY101" fmla="*/ 476250 h 1724025"/>
              <a:gd name="connsiteX102" fmla="*/ 96366 w 2336874"/>
              <a:gd name="connsiteY102" fmla="*/ 447675 h 1724025"/>
              <a:gd name="connsiteX103" fmla="*/ 67791 w 2336874"/>
              <a:gd name="connsiteY103" fmla="*/ 428625 h 1724025"/>
              <a:gd name="connsiteX104" fmla="*/ 58266 w 2336874"/>
              <a:gd name="connsiteY104" fmla="*/ 400050 h 1724025"/>
              <a:gd name="connsiteX105" fmla="*/ 115416 w 2336874"/>
              <a:gd name="connsiteY105" fmla="*/ 381000 h 1724025"/>
              <a:gd name="connsiteX106" fmla="*/ 115416 w 2336874"/>
              <a:gd name="connsiteY106" fmla="*/ 257175 h 1724025"/>
              <a:gd name="connsiteX107" fmla="*/ 172566 w 2336874"/>
              <a:gd name="connsiteY107" fmla="*/ 209550 h 1724025"/>
              <a:gd name="connsiteX108" fmla="*/ 220191 w 2336874"/>
              <a:gd name="connsiteY108" fmla="*/ 123825 h 1724025"/>
              <a:gd name="connsiteX109" fmla="*/ 324966 w 2336874"/>
              <a:gd name="connsiteY109" fmla="*/ 133350 h 1724025"/>
              <a:gd name="connsiteX110" fmla="*/ 353541 w 2336874"/>
              <a:gd name="connsiteY110" fmla="*/ 142875 h 1724025"/>
              <a:gd name="connsiteX111" fmla="*/ 382116 w 2336874"/>
              <a:gd name="connsiteY111" fmla="*/ 171450 h 1724025"/>
              <a:gd name="connsiteX112" fmla="*/ 439266 w 2336874"/>
              <a:gd name="connsiteY112" fmla="*/ 200025 h 1724025"/>
              <a:gd name="connsiteX113" fmla="*/ 658341 w 2336874"/>
              <a:gd name="connsiteY113" fmla="*/ 209550 h 1724025"/>
              <a:gd name="connsiteX114" fmla="*/ 725016 w 2336874"/>
              <a:gd name="connsiteY114" fmla="*/ 228600 h 1724025"/>
              <a:gd name="connsiteX115" fmla="*/ 753591 w 2336874"/>
              <a:gd name="connsiteY115" fmla="*/ 238125 h 1724025"/>
              <a:gd name="connsiteX116" fmla="*/ 820266 w 2336874"/>
              <a:gd name="connsiteY116" fmla="*/ 228600 h 1724025"/>
              <a:gd name="connsiteX117" fmla="*/ 858366 w 2336874"/>
              <a:gd name="connsiteY117" fmla="*/ 171450 h 1724025"/>
              <a:gd name="connsiteX118" fmla="*/ 886941 w 2336874"/>
              <a:gd name="connsiteY118" fmla="*/ 161925 h 1724025"/>
              <a:gd name="connsiteX119" fmla="*/ 934566 w 2336874"/>
              <a:gd name="connsiteY119" fmla="*/ 171450 h 1724025"/>
              <a:gd name="connsiteX120" fmla="*/ 953616 w 2336874"/>
              <a:gd name="connsiteY120" fmla="*/ 228600 h 1724025"/>
              <a:gd name="connsiteX121" fmla="*/ 963141 w 2336874"/>
              <a:gd name="connsiteY121" fmla="*/ 257175 h 1724025"/>
              <a:gd name="connsiteX122" fmla="*/ 1134591 w 2336874"/>
              <a:gd name="connsiteY122" fmla="*/ 266700 h 1724025"/>
              <a:gd name="connsiteX123" fmla="*/ 1182216 w 2336874"/>
              <a:gd name="connsiteY123" fmla="*/ 314325 h 1724025"/>
              <a:gd name="connsiteX124" fmla="*/ 1229841 w 2336874"/>
              <a:gd name="connsiteY124" fmla="*/ 352425 h 1724025"/>
              <a:gd name="connsiteX125" fmla="*/ 1401291 w 2336874"/>
              <a:gd name="connsiteY125" fmla="*/ 333375 h 1724025"/>
              <a:gd name="connsiteX126" fmla="*/ 1487016 w 2336874"/>
              <a:gd name="connsiteY126" fmla="*/ 304800 h 1724025"/>
              <a:gd name="connsiteX127" fmla="*/ 1515591 w 2336874"/>
              <a:gd name="connsiteY127" fmla="*/ 295275 h 1724025"/>
              <a:gd name="connsiteX128" fmla="*/ 1629891 w 2336874"/>
              <a:gd name="connsiteY128" fmla="*/ 285750 h 1724025"/>
              <a:gd name="connsiteX129" fmla="*/ 1591791 w 2336874"/>
              <a:gd name="connsiteY129" fmla="*/ 219075 h 1724025"/>
              <a:gd name="connsiteX130" fmla="*/ 1563216 w 2336874"/>
              <a:gd name="connsiteY130" fmla="*/ 190500 h 1724025"/>
              <a:gd name="connsiteX131" fmla="*/ 1534641 w 2336874"/>
              <a:gd name="connsiteY131" fmla="*/ 152400 h 1724025"/>
              <a:gd name="connsiteX132" fmla="*/ 1525116 w 2336874"/>
              <a:gd name="connsiteY132" fmla="*/ 123825 h 1724025"/>
              <a:gd name="connsiteX133" fmla="*/ 1620366 w 2336874"/>
              <a:gd name="connsiteY133" fmla="*/ 114300 h 1724025"/>
              <a:gd name="connsiteX134" fmla="*/ 1648941 w 2336874"/>
              <a:gd name="connsiteY134" fmla="*/ 133350 h 1724025"/>
              <a:gd name="connsiteX135" fmla="*/ 1677516 w 2336874"/>
              <a:gd name="connsiteY135" fmla="*/ 142875 h 1724025"/>
              <a:gd name="connsiteX136" fmla="*/ 1687041 w 2336874"/>
              <a:gd name="connsiteY136" fmla="*/ 171450 h 1724025"/>
              <a:gd name="connsiteX137" fmla="*/ 1715616 w 2336874"/>
              <a:gd name="connsiteY137" fmla="*/ 190500 h 1724025"/>
              <a:gd name="connsiteX138" fmla="*/ 1734666 w 2336874"/>
              <a:gd name="connsiteY138" fmla="*/ 76200 h 1724025"/>
              <a:gd name="connsiteX139" fmla="*/ 1744191 w 2336874"/>
              <a:gd name="connsiteY139" fmla="*/ 47625 h 1724025"/>
              <a:gd name="connsiteX140" fmla="*/ 1772766 w 2336874"/>
              <a:gd name="connsiteY140" fmla="*/ 38100 h 1724025"/>
              <a:gd name="connsiteX141" fmla="*/ 1801341 w 2336874"/>
              <a:gd name="connsiteY141" fmla="*/ 66675 h 1724025"/>
              <a:gd name="connsiteX142" fmla="*/ 1848966 w 2336874"/>
              <a:gd name="connsiteY142" fmla="*/ 19050 h 1724025"/>
              <a:gd name="connsiteX143" fmla="*/ 1877541 w 2336874"/>
              <a:gd name="connsiteY143" fmla="*/ 0 h 1724025"/>
              <a:gd name="connsiteX144" fmla="*/ 1896591 w 2336874"/>
              <a:gd name="connsiteY144" fmla="*/ 28575 h 1724025"/>
              <a:gd name="connsiteX145" fmla="*/ 2096616 w 2336874"/>
              <a:gd name="connsiteY145" fmla="*/ 57150 h 1724025"/>
              <a:gd name="connsiteX146" fmla="*/ 2144241 w 2336874"/>
              <a:gd name="connsiteY146" fmla="*/ 142875 h 1724025"/>
              <a:gd name="connsiteX147" fmla="*/ 2210916 w 2336874"/>
              <a:gd name="connsiteY147" fmla="*/ 314325 h 1724025"/>
              <a:gd name="connsiteX148" fmla="*/ 2239491 w 2336874"/>
              <a:gd name="connsiteY148" fmla="*/ 323850 h 1724025"/>
              <a:gd name="connsiteX149" fmla="*/ 2210916 w 2336874"/>
              <a:gd name="connsiteY149" fmla="*/ 390525 h 1724025"/>
              <a:gd name="connsiteX150" fmla="*/ 2182341 w 2336874"/>
              <a:gd name="connsiteY150" fmla="*/ 409575 h 1724025"/>
              <a:gd name="connsiteX151" fmla="*/ 2172816 w 2336874"/>
              <a:gd name="connsiteY151" fmla="*/ 466725 h 1724025"/>
              <a:gd name="connsiteX152" fmla="*/ 2201391 w 2336874"/>
              <a:gd name="connsiteY152" fmla="*/ 476250 h 1724025"/>
              <a:gd name="connsiteX153" fmla="*/ 2191866 w 2336874"/>
              <a:gd name="connsiteY153" fmla="*/ 533400 h 1724025"/>
              <a:gd name="connsiteX154" fmla="*/ 2153766 w 2336874"/>
              <a:gd name="connsiteY154" fmla="*/ 552450 h 1724025"/>
              <a:gd name="connsiteX155" fmla="*/ 2134716 w 2336874"/>
              <a:gd name="connsiteY155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91716 w 2336874"/>
              <a:gd name="connsiteY77" fmla="*/ 1190625 h 1724025"/>
              <a:gd name="connsiteX78" fmla="*/ 963141 w 2336874"/>
              <a:gd name="connsiteY78" fmla="*/ 981075 h 1724025"/>
              <a:gd name="connsiteX79" fmla="*/ 934566 w 2336874"/>
              <a:gd name="connsiteY79" fmla="*/ 962025 h 1724025"/>
              <a:gd name="connsiteX80" fmla="*/ 905991 w 2336874"/>
              <a:gd name="connsiteY80" fmla="*/ 895350 h 1724025"/>
              <a:gd name="connsiteX81" fmla="*/ 886941 w 2336874"/>
              <a:gd name="connsiteY81" fmla="*/ 866775 h 1724025"/>
              <a:gd name="connsiteX82" fmla="*/ 848841 w 2336874"/>
              <a:gd name="connsiteY82" fmla="*/ 838200 h 1724025"/>
              <a:gd name="connsiteX83" fmla="*/ 820266 w 2336874"/>
              <a:gd name="connsiteY83" fmla="*/ 809625 h 1724025"/>
              <a:gd name="connsiteX84" fmla="*/ 763116 w 2336874"/>
              <a:gd name="connsiteY84" fmla="*/ 762000 h 1724025"/>
              <a:gd name="connsiteX85" fmla="*/ 753591 w 2336874"/>
              <a:gd name="connsiteY85" fmla="*/ 733425 h 1724025"/>
              <a:gd name="connsiteX86" fmla="*/ 696441 w 2336874"/>
              <a:gd name="connsiteY86" fmla="*/ 695325 h 1724025"/>
              <a:gd name="connsiteX87" fmla="*/ 667866 w 2336874"/>
              <a:gd name="connsiteY87" fmla="*/ 723900 h 1724025"/>
              <a:gd name="connsiteX88" fmla="*/ 553566 w 2336874"/>
              <a:gd name="connsiteY88" fmla="*/ 695325 h 1724025"/>
              <a:gd name="connsiteX89" fmla="*/ 534516 w 2336874"/>
              <a:gd name="connsiteY89" fmla="*/ 666750 h 1724025"/>
              <a:gd name="connsiteX90" fmla="*/ 477366 w 2336874"/>
              <a:gd name="connsiteY90" fmla="*/ 666750 h 1724025"/>
              <a:gd name="connsiteX91" fmla="*/ 439266 w 2336874"/>
              <a:gd name="connsiteY91" fmla="*/ 676275 h 1724025"/>
              <a:gd name="connsiteX92" fmla="*/ 353541 w 2336874"/>
              <a:gd name="connsiteY92" fmla="*/ 762000 h 1724025"/>
              <a:gd name="connsiteX93" fmla="*/ 324966 w 2336874"/>
              <a:gd name="connsiteY93" fmla="*/ 790575 h 1724025"/>
              <a:gd name="connsiteX94" fmla="*/ 277341 w 2336874"/>
              <a:gd name="connsiteY94" fmla="*/ 828675 h 1724025"/>
              <a:gd name="connsiteX95" fmla="*/ 239241 w 2336874"/>
              <a:gd name="connsiteY95" fmla="*/ 809625 h 1724025"/>
              <a:gd name="connsiteX96" fmla="*/ 210666 w 2336874"/>
              <a:gd name="connsiteY96" fmla="*/ 704850 h 1724025"/>
              <a:gd name="connsiteX97" fmla="*/ 172566 w 2336874"/>
              <a:gd name="connsiteY97" fmla="*/ 676275 h 1724025"/>
              <a:gd name="connsiteX98" fmla="*/ 96366 w 2336874"/>
              <a:gd name="connsiteY98" fmla="*/ 638175 h 1724025"/>
              <a:gd name="connsiteX99" fmla="*/ 105891 w 2336874"/>
              <a:gd name="connsiteY99" fmla="*/ 590550 h 1724025"/>
              <a:gd name="connsiteX100" fmla="*/ 163041 w 2336874"/>
              <a:gd name="connsiteY100" fmla="*/ 533400 h 1724025"/>
              <a:gd name="connsiteX101" fmla="*/ 115416 w 2336874"/>
              <a:gd name="connsiteY101" fmla="*/ 476250 h 1724025"/>
              <a:gd name="connsiteX102" fmla="*/ 96366 w 2336874"/>
              <a:gd name="connsiteY102" fmla="*/ 447675 h 1724025"/>
              <a:gd name="connsiteX103" fmla="*/ 58266 w 2336874"/>
              <a:gd name="connsiteY103" fmla="*/ 400050 h 1724025"/>
              <a:gd name="connsiteX104" fmla="*/ 115416 w 2336874"/>
              <a:gd name="connsiteY104" fmla="*/ 381000 h 1724025"/>
              <a:gd name="connsiteX105" fmla="*/ 115416 w 2336874"/>
              <a:gd name="connsiteY105" fmla="*/ 257175 h 1724025"/>
              <a:gd name="connsiteX106" fmla="*/ 172566 w 2336874"/>
              <a:gd name="connsiteY106" fmla="*/ 209550 h 1724025"/>
              <a:gd name="connsiteX107" fmla="*/ 220191 w 2336874"/>
              <a:gd name="connsiteY107" fmla="*/ 123825 h 1724025"/>
              <a:gd name="connsiteX108" fmla="*/ 324966 w 2336874"/>
              <a:gd name="connsiteY108" fmla="*/ 133350 h 1724025"/>
              <a:gd name="connsiteX109" fmla="*/ 353541 w 2336874"/>
              <a:gd name="connsiteY109" fmla="*/ 142875 h 1724025"/>
              <a:gd name="connsiteX110" fmla="*/ 382116 w 2336874"/>
              <a:gd name="connsiteY110" fmla="*/ 171450 h 1724025"/>
              <a:gd name="connsiteX111" fmla="*/ 439266 w 2336874"/>
              <a:gd name="connsiteY111" fmla="*/ 200025 h 1724025"/>
              <a:gd name="connsiteX112" fmla="*/ 658341 w 2336874"/>
              <a:gd name="connsiteY112" fmla="*/ 209550 h 1724025"/>
              <a:gd name="connsiteX113" fmla="*/ 725016 w 2336874"/>
              <a:gd name="connsiteY113" fmla="*/ 228600 h 1724025"/>
              <a:gd name="connsiteX114" fmla="*/ 753591 w 2336874"/>
              <a:gd name="connsiteY114" fmla="*/ 238125 h 1724025"/>
              <a:gd name="connsiteX115" fmla="*/ 820266 w 2336874"/>
              <a:gd name="connsiteY115" fmla="*/ 228600 h 1724025"/>
              <a:gd name="connsiteX116" fmla="*/ 858366 w 2336874"/>
              <a:gd name="connsiteY116" fmla="*/ 171450 h 1724025"/>
              <a:gd name="connsiteX117" fmla="*/ 886941 w 2336874"/>
              <a:gd name="connsiteY117" fmla="*/ 161925 h 1724025"/>
              <a:gd name="connsiteX118" fmla="*/ 934566 w 2336874"/>
              <a:gd name="connsiteY118" fmla="*/ 171450 h 1724025"/>
              <a:gd name="connsiteX119" fmla="*/ 953616 w 2336874"/>
              <a:gd name="connsiteY119" fmla="*/ 228600 h 1724025"/>
              <a:gd name="connsiteX120" fmla="*/ 963141 w 2336874"/>
              <a:gd name="connsiteY120" fmla="*/ 257175 h 1724025"/>
              <a:gd name="connsiteX121" fmla="*/ 1134591 w 2336874"/>
              <a:gd name="connsiteY121" fmla="*/ 266700 h 1724025"/>
              <a:gd name="connsiteX122" fmla="*/ 1182216 w 2336874"/>
              <a:gd name="connsiteY122" fmla="*/ 314325 h 1724025"/>
              <a:gd name="connsiteX123" fmla="*/ 1229841 w 2336874"/>
              <a:gd name="connsiteY123" fmla="*/ 352425 h 1724025"/>
              <a:gd name="connsiteX124" fmla="*/ 1401291 w 2336874"/>
              <a:gd name="connsiteY124" fmla="*/ 333375 h 1724025"/>
              <a:gd name="connsiteX125" fmla="*/ 1487016 w 2336874"/>
              <a:gd name="connsiteY125" fmla="*/ 304800 h 1724025"/>
              <a:gd name="connsiteX126" fmla="*/ 1515591 w 2336874"/>
              <a:gd name="connsiteY126" fmla="*/ 295275 h 1724025"/>
              <a:gd name="connsiteX127" fmla="*/ 1629891 w 2336874"/>
              <a:gd name="connsiteY127" fmla="*/ 285750 h 1724025"/>
              <a:gd name="connsiteX128" fmla="*/ 1591791 w 2336874"/>
              <a:gd name="connsiteY128" fmla="*/ 219075 h 1724025"/>
              <a:gd name="connsiteX129" fmla="*/ 1563216 w 2336874"/>
              <a:gd name="connsiteY129" fmla="*/ 190500 h 1724025"/>
              <a:gd name="connsiteX130" fmla="*/ 1534641 w 2336874"/>
              <a:gd name="connsiteY130" fmla="*/ 152400 h 1724025"/>
              <a:gd name="connsiteX131" fmla="*/ 1525116 w 2336874"/>
              <a:gd name="connsiteY131" fmla="*/ 123825 h 1724025"/>
              <a:gd name="connsiteX132" fmla="*/ 1620366 w 2336874"/>
              <a:gd name="connsiteY132" fmla="*/ 114300 h 1724025"/>
              <a:gd name="connsiteX133" fmla="*/ 1648941 w 2336874"/>
              <a:gd name="connsiteY133" fmla="*/ 133350 h 1724025"/>
              <a:gd name="connsiteX134" fmla="*/ 1677516 w 2336874"/>
              <a:gd name="connsiteY134" fmla="*/ 142875 h 1724025"/>
              <a:gd name="connsiteX135" fmla="*/ 1687041 w 2336874"/>
              <a:gd name="connsiteY135" fmla="*/ 171450 h 1724025"/>
              <a:gd name="connsiteX136" fmla="*/ 1715616 w 2336874"/>
              <a:gd name="connsiteY136" fmla="*/ 190500 h 1724025"/>
              <a:gd name="connsiteX137" fmla="*/ 1734666 w 2336874"/>
              <a:gd name="connsiteY137" fmla="*/ 76200 h 1724025"/>
              <a:gd name="connsiteX138" fmla="*/ 1744191 w 2336874"/>
              <a:gd name="connsiteY138" fmla="*/ 47625 h 1724025"/>
              <a:gd name="connsiteX139" fmla="*/ 1772766 w 2336874"/>
              <a:gd name="connsiteY139" fmla="*/ 38100 h 1724025"/>
              <a:gd name="connsiteX140" fmla="*/ 1801341 w 2336874"/>
              <a:gd name="connsiteY140" fmla="*/ 66675 h 1724025"/>
              <a:gd name="connsiteX141" fmla="*/ 1848966 w 2336874"/>
              <a:gd name="connsiteY141" fmla="*/ 19050 h 1724025"/>
              <a:gd name="connsiteX142" fmla="*/ 1877541 w 2336874"/>
              <a:gd name="connsiteY142" fmla="*/ 0 h 1724025"/>
              <a:gd name="connsiteX143" fmla="*/ 1896591 w 2336874"/>
              <a:gd name="connsiteY143" fmla="*/ 28575 h 1724025"/>
              <a:gd name="connsiteX144" fmla="*/ 2096616 w 2336874"/>
              <a:gd name="connsiteY144" fmla="*/ 57150 h 1724025"/>
              <a:gd name="connsiteX145" fmla="*/ 2144241 w 2336874"/>
              <a:gd name="connsiteY145" fmla="*/ 142875 h 1724025"/>
              <a:gd name="connsiteX146" fmla="*/ 2210916 w 2336874"/>
              <a:gd name="connsiteY146" fmla="*/ 314325 h 1724025"/>
              <a:gd name="connsiteX147" fmla="*/ 2239491 w 2336874"/>
              <a:gd name="connsiteY147" fmla="*/ 323850 h 1724025"/>
              <a:gd name="connsiteX148" fmla="*/ 2210916 w 2336874"/>
              <a:gd name="connsiteY148" fmla="*/ 390525 h 1724025"/>
              <a:gd name="connsiteX149" fmla="*/ 2182341 w 2336874"/>
              <a:gd name="connsiteY149" fmla="*/ 409575 h 1724025"/>
              <a:gd name="connsiteX150" fmla="*/ 2172816 w 2336874"/>
              <a:gd name="connsiteY150" fmla="*/ 466725 h 1724025"/>
              <a:gd name="connsiteX151" fmla="*/ 2201391 w 2336874"/>
              <a:gd name="connsiteY151" fmla="*/ 476250 h 1724025"/>
              <a:gd name="connsiteX152" fmla="*/ 2191866 w 2336874"/>
              <a:gd name="connsiteY152" fmla="*/ 533400 h 1724025"/>
              <a:gd name="connsiteX153" fmla="*/ 2153766 w 2336874"/>
              <a:gd name="connsiteY153" fmla="*/ 552450 h 1724025"/>
              <a:gd name="connsiteX154" fmla="*/ 2134716 w 2336874"/>
              <a:gd name="connsiteY154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91716 w 2336874"/>
              <a:gd name="connsiteY77" fmla="*/ 1190625 h 1724025"/>
              <a:gd name="connsiteX78" fmla="*/ 963141 w 2336874"/>
              <a:gd name="connsiteY78" fmla="*/ 981075 h 1724025"/>
              <a:gd name="connsiteX79" fmla="*/ 934566 w 2336874"/>
              <a:gd name="connsiteY79" fmla="*/ 962025 h 1724025"/>
              <a:gd name="connsiteX80" fmla="*/ 905991 w 2336874"/>
              <a:gd name="connsiteY80" fmla="*/ 895350 h 1724025"/>
              <a:gd name="connsiteX81" fmla="*/ 886941 w 2336874"/>
              <a:gd name="connsiteY81" fmla="*/ 866775 h 1724025"/>
              <a:gd name="connsiteX82" fmla="*/ 848841 w 2336874"/>
              <a:gd name="connsiteY82" fmla="*/ 838200 h 1724025"/>
              <a:gd name="connsiteX83" fmla="*/ 820266 w 2336874"/>
              <a:gd name="connsiteY83" fmla="*/ 809625 h 1724025"/>
              <a:gd name="connsiteX84" fmla="*/ 763116 w 2336874"/>
              <a:gd name="connsiteY84" fmla="*/ 762000 h 1724025"/>
              <a:gd name="connsiteX85" fmla="*/ 753591 w 2336874"/>
              <a:gd name="connsiteY85" fmla="*/ 733425 h 1724025"/>
              <a:gd name="connsiteX86" fmla="*/ 667866 w 2336874"/>
              <a:gd name="connsiteY86" fmla="*/ 723900 h 1724025"/>
              <a:gd name="connsiteX87" fmla="*/ 553566 w 2336874"/>
              <a:gd name="connsiteY87" fmla="*/ 695325 h 1724025"/>
              <a:gd name="connsiteX88" fmla="*/ 534516 w 2336874"/>
              <a:gd name="connsiteY88" fmla="*/ 666750 h 1724025"/>
              <a:gd name="connsiteX89" fmla="*/ 477366 w 2336874"/>
              <a:gd name="connsiteY89" fmla="*/ 666750 h 1724025"/>
              <a:gd name="connsiteX90" fmla="*/ 439266 w 2336874"/>
              <a:gd name="connsiteY90" fmla="*/ 676275 h 1724025"/>
              <a:gd name="connsiteX91" fmla="*/ 353541 w 2336874"/>
              <a:gd name="connsiteY91" fmla="*/ 762000 h 1724025"/>
              <a:gd name="connsiteX92" fmla="*/ 324966 w 2336874"/>
              <a:gd name="connsiteY92" fmla="*/ 790575 h 1724025"/>
              <a:gd name="connsiteX93" fmla="*/ 277341 w 2336874"/>
              <a:gd name="connsiteY93" fmla="*/ 828675 h 1724025"/>
              <a:gd name="connsiteX94" fmla="*/ 239241 w 2336874"/>
              <a:gd name="connsiteY94" fmla="*/ 809625 h 1724025"/>
              <a:gd name="connsiteX95" fmla="*/ 210666 w 2336874"/>
              <a:gd name="connsiteY95" fmla="*/ 704850 h 1724025"/>
              <a:gd name="connsiteX96" fmla="*/ 172566 w 2336874"/>
              <a:gd name="connsiteY96" fmla="*/ 676275 h 1724025"/>
              <a:gd name="connsiteX97" fmla="*/ 96366 w 2336874"/>
              <a:gd name="connsiteY97" fmla="*/ 638175 h 1724025"/>
              <a:gd name="connsiteX98" fmla="*/ 105891 w 2336874"/>
              <a:gd name="connsiteY98" fmla="*/ 590550 h 1724025"/>
              <a:gd name="connsiteX99" fmla="*/ 163041 w 2336874"/>
              <a:gd name="connsiteY99" fmla="*/ 533400 h 1724025"/>
              <a:gd name="connsiteX100" fmla="*/ 115416 w 2336874"/>
              <a:gd name="connsiteY100" fmla="*/ 476250 h 1724025"/>
              <a:gd name="connsiteX101" fmla="*/ 96366 w 2336874"/>
              <a:gd name="connsiteY101" fmla="*/ 447675 h 1724025"/>
              <a:gd name="connsiteX102" fmla="*/ 58266 w 2336874"/>
              <a:gd name="connsiteY102" fmla="*/ 400050 h 1724025"/>
              <a:gd name="connsiteX103" fmla="*/ 115416 w 2336874"/>
              <a:gd name="connsiteY103" fmla="*/ 381000 h 1724025"/>
              <a:gd name="connsiteX104" fmla="*/ 115416 w 2336874"/>
              <a:gd name="connsiteY104" fmla="*/ 257175 h 1724025"/>
              <a:gd name="connsiteX105" fmla="*/ 172566 w 2336874"/>
              <a:gd name="connsiteY105" fmla="*/ 209550 h 1724025"/>
              <a:gd name="connsiteX106" fmla="*/ 220191 w 2336874"/>
              <a:gd name="connsiteY106" fmla="*/ 123825 h 1724025"/>
              <a:gd name="connsiteX107" fmla="*/ 324966 w 2336874"/>
              <a:gd name="connsiteY107" fmla="*/ 133350 h 1724025"/>
              <a:gd name="connsiteX108" fmla="*/ 353541 w 2336874"/>
              <a:gd name="connsiteY108" fmla="*/ 142875 h 1724025"/>
              <a:gd name="connsiteX109" fmla="*/ 382116 w 2336874"/>
              <a:gd name="connsiteY109" fmla="*/ 171450 h 1724025"/>
              <a:gd name="connsiteX110" fmla="*/ 439266 w 2336874"/>
              <a:gd name="connsiteY110" fmla="*/ 200025 h 1724025"/>
              <a:gd name="connsiteX111" fmla="*/ 658341 w 2336874"/>
              <a:gd name="connsiteY111" fmla="*/ 209550 h 1724025"/>
              <a:gd name="connsiteX112" fmla="*/ 725016 w 2336874"/>
              <a:gd name="connsiteY112" fmla="*/ 228600 h 1724025"/>
              <a:gd name="connsiteX113" fmla="*/ 753591 w 2336874"/>
              <a:gd name="connsiteY113" fmla="*/ 238125 h 1724025"/>
              <a:gd name="connsiteX114" fmla="*/ 820266 w 2336874"/>
              <a:gd name="connsiteY114" fmla="*/ 228600 h 1724025"/>
              <a:gd name="connsiteX115" fmla="*/ 858366 w 2336874"/>
              <a:gd name="connsiteY115" fmla="*/ 171450 h 1724025"/>
              <a:gd name="connsiteX116" fmla="*/ 886941 w 2336874"/>
              <a:gd name="connsiteY116" fmla="*/ 161925 h 1724025"/>
              <a:gd name="connsiteX117" fmla="*/ 934566 w 2336874"/>
              <a:gd name="connsiteY117" fmla="*/ 171450 h 1724025"/>
              <a:gd name="connsiteX118" fmla="*/ 953616 w 2336874"/>
              <a:gd name="connsiteY118" fmla="*/ 228600 h 1724025"/>
              <a:gd name="connsiteX119" fmla="*/ 963141 w 2336874"/>
              <a:gd name="connsiteY119" fmla="*/ 257175 h 1724025"/>
              <a:gd name="connsiteX120" fmla="*/ 1134591 w 2336874"/>
              <a:gd name="connsiteY120" fmla="*/ 266700 h 1724025"/>
              <a:gd name="connsiteX121" fmla="*/ 1182216 w 2336874"/>
              <a:gd name="connsiteY121" fmla="*/ 314325 h 1724025"/>
              <a:gd name="connsiteX122" fmla="*/ 1229841 w 2336874"/>
              <a:gd name="connsiteY122" fmla="*/ 352425 h 1724025"/>
              <a:gd name="connsiteX123" fmla="*/ 1401291 w 2336874"/>
              <a:gd name="connsiteY123" fmla="*/ 333375 h 1724025"/>
              <a:gd name="connsiteX124" fmla="*/ 1487016 w 2336874"/>
              <a:gd name="connsiteY124" fmla="*/ 304800 h 1724025"/>
              <a:gd name="connsiteX125" fmla="*/ 1515591 w 2336874"/>
              <a:gd name="connsiteY125" fmla="*/ 295275 h 1724025"/>
              <a:gd name="connsiteX126" fmla="*/ 1629891 w 2336874"/>
              <a:gd name="connsiteY126" fmla="*/ 285750 h 1724025"/>
              <a:gd name="connsiteX127" fmla="*/ 1591791 w 2336874"/>
              <a:gd name="connsiteY127" fmla="*/ 219075 h 1724025"/>
              <a:gd name="connsiteX128" fmla="*/ 1563216 w 2336874"/>
              <a:gd name="connsiteY128" fmla="*/ 190500 h 1724025"/>
              <a:gd name="connsiteX129" fmla="*/ 1534641 w 2336874"/>
              <a:gd name="connsiteY129" fmla="*/ 152400 h 1724025"/>
              <a:gd name="connsiteX130" fmla="*/ 1525116 w 2336874"/>
              <a:gd name="connsiteY130" fmla="*/ 123825 h 1724025"/>
              <a:gd name="connsiteX131" fmla="*/ 1620366 w 2336874"/>
              <a:gd name="connsiteY131" fmla="*/ 114300 h 1724025"/>
              <a:gd name="connsiteX132" fmla="*/ 1648941 w 2336874"/>
              <a:gd name="connsiteY132" fmla="*/ 133350 h 1724025"/>
              <a:gd name="connsiteX133" fmla="*/ 1677516 w 2336874"/>
              <a:gd name="connsiteY133" fmla="*/ 142875 h 1724025"/>
              <a:gd name="connsiteX134" fmla="*/ 1687041 w 2336874"/>
              <a:gd name="connsiteY134" fmla="*/ 171450 h 1724025"/>
              <a:gd name="connsiteX135" fmla="*/ 1715616 w 2336874"/>
              <a:gd name="connsiteY135" fmla="*/ 190500 h 1724025"/>
              <a:gd name="connsiteX136" fmla="*/ 1734666 w 2336874"/>
              <a:gd name="connsiteY136" fmla="*/ 76200 h 1724025"/>
              <a:gd name="connsiteX137" fmla="*/ 1744191 w 2336874"/>
              <a:gd name="connsiteY137" fmla="*/ 47625 h 1724025"/>
              <a:gd name="connsiteX138" fmla="*/ 1772766 w 2336874"/>
              <a:gd name="connsiteY138" fmla="*/ 38100 h 1724025"/>
              <a:gd name="connsiteX139" fmla="*/ 1801341 w 2336874"/>
              <a:gd name="connsiteY139" fmla="*/ 66675 h 1724025"/>
              <a:gd name="connsiteX140" fmla="*/ 1848966 w 2336874"/>
              <a:gd name="connsiteY140" fmla="*/ 19050 h 1724025"/>
              <a:gd name="connsiteX141" fmla="*/ 1877541 w 2336874"/>
              <a:gd name="connsiteY141" fmla="*/ 0 h 1724025"/>
              <a:gd name="connsiteX142" fmla="*/ 1896591 w 2336874"/>
              <a:gd name="connsiteY142" fmla="*/ 28575 h 1724025"/>
              <a:gd name="connsiteX143" fmla="*/ 2096616 w 2336874"/>
              <a:gd name="connsiteY143" fmla="*/ 57150 h 1724025"/>
              <a:gd name="connsiteX144" fmla="*/ 2144241 w 2336874"/>
              <a:gd name="connsiteY144" fmla="*/ 142875 h 1724025"/>
              <a:gd name="connsiteX145" fmla="*/ 2210916 w 2336874"/>
              <a:gd name="connsiteY145" fmla="*/ 314325 h 1724025"/>
              <a:gd name="connsiteX146" fmla="*/ 2239491 w 2336874"/>
              <a:gd name="connsiteY146" fmla="*/ 323850 h 1724025"/>
              <a:gd name="connsiteX147" fmla="*/ 2210916 w 2336874"/>
              <a:gd name="connsiteY147" fmla="*/ 390525 h 1724025"/>
              <a:gd name="connsiteX148" fmla="*/ 2182341 w 2336874"/>
              <a:gd name="connsiteY148" fmla="*/ 409575 h 1724025"/>
              <a:gd name="connsiteX149" fmla="*/ 2172816 w 2336874"/>
              <a:gd name="connsiteY149" fmla="*/ 466725 h 1724025"/>
              <a:gd name="connsiteX150" fmla="*/ 2201391 w 2336874"/>
              <a:gd name="connsiteY150" fmla="*/ 476250 h 1724025"/>
              <a:gd name="connsiteX151" fmla="*/ 2191866 w 2336874"/>
              <a:gd name="connsiteY151" fmla="*/ 533400 h 1724025"/>
              <a:gd name="connsiteX152" fmla="*/ 2153766 w 2336874"/>
              <a:gd name="connsiteY152" fmla="*/ 552450 h 1724025"/>
              <a:gd name="connsiteX153" fmla="*/ 2134716 w 2336874"/>
              <a:gd name="connsiteY153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91716 w 2336874"/>
              <a:gd name="connsiteY77" fmla="*/ 1190625 h 1724025"/>
              <a:gd name="connsiteX78" fmla="*/ 934566 w 2336874"/>
              <a:gd name="connsiteY78" fmla="*/ 962025 h 1724025"/>
              <a:gd name="connsiteX79" fmla="*/ 905991 w 2336874"/>
              <a:gd name="connsiteY79" fmla="*/ 895350 h 1724025"/>
              <a:gd name="connsiteX80" fmla="*/ 886941 w 2336874"/>
              <a:gd name="connsiteY80" fmla="*/ 866775 h 1724025"/>
              <a:gd name="connsiteX81" fmla="*/ 848841 w 2336874"/>
              <a:gd name="connsiteY81" fmla="*/ 838200 h 1724025"/>
              <a:gd name="connsiteX82" fmla="*/ 820266 w 2336874"/>
              <a:gd name="connsiteY82" fmla="*/ 809625 h 1724025"/>
              <a:gd name="connsiteX83" fmla="*/ 763116 w 2336874"/>
              <a:gd name="connsiteY83" fmla="*/ 762000 h 1724025"/>
              <a:gd name="connsiteX84" fmla="*/ 753591 w 2336874"/>
              <a:gd name="connsiteY84" fmla="*/ 733425 h 1724025"/>
              <a:gd name="connsiteX85" fmla="*/ 667866 w 2336874"/>
              <a:gd name="connsiteY85" fmla="*/ 723900 h 1724025"/>
              <a:gd name="connsiteX86" fmla="*/ 553566 w 2336874"/>
              <a:gd name="connsiteY86" fmla="*/ 695325 h 1724025"/>
              <a:gd name="connsiteX87" fmla="*/ 534516 w 2336874"/>
              <a:gd name="connsiteY87" fmla="*/ 666750 h 1724025"/>
              <a:gd name="connsiteX88" fmla="*/ 477366 w 2336874"/>
              <a:gd name="connsiteY88" fmla="*/ 666750 h 1724025"/>
              <a:gd name="connsiteX89" fmla="*/ 439266 w 2336874"/>
              <a:gd name="connsiteY89" fmla="*/ 676275 h 1724025"/>
              <a:gd name="connsiteX90" fmla="*/ 353541 w 2336874"/>
              <a:gd name="connsiteY90" fmla="*/ 762000 h 1724025"/>
              <a:gd name="connsiteX91" fmla="*/ 324966 w 2336874"/>
              <a:gd name="connsiteY91" fmla="*/ 790575 h 1724025"/>
              <a:gd name="connsiteX92" fmla="*/ 277341 w 2336874"/>
              <a:gd name="connsiteY92" fmla="*/ 828675 h 1724025"/>
              <a:gd name="connsiteX93" fmla="*/ 239241 w 2336874"/>
              <a:gd name="connsiteY93" fmla="*/ 809625 h 1724025"/>
              <a:gd name="connsiteX94" fmla="*/ 210666 w 2336874"/>
              <a:gd name="connsiteY94" fmla="*/ 704850 h 1724025"/>
              <a:gd name="connsiteX95" fmla="*/ 172566 w 2336874"/>
              <a:gd name="connsiteY95" fmla="*/ 676275 h 1724025"/>
              <a:gd name="connsiteX96" fmla="*/ 96366 w 2336874"/>
              <a:gd name="connsiteY96" fmla="*/ 638175 h 1724025"/>
              <a:gd name="connsiteX97" fmla="*/ 105891 w 2336874"/>
              <a:gd name="connsiteY97" fmla="*/ 590550 h 1724025"/>
              <a:gd name="connsiteX98" fmla="*/ 163041 w 2336874"/>
              <a:gd name="connsiteY98" fmla="*/ 533400 h 1724025"/>
              <a:gd name="connsiteX99" fmla="*/ 115416 w 2336874"/>
              <a:gd name="connsiteY99" fmla="*/ 476250 h 1724025"/>
              <a:gd name="connsiteX100" fmla="*/ 96366 w 2336874"/>
              <a:gd name="connsiteY100" fmla="*/ 447675 h 1724025"/>
              <a:gd name="connsiteX101" fmla="*/ 58266 w 2336874"/>
              <a:gd name="connsiteY101" fmla="*/ 400050 h 1724025"/>
              <a:gd name="connsiteX102" fmla="*/ 115416 w 2336874"/>
              <a:gd name="connsiteY102" fmla="*/ 381000 h 1724025"/>
              <a:gd name="connsiteX103" fmla="*/ 115416 w 2336874"/>
              <a:gd name="connsiteY103" fmla="*/ 257175 h 1724025"/>
              <a:gd name="connsiteX104" fmla="*/ 172566 w 2336874"/>
              <a:gd name="connsiteY104" fmla="*/ 209550 h 1724025"/>
              <a:gd name="connsiteX105" fmla="*/ 220191 w 2336874"/>
              <a:gd name="connsiteY105" fmla="*/ 123825 h 1724025"/>
              <a:gd name="connsiteX106" fmla="*/ 324966 w 2336874"/>
              <a:gd name="connsiteY106" fmla="*/ 133350 h 1724025"/>
              <a:gd name="connsiteX107" fmla="*/ 353541 w 2336874"/>
              <a:gd name="connsiteY107" fmla="*/ 142875 h 1724025"/>
              <a:gd name="connsiteX108" fmla="*/ 382116 w 2336874"/>
              <a:gd name="connsiteY108" fmla="*/ 171450 h 1724025"/>
              <a:gd name="connsiteX109" fmla="*/ 439266 w 2336874"/>
              <a:gd name="connsiteY109" fmla="*/ 200025 h 1724025"/>
              <a:gd name="connsiteX110" fmla="*/ 658341 w 2336874"/>
              <a:gd name="connsiteY110" fmla="*/ 209550 h 1724025"/>
              <a:gd name="connsiteX111" fmla="*/ 725016 w 2336874"/>
              <a:gd name="connsiteY111" fmla="*/ 228600 h 1724025"/>
              <a:gd name="connsiteX112" fmla="*/ 753591 w 2336874"/>
              <a:gd name="connsiteY112" fmla="*/ 238125 h 1724025"/>
              <a:gd name="connsiteX113" fmla="*/ 820266 w 2336874"/>
              <a:gd name="connsiteY113" fmla="*/ 228600 h 1724025"/>
              <a:gd name="connsiteX114" fmla="*/ 858366 w 2336874"/>
              <a:gd name="connsiteY114" fmla="*/ 171450 h 1724025"/>
              <a:gd name="connsiteX115" fmla="*/ 886941 w 2336874"/>
              <a:gd name="connsiteY115" fmla="*/ 161925 h 1724025"/>
              <a:gd name="connsiteX116" fmla="*/ 934566 w 2336874"/>
              <a:gd name="connsiteY116" fmla="*/ 171450 h 1724025"/>
              <a:gd name="connsiteX117" fmla="*/ 953616 w 2336874"/>
              <a:gd name="connsiteY117" fmla="*/ 228600 h 1724025"/>
              <a:gd name="connsiteX118" fmla="*/ 963141 w 2336874"/>
              <a:gd name="connsiteY118" fmla="*/ 257175 h 1724025"/>
              <a:gd name="connsiteX119" fmla="*/ 1134591 w 2336874"/>
              <a:gd name="connsiteY119" fmla="*/ 266700 h 1724025"/>
              <a:gd name="connsiteX120" fmla="*/ 1182216 w 2336874"/>
              <a:gd name="connsiteY120" fmla="*/ 314325 h 1724025"/>
              <a:gd name="connsiteX121" fmla="*/ 1229841 w 2336874"/>
              <a:gd name="connsiteY121" fmla="*/ 352425 h 1724025"/>
              <a:gd name="connsiteX122" fmla="*/ 1401291 w 2336874"/>
              <a:gd name="connsiteY122" fmla="*/ 333375 h 1724025"/>
              <a:gd name="connsiteX123" fmla="*/ 1487016 w 2336874"/>
              <a:gd name="connsiteY123" fmla="*/ 304800 h 1724025"/>
              <a:gd name="connsiteX124" fmla="*/ 1515591 w 2336874"/>
              <a:gd name="connsiteY124" fmla="*/ 295275 h 1724025"/>
              <a:gd name="connsiteX125" fmla="*/ 1629891 w 2336874"/>
              <a:gd name="connsiteY125" fmla="*/ 285750 h 1724025"/>
              <a:gd name="connsiteX126" fmla="*/ 1591791 w 2336874"/>
              <a:gd name="connsiteY126" fmla="*/ 219075 h 1724025"/>
              <a:gd name="connsiteX127" fmla="*/ 1563216 w 2336874"/>
              <a:gd name="connsiteY127" fmla="*/ 190500 h 1724025"/>
              <a:gd name="connsiteX128" fmla="*/ 1534641 w 2336874"/>
              <a:gd name="connsiteY128" fmla="*/ 152400 h 1724025"/>
              <a:gd name="connsiteX129" fmla="*/ 1525116 w 2336874"/>
              <a:gd name="connsiteY129" fmla="*/ 123825 h 1724025"/>
              <a:gd name="connsiteX130" fmla="*/ 1620366 w 2336874"/>
              <a:gd name="connsiteY130" fmla="*/ 114300 h 1724025"/>
              <a:gd name="connsiteX131" fmla="*/ 1648941 w 2336874"/>
              <a:gd name="connsiteY131" fmla="*/ 133350 h 1724025"/>
              <a:gd name="connsiteX132" fmla="*/ 1677516 w 2336874"/>
              <a:gd name="connsiteY132" fmla="*/ 142875 h 1724025"/>
              <a:gd name="connsiteX133" fmla="*/ 1687041 w 2336874"/>
              <a:gd name="connsiteY133" fmla="*/ 171450 h 1724025"/>
              <a:gd name="connsiteX134" fmla="*/ 1715616 w 2336874"/>
              <a:gd name="connsiteY134" fmla="*/ 190500 h 1724025"/>
              <a:gd name="connsiteX135" fmla="*/ 1734666 w 2336874"/>
              <a:gd name="connsiteY135" fmla="*/ 76200 h 1724025"/>
              <a:gd name="connsiteX136" fmla="*/ 1744191 w 2336874"/>
              <a:gd name="connsiteY136" fmla="*/ 47625 h 1724025"/>
              <a:gd name="connsiteX137" fmla="*/ 1772766 w 2336874"/>
              <a:gd name="connsiteY137" fmla="*/ 38100 h 1724025"/>
              <a:gd name="connsiteX138" fmla="*/ 1801341 w 2336874"/>
              <a:gd name="connsiteY138" fmla="*/ 66675 h 1724025"/>
              <a:gd name="connsiteX139" fmla="*/ 1848966 w 2336874"/>
              <a:gd name="connsiteY139" fmla="*/ 19050 h 1724025"/>
              <a:gd name="connsiteX140" fmla="*/ 1877541 w 2336874"/>
              <a:gd name="connsiteY140" fmla="*/ 0 h 1724025"/>
              <a:gd name="connsiteX141" fmla="*/ 1896591 w 2336874"/>
              <a:gd name="connsiteY141" fmla="*/ 28575 h 1724025"/>
              <a:gd name="connsiteX142" fmla="*/ 2096616 w 2336874"/>
              <a:gd name="connsiteY142" fmla="*/ 57150 h 1724025"/>
              <a:gd name="connsiteX143" fmla="*/ 2144241 w 2336874"/>
              <a:gd name="connsiteY143" fmla="*/ 142875 h 1724025"/>
              <a:gd name="connsiteX144" fmla="*/ 2210916 w 2336874"/>
              <a:gd name="connsiteY144" fmla="*/ 314325 h 1724025"/>
              <a:gd name="connsiteX145" fmla="*/ 2239491 w 2336874"/>
              <a:gd name="connsiteY145" fmla="*/ 323850 h 1724025"/>
              <a:gd name="connsiteX146" fmla="*/ 2210916 w 2336874"/>
              <a:gd name="connsiteY146" fmla="*/ 390525 h 1724025"/>
              <a:gd name="connsiteX147" fmla="*/ 2182341 w 2336874"/>
              <a:gd name="connsiteY147" fmla="*/ 409575 h 1724025"/>
              <a:gd name="connsiteX148" fmla="*/ 2172816 w 2336874"/>
              <a:gd name="connsiteY148" fmla="*/ 466725 h 1724025"/>
              <a:gd name="connsiteX149" fmla="*/ 2201391 w 2336874"/>
              <a:gd name="connsiteY149" fmla="*/ 476250 h 1724025"/>
              <a:gd name="connsiteX150" fmla="*/ 2191866 w 2336874"/>
              <a:gd name="connsiteY150" fmla="*/ 533400 h 1724025"/>
              <a:gd name="connsiteX151" fmla="*/ 2153766 w 2336874"/>
              <a:gd name="connsiteY151" fmla="*/ 552450 h 1724025"/>
              <a:gd name="connsiteX152" fmla="*/ 2134716 w 2336874"/>
              <a:gd name="connsiteY152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34566 w 2336874"/>
              <a:gd name="connsiteY77" fmla="*/ 962025 h 1724025"/>
              <a:gd name="connsiteX78" fmla="*/ 905991 w 2336874"/>
              <a:gd name="connsiteY78" fmla="*/ 895350 h 1724025"/>
              <a:gd name="connsiteX79" fmla="*/ 886941 w 2336874"/>
              <a:gd name="connsiteY79" fmla="*/ 866775 h 1724025"/>
              <a:gd name="connsiteX80" fmla="*/ 848841 w 2336874"/>
              <a:gd name="connsiteY80" fmla="*/ 838200 h 1724025"/>
              <a:gd name="connsiteX81" fmla="*/ 820266 w 2336874"/>
              <a:gd name="connsiteY81" fmla="*/ 809625 h 1724025"/>
              <a:gd name="connsiteX82" fmla="*/ 763116 w 2336874"/>
              <a:gd name="connsiteY82" fmla="*/ 762000 h 1724025"/>
              <a:gd name="connsiteX83" fmla="*/ 753591 w 2336874"/>
              <a:gd name="connsiteY83" fmla="*/ 733425 h 1724025"/>
              <a:gd name="connsiteX84" fmla="*/ 667866 w 2336874"/>
              <a:gd name="connsiteY84" fmla="*/ 723900 h 1724025"/>
              <a:gd name="connsiteX85" fmla="*/ 553566 w 2336874"/>
              <a:gd name="connsiteY85" fmla="*/ 695325 h 1724025"/>
              <a:gd name="connsiteX86" fmla="*/ 534516 w 2336874"/>
              <a:gd name="connsiteY86" fmla="*/ 666750 h 1724025"/>
              <a:gd name="connsiteX87" fmla="*/ 477366 w 2336874"/>
              <a:gd name="connsiteY87" fmla="*/ 666750 h 1724025"/>
              <a:gd name="connsiteX88" fmla="*/ 439266 w 2336874"/>
              <a:gd name="connsiteY88" fmla="*/ 676275 h 1724025"/>
              <a:gd name="connsiteX89" fmla="*/ 353541 w 2336874"/>
              <a:gd name="connsiteY89" fmla="*/ 762000 h 1724025"/>
              <a:gd name="connsiteX90" fmla="*/ 324966 w 2336874"/>
              <a:gd name="connsiteY90" fmla="*/ 790575 h 1724025"/>
              <a:gd name="connsiteX91" fmla="*/ 277341 w 2336874"/>
              <a:gd name="connsiteY91" fmla="*/ 828675 h 1724025"/>
              <a:gd name="connsiteX92" fmla="*/ 239241 w 2336874"/>
              <a:gd name="connsiteY92" fmla="*/ 809625 h 1724025"/>
              <a:gd name="connsiteX93" fmla="*/ 210666 w 2336874"/>
              <a:gd name="connsiteY93" fmla="*/ 704850 h 1724025"/>
              <a:gd name="connsiteX94" fmla="*/ 172566 w 2336874"/>
              <a:gd name="connsiteY94" fmla="*/ 676275 h 1724025"/>
              <a:gd name="connsiteX95" fmla="*/ 96366 w 2336874"/>
              <a:gd name="connsiteY95" fmla="*/ 638175 h 1724025"/>
              <a:gd name="connsiteX96" fmla="*/ 105891 w 2336874"/>
              <a:gd name="connsiteY96" fmla="*/ 590550 h 1724025"/>
              <a:gd name="connsiteX97" fmla="*/ 163041 w 2336874"/>
              <a:gd name="connsiteY97" fmla="*/ 533400 h 1724025"/>
              <a:gd name="connsiteX98" fmla="*/ 115416 w 2336874"/>
              <a:gd name="connsiteY98" fmla="*/ 476250 h 1724025"/>
              <a:gd name="connsiteX99" fmla="*/ 96366 w 2336874"/>
              <a:gd name="connsiteY99" fmla="*/ 447675 h 1724025"/>
              <a:gd name="connsiteX100" fmla="*/ 58266 w 2336874"/>
              <a:gd name="connsiteY100" fmla="*/ 400050 h 1724025"/>
              <a:gd name="connsiteX101" fmla="*/ 115416 w 2336874"/>
              <a:gd name="connsiteY101" fmla="*/ 381000 h 1724025"/>
              <a:gd name="connsiteX102" fmla="*/ 115416 w 2336874"/>
              <a:gd name="connsiteY102" fmla="*/ 257175 h 1724025"/>
              <a:gd name="connsiteX103" fmla="*/ 172566 w 2336874"/>
              <a:gd name="connsiteY103" fmla="*/ 209550 h 1724025"/>
              <a:gd name="connsiteX104" fmla="*/ 220191 w 2336874"/>
              <a:gd name="connsiteY104" fmla="*/ 123825 h 1724025"/>
              <a:gd name="connsiteX105" fmla="*/ 324966 w 2336874"/>
              <a:gd name="connsiteY105" fmla="*/ 133350 h 1724025"/>
              <a:gd name="connsiteX106" fmla="*/ 353541 w 2336874"/>
              <a:gd name="connsiteY106" fmla="*/ 142875 h 1724025"/>
              <a:gd name="connsiteX107" fmla="*/ 382116 w 2336874"/>
              <a:gd name="connsiteY107" fmla="*/ 171450 h 1724025"/>
              <a:gd name="connsiteX108" fmla="*/ 439266 w 2336874"/>
              <a:gd name="connsiteY108" fmla="*/ 200025 h 1724025"/>
              <a:gd name="connsiteX109" fmla="*/ 658341 w 2336874"/>
              <a:gd name="connsiteY109" fmla="*/ 209550 h 1724025"/>
              <a:gd name="connsiteX110" fmla="*/ 725016 w 2336874"/>
              <a:gd name="connsiteY110" fmla="*/ 228600 h 1724025"/>
              <a:gd name="connsiteX111" fmla="*/ 753591 w 2336874"/>
              <a:gd name="connsiteY111" fmla="*/ 238125 h 1724025"/>
              <a:gd name="connsiteX112" fmla="*/ 820266 w 2336874"/>
              <a:gd name="connsiteY112" fmla="*/ 228600 h 1724025"/>
              <a:gd name="connsiteX113" fmla="*/ 858366 w 2336874"/>
              <a:gd name="connsiteY113" fmla="*/ 171450 h 1724025"/>
              <a:gd name="connsiteX114" fmla="*/ 886941 w 2336874"/>
              <a:gd name="connsiteY114" fmla="*/ 161925 h 1724025"/>
              <a:gd name="connsiteX115" fmla="*/ 934566 w 2336874"/>
              <a:gd name="connsiteY115" fmla="*/ 171450 h 1724025"/>
              <a:gd name="connsiteX116" fmla="*/ 953616 w 2336874"/>
              <a:gd name="connsiteY116" fmla="*/ 228600 h 1724025"/>
              <a:gd name="connsiteX117" fmla="*/ 963141 w 2336874"/>
              <a:gd name="connsiteY117" fmla="*/ 257175 h 1724025"/>
              <a:gd name="connsiteX118" fmla="*/ 1134591 w 2336874"/>
              <a:gd name="connsiteY118" fmla="*/ 266700 h 1724025"/>
              <a:gd name="connsiteX119" fmla="*/ 1182216 w 2336874"/>
              <a:gd name="connsiteY119" fmla="*/ 314325 h 1724025"/>
              <a:gd name="connsiteX120" fmla="*/ 1229841 w 2336874"/>
              <a:gd name="connsiteY120" fmla="*/ 352425 h 1724025"/>
              <a:gd name="connsiteX121" fmla="*/ 1401291 w 2336874"/>
              <a:gd name="connsiteY121" fmla="*/ 333375 h 1724025"/>
              <a:gd name="connsiteX122" fmla="*/ 1487016 w 2336874"/>
              <a:gd name="connsiteY122" fmla="*/ 304800 h 1724025"/>
              <a:gd name="connsiteX123" fmla="*/ 1515591 w 2336874"/>
              <a:gd name="connsiteY123" fmla="*/ 295275 h 1724025"/>
              <a:gd name="connsiteX124" fmla="*/ 1629891 w 2336874"/>
              <a:gd name="connsiteY124" fmla="*/ 285750 h 1724025"/>
              <a:gd name="connsiteX125" fmla="*/ 1591791 w 2336874"/>
              <a:gd name="connsiteY125" fmla="*/ 219075 h 1724025"/>
              <a:gd name="connsiteX126" fmla="*/ 1563216 w 2336874"/>
              <a:gd name="connsiteY126" fmla="*/ 190500 h 1724025"/>
              <a:gd name="connsiteX127" fmla="*/ 1534641 w 2336874"/>
              <a:gd name="connsiteY127" fmla="*/ 152400 h 1724025"/>
              <a:gd name="connsiteX128" fmla="*/ 1525116 w 2336874"/>
              <a:gd name="connsiteY128" fmla="*/ 123825 h 1724025"/>
              <a:gd name="connsiteX129" fmla="*/ 1620366 w 2336874"/>
              <a:gd name="connsiteY129" fmla="*/ 114300 h 1724025"/>
              <a:gd name="connsiteX130" fmla="*/ 1648941 w 2336874"/>
              <a:gd name="connsiteY130" fmla="*/ 133350 h 1724025"/>
              <a:gd name="connsiteX131" fmla="*/ 1677516 w 2336874"/>
              <a:gd name="connsiteY131" fmla="*/ 142875 h 1724025"/>
              <a:gd name="connsiteX132" fmla="*/ 1687041 w 2336874"/>
              <a:gd name="connsiteY132" fmla="*/ 171450 h 1724025"/>
              <a:gd name="connsiteX133" fmla="*/ 1715616 w 2336874"/>
              <a:gd name="connsiteY133" fmla="*/ 190500 h 1724025"/>
              <a:gd name="connsiteX134" fmla="*/ 1734666 w 2336874"/>
              <a:gd name="connsiteY134" fmla="*/ 76200 h 1724025"/>
              <a:gd name="connsiteX135" fmla="*/ 1744191 w 2336874"/>
              <a:gd name="connsiteY135" fmla="*/ 47625 h 1724025"/>
              <a:gd name="connsiteX136" fmla="*/ 1772766 w 2336874"/>
              <a:gd name="connsiteY136" fmla="*/ 38100 h 1724025"/>
              <a:gd name="connsiteX137" fmla="*/ 1801341 w 2336874"/>
              <a:gd name="connsiteY137" fmla="*/ 66675 h 1724025"/>
              <a:gd name="connsiteX138" fmla="*/ 1848966 w 2336874"/>
              <a:gd name="connsiteY138" fmla="*/ 19050 h 1724025"/>
              <a:gd name="connsiteX139" fmla="*/ 1877541 w 2336874"/>
              <a:gd name="connsiteY139" fmla="*/ 0 h 1724025"/>
              <a:gd name="connsiteX140" fmla="*/ 1896591 w 2336874"/>
              <a:gd name="connsiteY140" fmla="*/ 28575 h 1724025"/>
              <a:gd name="connsiteX141" fmla="*/ 2096616 w 2336874"/>
              <a:gd name="connsiteY141" fmla="*/ 57150 h 1724025"/>
              <a:gd name="connsiteX142" fmla="*/ 2144241 w 2336874"/>
              <a:gd name="connsiteY142" fmla="*/ 142875 h 1724025"/>
              <a:gd name="connsiteX143" fmla="*/ 2210916 w 2336874"/>
              <a:gd name="connsiteY143" fmla="*/ 314325 h 1724025"/>
              <a:gd name="connsiteX144" fmla="*/ 2239491 w 2336874"/>
              <a:gd name="connsiteY144" fmla="*/ 323850 h 1724025"/>
              <a:gd name="connsiteX145" fmla="*/ 2210916 w 2336874"/>
              <a:gd name="connsiteY145" fmla="*/ 390525 h 1724025"/>
              <a:gd name="connsiteX146" fmla="*/ 2182341 w 2336874"/>
              <a:gd name="connsiteY146" fmla="*/ 409575 h 1724025"/>
              <a:gd name="connsiteX147" fmla="*/ 2172816 w 2336874"/>
              <a:gd name="connsiteY147" fmla="*/ 466725 h 1724025"/>
              <a:gd name="connsiteX148" fmla="*/ 2201391 w 2336874"/>
              <a:gd name="connsiteY148" fmla="*/ 476250 h 1724025"/>
              <a:gd name="connsiteX149" fmla="*/ 2191866 w 2336874"/>
              <a:gd name="connsiteY149" fmla="*/ 533400 h 1724025"/>
              <a:gd name="connsiteX150" fmla="*/ 2153766 w 2336874"/>
              <a:gd name="connsiteY150" fmla="*/ 552450 h 1724025"/>
              <a:gd name="connsiteX151" fmla="*/ 2134716 w 2336874"/>
              <a:gd name="connsiteY151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34566 w 2336874"/>
              <a:gd name="connsiteY77" fmla="*/ 962025 h 1724025"/>
              <a:gd name="connsiteX78" fmla="*/ 905991 w 2336874"/>
              <a:gd name="connsiteY78" fmla="*/ 895350 h 1724025"/>
              <a:gd name="connsiteX79" fmla="*/ 848841 w 2336874"/>
              <a:gd name="connsiteY79" fmla="*/ 838200 h 1724025"/>
              <a:gd name="connsiteX80" fmla="*/ 820266 w 2336874"/>
              <a:gd name="connsiteY80" fmla="*/ 809625 h 1724025"/>
              <a:gd name="connsiteX81" fmla="*/ 763116 w 2336874"/>
              <a:gd name="connsiteY81" fmla="*/ 762000 h 1724025"/>
              <a:gd name="connsiteX82" fmla="*/ 753591 w 2336874"/>
              <a:gd name="connsiteY82" fmla="*/ 733425 h 1724025"/>
              <a:gd name="connsiteX83" fmla="*/ 667866 w 2336874"/>
              <a:gd name="connsiteY83" fmla="*/ 723900 h 1724025"/>
              <a:gd name="connsiteX84" fmla="*/ 553566 w 2336874"/>
              <a:gd name="connsiteY84" fmla="*/ 695325 h 1724025"/>
              <a:gd name="connsiteX85" fmla="*/ 534516 w 2336874"/>
              <a:gd name="connsiteY85" fmla="*/ 666750 h 1724025"/>
              <a:gd name="connsiteX86" fmla="*/ 477366 w 2336874"/>
              <a:gd name="connsiteY86" fmla="*/ 666750 h 1724025"/>
              <a:gd name="connsiteX87" fmla="*/ 439266 w 2336874"/>
              <a:gd name="connsiteY87" fmla="*/ 676275 h 1724025"/>
              <a:gd name="connsiteX88" fmla="*/ 353541 w 2336874"/>
              <a:gd name="connsiteY88" fmla="*/ 762000 h 1724025"/>
              <a:gd name="connsiteX89" fmla="*/ 324966 w 2336874"/>
              <a:gd name="connsiteY89" fmla="*/ 790575 h 1724025"/>
              <a:gd name="connsiteX90" fmla="*/ 277341 w 2336874"/>
              <a:gd name="connsiteY90" fmla="*/ 828675 h 1724025"/>
              <a:gd name="connsiteX91" fmla="*/ 239241 w 2336874"/>
              <a:gd name="connsiteY91" fmla="*/ 809625 h 1724025"/>
              <a:gd name="connsiteX92" fmla="*/ 210666 w 2336874"/>
              <a:gd name="connsiteY92" fmla="*/ 704850 h 1724025"/>
              <a:gd name="connsiteX93" fmla="*/ 172566 w 2336874"/>
              <a:gd name="connsiteY93" fmla="*/ 676275 h 1724025"/>
              <a:gd name="connsiteX94" fmla="*/ 96366 w 2336874"/>
              <a:gd name="connsiteY94" fmla="*/ 638175 h 1724025"/>
              <a:gd name="connsiteX95" fmla="*/ 105891 w 2336874"/>
              <a:gd name="connsiteY95" fmla="*/ 590550 h 1724025"/>
              <a:gd name="connsiteX96" fmla="*/ 163041 w 2336874"/>
              <a:gd name="connsiteY96" fmla="*/ 533400 h 1724025"/>
              <a:gd name="connsiteX97" fmla="*/ 115416 w 2336874"/>
              <a:gd name="connsiteY97" fmla="*/ 476250 h 1724025"/>
              <a:gd name="connsiteX98" fmla="*/ 96366 w 2336874"/>
              <a:gd name="connsiteY98" fmla="*/ 447675 h 1724025"/>
              <a:gd name="connsiteX99" fmla="*/ 58266 w 2336874"/>
              <a:gd name="connsiteY99" fmla="*/ 400050 h 1724025"/>
              <a:gd name="connsiteX100" fmla="*/ 115416 w 2336874"/>
              <a:gd name="connsiteY100" fmla="*/ 381000 h 1724025"/>
              <a:gd name="connsiteX101" fmla="*/ 115416 w 2336874"/>
              <a:gd name="connsiteY101" fmla="*/ 257175 h 1724025"/>
              <a:gd name="connsiteX102" fmla="*/ 172566 w 2336874"/>
              <a:gd name="connsiteY102" fmla="*/ 209550 h 1724025"/>
              <a:gd name="connsiteX103" fmla="*/ 220191 w 2336874"/>
              <a:gd name="connsiteY103" fmla="*/ 123825 h 1724025"/>
              <a:gd name="connsiteX104" fmla="*/ 324966 w 2336874"/>
              <a:gd name="connsiteY104" fmla="*/ 133350 h 1724025"/>
              <a:gd name="connsiteX105" fmla="*/ 353541 w 2336874"/>
              <a:gd name="connsiteY105" fmla="*/ 142875 h 1724025"/>
              <a:gd name="connsiteX106" fmla="*/ 382116 w 2336874"/>
              <a:gd name="connsiteY106" fmla="*/ 171450 h 1724025"/>
              <a:gd name="connsiteX107" fmla="*/ 439266 w 2336874"/>
              <a:gd name="connsiteY107" fmla="*/ 200025 h 1724025"/>
              <a:gd name="connsiteX108" fmla="*/ 658341 w 2336874"/>
              <a:gd name="connsiteY108" fmla="*/ 209550 h 1724025"/>
              <a:gd name="connsiteX109" fmla="*/ 725016 w 2336874"/>
              <a:gd name="connsiteY109" fmla="*/ 228600 h 1724025"/>
              <a:gd name="connsiteX110" fmla="*/ 753591 w 2336874"/>
              <a:gd name="connsiteY110" fmla="*/ 238125 h 1724025"/>
              <a:gd name="connsiteX111" fmla="*/ 820266 w 2336874"/>
              <a:gd name="connsiteY111" fmla="*/ 228600 h 1724025"/>
              <a:gd name="connsiteX112" fmla="*/ 858366 w 2336874"/>
              <a:gd name="connsiteY112" fmla="*/ 171450 h 1724025"/>
              <a:gd name="connsiteX113" fmla="*/ 886941 w 2336874"/>
              <a:gd name="connsiteY113" fmla="*/ 161925 h 1724025"/>
              <a:gd name="connsiteX114" fmla="*/ 934566 w 2336874"/>
              <a:gd name="connsiteY114" fmla="*/ 171450 h 1724025"/>
              <a:gd name="connsiteX115" fmla="*/ 953616 w 2336874"/>
              <a:gd name="connsiteY115" fmla="*/ 228600 h 1724025"/>
              <a:gd name="connsiteX116" fmla="*/ 963141 w 2336874"/>
              <a:gd name="connsiteY116" fmla="*/ 257175 h 1724025"/>
              <a:gd name="connsiteX117" fmla="*/ 1134591 w 2336874"/>
              <a:gd name="connsiteY117" fmla="*/ 266700 h 1724025"/>
              <a:gd name="connsiteX118" fmla="*/ 1182216 w 2336874"/>
              <a:gd name="connsiteY118" fmla="*/ 314325 h 1724025"/>
              <a:gd name="connsiteX119" fmla="*/ 1229841 w 2336874"/>
              <a:gd name="connsiteY119" fmla="*/ 352425 h 1724025"/>
              <a:gd name="connsiteX120" fmla="*/ 1401291 w 2336874"/>
              <a:gd name="connsiteY120" fmla="*/ 333375 h 1724025"/>
              <a:gd name="connsiteX121" fmla="*/ 1487016 w 2336874"/>
              <a:gd name="connsiteY121" fmla="*/ 304800 h 1724025"/>
              <a:gd name="connsiteX122" fmla="*/ 1515591 w 2336874"/>
              <a:gd name="connsiteY122" fmla="*/ 295275 h 1724025"/>
              <a:gd name="connsiteX123" fmla="*/ 1629891 w 2336874"/>
              <a:gd name="connsiteY123" fmla="*/ 285750 h 1724025"/>
              <a:gd name="connsiteX124" fmla="*/ 1591791 w 2336874"/>
              <a:gd name="connsiteY124" fmla="*/ 219075 h 1724025"/>
              <a:gd name="connsiteX125" fmla="*/ 1563216 w 2336874"/>
              <a:gd name="connsiteY125" fmla="*/ 190500 h 1724025"/>
              <a:gd name="connsiteX126" fmla="*/ 1534641 w 2336874"/>
              <a:gd name="connsiteY126" fmla="*/ 152400 h 1724025"/>
              <a:gd name="connsiteX127" fmla="*/ 1525116 w 2336874"/>
              <a:gd name="connsiteY127" fmla="*/ 123825 h 1724025"/>
              <a:gd name="connsiteX128" fmla="*/ 1620366 w 2336874"/>
              <a:gd name="connsiteY128" fmla="*/ 114300 h 1724025"/>
              <a:gd name="connsiteX129" fmla="*/ 1648941 w 2336874"/>
              <a:gd name="connsiteY129" fmla="*/ 133350 h 1724025"/>
              <a:gd name="connsiteX130" fmla="*/ 1677516 w 2336874"/>
              <a:gd name="connsiteY130" fmla="*/ 142875 h 1724025"/>
              <a:gd name="connsiteX131" fmla="*/ 1687041 w 2336874"/>
              <a:gd name="connsiteY131" fmla="*/ 171450 h 1724025"/>
              <a:gd name="connsiteX132" fmla="*/ 1715616 w 2336874"/>
              <a:gd name="connsiteY132" fmla="*/ 190500 h 1724025"/>
              <a:gd name="connsiteX133" fmla="*/ 1734666 w 2336874"/>
              <a:gd name="connsiteY133" fmla="*/ 76200 h 1724025"/>
              <a:gd name="connsiteX134" fmla="*/ 1744191 w 2336874"/>
              <a:gd name="connsiteY134" fmla="*/ 47625 h 1724025"/>
              <a:gd name="connsiteX135" fmla="*/ 1772766 w 2336874"/>
              <a:gd name="connsiteY135" fmla="*/ 38100 h 1724025"/>
              <a:gd name="connsiteX136" fmla="*/ 1801341 w 2336874"/>
              <a:gd name="connsiteY136" fmla="*/ 66675 h 1724025"/>
              <a:gd name="connsiteX137" fmla="*/ 1848966 w 2336874"/>
              <a:gd name="connsiteY137" fmla="*/ 19050 h 1724025"/>
              <a:gd name="connsiteX138" fmla="*/ 1877541 w 2336874"/>
              <a:gd name="connsiteY138" fmla="*/ 0 h 1724025"/>
              <a:gd name="connsiteX139" fmla="*/ 1896591 w 2336874"/>
              <a:gd name="connsiteY139" fmla="*/ 28575 h 1724025"/>
              <a:gd name="connsiteX140" fmla="*/ 2096616 w 2336874"/>
              <a:gd name="connsiteY140" fmla="*/ 57150 h 1724025"/>
              <a:gd name="connsiteX141" fmla="*/ 2144241 w 2336874"/>
              <a:gd name="connsiteY141" fmla="*/ 142875 h 1724025"/>
              <a:gd name="connsiteX142" fmla="*/ 2210916 w 2336874"/>
              <a:gd name="connsiteY142" fmla="*/ 314325 h 1724025"/>
              <a:gd name="connsiteX143" fmla="*/ 2239491 w 2336874"/>
              <a:gd name="connsiteY143" fmla="*/ 323850 h 1724025"/>
              <a:gd name="connsiteX144" fmla="*/ 2210916 w 2336874"/>
              <a:gd name="connsiteY144" fmla="*/ 390525 h 1724025"/>
              <a:gd name="connsiteX145" fmla="*/ 2182341 w 2336874"/>
              <a:gd name="connsiteY145" fmla="*/ 409575 h 1724025"/>
              <a:gd name="connsiteX146" fmla="*/ 2172816 w 2336874"/>
              <a:gd name="connsiteY146" fmla="*/ 466725 h 1724025"/>
              <a:gd name="connsiteX147" fmla="*/ 2201391 w 2336874"/>
              <a:gd name="connsiteY147" fmla="*/ 476250 h 1724025"/>
              <a:gd name="connsiteX148" fmla="*/ 2191866 w 2336874"/>
              <a:gd name="connsiteY148" fmla="*/ 533400 h 1724025"/>
              <a:gd name="connsiteX149" fmla="*/ 2153766 w 2336874"/>
              <a:gd name="connsiteY149" fmla="*/ 552450 h 1724025"/>
              <a:gd name="connsiteX150" fmla="*/ 2134716 w 2336874"/>
              <a:gd name="connsiteY150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934566 w 2336874"/>
              <a:gd name="connsiteY77" fmla="*/ 962025 h 1724025"/>
              <a:gd name="connsiteX78" fmla="*/ 848841 w 2336874"/>
              <a:gd name="connsiteY78" fmla="*/ 838200 h 1724025"/>
              <a:gd name="connsiteX79" fmla="*/ 820266 w 2336874"/>
              <a:gd name="connsiteY79" fmla="*/ 809625 h 1724025"/>
              <a:gd name="connsiteX80" fmla="*/ 763116 w 2336874"/>
              <a:gd name="connsiteY80" fmla="*/ 762000 h 1724025"/>
              <a:gd name="connsiteX81" fmla="*/ 753591 w 2336874"/>
              <a:gd name="connsiteY81" fmla="*/ 733425 h 1724025"/>
              <a:gd name="connsiteX82" fmla="*/ 667866 w 2336874"/>
              <a:gd name="connsiteY82" fmla="*/ 723900 h 1724025"/>
              <a:gd name="connsiteX83" fmla="*/ 553566 w 2336874"/>
              <a:gd name="connsiteY83" fmla="*/ 695325 h 1724025"/>
              <a:gd name="connsiteX84" fmla="*/ 534516 w 2336874"/>
              <a:gd name="connsiteY84" fmla="*/ 666750 h 1724025"/>
              <a:gd name="connsiteX85" fmla="*/ 477366 w 2336874"/>
              <a:gd name="connsiteY85" fmla="*/ 666750 h 1724025"/>
              <a:gd name="connsiteX86" fmla="*/ 439266 w 2336874"/>
              <a:gd name="connsiteY86" fmla="*/ 676275 h 1724025"/>
              <a:gd name="connsiteX87" fmla="*/ 353541 w 2336874"/>
              <a:gd name="connsiteY87" fmla="*/ 762000 h 1724025"/>
              <a:gd name="connsiteX88" fmla="*/ 324966 w 2336874"/>
              <a:gd name="connsiteY88" fmla="*/ 790575 h 1724025"/>
              <a:gd name="connsiteX89" fmla="*/ 277341 w 2336874"/>
              <a:gd name="connsiteY89" fmla="*/ 828675 h 1724025"/>
              <a:gd name="connsiteX90" fmla="*/ 239241 w 2336874"/>
              <a:gd name="connsiteY90" fmla="*/ 809625 h 1724025"/>
              <a:gd name="connsiteX91" fmla="*/ 210666 w 2336874"/>
              <a:gd name="connsiteY91" fmla="*/ 704850 h 1724025"/>
              <a:gd name="connsiteX92" fmla="*/ 172566 w 2336874"/>
              <a:gd name="connsiteY92" fmla="*/ 676275 h 1724025"/>
              <a:gd name="connsiteX93" fmla="*/ 96366 w 2336874"/>
              <a:gd name="connsiteY93" fmla="*/ 638175 h 1724025"/>
              <a:gd name="connsiteX94" fmla="*/ 105891 w 2336874"/>
              <a:gd name="connsiteY94" fmla="*/ 590550 h 1724025"/>
              <a:gd name="connsiteX95" fmla="*/ 163041 w 2336874"/>
              <a:gd name="connsiteY95" fmla="*/ 533400 h 1724025"/>
              <a:gd name="connsiteX96" fmla="*/ 115416 w 2336874"/>
              <a:gd name="connsiteY96" fmla="*/ 476250 h 1724025"/>
              <a:gd name="connsiteX97" fmla="*/ 96366 w 2336874"/>
              <a:gd name="connsiteY97" fmla="*/ 447675 h 1724025"/>
              <a:gd name="connsiteX98" fmla="*/ 58266 w 2336874"/>
              <a:gd name="connsiteY98" fmla="*/ 400050 h 1724025"/>
              <a:gd name="connsiteX99" fmla="*/ 115416 w 2336874"/>
              <a:gd name="connsiteY99" fmla="*/ 381000 h 1724025"/>
              <a:gd name="connsiteX100" fmla="*/ 115416 w 2336874"/>
              <a:gd name="connsiteY100" fmla="*/ 257175 h 1724025"/>
              <a:gd name="connsiteX101" fmla="*/ 172566 w 2336874"/>
              <a:gd name="connsiteY101" fmla="*/ 209550 h 1724025"/>
              <a:gd name="connsiteX102" fmla="*/ 220191 w 2336874"/>
              <a:gd name="connsiteY102" fmla="*/ 123825 h 1724025"/>
              <a:gd name="connsiteX103" fmla="*/ 324966 w 2336874"/>
              <a:gd name="connsiteY103" fmla="*/ 133350 h 1724025"/>
              <a:gd name="connsiteX104" fmla="*/ 353541 w 2336874"/>
              <a:gd name="connsiteY104" fmla="*/ 142875 h 1724025"/>
              <a:gd name="connsiteX105" fmla="*/ 382116 w 2336874"/>
              <a:gd name="connsiteY105" fmla="*/ 171450 h 1724025"/>
              <a:gd name="connsiteX106" fmla="*/ 439266 w 2336874"/>
              <a:gd name="connsiteY106" fmla="*/ 200025 h 1724025"/>
              <a:gd name="connsiteX107" fmla="*/ 658341 w 2336874"/>
              <a:gd name="connsiteY107" fmla="*/ 209550 h 1724025"/>
              <a:gd name="connsiteX108" fmla="*/ 725016 w 2336874"/>
              <a:gd name="connsiteY108" fmla="*/ 228600 h 1724025"/>
              <a:gd name="connsiteX109" fmla="*/ 753591 w 2336874"/>
              <a:gd name="connsiteY109" fmla="*/ 238125 h 1724025"/>
              <a:gd name="connsiteX110" fmla="*/ 820266 w 2336874"/>
              <a:gd name="connsiteY110" fmla="*/ 228600 h 1724025"/>
              <a:gd name="connsiteX111" fmla="*/ 858366 w 2336874"/>
              <a:gd name="connsiteY111" fmla="*/ 171450 h 1724025"/>
              <a:gd name="connsiteX112" fmla="*/ 886941 w 2336874"/>
              <a:gd name="connsiteY112" fmla="*/ 161925 h 1724025"/>
              <a:gd name="connsiteX113" fmla="*/ 934566 w 2336874"/>
              <a:gd name="connsiteY113" fmla="*/ 171450 h 1724025"/>
              <a:gd name="connsiteX114" fmla="*/ 953616 w 2336874"/>
              <a:gd name="connsiteY114" fmla="*/ 228600 h 1724025"/>
              <a:gd name="connsiteX115" fmla="*/ 963141 w 2336874"/>
              <a:gd name="connsiteY115" fmla="*/ 257175 h 1724025"/>
              <a:gd name="connsiteX116" fmla="*/ 1134591 w 2336874"/>
              <a:gd name="connsiteY116" fmla="*/ 266700 h 1724025"/>
              <a:gd name="connsiteX117" fmla="*/ 1182216 w 2336874"/>
              <a:gd name="connsiteY117" fmla="*/ 314325 h 1724025"/>
              <a:gd name="connsiteX118" fmla="*/ 1229841 w 2336874"/>
              <a:gd name="connsiteY118" fmla="*/ 352425 h 1724025"/>
              <a:gd name="connsiteX119" fmla="*/ 1401291 w 2336874"/>
              <a:gd name="connsiteY119" fmla="*/ 333375 h 1724025"/>
              <a:gd name="connsiteX120" fmla="*/ 1487016 w 2336874"/>
              <a:gd name="connsiteY120" fmla="*/ 304800 h 1724025"/>
              <a:gd name="connsiteX121" fmla="*/ 1515591 w 2336874"/>
              <a:gd name="connsiteY121" fmla="*/ 295275 h 1724025"/>
              <a:gd name="connsiteX122" fmla="*/ 1629891 w 2336874"/>
              <a:gd name="connsiteY122" fmla="*/ 285750 h 1724025"/>
              <a:gd name="connsiteX123" fmla="*/ 1591791 w 2336874"/>
              <a:gd name="connsiteY123" fmla="*/ 219075 h 1724025"/>
              <a:gd name="connsiteX124" fmla="*/ 1563216 w 2336874"/>
              <a:gd name="connsiteY124" fmla="*/ 190500 h 1724025"/>
              <a:gd name="connsiteX125" fmla="*/ 1534641 w 2336874"/>
              <a:gd name="connsiteY125" fmla="*/ 152400 h 1724025"/>
              <a:gd name="connsiteX126" fmla="*/ 1525116 w 2336874"/>
              <a:gd name="connsiteY126" fmla="*/ 123825 h 1724025"/>
              <a:gd name="connsiteX127" fmla="*/ 1620366 w 2336874"/>
              <a:gd name="connsiteY127" fmla="*/ 114300 h 1724025"/>
              <a:gd name="connsiteX128" fmla="*/ 1648941 w 2336874"/>
              <a:gd name="connsiteY128" fmla="*/ 133350 h 1724025"/>
              <a:gd name="connsiteX129" fmla="*/ 1677516 w 2336874"/>
              <a:gd name="connsiteY129" fmla="*/ 142875 h 1724025"/>
              <a:gd name="connsiteX130" fmla="*/ 1687041 w 2336874"/>
              <a:gd name="connsiteY130" fmla="*/ 171450 h 1724025"/>
              <a:gd name="connsiteX131" fmla="*/ 1715616 w 2336874"/>
              <a:gd name="connsiteY131" fmla="*/ 190500 h 1724025"/>
              <a:gd name="connsiteX132" fmla="*/ 1734666 w 2336874"/>
              <a:gd name="connsiteY132" fmla="*/ 76200 h 1724025"/>
              <a:gd name="connsiteX133" fmla="*/ 1744191 w 2336874"/>
              <a:gd name="connsiteY133" fmla="*/ 47625 h 1724025"/>
              <a:gd name="connsiteX134" fmla="*/ 1772766 w 2336874"/>
              <a:gd name="connsiteY134" fmla="*/ 38100 h 1724025"/>
              <a:gd name="connsiteX135" fmla="*/ 1801341 w 2336874"/>
              <a:gd name="connsiteY135" fmla="*/ 66675 h 1724025"/>
              <a:gd name="connsiteX136" fmla="*/ 1848966 w 2336874"/>
              <a:gd name="connsiteY136" fmla="*/ 19050 h 1724025"/>
              <a:gd name="connsiteX137" fmla="*/ 1877541 w 2336874"/>
              <a:gd name="connsiteY137" fmla="*/ 0 h 1724025"/>
              <a:gd name="connsiteX138" fmla="*/ 1896591 w 2336874"/>
              <a:gd name="connsiteY138" fmla="*/ 28575 h 1724025"/>
              <a:gd name="connsiteX139" fmla="*/ 2096616 w 2336874"/>
              <a:gd name="connsiteY139" fmla="*/ 57150 h 1724025"/>
              <a:gd name="connsiteX140" fmla="*/ 2144241 w 2336874"/>
              <a:gd name="connsiteY140" fmla="*/ 142875 h 1724025"/>
              <a:gd name="connsiteX141" fmla="*/ 2210916 w 2336874"/>
              <a:gd name="connsiteY141" fmla="*/ 314325 h 1724025"/>
              <a:gd name="connsiteX142" fmla="*/ 2239491 w 2336874"/>
              <a:gd name="connsiteY142" fmla="*/ 323850 h 1724025"/>
              <a:gd name="connsiteX143" fmla="*/ 2210916 w 2336874"/>
              <a:gd name="connsiteY143" fmla="*/ 390525 h 1724025"/>
              <a:gd name="connsiteX144" fmla="*/ 2182341 w 2336874"/>
              <a:gd name="connsiteY144" fmla="*/ 409575 h 1724025"/>
              <a:gd name="connsiteX145" fmla="*/ 2172816 w 2336874"/>
              <a:gd name="connsiteY145" fmla="*/ 466725 h 1724025"/>
              <a:gd name="connsiteX146" fmla="*/ 2201391 w 2336874"/>
              <a:gd name="connsiteY146" fmla="*/ 476250 h 1724025"/>
              <a:gd name="connsiteX147" fmla="*/ 2191866 w 2336874"/>
              <a:gd name="connsiteY147" fmla="*/ 533400 h 1724025"/>
              <a:gd name="connsiteX148" fmla="*/ 2153766 w 2336874"/>
              <a:gd name="connsiteY148" fmla="*/ 552450 h 1724025"/>
              <a:gd name="connsiteX149" fmla="*/ 2134716 w 2336874"/>
              <a:gd name="connsiteY149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875818 w 2336874"/>
              <a:gd name="connsiteY77" fmla="*/ 950915 h 1724025"/>
              <a:gd name="connsiteX78" fmla="*/ 848841 w 2336874"/>
              <a:gd name="connsiteY78" fmla="*/ 838200 h 1724025"/>
              <a:gd name="connsiteX79" fmla="*/ 820266 w 2336874"/>
              <a:gd name="connsiteY79" fmla="*/ 809625 h 1724025"/>
              <a:gd name="connsiteX80" fmla="*/ 763116 w 2336874"/>
              <a:gd name="connsiteY80" fmla="*/ 762000 h 1724025"/>
              <a:gd name="connsiteX81" fmla="*/ 753591 w 2336874"/>
              <a:gd name="connsiteY81" fmla="*/ 733425 h 1724025"/>
              <a:gd name="connsiteX82" fmla="*/ 667866 w 2336874"/>
              <a:gd name="connsiteY82" fmla="*/ 723900 h 1724025"/>
              <a:gd name="connsiteX83" fmla="*/ 553566 w 2336874"/>
              <a:gd name="connsiteY83" fmla="*/ 695325 h 1724025"/>
              <a:gd name="connsiteX84" fmla="*/ 534516 w 2336874"/>
              <a:gd name="connsiteY84" fmla="*/ 666750 h 1724025"/>
              <a:gd name="connsiteX85" fmla="*/ 477366 w 2336874"/>
              <a:gd name="connsiteY85" fmla="*/ 666750 h 1724025"/>
              <a:gd name="connsiteX86" fmla="*/ 439266 w 2336874"/>
              <a:gd name="connsiteY86" fmla="*/ 676275 h 1724025"/>
              <a:gd name="connsiteX87" fmla="*/ 353541 w 2336874"/>
              <a:gd name="connsiteY87" fmla="*/ 762000 h 1724025"/>
              <a:gd name="connsiteX88" fmla="*/ 324966 w 2336874"/>
              <a:gd name="connsiteY88" fmla="*/ 790575 h 1724025"/>
              <a:gd name="connsiteX89" fmla="*/ 277341 w 2336874"/>
              <a:gd name="connsiteY89" fmla="*/ 828675 h 1724025"/>
              <a:gd name="connsiteX90" fmla="*/ 239241 w 2336874"/>
              <a:gd name="connsiteY90" fmla="*/ 809625 h 1724025"/>
              <a:gd name="connsiteX91" fmla="*/ 210666 w 2336874"/>
              <a:gd name="connsiteY91" fmla="*/ 704850 h 1724025"/>
              <a:gd name="connsiteX92" fmla="*/ 172566 w 2336874"/>
              <a:gd name="connsiteY92" fmla="*/ 676275 h 1724025"/>
              <a:gd name="connsiteX93" fmla="*/ 96366 w 2336874"/>
              <a:gd name="connsiteY93" fmla="*/ 638175 h 1724025"/>
              <a:gd name="connsiteX94" fmla="*/ 105891 w 2336874"/>
              <a:gd name="connsiteY94" fmla="*/ 590550 h 1724025"/>
              <a:gd name="connsiteX95" fmla="*/ 163041 w 2336874"/>
              <a:gd name="connsiteY95" fmla="*/ 533400 h 1724025"/>
              <a:gd name="connsiteX96" fmla="*/ 115416 w 2336874"/>
              <a:gd name="connsiteY96" fmla="*/ 476250 h 1724025"/>
              <a:gd name="connsiteX97" fmla="*/ 96366 w 2336874"/>
              <a:gd name="connsiteY97" fmla="*/ 447675 h 1724025"/>
              <a:gd name="connsiteX98" fmla="*/ 58266 w 2336874"/>
              <a:gd name="connsiteY98" fmla="*/ 400050 h 1724025"/>
              <a:gd name="connsiteX99" fmla="*/ 115416 w 2336874"/>
              <a:gd name="connsiteY99" fmla="*/ 381000 h 1724025"/>
              <a:gd name="connsiteX100" fmla="*/ 115416 w 2336874"/>
              <a:gd name="connsiteY100" fmla="*/ 257175 h 1724025"/>
              <a:gd name="connsiteX101" fmla="*/ 172566 w 2336874"/>
              <a:gd name="connsiteY101" fmla="*/ 209550 h 1724025"/>
              <a:gd name="connsiteX102" fmla="*/ 220191 w 2336874"/>
              <a:gd name="connsiteY102" fmla="*/ 123825 h 1724025"/>
              <a:gd name="connsiteX103" fmla="*/ 324966 w 2336874"/>
              <a:gd name="connsiteY103" fmla="*/ 133350 h 1724025"/>
              <a:gd name="connsiteX104" fmla="*/ 353541 w 2336874"/>
              <a:gd name="connsiteY104" fmla="*/ 142875 h 1724025"/>
              <a:gd name="connsiteX105" fmla="*/ 382116 w 2336874"/>
              <a:gd name="connsiteY105" fmla="*/ 171450 h 1724025"/>
              <a:gd name="connsiteX106" fmla="*/ 439266 w 2336874"/>
              <a:gd name="connsiteY106" fmla="*/ 200025 h 1724025"/>
              <a:gd name="connsiteX107" fmla="*/ 658341 w 2336874"/>
              <a:gd name="connsiteY107" fmla="*/ 209550 h 1724025"/>
              <a:gd name="connsiteX108" fmla="*/ 725016 w 2336874"/>
              <a:gd name="connsiteY108" fmla="*/ 228600 h 1724025"/>
              <a:gd name="connsiteX109" fmla="*/ 753591 w 2336874"/>
              <a:gd name="connsiteY109" fmla="*/ 238125 h 1724025"/>
              <a:gd name="connsiteX110" fmla="*/ 820266 w 2336874"/>
              <a:gd name="connsiteY110" fmla="*/ 228600 h 1724025"/>
              <a:gd name="connsiteX111" fmla="*/ 858366 w 2336874"/>
              <a:gd name="connsiteY111" fmla="*/ 171450 h 1724025"/>
              <a:gd name="connsiteX112" fmla="*/ 886941 w 2336874"/>
              <a:gd name="connsiteY112" fmla="*/ 161925 h 1724025"/>
              <a:gd name="connsiteX113" fmla="*/ 934566 w 2336874"/>
              <a:gd name="connsiteY113" fmla="*/ 171450 h 1724025"/>
              <a:gd name="connsiteX114" fmla="*/ 953616 w 2336874"/>
              <a:gd name="connsiteY114" fmla="*/ 228600 h 1724025"/>
              <a:gd name="connsiteX115" fmla="*/ 963141 w 2336874"/>
              <a:gd name="connsiteY115" fmla="*/ 257175 h 1724025"/>
              <a:gd name="connsiteX116" fmla="*/ 1134591 w 2336874"/>
              <a:gd name="connsiteY116" fmla="*/ 266700 h 1724025"/>
              <a:gd name="connsiteX117" fmla="*/ 1182216 w 2336874"/>
              <a:gd name="connsiteY117" fmla="*/ 314325 h 1724025"/>
              <a:gd name="connsiteX118" fmla="*/ 1229841 w 2336874"/>
              <a:gd name="connsiteY118" fmla="*/ 352425 h 1724025"/>
              <a:gd name="connsiteX119" fmla="*/ 1401291 w 2336874"/>
              <a:gd name="connsiteY119" fmla="*/ 333375 h 1724025"/>
              <a:gd name="connsiteX120" fmla="*/ 1487016 w 2336874"/>
              <a:gd name="connsiteY120" fmla="*/ 304800 h 1724025"/>
              <a:gd name="connsiteX121" fmla="*/ 1515591 w 2336874"/>
              <a:gd name="connsiteY121" fmla="*/ 295275 h 1724025"/>
              <a:gd name="connsiteX122" fmla="*/ 1629891 w 2336874"/>
              <a:gd name="connsiteY122" fmla="*/ 285750 h 1724025"/>
              <a:gd name="connsiteX123" fmla="*/ 1591791 w 2336874"/>
              <a:gd name="connsiteY123" fmla="*/ 219075 h 1724025"/>
              <a:gd name="connsiteX124" fmla="*/ 1563216 w 2336874"/>
              <a:gd name="connsiteY124" fmla="*/ 190500 h 1724025"/>
              <a:gd name="connsiteX125" fmla="*/ 1534641 w 2336874"/>
              <a:gd name="connsiteY125" fmla="*/ 152400 h 1724025"/>
              <a:gd name="connsiteX126" fmla="*/ 1525116 w 2336874"/>
              <a:gd name="connsiteY126" fmla="*/ 123825 h 1724025"/>
              <a:gd name="connsiteX127" fmla="*/ 1620366 w 2336874"/>
              <a:gd name="connsiteY127" fmla="*/ 114300 h 1724025"/>
              <a:gd name="connsiteX128" fmla="*/ 1648941 w 2336874"/>
              <a:gd name="connsiteY128" fmla="*/ 133350 h 1724025"/>
              <a:gd name="connsiteX129" fmla="*/ 1677516 w 2336874"/>
              <a:gd name="connsiteY129" fmla="*/ 142875 h 1724025"/>
              <a:gd name="connsiteX130" fmla="*/ 1687041 w 2336874"/>
              <a:gd name="connsiteY130" fmla="*/ 171450 h 1724025"/>
              <a:gd name="connsiteX131" fmla="*/ 1715616 w 2336874"/>
              <a:gd name="connsiteY131" fmla="*/ 190500 h 1724025"/>
              <a:gd name="connsiteX132" fmla="*/ 1734666 w 2336874"/>
              <a:gd name="connsiteY132" fmla="*/ 76200 h 1724025"/>
              <a:gd name="connsiteX133" fmla="*/ 1744191 w 2336874"/>
              <a:gd name="connsiteY133" fmla="*/ 47625 h 1724025"/>
              <a:gd name="connsiteX134" fmla="*/ 1772766 w 2336874"/>
              <a:gd name="connsiteY134" fmla="*/ 38100 h 1724025"/>
              <a:gd name="connsiteX135" fmla="*/ 1801341 w 2336874"/>
              <a:gd name="connsiteY135" fmla="*/ 66675 h 1724025"/>
              <a:gd name="connsiteX136" fmla="*/ 1848966 w 2336874"/>
              <a:gd name="connsiteY136" fmla="*/ 19050 h 1724025"/>
              <a:gd name="connsiteX137" fmla="*/ 1877541 w 2336874"/>
              <a:gd name="connsiteY137" fmla="*/ 0 h 1724025"/>
              <a:gd name="connsiteX138" fmla="*/ 1896591 w 2336874"/>
              <a:gd name="connsiteY138" fmla="*/ 28575 h 1724025"/>
              <a:gd name="connsiteX139" fmla="*/ 2096616 w 2336874"/>
              <a:gd name="connsiteY139" fmla="*/ 57150 h 1724025"/>
              <a:gd name="connsiteX140" fmla="*/ 2144241 w 2336874"/>
              <a:gd name="connsiteY140" fmla="*/ 142875 h 1724025"/>
              <a:gd name="connsiteX141" fmla="*/ 2210916 w 2336874"/>
              <a:gd name="connsiteY141" fmla="*/ 314325 h 1724025"/>
              <a:gd name="connsiteX142" fmla="*/ 2239491 w 2336874"/>
              <a:gd name="connsiteY142" fmla="*/ 323850 h 1724025"/>
              <a:gd name="connsiteX143" fmla="*/ 2210916 w 2336874"/>
              <a:gd name="connsiteY143" fmla="*/ 390525 h 1724025"/>
              <a:gd name="connsiteX144" fmla="*/ 2182341 w 2336874"/>
              <a:gd name="connsiteY144" fmla="*/ 409575 h 1724025"/>
              <a:gd name="connsiteX145" fmla="*/ 2172816 w 2336874"/>
              <a:gd name="connsiteY145" fmla="*/ 466725 h 1724025"/>
              <a:gd name="connsiteX146" fmla="*/ 2201391 w 2336874"/>
              <a:gd name="connsiteY146" fmla="*/ 476250 h 1724025"/>
              <a:gd name="connsiteX147" fmla="*/ 2191866 w 2336874"/>
              <a:gd name="connsiteY147" fmla="*/ 533400 h 1724025"/>
              <a:gd name="connsiteX148" fmla="*/ 2153766 w 2336874"/>
              <a:gd name="connsiteY148" fmla="*/ 552450 h 1724025"/>
              <a:gd name="connsiteX149" fmla="*/ 2134716 w 2336874"/>
              <a:gd name="connsiteY149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875818 w 2336874"/>
              <a:gd name="connsiteY77" fmla="*/ 950915 h 1724025"/>
              <a:gd name="connsiteX78" fmla="*/ 820266 w 2336874"/>
              <a:gd name="connsiteY78" fmla="*/ 809625 h 1724025"/>
              <a:gd name="connsiteX79" fmla="*/ 763116 w 2336874"/>
              <a:gd name="connsiteY79" fmla="*/ 762000 h 1724025"/>
              <a:gd name="connsiteX80" fmla="*/ 753591 w 2336874"/>
              <a:gd name="connsiteY80" fmla="*/ 733425 h 1724025"/>
              <a:gd name="connsiteX81" fmla="*/ 667866 w 2336874"/>
              <a:gd name="connsiteY81" fmla="*/ 723900 h 1724025"/>
              <a:gd name="connsiteX82" fmla="*/ 553566 w 2336874"/>
              <a:gd name="connsiteY82" fmla="*/ 695325 h 1724025"/>
              <a:gd name="connsiteX83" fmla="*/ 534516 w 2336874"/>
              <a:gd name="connsiteY83" fmla="*/ 666750 h 1724025"/>
              <a:gd name="connsiteX84" fmla="*/ 477366 w 2336874"/>
              <a:gd name="connsiteY84" fmla="*/ 666750 h 1724025"/>
              <a:gd name="connsiteX85" fmla="*/ 439266 w 2336874"/>
              <a:gd name="connsiteY85" fmla="*/ 676275 h 1724025"/>
              <a:gd name="connsiteX86" fmla="*/ 353541 w 2336874"/>
              <a:gd name="connsiteY86" fmla="*/ 762000 h 1724025"/>
              <a:gd name="connsiteX87" fmla="*/ 324966 w 2336874"/>
              <a:gd name="connsiteY87" fmla="*/ 790575 h 1724025"/>
              <a:gd name="connsiteX88" fmla="*/ 277341 w 2336874"/>
              <a:gd name="connsiteY88" fmla="*/ 828675 h 1724025"/>
              <a:gd name="connsiteX89" fmla="*/ 239241 w 2336874"/>
              <a:gd name="connsiteY89" fmla="*/ 809625 h 1724025"/>
              <a:gd name="connsiteX90" fmla="*/ 210666 w 2336874"/>
              <a:gd name="connsiteY90" fmla="*/ 704850 h 1724025"/>
              <a:gd name="connsiteX91" fmla="*/ 172566 w 2336874"/>
              <a:gd name="connsiteY91" fmla="*/ 676275 h 1724025"/>
              <a:gd name="connsiteX92" fmla="*/ 96366 w 2336874"/>
              <a:gd name="connsiteY92" fmla="*/ 638175 h 1724025"/>
              <a:gd name="connsiteX93" fmla="*/ 105891 w 2336874"/>
              <a:gd name="connsiteY93" fmla="*/ 590550 h 1724025"/>
              <a:gd name="connsiteX94" fmla="*/ 163041 w 2336874"/>
              <a:gd name="connsiteY94" fmla="*/ 533400 h 1724025"/>
              <a:gd name="connsiteX95" fmla="*/ 115416 w 2336874"/>
              <a:gd name="connsiteY95" fmla="*/ 476250 h 1724025"/>
              <a:gd name="connsiteX96" fmla="*/ 96366 w 2336874"/>
              <a:gd name="connsiteY96" fmla="*/ 447675 h 1724025"/>
              <a:gd name="connsiteX97" fmla="*/ 58266 w 2336874"/>
              <a:gd name="connsiteY97" fmla="*/ 400050 h 1724025"/>
              <a:gd name="connsiteX98" fmla="*/ 115416 w 2336874"/>
              <a:gd name="connsiteY98" fmla="*/ 381000 h 1724025"/>
              <a:gd name="connsiteX99" fmla="*/ 115416 w 2336874"/>
              <a:gd name="connsiteY99" fmla="*/ 257175 h 1724025"/>
              <a:gd name="connsiteX100" fmla="*/ 172566 w 2336874"/>
              <a:gd name="connsiteY100" fmla="*/ 209550 h 1724025"/>
              <a:gd name="connsiteX101" fmla="*/ 220191 w 2336874"/>
              <a:gd name="connsiteY101" fmla="*/ 123825 h 1724025"/>
              <a:gd name="connsiteX102" fmla="*/ 324966 w 2336874"/>
              <a:gd name="connsiteY102" fmla="*/ 133350 h 1724025"/>
              <a:gd name="connsiteX103" fmla="*/ 353541 w 2336874"/>
              <a:gd name="connsiteY103" fmla="*/ 142875 h 1724025"/>
              <a:gd name="connsiteX104" fmla="*/ 382116 w 2336874"/>
              <a:gd name="connsiteY104" fmla="*/ 171450 h 1724025"/>
              <a:gd name="connsiteX105" fmla="*/ 439266 w 2336874"/>
              <a:gd name="connsiteY105" fmla="*/ 200025 h 1724025"/>
              <a:gd name="connsiteX106" fmla="*/ 658341 w 2336874"/>
              <a:gd name="connsiteY106" fmla="*/ 209550 h 1724025"/>
              <a:gd name="connsiteX107" fmla="*/ 725016 w 2336874"/>
              <a:gd name="connsiteY107" fmla="*/ 228600 h 1724025"/>
              <a:gd name="connsiteX108" fmla="*/ 753591 w 2336874"/>
              <a:gd name="connsiteY108" fmla="*/ 238125 h 1724025"/>
              <a:gd name="connsiteX109" fmla="*/ 820266 w 2336874"/>
              <a:gd name="connsiteY109" fmla="*/ 228600 h 1724025"/>
              <a:gd name="connsiteX110" fmla="*/ 858366 w 2336874"/>
              <a:gd name="connsiteY110" fmla="*/ 171450 h 1724025"/>
              <a:gd name="connsiteX111" fmla="*/ 886941 w 2336874"/>
              <a:gd name="connsiteY111" fmla="*/ 161925 h 1724025"/>
              <a:gd name="connsiteX112" fmla="*/ 934566 w 2336874"/>
              <a:gd name="connsiteY112" fmla="*/ 171450 h 1724025"/>
              <a:gd name="connsiteX113" fmla="*/ 953616 w 2336874"/>
              <a:gd name="connsiteY113" fmla="*/ 228600 h 1724025"/>
              <a:gd name="connsiteX114" fmla="*/ 963141 w 2336874"/>
              <a:gd name="connsiteY114" fmla="*/ 257175 h 1724025"/>
              <a:gd name="connsiteX115" fmla="*/ 1134591 w 2336874"/>
              <a:gd name="connsiteY115" fmla="*/ 266700 h 1724025"/>
              <a:gd name="connsiteX116" fmla="*/ 1182216 w 2336874"/>
              <a:gd name="connsiteY116" fmla="*/ 314325 h 1724025"/>
              <a:gd name="connsiteX117" fmla="*/ 1229841 w 2336874"/>
              <a:gd name="connsiteY117" fmla="*/ 352425 h 1724025"/>
              <a:gd name="connsiteX118" fmla="*/ 1401291 w 2336874"/>
              <a:gd name="connsiteY118" fmla="*/ 333375 h 1724025"/>
              <a:gd name="connsiteX119" fmla="*/ 1487016 w 2336874"/>
              <a:gd name="connsiteY119" fmla="*/ 304800 h 1724025"/>
              <a:gd name="connsiteX120" fmla="*/ 1515591 w 2336874"/>
              <a:gd name="connsiteY120" fmla="*/ 295275 h 1724025"/>
              <a:gd name="connsiteX121" fmla="*/ 1629891 w 2336874"/>
              <a:gd name="connsiteY121" fmla="*/ 285750 h 1724025"/>
              <a:gd name="connsiteX122" fmla="*/ 1591791 w 2336874"/>
              <a:gd name="connsiteY122" fmla="*/ 219075 h 1724025"/>
              <a:gd name="connsiteX123" fmla="*/ 1563216 w 2336874"/>
              <a:gd name="connsiteY123" fmla="*/ 190500 h 1724025"/>
              <a:gd name="connsiteX124" fmla="*/ 1534641 w 2336874"/>
              <a:gd name="connsiteY124" fmla="*/ 152400 h 1724025"/>
              <a:gd name="connsiteX125" fmla="*/ 1525116 w 2336874"/>
              <a:gd name="connsiteY125" fmla="*/ 123825 h 1724025"/>
              <a:gd name="connsiteX126" fmla="*/ 1620366 w 2336874"/>
              <a:gd name="connsiteY126" fmla="*/ 114300 h 1724025"/>
              <a:gd name="connsiteX127" fmla="*/ 1648941 w 2336874"/>
              <a:gd name="connsiteY127" fmla="*/ 133350 h 1724025"/>
              <a:gd name="connsiteX128" fmla="*/ 1677516 w 2336874"/>
              <a:gd name="connsiteY128" fmla="*/ 142875 h 1724025"/>
              <a:gd name="connsiteX129" fmla="*/ 1687041 w 2336874"/>
              <a:gd name="connsiteY129" fmla="*/ 171450 h 1724025"/>
              <a:gd name="connsiteX130" fmla="*/ 1715616 w 2336874"/>
              <a:gd name="connsiteY130" fmla="*/ 190500 h 1724025"/>
              <a:gd name="connsiteX131" fmla="*/ 1734666 w 2336874"/>
              <a:gd name="connsiteY131" fmla="*/ 76200 h 1724025"/>
              <a:gd name="connsiteX132" fmla="*/ 1744191 w 2336874"/>
              <a:gd name="connsiteY132" fmla="*/ 47625 h 1724025"/>
              <a:gd name="connsiteX133" fmla="*/ 1772766 w 2336874"/>
              <a:gd name="connsiteY133" fmla="*/ 38100 h 1724025"/>
              <a:gd name="connsiteX134" fmla="*/ 1801341 w 2336874"/>
              <a:gd name="connsiteY134" fmla="*/ 66675 h 1724025"/>
              <a:gd name="connsiteX135" fmla="*/ 1848966 w 2336874"/>
              <a:gd name="connsiteY135" fmla="*/ 19050 h 1724025"/>
              <a:gd name="connsiteX136" fmla="*/ 1877541 w 2336874"/>
              <a:gd name="connsiteY136" fmla="*/ 0 h 1724025"/>
              <a:gd name="connsiteX137" fmla="*/ 1896591 w 2336874"/>
              <a:gd name="connsiteY137" fmla="*/ 28575 h 1724025"/>
              <a:gd name="connsiteX138" fmla="*/ 2096616 w 2336874"/>
              <a:gd name="connsiteY138" fmla="*/ 57150 h 1724025"/>
              <a:gd name="connsiteX139" fmla="*/ 2144241 w 2336874"/>
              <a:gd name="connsiteY139" fmla="*/ 142875 h 1724025"/>
              <a:gd name="connsiteX140" fmla="*/ 2210916 w 2336874"/>
              <a:gd name="connsiteY140" fmla="*/ 314325 h 1724025"/>
              <a:gd name="connsiteX141" fmla="*/ 2239491 w 2336874"/>
              <a:gd name="connsiteY141" fmla="*/ 323850 h 1724025"/>
              <a:gd name="connsiteX142" fmla="*/ 2210916 w 2336874"/>
              <a:gd name="connsiteY142" fmla="*/ 390525 h 1724025"/>
              <a:gd name="connsiteX143" fmla="*/ 2182341 w 2336874"/>
              <a:gd name="connsiteY143" fmla="*/ 409575 h 1724025"/>
              <a:gd name="connsiteX144" fmla="*/ 2172816 w 2336874"/>
              <a:gd name="connsiteY144" fmla="*/ 466725 h 1724025"/>
              <a:gd name="connsiteX145" fmla="*/ 2201391 w 2336874"/>
              <a:gd name="connsiteY145" fmla="*/ 476250 h 1724025"/>
              <a:gd name="connsiteX146" fmla="*/ 2191866 w 2336874"/>
              <a:gd name="connsiteY146" fmla="*/ 533400 h 1724025"/>
              <a:gd name="connsiteX147" fmla="*/ 2153766 w 2336874"/>
              <a:gd name="connsiteY147" fmla="*/ 552450 h 1724025"/>
              <a:gd name="connsiteX148" fmla="*/ 2134716 w 2336874"/>
              <a:gd name="connsiteY148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44191 w 2336874"/>
              <a:gd name="connsiteY61" fmla="*/ 1657350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875818 w 2336874"/>
              <a:gd name="connsiteY77" fmla="*/ 950915 h 1724025"/>
              <a:gd name="connsiteX78" fmla="*/ 763116 w 2336874"/>
              <a:gd name="connsiteY78" fmla="*/ 762000 h 1724025"/>
              <a:gd name="connsiteX79" fmla="*/ 753591 w 2336874"/>
              <a:gd name="connsiteY79" fmla="*/ 733425 h 1724025"/>
              <a:gd name="connsiteX80" fmla="*/ 667866 w 2336874"/>
              <a:gd name="connsiteY80" fmla="*/ 723900 h 1724025"/>
              <a:gd name="connsiteX81" fmla="*/ 553566 w 2336874"/>
              <a:gd name="connsiteY81" fmla="*/ 695325 h 1724025"/>
              <a:gd name="connsiteX82" fmla="*/ 534516 w 2336874"/>
              <a:gd name="connsiteY82" fmla="*/ 666750 h 1724025"/>
              <a:gd name="connsiteX83" fmla="*/ 477366 w 2336874"/>
              <a:gd name="connsiteY83" fmla="*/ 666750 h 1724025"/>
              <a:gd name="connsiteX84" fmla="*/ 439266 w 2336874"/>
              <a:gd name="connsiteY84" fmla="*/ 676275 h 1724025"/>
              <a:gd name="connsiteX85" fmla="*/ 353541 w 2336874"/>
              <a:gd name="connsiteY85" fmla="*/ 762000 h 1724025"/>
              <a:gd name="connsiteX86" fmla="*/ 324966 w 2336874"/>
              <a:gd name="connsiteY86" fmla="*/ 790575 h 1724025"/>
              <a:gd name="connsiteX87" fmla="*/ 277341 w 2336874"/>
              <a:gd name="connsiteY87" fmla="*/ 828675 h 1724025"/>
              <a:gd name="connsiteX88" fmla="*/ 239241 w 2336874"/>
              <a:gd name="connsiteY88" fmla="*/ 809625 h 1724025"/>
              <a:gd name="connsiteX89" fmla="*/ 210666 w 2336874"/>
              <a:gd name="connsiteY89" fmla="*/ 704850 h 1724025"/>
              <a:gd name="connsiteX90" fmla="*/ 172566 w 2336874"/>
              <a:gd name="connsiteY90" fmla="*/ 676275 h 1724025"/>
              <a:gd name="connsiteX91" fmla="*/ 96366 w 2336874"/>
              <a:gd name="connsiteY91" fmla="*/ 638175 h 1724025"/>
              <a:gd name="connsiteX92" fmla="*/ 105891 w 2336874"/>
              <a:gd name="connsiteY92" fmla="*/ 590550 h 1724025"/>
              <a:gd name="connsiteX93" fmla="*/ 163041 w 2336874"/>
              <a:gd name="connsiteY93" fmla="*/ 533400 h 1724025"/>
              <a:gd name="connsiteX94" fmla="*/ 115416 w 2336874"/>
              <a:gd name="connsiteY94" fmla="*/ 476250 h 1724025"/>
              <a:gd name="connsiteX95" fmla="*/ 96366 w 2336874"/>
              <a:gd name="connsiteY95" fmla="*/ 447675 h 1724025"/>
              <a:gd name="connsiteX96" fmla="*/ 58266 w 2336874"/>
              <a:gd name="connsiteY96" fmla="*/ 400050 h 1724025"/>
              <a:gd name="connsiteX97" fmla="*/ 115416 w 2336874"/>
              <a:gd name="connsiteY97" fmla="*/ 381000 h 1724025"/>
              <a:gd name="connsiteX98" fmla="*/ 115416 w 2336874"/>
              <a:gd name="connsiteY98" fmla="*/ 257175 h 1724025"/>
              <a:gd name="connsiteX99" fmla="*/ 172566 w 2336874"/>
              <a:gd name="connsiteY99" fmla="*/ 209550 h 1724025"/>
              <a:gd name="connsiteX100" fmla="*/ 220191 w 2336874"/>
              <a:gd name="connsiteY100" fmla="*/ 123825 h 1724025"/>
              <a:gd name="connsiteX101" fmla="*/ 324966 w 2336874"/>
              <a:gd name="connsiteY101" fmla="*/ 133350 h 1724025"/>
              <a:gd name="connsiteX102" fmla="*/ 353541 w 2336874"/>
              <a:gd name="connsiteY102" fmla="*/ 142875 h 1724025"/>
              <a:gd name="connsiteX103" fmla="*/ 382116 w 2336874"/>
              <a:gd name="connsiteY103" fmla="*/ 171450 h 1724025"/>
              <a:gd name="connsiteX104" fmla="*/ 439266 w 2336874"/>
              <a:gd name="connsiteY104" fmla="*/ 200025 h 1724025"/>
              <a:gd name="connsiteX105" fmla="*/ 658341 w 2336874"/>
              <a:gd name="connsiteY105" fmla="*/ 209550 h 1724025"/>
              <a:gd name="connsiteX106" fmla="*/ 725016 w 2336874"/>
              <a:gd name="connsiteY106" fmla="*/ 228600 h 1724025"/>
              <a:gd name="connsiteX107" fmla="*/ 753591 w 2336874"/>
              <a:gd name="connsiteY107" fmla="*/ 238125 h 1724025"/>
              <a:gd name="connsiteX108" fmla="*/ 820266 w 2336874"/>
              <a:gd name="connsiteY108" fmla="*/ 228600 h 1724025"/>
              <a:gd name="connsiteX109" fmla="*/ 858366 w 2336874"/>
              <a:gd name="connsiteY109" fmla="*/ 171450 h 1724025"/>
              <a:gd name="connsiteX110" fmla="*/ 886941 w 2336874"/>
              <a:gd name="connsiteY110" fmla="*/ 161925 h 1724025"/>
              <a:gd name="connsiteX111" fmla="*/ 934566 w 2336874"/>
              <a:gd name="connsiteY111" fmla="*/ 171450 h 1724025"/>
              <a:gd name="connsiteX112" fmla="*/ 953616 w 2336874"/>
              <a:gd name="connsiteY112" fmla="*/ 228600 h 1724025"/>
              <a:gd name="connsiteX113" fmla="*/ 963141 w 2336874"/>
              <a:gd name="connsiteY113" fmla="*/ 257175 h 1724025"/>
              <a:gd name="connsiteX114" fmla="*/ 1134591 w 2336874"/>
              <a:gd name="connsiteY114" fmla="*/ 266700 h 1724025"/>
              <a:gd name="connsiteX115" fmla="*/ 1182216 w 2336874"/>
              <a:gd name="connsiteY115" fmla="*/ 314325 h 1724025"/>
              <a:gd name="connsiteX116" fmla="*/ 1229841 w 2336874"/>
              <a:gd name="connsiteY116" fmla="*/ 352425 h 1724025"/>
              <a:gd name="connsiteX117" fmla="*/ 1401291 w 2336874"/>
              <a:gd name="connsiteY117" fmla="*/ 333375 h 1724025"/>
              <a:gd name="connsiteX118" fmla="*/ 1487016 w 2336874"/>
              <a:gd name="connsiteY118" fmla="*/ 304800 h 1724025"/>
              <a:gd name="connsiteX119" fmla="*/ 1515591 w 2336874"/>
              <a:gd name="connsiteY119" fmla="*/ 295275 h 1724025"/>
              <a:gd name="connsiteX120" fmla="*/ 1629891 w 2336874"/>
              <a:gd name="connsiteY120" fmla="*/ 285750 h 1724025"/>
              <a:gd name="connsiteX121" fmla="*/ 1591791 w 2336874"/>
              <a:gd name="connsiteY121" fmla="*/ 219075 h 1724025"/>
              <a:gd name="connsiteX122" fmla="*/ 1563216 w 2336874"/>
              <a:gd name="connsiteY122" fmla="*/ 190500 h 1724025"/>
              <a:gd name="connsiteX123" fmla="*/ 1534641 w 2336874"/>
              <a:gd name="connsiteY123" fmla="*/ 152400 h 1724025"/>
              <a:gd name="connsiteX124" fmla="*/ 1525116 w 2336874"/>
              <a:gd name="connsiteY124" fmla="*/ 123825 h 1724025"/>
              <a:gd name="connsiteX125" fmla="*/ 1620366 w 2336874"/>
              <a:gd name="connsiteY125" fmla="*/ 114300 h 1724025"/>
              <a:gd name="connsiteX126" fmla="*/ 1648941 w 2336874"/>
              <a:gd name="connsiteY126" fmla="*/ 133350 h 1724025"/>
              <a:gd name="connsiteX127" fmla="*/ 1677516 w 2336874"/>
              <a:gd name="connsiteY127" fmla="*/ 142875 h 1724025"/>
              <a:gd name="connsiteX128" fmla="*/ 1687041 w 2336874"/>
              <a:gd name="connsiteY128" fmla="*/ 171450 h 1724025"/>
              <a:gd name="connsiteX129" fmla="*/ 1715616 w 2336874"/>
              <a:gd name="connsiteY129" fmla="*/ 190500 h 1724025"/>
              <a:gd name="connsiteX130" fmla="*/ 1734666 w 2336874"/>
              <a:gd name="connsiteY130" fmla="*/ 76200 h 1724025"/>
              <a:gd name="connsiteX131" fmla="*/ 1744191 w 2336874"/>
              <a:gd name="connsiteY131" fmla="*/ 47625 h 1724025"/>
              <a:gd name="connsiteX132" fmla="*/ 1772766 w 2336874"/>
              <a:gd name="connsiteY132" fmla="*/ 38100 h 1724025"/>
              <a:gd name="connsiteX133" fmla="*/ 1801341 w 2336874"/>
              <a:gd name="connsiteY133" fmla="*/ 66675 h 1724025"/>
              <a:gd name="connsiteX134" fmla="*/ 1848966 w 2336874"/>
              <a:gd name="connsiteY134" fmla="*/ 19050 h 1724025"/>
              <a:gd name="connsiteX135" fmla="*/ 1877541 w 2336874"/>
              <a:gd name="connsiteY135" fmla="*/ 0 h 1724025"/>
              <a:gd name="connsiteX136" fmla="*/ 1896591 w 2336874"/>
              <a:gd name="connsiteY136" fmla="*/ 28575 h 1724025"/>
              <a:gd name="connsiteX137" fmla="*/ 2096616 w 2336874"/>
              <a:gd name="connsiteY137" fmla="*/ 57150 h 1724025"/>
              <a:gd name="connsiteX138" fmla="*/ 2144241 w 2336874"/>
              <a:gd name="connsiteY138" fmla="*/ 142875 h 1724025"/>
              <a:gd name="connsiteX139" fmla="*/ 2210916 w 2336874"/>
              <a:gd name="connsiteY139" fmla="*/ 314325 h 1724025"/>
              <a:gd name="connsiteX140" fmla="*/ 2239491 w 2336874"/>
              <a:gd name="connsiteY140" fmla="*/ 323850 h 1724025"/>
              <a:gd name="connsiteX141" fmla="*/ 2210916 w 2336874"/>
              <a:gd name="connsiteY141" fmla="*/ 390525 h 1724025"/>
              <a:gd name="connsiteX142" fmla="*/ 2182341 w 2336874"/>
              <a:gd name="connsiteY142" fmla="*/ 409575 h 1724025"/>
              <a:gd name="connsiteX143" fmla="*/ 2172816 w 2336874"/>
              <a:gd name="connsiteY143" fmla="*/ 466725 h 1724025"/>
              <a:gd name="connsiteX144" fmla="*/ 2201391 w 2336874"/>
              <a:gd name="connsiteY144" fmla="*/ 476250 h 1724025"/>
              <a:gd name="connsiteX145" fmla="*/ 2191866 w 2336874"/>
              <a:gd name="connsiteY145" fmla="*/ 533400 h 1724025"/>
              <a:gd name="connsiteX146" fmla="*/ 2153766 w 2336874"/>
              <a:gd name="connsiteY146" fmla="*/ 552450 h 1724025"/>
              <a:gd name="connsiteX147" fmla="*/ 2134716 w 2336874"/>
              <a:gd name="connsiteY147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06075 w 2336874"/>
              <a:gd name="connsiteY61" fmla="*/ 1631948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875818 w 2336874"/>
              <a:gd name="connsiteY77" fmla="*/ 950915 h 1724025"/>
              <a:gd name="connsiteX78" fmla="*/ 763116 w 2336874"/>
              <a:gd name="connsiteY78" fmla="*/ 762000 h 1724025"/>
              <a:gd name="connsiteX79" fmla="*/ 753591 w 2336874"/>
              <a:gd name="connsiteY79" fmla="*/ 733425 h 1724025"/>
              <a:gd name="connsiteX80" fmla="*/ 667866 w 2336874"/>
              <a:gd name="connsiteY80" fmla="*/ 723900 h 1724025"/>
              <a:gd name="connsiteX81" fmla="*/ 553566 w 2336874"/>
              <a:gd name="connsiteY81" fmla="*/ 695325 h 1724025"/>
              <a:gd name="connsiteX82" fmla="*/ 534516 w 2336874"/>
              <a:gd name="connsiteY82" fmla="*/ 666750 h 1724025"/>
              <a:gd name="connsiteX83" fmla="*/ 477366 w 2336874"/>
              <a:gd name="connsiteY83" fmla="*/ 666750 h 1724025"/>
              <a:gd name="connsiteX84" fmla="*/ 439266 w 2336874"/>
              <a:gd name="connsiteY84" fmla="*/ 676275 h 1724025"/>
              <a:gd name="connsiteX85" fmla="*/ 353541 w 2336874"/>
              <a:gd name="connsiteY85" fmla="*/ 762000 h 1724025"/>
              <a:gd name="connsiteX86" fmla="*/ 324966 w 2336874"/>
              <a:gd name="connsiteY86" fmla="*/ 790575 h 1724025"/>
              <a:gd name="connsiteX87" fmla="*/ 277341 w 2336874"/>
              <a:gd name="connsiteY87" fmla="*/ 828675 h 1724025"/>
              <a:gd name="connsiteX88" fmla="*/ 239241 w 2336874"/>
              <a:gd name="connsiteY88" fmla="*/ 809625 h 1724025"/>
              <a:gd name="connsiteX89" fmla="*/ 210666 w 2336874"/>
              <a:gd name="connsiteY89" fmla="*/ 704850 h 1724025"/>
              <a:gd name="connsiteX90" fmla="*/ 172566 w 2336874"/>
              <a:gd name="connsiteY90" fmla="*/ 676275 h 1724025"/>
              <a:gd name="connsiteX91" fmla="*/ 96366 w 2336874"/>
              <a:gd name="connsiteY91" fmla="*/ 638175 h 1724025"/>
              <a:gd name="connsiteX92" fmla="*/ 105891 w 2336874"/>
              <a:gd name="connsiteY92" fmla="*/ 590550 h 1724025"/>
              <a:gd name="connsiteX93" fmla="*/ 163041 w 2336874"/>
              <a:gd name="connsiteY93" fmla="*/ 533400 h 1724025"/>
              <a:gd name="connsiteX94" fmla="*/ 115416 w 2336874"/>
              <a:gd name="connsiteY94" fmla="*/ 476250 h 1724025"/>
              <a:gd name="connsiteX95" fmla="*/ 96366 w 2336874"/>
              <a:gd name="connsiteY95" fmla="*/ 447675 h 1724025"/>
              <a:gd name="connsiteX96" fmla="*/ 58266 w 2336874"/>
              <a:gd name="connsiteY96" fmla="*/ 400050 h 1724025"/>
              <a:gd name="connsiteX97" fmla="*/ 115416 w 2336874"/>
              <a:gd name="connsiteY97" fmla="*/ 381000 h 1724025"/>
              <a:gd name="connsiteX98" fmla="*/ 115416 w 2336874"/>
              <a:gd name="connsiteY98" fmla="*/ 257175 h 1724025"/>
              <a:gd name="connsiteX99" fmla="*/ 172566 w 2336874"/>
              <a:gd name="connsiteY99" fmla="*/ 209550 h 1724025"/>
              <a:gd name="connsiteX100" fmla="*/ 220191 w 2336874"/>
              <a:gd name="connsiteY100" fmla="*/ 123825 h 1724025"/>
              <a:gd name="connsiteX101" fmla="*/ 324966 w 2336874"/>
              <a:gd name="connsiteY101" fmla="*/ 133350 h 1724025"/>
              <a:gd name="connsiteX102" fmla="*/ 353541 w 2336874"/>
              <a:gd name="connsiteY102" fmla="*/ 142875 h 1724025"/>
              <a:gd name="connsiteX103" fmla="*/ 382116 w 2336874"/>
              <a:gd name="connsiteY103" fmla="*/ 171450 h 1724025"/>
              <a:gd name="connsiteX104" fmla="*/ 439266 w 2336874"/>
              <a:gd name="connsiteY104" fmla="*/ 200025 h 1724025"/>
              <a:gd name="connsiteX105" fmla="*/ 658341 w 2336874"/>
              <a:gd name="connsiteY105" fmla="*/ 209550 h 1724025"/>
              <a:gd name="connsiteX106" fmla="*/ 725016 w 2336874"/>
              <a:gd name="connsiteY106" fmla="*/ 228600 h 1724025"/>
              <a:gd name="connsiteX107" fmla="*/ 753591 w 2336874"/>
              <a:gd name="connsiteY107" fmla="*/ 238125 h 1724025"/>
              <a:gd name="connsiteX108" fmla="*/ 820266 w 2336874"/>
              <a:gd name="connsiteY108" fmla="*/ 228600 h 1724025"/>
              <a:gd name="connsiteX109" fmla="*/ 858366 w 2336874"/>
              <a:gd name="connsiteY109" fmla="*/ 171450 h 1724025"/>
              <a:gd name="connsiteX110" fmla="*/ 886941 w 2336874"/>
              <a:gd name="connsiteY110" fmla="*/ 161925 h 1724025"/>
              <a:gd name="connsiteX111" fmla="*/ 934566 w 2336874"/>
              <a:gd name="connsiteY111" fmla="*/ 171450 h 1724025"/>
              <a:gd name="connsiteX112" fmla="*/ 953616 w 2336874"/>
              <a:gd name="connsiteY112" fmla="*/ 228600 h 1724025"/>
              <a:gd name="connsiteX113" fmla="*/ 963141 w 2336874"/>
              <a:gd name="connsiteY113" fmla="*/ 257175 h 1724025"/>
              <a:gd name="connsiteX114" fmla="*/ 1134591 w 2336874"/>
              <a:gd name="connsiteY114" fmla="*/ 266700 h 1724025"/>
              <a:gd name="connsiteX115" fmla="*/ 1182216 w 2336874"/>
              <a:gd name="connsiteY115" fmla="*/ 314325 h 1724025"/>
              <a:gd name="connsiteX116" fmla="*/ 1229841 w 2336874"/>
              <a:gd name="connsiteY116" fmla="*/ 352425 h 1724025"/>
              <a:gd name="connsiteX117" fmla="*/ 1401291 w 2336874"/>
              <a:gd name="connsiteY117" fmla="*/ 333375 h 1724025"/>
              <a:gd name="connsiteX118" fmla="*/ 1487016 w 2336874"/>
              <a:gd name="connsiteY118" fmla="*/ 304800 h 1724025"/>
              <a:gd name="connsiteX119" fmla="*/ 1515591 w 2336874"/>
              <a:gd name="connsiteY119" fmla="*/ 295275 h 1724025"/>
              <a:gd name="connsiteX120" fmla="*/ 1629891 w 2336874"/>
              <a:gd name="connsiteY120" fmla="*/ 285750 h 1724025"/>
              <a:gd name="connsiteX121" fmla="*/ 1591791 w 2336874"/>
              <a:gd name="connsiteY121" fmla="*/ 219075 h 1724025"/>
              <a:gd name="connsiteX122" fmla="*/ 1563216 w 2336874"/>
              <a:gd name="connsiteY122" fmla="*/ 190500 h 1724025"/>
              <a:gd name="connsiteX123" fmla="*/ 1534641 w 2336874"/>
              <a:gd name="connsiteY123" fmla="*/ 152400 h 1724025"/>
              <a:gd name="connsiteX124" fmla="*/ 1525116 w 2336874"/>
              <a:gd name="connsiteY124" fmla="*/ 123825 h 1724025"/>
              <a:gd name="connsiteX125" fmla="*/ 1620366 w 2336874"/>
              <a:gd name="connsiteY125" fmla="*/ 114300 h 1724025"/>
              <a:gd name="connsiteX126" fmla="*/ 1648941 w 2336874"/>
              <a:gd name="connsiteY126" fmla="*/ 133350 h 1724025"/>
              <a:gd name="connsiteX127" fmla="*/ 1677516 w 2336874"/>
              <a:gd name="connsiteY127" fmla="*/ 142875 h 1724025"/>
              <a:gd name="connsiteX128" fmla="*/ 1687041 w 2336874"/>
              <a:gd name="connsiteY128" fmla="*/ 171450 h 1724025"/>
              <a:gd name="connsiteX129" fmla="*/ 1715616 w 2336874"/>
              <a:gd name="connsiteY129" fmla="*/ 190500 h 1724025"/>
              <a:gd name="connsiteX130" fmla="*/ 1734666 w 2336874"/>
              <a:gd name="connsiteY130" fmla="*/ 76200 h 1724025"/>
              <a:gd name="connsiteX131" fmla="*/ 1744191 w 2336874"/>
              <a:gd name="connsiteY131" fmla="*/ 47625 h 1724025"/>
              <a:gd name="connsiteX132" fmla="*/ 1772766 w 2336874"/>
              <a:gd name="connsiteY132" fmla="*/ 38100 h 1724025"/>
              <a:gd name="connsiteX133" fmla="*/ 1801341 w 2336874"/>
              <a:gd name="connsiteY133" fmla="*/ 66675 h 1724025"/>
              <a:gd name="connsiteX134" fmla="*/ 1848966 w 2336874"/>
              <a:gd name="connsiteY134" fmla="*/ 19050 h 1724025"/>
              <a:gd name="connsiteX135" fmla="*/ 1877541 w 2336874"/>
              <a:gd name="connsiteY135" fmla="*/ 0 h 1724025"/>
              <a:gd name="connsiteX136" fmla="*/ 1896591 w 2336874"/>
              <a:gd name="connsiteY136" fmla="*/ 28575 h 1724025"/>
              <a:gd name="connsiteX137" fmla="*/ 2096616 w 2336874"/>
              <a:gd name="connsiteY137" fmla="*/ 57150 h 1724025"/>
              <a:gd name="connsiteX138" fmla="*/ 2144241 w 2336874"/>
              <a:gd name="connsiteY138" fmla="*/ 142875 h 1724025"/>
              <a:gd name="connsiteX139" fmla="*/ 2210916 w 2336874"/>
              <a:gd name="connsiteY139" fmla="*/ 314325 h 1724025"/>
              <a:gd name="connsiteX140" fmla="*/ 2239491 w 2336874"/>
              <a:gd name="connsiteY140" fmla="*/ 323850 h 1724025"/>
              <a:gd name="connsiteX141" fmla="*/ 2210916 w 2336874"/>
              <a:gd name="connsiteY141" fmla="*/ 390525 h 1724025"/>
              <a:gd name="connsiteX142" fmla="*/ 2182341 w 2336874"/>
              <a:gd name="connsiteY142" fmla="*/ 409575 h 1724025"/>
              <a:gd name="connsiteX143" fmla="*/ 2172816 w 2336874"/>
              <a:gd name="connsiteY143" fmla="*/ 466725 h 1724025"/>
              <a:gd name="connsiteX144" fmla="*/ 2201391 w 2336874"/>
              <a:gd name="connsiteY144" fmla="*/ 476250 h 1724025"/>
              <a:gd name="connsiteX145" fmla="*/ 2191866 w 2336874"/>
              <a:gd name="connsiteY145" fmla="*/ 533400 h 1724025"/>
              <a:gd name="connsiteX146" fmla="*/ 2153766 w 2336874"/>
              <a:gd name="connsiteY146" fmla="*/ 552450 h 1724025"/>
              <a:gd name="connsiteX147" fmla="*/ 2134716 w 2336874"/>
              <a:gd name="connsiteY147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20391 w 2336874"/>
              <a:gd name="connsiteY24" fmla="*/ 942975 h 1724025"/>
              <a:gd name="connsiteX25" fmla="*/ 1877541 w 2336874"/>
              <a:gd name="connsiteY25" fmla="*/ 981075 h 1724025"/>
              <a:gd name="connsiteX26" fmla="*/ 1896591 w 2336874"/>
              <a:gd name="connsiteY26" fmla="*/ 923925 h 1724025"/>
              <a:gd name="connsiteX27" fmla="*/ 1906116 w 2336874"/>
              <a:gd name="connsiteY27" fmla="*/ 714375 h 1724025"/>
              <a:gd name="connsiteX28" fmla="*/ 1925166 w 2336874"/>
              <a:gd name="connsiteY28" fmla="*/ 657225 h 1724025"/>
              <a:gd name="connsiteX29" fmla="*/ 1953741 w 2336874"/>
              <a:gd name="connsiteY29" fmla="*/ 628650 h 1724025"/>
              <a:gd name="connsiteX30" fmla="*/ 1982316 w 2336874"/>
              <a:gd name="connsiteY30" fmla="*/ 571500 h 1724025"/>
              <a:gd name="connsiteX31" fmla="*/ 2010891 w 2336874"/>
              <a:gd name="connsiteY31" fmla="*/ 552450 h 1724025"/>
              <a:gd name="connsiteX32" fmla="*/ 2029941 w 2336874"/>
              <a:gd name="connsiteY32" fmla="*/ 581025 h 1724025"/>
              <a:gd name="connsiteX33" fmla="*/ 2087091 w 2336874"/>
              <a:gd name="connsiteY33" fmla="*/ 628650 h 1724025"/>
              <a:gd name="connsiteX34" fmla="*/ 2106141 w 2336874"/>
              <a:gd name="connsiteY34" fmla="*/ 657225 h 1724025"/>
              <a:gd name="connsiteX35" fmla="*/ 2125191 w 2336874"/>
              <a:gd name="connsiteY35" fmla="*/ 714375 h 1724025"/>
              <a:gd name="connsiteX36" fmla="*/ 2153766 w 2336874"/>
              <a:gd name="connsiteY36" fmla="*/ 733425 h 1724025"/>
              <a:gd name="connsiteX37" fmla="*/ 2182341 w 2336874"/>
              <a:gd name="connsiteY37" fmla="*/ 723900 h 1724025"/>
              <a:gd name="connsiteX38" fmla="*/ 2191866 w 2336874"/>
              <a:gd name="connsiteY38" fmla="*/ 676275 h 1724025"/>
              <a:gd name="connsiteX39" fmla="*/ 2220441 w 2336874"/>
              <a:gd name="connsiteY39" fmla="*/ 695325 h 1724025"/>
              <a:gd name="connsiteX40" fmla="*/ 2287116 w 2336874"/>
              <a:gd name="connsiteY40" fmla="*/ 742950 h 1724025"/>
              <a:gd name="connsiteX41" fmla="*/ 2315691 w 2336874"/>
              <a:gd name="connsiteY41" fmla="*/ 781050 h 1724025"/>
              <a:gd name="connsiteX42" fmla="*/ 2334741 w 2336874"/>
              <a:gd name="connsiteY42" fmla="*/ 876300 h 1724025"/>
              <a:gd name="connsiteX43" fmla="*/ 2325216 w 2336874"/>
              <a:gd name="connsiteY43" fmla="*/ 1028700 h 1724025"/>
              <a:gd name="connsiteX44" fmla="*/ 2296641 w 2336874"/>
              <a:gd name="connsiteY44" fmla="*/ 1038225 h 1724025"/>
              <a:gd name="connsiteX45" fmla="*/ 2191866 w 2336874"/>
              <a:gd name="connsiteY45" fmla="*/ 1047750 h 1724025"/>
              <a:gd name="connsiteX46" fmla="*/ 2163291 w 2336874"/>
              <a:gd name="connsiteY46" fmla="*/ 1066800 h 1724025"/>
              <a:gd name="connsiteX47" fmla="*/ 2134716 w 2336874"/>
              <a:gd name="connsiteY47" fmla="*/ 1133475 h 1724025"/>
              <a:gd name="connsiteX48" fmla="*/ 2220441 w 2336874"/>
              <a:gd name="connsiteY48" fmla="*/ 1171575 h 1724025"/>
              <a:gd name="connsiteX49" fmla="*/ 2210916 w 2336874"/>
              <a:gd name="connsiteY49" fmla="*/ 1200150 h 1724025"/>
              <a:gd name="connsiteX50" fmla="*/ 2153766 w 2336874"/>
              <a:gd name="connsiteY50" fmla="*/ 1238250 h 1724025"/>
              <a:gd name="connsiteX51" fmla="*/ 2125191 w 2336874"/>
              <a:gd name="connsiteY51" fmla="*/ 1257300 h 1724025"/>
              <a:gd name="connsiteX52" fmla="*/ 2087091 w 2336874"/>
              <a:gd name="connsiteY52" fmla="*/ 1314450 h 1724025"/>
              <a:gd name="connsiteX53" fmla="*/ 2077566 w 2336874"/>
              <a:gd name="connsiteY53" fmla="*/ 1343025 h 1724025"/>
              <a:gd name="connsiteX54" fmla="*/ 2048991 w 2336874"/>
              <a:gd name="connsiteY54" fmla="*/ 1362075 h 1724025"/>
              <a:gd name="connsiteX55" fmla="*/ 1963266 w 2336874"/>
              <a:gd name="connsiteY55" fmla="*/ 1371600 h 1724025"/>
              <a:gd name="connsiteX56" fmla="*/ 1934691 w 2336874"/>
              <a:gd name="connsiteY56" fmla="*/ 1390650 h 1724025"/>
              <a:gd name="connsiteX57" fmla="*/ 1906116 w 2336874"/>
              <a:gd name="connsiteY57" fmla="*/ 1485900 h 1724025"/>
              <a:gd name="connsiteX58" fmla="*/ 1868016 w 2336874"/>
              <a:gd name="connsiteY58" fmla="*/ 1714500 h 1724025"/>
              <a:gd name="connsiteX59" fmla="*/ 1839441 w 2336874"/>
              <a:gd name="connsiteY59" fmla="*/ 1724025 h 1724025"/>
              <a:gd name="connsiteX60" fmla="*/ 1801341 w 2336874"/>
              <a:gd name="connsiteY60" fmla="*/ 1676400 h 1724025"/>
              <a:gd name="connsiteX61" fmla="*/ 1706075 w 2336874"/>
              <a:gd name="connsiteY61" fmla="*/ 1631948 h 1724025"/>
              <a:gd name="connsiteX62" fmla="*/ 1525116 w 2336874"/>
              <a:gd name="connsiteY62" fmla="*/ 1685925 h 1724025"/>
              <a:gd name="connsiteX63" fmla="*/ 1506066 w 2336874"/>
              <a:gd name="connsiteY63" fmla="*/ 1714500 h 1724025"/>
              <a:gd name="connsiteX64" fmla="*/ 1420341 w 2336874"/>
              <a:gd name="connsiteY64" fmla="*/ 1685925 h 1724025"/>
              <a:gd name="connsiteX65" fmla="*/ 1334616 w 2336874"/>
              <a:gd name="connsiteY65" fmla="*/ 1619250 h 1724025"/>
              <a:gd name="connsiteX66" fmla="*/ 1277466 w 2336874"/>
              <a:gd name="connsiteY66" fmla="*/ 1600200 h 1724025"/>
              <a:gd name="connsiteX67" fmla="*/ 1248891 w 2336874"/>
              <a:gd name="connsiteY67" fmla="*/ 1590675 h 1724025"/>
              <a:gd name="connsiteX68" fmla="*/ 1125066 w 2336874"/>
              <a:gd name="connsiteY68" fmla="*/ 1600200 h 1724025"/>
              <a:gd name="connsiteX69" fmla="*/ 1067916 w 2336874"/>
              <a:gd name="connsiteY69" fmla="*/ 1543050 h 1724025"/>
              <a:gd name="connsiteX70" fmla="*/ 1029816 w 2336874"/>
              <a:gd name="connsiteY70" fmla="*/ 1514475 h 1724025"/>
              <a:gd name="connsiteX71" fmla="*/ 1010766 w 2336874"/>
              <a:gd name="connsiteY71" fmla="*/ 1485900 h 1724025"/>
              <a:gd name="connsiteX72" fmla="*/ 982191 w 2336874"/>
              <a:gd name="connsiteY72" fmla="*/ 1457325 h 1724025"/>
              <a:gd name="connsiteX73" fmla="*/ 991716 w 2336874"/>
              <a:gd name="connsiteY73" fmla="*/ 1371600 h 1724025"/>
              <a:gd name="connsiteX74" fmla="*/ 1001241 w 2336874"/>
              <a:gd name="connsiteY74" fmla="*/ 1343025 h 1724025"/>
              <a:gd name="connsiteX75" fmla="*/ 1020291 w 2336874"/>
              <a:gd name="connsiteY75" fmla="*/ 1266825 h 1724025"/>
              <a:gd name="connsiteX76" fmla="*/ 1010766 w 2336874"/>
              <a:gd name="connsiteY76" fmla="*/ 1219200 h 1724025"/>
              <a:gd name="connsiteX77" fmla="*/ 875818 w 2336874"/>
              <a:gd name="connsiteY77" fmla="*/ 950915 h 1724025"/>
              <a:gd name="connsiteX78" fmla="*/ 763116 w 2336874"/>
              <a:gd name="connsiteY78" fmla="*/ 762000 h 1724025"/>
              <a:gd name="connsiteX79" fmla="*/ 753591 w 2336874"/>
              <a:gd name="connsiteY79" fmla="*/ 733425 h 1724025"/>
              <a:gd name="connsiteX80" fmla="*/ 667866 w 2336874"/>
              <a:gd name="connsiteY80" fmla="*/ 723900 h 1724025"/>
              <a:gd name="connsiteX81" fmla="*/ 553566 w 2336874"/>
              <a:gd name="connsiteY81" fmla="*/ 695325 h 1724025"/>
              <a:gd name="connsiteX82" fmla="*/ 534516 w 2336874"/>
              <a:gd name="connsiteY82" fmla="*/ 666750 h 1724025"/>
              <a:gd name="connsiteX83" fmla="*/ 477366 w 2336874"/>
              <a:gd name="connsiteY83" fmla="*/ 666750 h 1724025"/>
              <a:gd name="connsiteX84" fmla="*/ 439266 w 2336874"/>
              <a:gd name="connsiteY84" fmla="*/ 676275 h 1724025"/>
              <a:gd name="connsiteX85" fmla="*/ 353541 w 2336874"/>
              <a:gd name="connsiteY85" fmla="*/ 762000 h 1724025"/>
              <a:gd name="connsiteX86" fmla="*/ 324966 w 2336874"/>
              <a:gd name="connsiteY86" fmla="*/ 790575 h 1724025"/>
              <a:gd name="connsiteX87" fmla="*/ 277341 w 2336874"/>
              <a:gd name="connsiteY87" fmla="*/ 828675 h 1724025"/>
              <a:gd name="connsiteX88" fmla="*/ 239241 w 2336874"/>
              <a:gd name="connsiteY88" fmla="*/ 809625 h 1724025"/>
              <a:gd name="connsiteX89" fmla="*/ 210666 w 2336874"/>
              <a:gd name="connsiteY89" fmla="*/ 704850 h 1724025"/>
              <a:gd name="connsiteX90" fmla="*/ 172566 w 2336874"/>
              <a:gd name="connsiteY90" fmla="*/ 676275 h 1724025"/>
              <a:gd name="connsiteX91" fmla="*/ 96366 w 2336874"/>
              <a:gd name="connsiteY91" fmla="*/ 638175 h 1724025"/>
              <a:gd name="connsiteX92" fmla="*/ 105891 w 2336874"/>
              <a:gd name="connsiteY92" fmla="*/ 590550 h 1724025"/>
              <a:gd name="connsiteX93" fmla="*/ 163041 w 2336874"/>
              <a:gd name="connsiteY93" fmla="*/ 533400 h 1724025"/>
              <a:gd name="connsiteX94" fmla="*/ 115416 w 2336874"/>
              <a:gd name="connsiteY94" fmla="*/ 476250 h 1724025"/>
              <a:gd name="connsiteX95" fmla="*/ 96366 w 2336874"/>
              <a:gd name="connsiteY95" fmla="*/ 447675 h 1724025"/>
              <a:gd name="connsiteX96" fmla="*/ 58266 w 2336874"/>
              <a:gd name="connsiteY96" fmla="*/ 400050 h 1724025"/>
              <a:gd name="connsiteX97" fmla="*/ 115416 w 2336874"/>
              <a:gd name="connsiteY97" fmla="*/ 381000 h 1724025"/>
              <a:gd name="connsiteX98" fmla="*/ 115416 w 2336874"/>
              <a:gd name="connsiteY98" fmla="*/ 257175 h 1724025"/>
              <a:gd name="connsiteX99" fmla="*/ 172566 w 2336874"/>
              <a:gd name="connsiteY99" fmla="*/ 209550 h 1724025"/>
              <a:gd name="connsiteX100" fmla="*/ 220191 w 2336874"/>
              <a:gd name="connsiteY100" fmla="*/ 123825 h 1724025"/>
              <a:gd name="connsiteX101" fmla="*/ 324966 w 2336874"/>
              <a:gd name="connsiteY101" fmla="*/ 133350 h 1724025"/>
              <a:gd name="connsiteX102" fmla="*/ 353541 w 2336874"/>
              <a:gd name="connsiteY102" fmla="*/ 142875 h 1724025"/>
              <a:gd name="connsiteX103" fmla="*/ 382116 w 2336874"/>
              <a:gd name="connsiteY103" fmla="*/ 171450 h 1724025"/>
              <a:gd name="connsiteX104" fmla="*/ 439266 w 2336874"/>
              <a:gd name="connsiteY104" fmla="*/ 200025 h 1724025"/>
              <a:gd name="connsiteX105" fmla="*/ 658341 w 2336874"/>
              <a:gd name="connsiteY105" fmla="*/ 209550 h 1724025"/>
              <a:gd name="connsiteX106" fmla="*/ 725016 w 2336874"/>
              <a:gd name="connsiteY106" fmla="*/ 228600 h 1724025"/>
              <a:gd name="connsiteX107" fmla="*/ 753591 w 2336874"/>
              <a:gd name="connsiteY107" fmla="*/ 238125 h 1724025"/>
              <a:gd name="connsiteX108" fmla="*/ 820266 w 2336874"/>
              <a:gd name="connsiteY108" fmla="*/ 228600 h 1724025"/>
              <a:gd name="connsiteX109" fmla="*/ 858366 w 2336874"/>
              <a:gd name="connsiteY109" fmla="*/ 171450 h 1724025"/>
              <a:gd name="connsiteX110" fmla="*/ 886941 w 2336874"/>
              <a:gd name="connsiteY110" fmla="*/ 161925 h 1724025"/>
              <a:gd name="connsiteX111" fmla="*/ 934566 w 2336874"/>
              <a:gd name="connsiteY111" fmla="*/ 171450 h 1724025"/>
              <a:gd name="connsiteX112" fmla="*/ 953616 w 2336874"/>
              <a:gd name="connsiteY112" fmla="*/ 228600 h 1724025"/>
              <a:gd name="connsiteX113" fmla="*/ 963141 w 2336874"/>
              <a:gd name="connsiteY113" fmla="*/ 257175 h 1724025"/>
              <a:gd name="connsiteX114" fmla="*/ 1134591 w 2336874"/>
              <a:gd name="connsiteY114" fmla="*/ 266700 h 1724025"/>
              <a:gd name="connsiteX115" fmla="*/ 1182216 w 2336874"/>
              <a:gd name="connsiteY115" fmla="*/ 314325 h 1724025"/>
              <a:gd name="connsiteX116" fmla="*/ 1229841 w 2336874"/>
              <a:gd name="connsiteY116" fmla="*/ 352425 h 1724025"/>
              <a:gd name="connsiteX117" fmla="*/ 1401291 w 2336874"/>
              <a:gd name="connsiteY117" fmla="*/ 333375 h 1724025"/>
              <a:gd name="connsiteX118" fmla="*/ 1487016 w 2336874"/>
              <a:gd name="connsiteY118" fmla="*/ 304800 h 1724025"/>
              <a:gd name="connsiteX119" fmla="*/ 1515591 w 2336874"/>
              <a:gd name="connsiteY119" fmla="*/ 295275 h 1724025"/>
              <a:gd name="connsiteX120" fmla="*/ 1629891 w 2336874"/>
              <a:gd name="connsiteY120" fmla="*/ 285750 h 1724025"/>
              <a:gd name="connsiteX121" fmla="*/ 1591791 w 2336874"/>
              <a:gd name="connsiteY121" fmla="*/ 219075 h 1724025"/>
              <a:gd name="connsiteX122" fmla="*/ 1563216 w 2336874"/>
              <a:gd name="connsiteY122" fmla="*/ 190500 h 1724025"/>
              <a:gd name="connsiteX123" fmla="*/ 1534641 w 2336874"/>
              <a:gd name="connsiteY123" fmla="*/ 152400 h 1724025"/>
              <a:gd name="connsiteX124" fmla="*/ 1525116 w 2336874"/>
              <a:gd name="connsiteY124" fmla="*/ 123825 h 1724025"/>
              <a:gd name="connsiteX125" fmla="*/ 1620366 w 2336874"/>
              <a:gd name="connsiteY125" fmla="*/ 114300 h 1724025"/>
              <a:gd name="connsiteX126" fmla="*/ 1648941 w 2336874"/>
              <a:gd name="connsiteY126" fmla="*/ 133350 h 1724025"/>
              <a:gd name="connsiteX127" fmla="*/ 1677516 w 2336874"/>
              <a:gd name="connsiteY127" fmla="*/ 142875 h 1724025"/>
              <a:gd name="connsiteX128" fmla="*/ 1687041 w 2336874"/>
              <a:gd name="connsiteY128" fmla="*/ 171450 h 1724025"/>
              <a:gd name="connsiteX129" fmla="*/ 1715616 w 2336874"/>
              <a:gd name="connsiteY129" fmla="*/ 190500 h 1724025"/>
              <a:gd name="connsiteX130" fmla="*/ 1734666 w 2336874"/>
              <a:gd name="connsiteY130" fmla="*/ 76200 h 1724025"/>
              <a:gd name="connsiteX131" fmla="*/ 1744191 w 2336874"/>
              <a:gd name="connsiteY131" fmla="*/ 47625 h 1724025"/>
              <a:gd name="connsiteX132" fmla="*/ 1772766 w 2336874"/>
              <a:gd name="connsiteY132" fmla="*/ 38100 h 1724025"/>
              <a:gd name="connsiteX133" fmla="*/ 1801341 w 2336874"/>
              <a:gd name="connsiteY133" fmla="*/ 66675 h 1724025"/>
              <a:gd name="connsiteX134" fmla="*/ 1848966 w 2336874"/>
              <a:gd name="connsiteY134" fmla="*/ 19050 h 1724025"/>
              <a:gd name="connsiteX135" fmla="*/ 1877541 w 2336874"/>
              <a:gd name="connsiteY135" fmla="*/ 0 h 1724025"/>
              <a:gd name="connsiteX136" fmla="*/ 1896591 w 2336874"/>
              <a:gd name="connsiteY136" fmla="*/ 28575 h 1724025"/>
              <a:gd name="connsiteX137" fmla="*/ 2096616 w 2336874"/>
              <a:gd name="connsiteY137" fmla="*/ 57150 h 1724025"/>
              <a:gd name="connsiteX138" fmla="*/ 2144241 w 2336874"/>
              <a:gd name="connsiteY138" fmla="*/ 142875 h 1724025"/>
              <a:gd name="connsiteX139" fmla="*/ 2210916 w 2336874"/>
              <a:gd name="connsiteY139" fmla="*/ 314325 h 1724025"/>
              <a:gd name="connsiteX140" fmla="*/ 2239491 w 2336874"/>
              <a:gd name="connsiteY140" fmla="*/ 323850 h 1724025"/>
              <a:gd name="connsiteX141" fmla="*/ 2210916 w 2336874"/>
              <a:gd name="connsiteY141" fmla="*/ 390525 h 1724025"/>
              <a:gd name="connsiteX142" fmla="*/ 2182341 w 2336874"/>
              <a:gd name="connsiteY142" fmla="*/ 409575 h 1724025"/>
              <a:gd name="connsiteX143" fmla="*/ 2172816 w 2336874"/>
              <a:gd name="connsiteY143" fmla="*/ 466725 h 1724025"/>
              <a:gd name="connsiteX144" fmla="*/ 2201391 w 2336874"/>
              <a:gd name="connsiteY144" fmla="*/ 476250 h 1724025"/>
              <a:gd name="connsiteX145" fmla="*/ 2191866 w 2336874"/>
              <a:gd name="connsiteY145" fmla="*/ 533400 h 1724025"/>
              <a:gd name="connsiteX146" fmla="*/ 2153766 w 2336874"/>
              <a:gd name="connsiteY146" fmla="*/ 552450 h 1724025"/>
              <a:gd name="connsiteX147" fmla="*/ 2134716 w 2336874"/>
              <a:gd name="connsiteY147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763241 w 2336874"/>
              <a:gd name="connsiteY23" fmla="*/ 828675 h 1724025"/>
              <a:gd name="connsiteX24" fmla="*/ 1877541 w 2336874"/>
              <a:gd name="connsiteY24" fmla="*/ 981075 h 1724025"/>
              <a:gd name="connsiteX25" fmla="*/ 1896591 w 2336874"/>
              <a:gd name="connsiteY25" fmla="*/ 923925 h 1724025"/>
              <a:gd name="connsiteX26" fmla="*/ 1906116 w 2336874"/>
              <a:gd name="connsiteY26" fmla="*/ 714375 h 1724025"/>
              <a:gd name="connsiteX27" fmla="*/ 1925166 w 2336874"/>
              <a:gd name="connsiteY27" fmla="*/ 657225 h 1724025"/>
              <a:gd name="connsiteX28" fmla="*/ 1953741 w 2336874"/>
              <a:gd name="connsiteY28" fmla="*/ 628650 h 1724025"/>
              <a:gd name="connsiteX29" fmla="*/ 1982316 w 2336874"/>
              <a:gd name="connsiteY29" fmla="*/ 571500 h 1724025"/>
              <a:gd name="connsiteX30" fmla="*/ 2010891 w 2336874"/>
              <a:gd name="connsiteY30" fmla="*/ 552450 h 1724025"/>
              <a:gd name="connsiteX31" fmla="*/ 2029941 w 2336874"/>
              <a:gd name="connsiteY31" fmla="*/ 581025 h 1724025"/>
              <a:gd name="connsiteX32" fmla="*/ 2087091 w 2336874"/>
              <a:gd name="connsiteY32" fmla="*/ 628650 h 1724025"/>
              <a:gd name="connsiteX33" fmla="*/ 2106141 w 2336874"/>
              <a:gd name="connsiteY33" fmla="*/ 657225 h 1724025"/>
              <a:gd name="connsiteX34" fmla="*/ 2125191 w 2336874"/>
              <a:gd name="connsiteY34" fmla="*/ 714375 h 1724025"/>
              <a:gd name="connsiteX35" fmla="*/ 2153766 w 2336874"/>
              <a:gd name="connsiteY35" fmla="*/ 733425 h 1724025"/>
              <a:gd name="connsiteX36" fmla="*/ 2182341 w 2336874"/>
              <a:gd name="connsiteY36" fmla="*/ 723900 h 1724025"/>
              <a:gd name="connsiteX37" fmla="*/ 2191866 w 2336874"/>
              <a:gd name="connsiteY37" fmla="*/ 676275 h 1724025"/>
              <a:gd name="connsiteX38" fmla="*/ 2220441 w 2336874"/>
              <a:gd name="connsiteY38" fmla="*/ 695325 h 1724025"/>
              <a:gd name="connsiteX39" fmla="*/ 2287116 w 2336874"/>
              <a:gd name="connsiteY39" fmla="*/ 742950 h 1724025"/>
              <a:gd name="connsiteX40" fmla="*/ 2315691 w 2336874"/>
              <a:gd name="connsiteY40" fmla="*/ 781050 h 1724025"/>
              <a:gd name="connsiteX41" fmla="*/ 2334741 w 2336874"/>
              <a:gd name="connsiteY41" fmla="*/ 876300 h 1724025"/>
              <a:gd name="connsiteX42" fmla="*/ 2325216 w 2336874"/>
              <a:gd name="connsiteY42" fmla="*/ 1028700 h 1724025"/>
              <a:gd name="connsiteX43" fmla="*/ 2296641 w 2336874"/>
              <a:gd name="connsiteY43" fmla="*/ 1038225 h 1724025"/>
              <a:gd name="connsiteX44" fmla="*/ 2191866 w 2336874"/>
              <a:gd name="connsiteY44" fmla="*/ 1047750 h 1724025"/>
              <a:gd name="connsiteX45" fmla="*/ 2163291 w 2336874"/>
              <a:gd name="connsiteY45" fmla="*/ 1066800 h 1724025"/>
              <a:gd name="connsiteX46" fmla="*/ 2134716 w 2336874"/>
              <a:gd name="connsiteY46" fmla="*/ 1133475 h 1724025"/>
              <a:gd name="connsiteX47" fmla="*/ 2220441 w 2336874"/>
              <a:gd name="connsiteY47" fmla="*/ 1171575 h 1724025"/>
              <a:gd name="connsiteX48" fmla="*/ 2210916 w 2336874"/>
              <a:gd name="connsiteY48" fmla="*/ 1200150 h 1724025"/>
              <a:gd name="connsiteX49" fmla="*/ 2153766 w 2336874"/>
              <a:gd name="connsiteY49" fmla="*/ 1238250 h 1724025"/>
              <a:gd name="connsiteX50" fmla="*/ 2125191 w 2336874"/>
              <a:gd name="connsiteY50" fmla="*/ 1257300 h 1724025"/>
              <a:gd name="connsiteX51" fmla="*/ 2087091 w 2336874"/>
              <a:gd name="connsiteY51" fmla="*/ 1314450 h 1724025"/>
              <a:gd name="connsiteX52" fmla="*/ 2077566 w 2336874"/>
              <a:gd name="connsiteY52" fmla="*/ 1343025 h 1724025"/>
              <a:gd name="connsiteX53" fmla="*/ 2048991 w 2336874"/>
              <a:gd name="connsiteY53" fmla="*/ 1362075 h 1724025"/>
              <a:gd name="connsiteX54" fmla="*/ 1963266 w 2336874"/>
              <a:gd name="connsiteY54" fmla="*/ 1371600 h 1724025"/>
              <a:gd name="connsiteX55" fmla="*/ 1934691 w 2336874"/>
              <a:gd name="connsiteY55" fmla="*/ 1390650 h 1724025"/>
              <a:gd name="connsiteX56" fmla="*/ 1906116 w 2336874"/>
              <a:gd name="connsiteY56" fmla="*/ 1485900 h 1724025"/>
              <a:gd name="connsiteX57" fmla="*/ 1868016 w 2336874"/>
              <a:gd name="connsiteY57" fmla="*/ 1714500 h 1724025"/>
              <a:gd name="connsiteX58" fmla="*/ 1839441 w 2336874"/>
              <a:gd name="connsiteY58" fmla="*/ 1724025 h 1724025"/>
              <a:gd name="connsiteX59" fmla="*/ 1801341 w 2336874"/>
              <a:gd name="connsiteY59" fmla="*/ 1676400 h 1724025"/>
              <a:gd name="connsiteX60" fmla="*/ 1706075 w 2336874"/>
              <a:gd name="connsiteY60" fmla="*/ 1631948 h 1724025"/>
              <a:gd name="connsiteX61" fmla="*/ 1525116 w 2336874"/>
              <a:gd name="connsiteY61" fmla="*/ 1685925 h 1724025"/>
              <a:gd name="connsiteX62" fmla="*/ 1506066 w 2336874"/>
              <a:gd name="connsiteY62" fmla="*/ 1714500 h 1724025"/>
              <a:gd name="connsiteX63" fmla="*/ 1420341 w 2336874"/>
              <a:gd name="connsiteY63" fmla="*/ 1685925 h 1724025"/>
              <a:gd name="connsiteX64" fmla="*/ 1334616 w 2336874"/>
              <a:gd name="connsiteY64" fmla="*/ 1619250 h 1724025"/>
              <a:gd name="connsiteX65" fmla="*/ 1277466 w 2336874"/>
              <a:gd name="connsiteY65" fmla="*/ 1600200 h 1724025"/>
              <a:gd name="connsiteX66" fmla="*/ 1248891 w 2336874"/>
              <a:gd name="connsiteY66" fmla="*/ 1590675 h 1724025"/>
              <a:gd name="connsiteX67" fmla="*/ 1125066 w 2336874"/>
              <a:gd name="connsiteY67" fmla="*/ 1600200 h 1724025"/>
              <a:gd name="connsiteX68" fmla="*/ 1067916 w 2336874"/>
              <a:gd name="connsiteY68" fmla="*/ 1543050 h 1724025"/>
              <a:gd name="connsiteX69" fmla="*/ 1029816 w 2336874"/>
              <a:gd name="connsiteY69" fmla="*/ 1514475 h 1724025"/>
              <a:gd name="connsiteX70" fmla="*/ 1010766 w 2336874"/>
              <a:gd name="connsiteY70" fmla="*/ 1485900 h 1724025"/>
              <a:gd name="connsiteX71" fmla="*/ 982191 w 2336874"/>
              <a:gd name="connsiteY71" fmla="*/ 1457325 h 1724025"/>
              <a:gd name="connsiteX72" fmla="*/ 991716 w 2336874"/>
              <a:gd name="connsiteY72" fmla="*/ 1371600 h 1724025"/>
              <a:gd name="connsiteX73" fmla="*/ 1001241 w 2336874"/>
              <a:gd name="connsiteY73" fmla="*/ 1343025 h 1724025"/>
              <a:gd name="connsiteX74" fmla="*/ 1020291 w 2336874"/>
              <a:gd name="connsiteY74" fmla="*/ 1266825 h 1724025"/>
              <a:gd name="connsiteX75" fmla="*/ 1010766 w 2336874"/>
              <a:gd name="connsiteY75" fmla="*/ 1219200 h 1724025"/>
              <a:gd name="connsiteX76" fmla="*/ 875818 w 2336874"/>
              <a:gd name="connsiteY76" fmla="*/ 950915 h 1724025"/>
              <a:gd name="connsiteX77" fmla="*/ 763116 w 2336874"/>
              <a:gd name="connsiteY77" fmla="*/ 762000 h 1724025"/>
              <a:gd name="connsiteX78" fmla="*/ 753591 w 2336874"/>
              <a:gd name="connsiteY78" fmla="*/ 733425 h 1724025"/>
              <a:gd name="connsiteX79" fmla="*/ 667866 w 2336874"/>
              <a:gd name="connsiteY79" fmla="*/ 723900 h 1724025"/>
              <a:gd name="connsiteX80" fmla="*/ 553566 w 2336874"/>
              <a:gd name="connsiteY80" fmla="*/ 695325 h 1724025"/>
              <a:gd name="connsiteX81" fmla="*/ 534516 w 2336874"/>
              <a:gd name="connsiteY81" fmla="*/ 666750 h 1724025"/>
              <a:gd name="connsiteX82" fmla="*/ 477366 w 2336874"/>
              <a:gd name="connsiteY82" fmla="*/ 666750 h 1724025"/>
              <a:gd name="connsiteX83" fmla="*/ 439266 w 2336874"/>
              <a:gd name="connsiteY83" fmla="*/ 676275 h 1724025"/>
              <a:gd name="connsiteX84" fmla="*/ 353541 w 2336874"/>
              <a:gd name="connsiteY84" fmla="*/ 762000 h 1724025"/>
              <a:gd name="connsiteX85" fmla="*/ 324966 w 2336874"/>
              <a:gd name="connsiteY85" fmla="*/ 790575 h 1724025"/>
              <a:gd name="connsiteX86" fmla="*/ 277341 w 2336874"/>
              <a:gd name="connsiteY86" fmla="*/ 828675 h 1724025"/>
              <a:gd name="connsiteX87" fmla="*/ 239241 w 2336874"/>
              <a:gd name="connsiteY87" fmla="*/ 809625 h 1724025"/>
              <a:gd name="connsiteX88" fmla="*/ 210666 w 2336874"/>
              <a:gd name="connsiteY88" fmla="*/ 704850 h 1724025"/>
              <a:gd name="connsiteX89" fmla="*/ 172566 w 2336874"/>
              <a:gd name="connsiteY89" fmla="*/ 676275 h 1724025"/>
              <a:gd name="connsiteX90" fmla="*/ 96366 w 2336874"/>
              <a:gd name="connsiteY90" fmla="*/ 638175 h 1724025"/>
              <a:gd name="connsiteX91" fmla="*/ 105891 w 2336874"/>
              <a:gd name="connsiteY91" fmla="*/ 590550 h 1724025"/>
              <a:gd name="connsiteX92" fmla="*/ 163041 w 2336874"/>
              <a:gd name="connsiteY92" fmla="*/ 533400 h 1724025"/>
              <a:gd name="connsiteX93" fmla="*/ 115416 w 2336874"/>
              <a:gd name="connsiteY93" fmla="*/ 476250 h 1724025"/>
              <a:gd name="connsiteX94" fmla="*/ 96366 w 2336874"/>
              <a:gd name="connsiteY94" fmla="*/ 447675 h 1724025"/>
              <a:gd name="connsiteX95" fmla="*/ 58266 w 2336874"/>
              <a:gd name="connsiteY95" fmla="*/ 400050 h 1724025"/>
              <a:gd name="connsiteX96" fmla="*/ 115416 w 2336874"/>
              <a:gd name="connsiteY96" fmla="*/ 381000 h 1724025"/>
              <a:gd name="connsiteX97" fmla="*/ 115416 w 2336874"/>
              <a:gd name="connsiteY97" fmla="*/ 257175 h 1724025"/>
              <a:gd name="connsiteX98" fmla="*/ 172566 w 2336874"/>
              <a:gd name="connsiteY98" fmla="*/ 209550 h 1724025"/>
              <a:gd name="connsiteX99" fmla="*/ 220191 w 2336874"/>
              <a:gd name="connsiteY99" fmla="*/ 123825 h 1724025"/>
              <a:gd name="connsiteX100" fmla="*/ 324966 w 2336874"/>
              <a:gd name="connsiteY100" fmla="*/ 133350 h 1724025"/>
              <a:gd name="connsiteX101" fmla="*/ 353541 w 2336874"/>
              <a:gd name="connsiteY101" fmla="*/ 142875 h 1724025"/>
              <a:gd name="connsiteX102" fmla="*/ 382116 w 2336874"/>
              <a:gd name="connsiteY102" fmla="*/ 171450 h 1724025"/>
              <a:gd name="connsiteX103" fmla="*/ 439266 w 2336874"/>
              <a:gd name="connsiteY103" fmla="*/ 200025 h 1724025"/>
              <a:gd name="connsiteX104" fmla="*/ 658341 w 2336874"/>
              <a:gd name="connsiteY104" fmla="*/ 209550 h 1724025"/>
              <a:gd name="connsiteX105" fmla="*/ 725016 w 2336874"/>
              <a:gd name="connsiteY105" fmla="*/ 228600 h 1724025"/>
              <a:gd name="connsiteX106" fmla="*/ 753591 w 2336874"/>
              <a:gd name="connsiteY106" fmla="*/ 238125 h 1724025"/>
              <a:gd name="connsiteX107" fmla="*/ 820266 w 2336874"/>
              <a:gd name="connsiteY107" fmla="*/ 228600 h 1724025"/>
              <a:gd name="connsiteX108" fmla="*/ 858366 w 2336874"/>
              <a:gd name="connsiteY108" fmla="*/ 171450 h 1724025"/>
              <a:gd name="connsiteX109" fmla="*/ 886941 w 2336874"/>
              <a:gd name="connsiteY109" fmla="*/ 161925 h 1724025"/>
              <a:gd name="connsiteX110" fmla="*/ 934566 w 2336874"/>
              <a:gd name="connsiteY110" fmla="*/ 171450 h 1724025"/>
              <a:gd name="connsiteX111" fmla="*/ 953616 w 2336874"/>
              <a:gd name="connsiteY111" fmla="*/ 228600 h 1724025"/>
              <a:gd name="connsiteX112" fmla="*/ 963141 w 2336874"/>
              <a:gd name="connsiteY112" fmla="*/ 257175 h 1724025"/>
              <a:gd name="connsiteX113" fmla="*/ 1134591 w 2336874"/>
              <a:gd name="connsiteY113" fmla="*/ 266700 h 1724025"/>
              <a:gd name="connsiteX114" fmla="*/ 1182216 w 2336874"/>
              <a:gd name="connsiteY114" fmla="*/ 314325 h 1724025"/>
              <a:gd name="connsiteX115" fmla="*/ 1229841 w 2336874"/>
              <a:gd name="connsiteY115" fmla="*/ 352425 h 1724025"/>
              <a:gd name="connsiteX116" fmla="*/ 1401291 w 2336874"/>
              <a:gd name="connsiteY116" fmla="*/ 333375 h 1724025"/>
              <a:gd name="connsiteX117" fmla="*/ 1487016 w 2336874"/>
              <a:gd name="connsiteY117" fmla="*/ 304800 h 1724025"/>
              <a:gd name="connsiteX118" fmla="*/ 1515591 w 2336874"/>
              <a:gd name="connsiteY118" fmla="*/ 295275 h 1724025"/>
              <a:gd name="connsiteX119" fmla="*/ 1629891 w 2336874"/>
              <a:gd name="connsiteY119" fmla="*/ 285750 h 1724025"/>
              <a:gd name="connsiteX120" fmla="*/ 1591791 w 2336874"/>
              <a:gd name="connsiteY120" fmla="*/ 219075 h 1724025"/>
              <a:gd name="connsiteX121" fmla="*/ 1563216 w 2336874"/>
              <a:gd name="connsiteY121" fmla="*/ 190500 h 1724025"/>
              <a:gd name="connsiteX122" fmla="*/ 1534641 w 2336874"/>
              <a:gd name="connsiteY122" fmla="*/ 152400 h 1724025"/>
              <a:gd name="connsiteX123" fmla="*/ 1525116 w 2336874"/>
              <a:gd name="connsiteY123" fmla="*/ 123825 h 1724025"/>
              <a:gd name="connsiteX124" fmla="*/ 1620366 w 2336874"/>
              <a:gd name="connsiteY124" fmla="*/ 114300 h 1724025"/>
              <a:gd name="connsiteX125" fmla="*/ 1648941 w 2336874"/>
              <a:gd name="connsiteY125" fmla="*/ 133350 h 1724025"/>
              <a:gd name="connsiteX126" fmla="*/ 1677516 w 2336874"/>
              <a:gd name="connsiteY126" fmla="*/ 142875 h 1724025"/>
              <a:gd name="connsiteX127" fmla="*/ 1687041 w 2336874"/>
              <a:gd name="connsiteY127" fmla="*/ 171450 h 1724025"/>
              <a:gd name="connsiteX128" fmla="*/ 1715616 w 2336874"/>
              <a:gd name="connsiteY128" fmla="*/ 190500 h 1724025"/>
              <a:gd name="connsiteX129" fmla="*/ 1734666 w 2336874"/>
              <a:gd name="connsiteY129" fmla="*/ 76200 h 1724025"/>
              <a:gd name="connsiteX130" fmla="*/ 1744191 w 2336874"/>
              <a:gd name="connsiteY130" fmla="*/ 47625 h 1724025"/>
              <a:gd name="connsiteX131" fmla="*/ 1772766 w 2336874"/>
              <a:gd name="connsiteY131" fmla="*/ 38100 h 1724025"/>
              <a:gd name="connsiteX132" fmla="*/ 1801341 w 2336874"/>
              <a:gd name="connsiteY132" fmla="*/ 66675 h 1724025"/>
              <a:gd name="connsiteX133" fmla="*/ 1848966 w 2336874"/>
              <a:gd name="connsiteY133" fmla="*/ 19050 h 1724025"/>
              <a:gd name="connsiteX134" fmla="*/ 1877541 w 2336874"/>
              <a:gd name="connsiteY134" fmla="*/ 0 h 1724025"/>
              <a:gd name="connsiteX135" fmla="*/ 1896591 w 2336874"/>
              <a:gd name="connsiteY135" fmla="*/ 28575 h 1724025"/>
              <a:gd name="connsiteX136" fmla="*/ 2096616 w 2336874"/>
              <a:gd name="connsiteY136" fmla="*/ 57150 h 1724025"/>
              <a:gd name="connsiteX137" fmla="*/ 2144241 w 2336874"/>
              <a:gd name="connsiteY137" fmla="*/ 142875 h 1724025"/>
              <a:gd name="connsiteX138" fmla="*/ 2210916 w 2336874"/>
              <a:gd name="connsiteY138" fmla="*/ 314325 h 1724025"/>
              <a:gd name="connsiteX139" fmla="*/ 2239491 w 2336874"/>
              <a:gd name="connsiteY139" fmla="*/ 323850 h 1724025"/>
              <a:gd name="connsiteX140" fmla="*/ 2210916 w 2336874"/>
              <a:gd name="connsiteY140" fmla="*/ 390525 h 1724025"/>
              <a:gd name="connsiteX141" fmla="*/ 2182341 w 2336874"/>
              <a:gd name="connsiteY141" fmla="*/ 409575 h 1724025"/>
              <a:gd name="connsiteX142" fmla="*/ 2172816 w 2336874"/>
              <a:gd name="connsiteY142" fmla="*/ 466725 h 1724025"/>
              <a:gd name="connsiteX143" fmla="*/ 2201391 w 2336874"/>
              <a:gd name="connsiteY143" fmla="*/ 476250 h 1724025"/>
              <a:gd name="connsiteX144" fmla="*/ 2191866 w 2336874"/>
              <a:gd name="connsiteY144" fmla="*/ 533400 h 1724025"/>
              <a:gd name="connsiteX145" fmla="*/ 2153766 w 2336874"/>
              <a:gd name="connsiteY145" fmla="*/ 552450 h 1724025"/>
              <a:gd name="connsiteX146" fmla="*/ 2134716 w 2336874"/>
              <a:gd name="connsiteY146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877541 w 2336874"/>
              <a:gd name="connsiteY23" fmla="*/ 981075 h 1724025"/>
              <a:gd name="connsiteX24" fmla="*/ 1896591 w 2336874"/>
              <a:gd name="connsiteY24" fmla="*/ 923925 h 1724025"/>
              <a:gd name="connsiteX25" fmla="*/ 1906116 w 2336874"/>
              <a:gd name="connsiteY25" fmla="*/ 714375 h 1724025"/>
              <a:gd name="connsiteX26" fmla="*/ 1925166 w 2336874"/>
              <a:gd name="connsiteY26" fmla="*/ 657225 h 1724025"/>
              <a:gd name="connsiteX27" fmla="*/ 1953741 w 2336874"/>
              <a:gd name="connsiteY27" fmla="*/ 628650 h 1724025"/>
              <a:gd name="connsiteX28" fmla="*/ 1982316 w 2336874"/>
              <a:gd name="connsiteY28" fmla="*/ 571500 h 1724025"/>
              <a:gd name="connsiteX29" fmla="*/ 2010891 w 2336874"/>
              <a:gd name="connsiteY29" fmla="*/ 552450 h 1724025"/>
              <a:gd name="connsiteX30" fmla="*/ 2029941 w 2336874"/>
              <a:gd name="connsiteY30" fmla="*/ 581025 h 1724025"/>
              <a:gd name="connsiteX31" fmla="*/ 2087091 w 2336874"/>
              <a:gd name="connsiteY31" fmla="*/ 628650 h 1724025"/>
              <a:gd name="connsiteX32" fmla="*/ 2106141 w 2336874"/>
              <a:gd name="connsiteY32" fmla="*/ 657225 h 1724025"/>
              <a:gd name="connsiteX33" fmla="*/ 2125191 w 2336874"/>
              <a:gd name="connsiteY33" fmla="*/ 714375 h 1724025"/>
              <a:gd name="connsiteX34" fmla="*/ 2153766 w 2336874"/>
              <a:gd name="connsiteY34" fmla="*/ 733425 h 1724025"/>
              <a:gd name="connsiteX35" fmla="*/ 2182341 w 2336874"/>
              <a:gd name="connsiteY35" fmla="*/ 723900 h 1724025"/>
              <a:gd name="connsiteX36" fmla="*/ 2191866 w 2336874"/>
              <a:gd name="connsiteY36" fmla="*/ 676275 h 1724025"/>
              <a:gd name="connsiteX37" fmla="*/ 2220441 w 2336874"/>
              <a:gd name="connsiteY37" fmla="*/ 695325 h 1724025"/>
              <a:gd name="connsiteX38" fmla="*/ 2287116 w 2336874"/>
              <a:gd name="connsiteY38" fmla="*/ 742950 h 1724025"/>
              <a:gd name="connsiteX39" fmla="*/ 2315691 w 2336874"/>
              <a:gd name="connsiteY39" fmla="*/ 781050 h 1724025"/>
              <a:gd name="connsiteX40" fmla="*/ 2334741 w 2336874"/>
              <a:gd name="connsiteY40" fmla="*/ 876300 h 1724025"/>
              <a:gd name="connsiteX41" fmla="*/ 2325216 w 2336874"/>
              <a:gd name="connsiteY41" fmla="*/ 1028700 h 1724025"/>
              <a:gd name="connsiteX42" fmla="*/ 2296641 w 2336874"/>
              <a:gd name="connsiteY42" fmla="*/ 1038225 h 1724025"/>
              <a:gd name="connsiteX43" fmla="*/ 2191866 w 2336874"/>
              <a:gd name="connsiteY43" fmla="*/ 1047750 h 1724025"/>
              <a:gd name="connsiteX44" fmla="*/ 2163291 w 2336874"/>
              <a:gd name="connsiteY44" fmla="*/ 1066800 h 1724025"/>
              <a:gd name="connsiteX45" fmla="*/ 2134716 w 2336874"/>
              <a:gd name="connsiteY45" fmla="*/ 1133475 h 1724025"/>
              <a:gd name="connsiteX46" fmla="*/ 2220441 w 2336874"/>
              <a:gd name="connsiteY46" fmla="*/ 1171575 h 1724025"/>
              <a:gd name="connsiteX47" fmla="*/ 2210916 w 2336874"/>
              <a:gd name="connsiteY47" fmla="*/ 1200150 h 1724025"/>
              <a:gd name="connsiteX48" fmla="*/ 2153766 w 2336874"/>
              <a:gd name="connsiteY48" fmla="*/ 1238250 h 1724025"/>
              <a:gd name="connsiteX49" fmla="*/ 2125191 w 2336874"/>
              <a:gd name="connsiteY49" fmla="*/ 1257300 h 1724025"/>
              <a:gd name="connsiteX50" fmla="*/ 2087091 w 2336874"/>
              <a:gd name="connsiteY50" fmla="*/ 1314450 h 1724025"/>
              <a:gd name="connsiteX51" fmla="*/ 2077566 w 2336874"/>
              <a:gd name="connsiteY51" fmla="*/ 1343025 h 1724025"/>
              <a:gd name="connsiteX52" fmla="*/ 2048991 w 2336874"/>
              <a:gd name="connsiteY52" fmla="*/ 1362075 h 1724025"/>
              <a:gd name="connsiteX53" fmla="*/ 1963266 w 2336874"/>
              <a:gd name="connsiteY53" fmla="*/ 1371600 h 1724025"/>
              <a:gd name="connsiteX54" fmla="*/ 1934691 w 2336874"/>
              <a:gd name="connsiteY54" fmla="*/ 1390650 h 1724025"/>
              <a:gd name="connsiteX55" fmla="*/ 1906116 w 2336874"/>
              <a:gd name="connsiteY55" fmla="*/ 1485900 h 1724025"/>
              <a:gd name="connsiteX56" fmla="*/ 1868016 w 2336874"/>
              <a:gd name="connsiteY56" fmla="*/ 1714500 h 1724025"/>
              <a:gd name="connsiteX57" fmla="*/ 1839441 w 2336874"/>
              <a:gd name="connsiteY57" fmla="*/ 1724025 h 1724025"/>
              <a:gd name="connsiteX58" fmla="*/ 1801341 w 2336874"/>
              <a:gd name="connsiteY58" fmla="*/ 1676400 h 1724025"/>
              <a:gd name="connsiteX59" fmla="*/ 1706075 w 2336874"/>
              <a:gd name="connsiteY59" fmla="*/ 1631948 h 1724025"/>
              <a:gd name="connsiteX60" fmla="*/ 1525116 w 2336874"/>
              <a:gd name="connsiteY60" fmla="*/ 1685925 h 1724025"/>
              <a:gd name="connsiteX61" fmla="*/ 1506066 w 2336874"/>
              <a:gd name="connsiteY61" fmla="*/ 1714500 h 1724025"/>
              <a:gd name="connsiteX62" fmla="*/ 1420341 w 2336874"/>
              <a:gd name="connsiteY62" fmla="*/ 1685925 h 1724025"/>
              <a:gd name="connsiteX63" fmla="*/ 1334616 w 2336874"/>
              <a:gd name="connsiteY63" fmla="*/ 1619250 h 1724025"/>
              <a:gd name="connsiteX64" fmla="*/ 1277466 w 2336874"/>
              <a:gd name="connsiteY64" fmla="*/ 1600200 h 1724025"/>
              <a:gd name="connsiteX65" fmla="*/ 1248891 w 2336874"/>
              <a:gd name="connsiteY65" fmla="*/ 1590675 h 1724025"/>
              <a:gd name="connsiteX66" fmla="*/ 1125066 w 2336874"/>
              <a:gd name="connsiteY66" fmla="*/ 1600200 h 1724025"/>
              <a:gd name="connsiteX67" fmla="*/ 1067916 w 2336874"/>
              <a:gd name="connsiteY67" fmla="*/ 1543050 h 1724025"/>
              <a:gd name="connsiteX68" fmla="*/ 1029816 w 2336874"/>
              <a:gd name="connsiteY68" fmla="*/ 1514475 h 1724025"/>
              <a:gd name="connsiteX69" fmla="*/ 1010766 w 2336874"/>
              <a:gd name="connsiteY69" fmla="*/ 1485900 h 1724025"/>
              <a:gd name="connsiteX70" fmla="*/ 982191 w 2336874"/>
              <a:gd name="connsiteY70" fmla="*/ 1457325 h 1724025"/>
              <a:gd name="connsiteX71" fmla="*/ 991716 w 2336874"/>
              <a:gd name="connsiteY71" fmla="*/ 1371600 h 1724025"/>
              <a:gd name="connsiteX72" fmla="*/ 1001241 w 2336874"/>
              <a:gd name="connsiteY72" fmla="*/ 1343025 h 1724025"/>
              <a:gd name="connsiteX73" fmla="*/ 1020291 w 2336874"/>
              <a:gd name="connsiteY73" fmla="*/ 1266825 h 1724025"/>
              <a:gd name="connsiteX74" fmla="*/ 1010766 w 2336874"/>
              <a:gd name="connsiteY74" fmla="*/ 1219200 h 1724025"/>
              <a:gd name="connsiteX75" fmla="*/ 875818 w 2336874"/>
              <a:gd name="connsiteY75" fmla="*/ 950915 h 1724025"/>
              <a:gd name="connsiteX76" fmla="*/ 763116 w 2336874"/>
              <a:gd name="connsiteY76" fmla="*/ 762000 h 1724025"/>
              <a:gd name="connsiteX77" fmla="*/ 753591 w 2336874"/>
              <a:gd name="connsiteY77" fmla="*/ 733425 h 1724025"/>
              <a:gd name="connsiteX78" fmla="*/ 667866 w 2336874"/>
              <a:gd name="connsiteY78" fmla="*/ 723900 h 1724025"/>
              <a:gd name="connsiteX79" fmla="*/ 553566 w 2336874"/>
              <a:gd name="connsiteY79" fmla="*/ 695325 h 1724025"/>
              <a:gd name="connsiteX80" fmla="*/ 534516 w 2336874"/>
              <a:gd name="connsiteY80" fmla="*/ 666750 h 1724025"/>
              <a:gd name="connsiteX81" fmla="*/ 477366 w 2336874"/>
              <a:gd name="connsiteY81" fmla="*/ 666750 h 1724025"/>
              <a:gd name="connsiteX82" fmla="*/ 439266 w 2336874"/>
              <a:gd name="connsiteY82" fmla="*/ 676275 h 1724025"/>
              <a:gd name="connsiteX83" fmla="*/ 353541 w 2336874"/>
              <a:gd name="connsiteY83" fmla="*/ 762000 h 1724025"/>
              <a:gd name="connsiteX84" fmla="*/ 324966 w 2336874"/>
              <a:gd name="connsiteY84" fmla="*/ 790575 h 1724025"/>
              <a:gd name="connsiteX85" fmla="*/ 277341 w 2336874"/>
              <a:gd name="connsiteY85" fmla="*/ 828675 h 1724025"/>
              <a:gd name="connsiteX86" fmla="*/ 239241 w 2336874"/>
              <a:gd name="connsiteY86" fmla="*/ 809625 h 1724025"/>
              <a:gd name="connsiteX87" fmla="*/ 210666 w 2336874"/>
              <a:gd name="connsiteY87" fmla="*/ 704850 h 1724025"/>
              <a:gd name="connsiteX88" fmla="*/ 172566 w 2336874"/>
              <a:gd name="connsiteY88" fmla="*/ 676275 h 1724025"/>
              <a:gd name="connsiteX89" fmla="*/ 96366 w 2336874"/>
              <a:gd name="connsiteY89" fmla="*/ 638175 h 1724025"/>
              <a:gd name="connsiteX90" fmla="*/ 105891 w 2336874"/>
              <a:gd name="connsiteY90" fmla="*/ 590550 h 1724025"/>
              <a:gd name="connsiteX91" fmla="*/ 163041 w 2336874"/>
              <a:gd name="connsiteY91" fmla="*/ 533400 h 1724025"/>
              <a:gd name="connsiteX92" fmla="*/ 115416 w 2336874"/>
              <a:gd name="connsiteY92" fmla="*/ 476250 h 1724025"/>
              <a:gd name="connsiteX93" fmla="*/ 96366 w 2336874"/>
              <a:gd name="connsiteY93" fmla="*/ 447675 h 1724025"/>
              <a:gd name="connsiteX94" fmla="*/ 58266 w 2336874"/>
              <a:gd name="connsiteY94" fmla="*/ 400050 h 1724025"/>
              <a:gd name="connsiteX95" fmla="*/ 115416 w 2336874"/>
              <a:gd name="connsiteY95" fmla="*/ 381000 h 1724025"/>
              <a:gd name="connsiteX96" fmla="*/ 115416 w 2336874"/>
              <a:gd name="connsiteY96" fmla="*/ 257175 h 1724025"/>
              <a:gd name="connsiteX97" fmla="*/ 172566 w 2336874"/>
              <a:gd name="connsiteY97" fmla="*/ 209550 h 1724025"/>
              <a:gd name="connsiteX98" fmla="*/ 220191 w 2336874"/>
              <a:gd name="connsiteY98" fmla="*/ 123825 h 1724025"/>
              <a:gd name="connsiteX99" fmla="*/ 324966 w 2336874"/>
              <a:gd name="connsiteY99" fmla="*/ 133350 h 1724025"/>
              <a:gd name="connsiteX100" fmla="*/ 353541 w 2336874"/>
              <a:gd name="connsiteY100" fmla="*/ 142875 h 1724025"/>
              <a:gd name="connsiteX101" fmla="*/ 382116 w 2336874"/>
              <a:gd name="connsiteY101" fmla="*/ 171450 h 1724025"/>
              <a:gd name="connsiteX102" fmla="*/ 439266 w 2336874"/>
              <a:gd name="connsiteY102" fmla="*/ 200025 h 1724025"/>
              <a:gd name="connsiteX103" fmla="*/ 658341 w 2336874"/>
              <a:gd name="connsiteY103" fmla="*/ 209550 h 1724025"/>
              <a:gd name="connsiteX104" fmla="*/ 725016 w 2336874"/>
              <a:gd name="connsiteY104" fmla="*/ 228600 h 1724025"/>
              <a:gd name="connsiteX105" fmla="*/ 753591 w 2336874"/>
              <a:gd name="connsiteY105" fmla="*/ 238125 h 1724025"/>
              <a:gd name="connsiteX106" fmla="*/ 820266 w 2336874"/>
              <a:gd name="connsiteY106" fmla="*/ 228600 h 1724025"/>
              <a:gd name="connsiteX107" fmla="*/ 858366 w 2336874"/>
              <a:gd name="connsiteY107" fmla="*/ 171450 h 1724025"/>
              <a:gd name="connsiteX108" fmla="*/ 886941 w 2336874"/>
              <a:gd name="connsiteY108" fmla="*/ 161925 h 1724025"/>
              <a:gd name="connsiteX109" fmla="*/ 934566 w 2336874"/>
              <a:gd name="connsiteY109" fmla="*/ 171450 h 1724025"/>
              <a:gd name="connsiteX110" fmla="*/ 953616 w 2336874"/>
              <a:gd name="connsiteY110" fmla="*/ 228600 h 1724025"/>
              <a:gd name="connsiteX111" fmla="*/ 963141 w 2336874"/>
              <a:gd name="connsiteY111" fmla="*/ 257175 h 1724025"/>
              <a:gd name="connsiteX112" fmla="*/ 1134591 w 2336874"/>
              <a:gd name="connsiteY112" fmla="*/ 266700 h 1724025"/>
              <a:gd name="connsiteX113" fmla="*/ 1182216 w 2336874"/>
              <a:gd name="connsiteY113" fmla="*/ 314325 h 1724025"/>
              <a:gd name="connsiteX114" fmla="*/ 1229841 w 2336874"/>
              <a:gd name="connsiteY114" fmla="*/ 352425 h 1724025"/>
              <a:gd name="connsiteX115" fmla="*/ 1401291 w 2336874"/>
              <a:gd name="connsiteY115" fmla="*/ 333375 h 1724025"/>
              <a:gd name="connsiteX116" fmla="*/ 1487016 w 2336874"/>
              <a:gd name="connsiteY116" fmla="*/ 304800 h 1724025"/>
              <a:gd name="connsiteX117" fmla="*/ 1515591 w 2336874"/>
              <a:gd name="connsiteY117" fmla="*/ 295275 h 1724025"/>
              <a:gd name="connsiteX118" fmla="*/ 1629891 w 2336874"/>
              <a:gd name="connsiteY118" fmla="*/ 285750 h 1724025"/>
              <a:gd name="connsiteX119" fmla="*/ 1591791 w 2336874"/>
              <a:gd name="connsiteY119" fmla="*/ 219075 h 1724025"/>
              <a:gd name="connsiteX120" fmla="*/ 1563216 w 2336874"/>
              <a:gd name="connsiteY120" fmla="*/ 190500 h 1724025"/>
              <a:gd name="connsiteX121" fmla="*/ 1534641 w 2336874"/>
              <a:gd name="connsiteY121" fmla="*/ 152400 h 1724025"/>
              <a:gd name="connsiteX122" fmla="*/ 1525116 w 2336874"/>
              <a:gd name="connsiteY122" fmla="*/ 123825 h 1724025"/>
              <a:gd name="connsiteX123" fmla="*/ 1620366 w 2336874"/>
              <a:gd name="connsiteY123" fmla="*/ 114300 h 1724025"/>
              <a:gd name="connsiteX124" fmla="*/ 1648941 w 2336874"/>
              <a:gd name="connsiteY124" fmla="*/ 133350 h 1724025"/>
              <a:gd name="connsiteX125" fmla="*/ 1677516 w 2336874"/>
              <a:gd name="connsiteY125" fmla="*/ 142875 h 1724025"/>
              <a:gd name="connsiteX126" fmla="*/ 1687041 w 2336874"/>
              <a:gd name="connsiteY126" fmla="*/ 171450 h 1724025"/>
              <a:gd name="connsiteX127" fmla="*/ 1715616 w 2336874"/>
              <a:gd name="connsiteY127" fmla="*/ 190500 h 1724025"/>
              <a:gd name="connsiteX128" fmla="*/ 1734666 w 2336874"/>
              <a:gd name="connsiteY128" fmla="*/ 76200 h 1724025"/>
              <a:gd name="connsiteX129" fmla="*/ 1744191 w 2336874"/>
              <a:gd name="connsiteY129" fmla="*/ 47625 h 1724025"/>
              <a:gd name="connsiteX130" fmla="*/ 1772766 w 2336874"/>
              <a:gd name="connsiteY130" fmla="*/ 38100 h 1724025"/>
              <a:gd name="connsiteX131" fmla="*/ 1801341 w 2336874"/>
              <a:gd name="connsiteY131" fmla="*/ 66675 h 1724025"/>
              <a:gd name="connsiteX132" fmla="*/ 1848966 w 2336874"/>
              <a:gd name="connsiteY132" fmla="*/ 19050 h 1724025"/>
              <a:gd name="connsiteX133" fmla="*/ 1877541 w 2336874"/>
              <a:gd name="connsiteY133" fmla="*/ 0 h 1724025"/>
              <a:gd name="connsiteX134" fmla="*/ 1896591 w 2336874"/>
              <a:gd name="connsiteY134" fmla="*/ 28575 h 1724025"/>
              <a:gd name="connsiteX135" fmla="*/ 2096616 w 2336874"/>
              <a:gd name="connsiteY135" fmla="*/ 57150 h 1724025"/>
              <a:gd name="connsiteX136" fmla="*/ 2144241 w 2336874"/>
              <a:gd name="connsiteY136" fmla="*/ 142875 h 1724025"/>
              <a:gd name="connsiteX137" fmla="*/ 2210916 w 2336874"/>
              <a:gd name="connsiteY137" fmla="*/ 314325 h 1724025"/>
              <a:gd name="connsiteX138" fmla="*/ 2239491 w 2336874"/>
              <a:gd name="connsiteY138" fmla="*/ 323850 h 1724025"/>
              <a:gd name="connsiteX139" fmla="*/ 2210916 w 2336874"/>
              <a:gd name="connsiteY139" fmla="*/ 390525 h 1724025"/>
              <a:gd name="connsiteX140" fmla="*/ 2182341 w 2336874"/>
              <a:gd name="connsiteY140" fmla="*/ 409575 h 1724025"/>
              <a:gd name="connsiteX141" fmla="*/ 2172816 w 2336874"/>
              <a:gd name="connsiteY141" fmla="*/ 466725 h 1724025"/>
              <a:gd name="connsiteX142" fmla="*/ 2201391 w 2336874"/>
              <a:gd name="connsiteY142" fmla="*/ 476250 h 1724025"/>
              <a:gd name="connsiteX143" fmla="*/ 2191866 w 2336874"/>
              <a:gd name="connsiteY143" fmla="*/ 533400 h 1724025"/>
              <a:gd name="connsiteX144" fmla="*/ 2153766 w 2336874"/>
              <a:gd name="connsiteY144" fmla="*/ 552450 h 1724025"/>
              <a:gd name="connsiteX145" fmla="*/ 2134716 w 2336874"/>
              <a:gd name="connsiteY145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734666 w 2336874"/>
              <a:gd name="connsiteY22" fmla="*/ 809625 h 1724025"/>
              <a:gd name="connsiteX23" fmla="*/ 1877541 w 2336874"/>
              <a:gd name="connsiteY23" fmla="*/ 981075 h 1724025"/>
              <a:gd name="connsiteX24" fmla="*/ 1896591 w 2336874"/>
              <a:gd name="connsiteY24" fmla="*/ 923925 h 1724025"/>
              <a:gd name="connsiteX25" fmla="*/ 1906116 w 2336874"/>
              <a:gd name="connsiteY25" fmla="*/ 714375 h 1724025"/>
              <a:gd name="connsiteX26" fmla="*/ 1925166 w 2336874"/>
              <a:gd name="connsiteY26" fmla="*/ 657225 h 1724025"/>
              <a:gd name="connsiteX27" fmla="*/ 1953741 w 2336874"/>
              <a:gd name="connsiteY27" fmla="*/ 628650 h 1724025"/>
              <a:gd name="connsiteX28" fmla="*/ 1982316 w 2336874"/>
              <a:gd name="connsiteY28" fmla="*/ 571500 h 1724025"/>
              <a:gd name="connsiteX29" fmla="*/ 2010891 w 2336874"/>
              <a:gd name="connsiteY29" fmla="*/ 552450 h 1724025"/>
              <a:gd name="connsiteX30" fmla="*/ 2029941 w 2336874"/>
              <a:gd name="connsiteY30" fmla="*/ 581025 h 1724025"/>
              <a:gd name="connsiteX31" fmla="*/ 2087091 w 2336874"/>
              <a:gd name="connsiteY31" fmla="*/ 628650 h 1724025"/>
              <a:gd name="connsiteX32" fmla="*/ 2106141 w 2336874"/>
              <a:gd name="connsiteY32" fmla="*/ 657225 h 1724025"/>
              <a:gd name="connsiteX33" fmla="*/ 2125191 w 2336874"/>
              <a:gd name="connsiteY33" fmla="*/ 714375 h 1724025"/>
              <a:gd name="connsiteX34" fmla="*/ 2153766 w 2336874"/>
              <a:gd name="connsiteY34" fmla="*/ 733425 h 1724025"/>
              <a:gd name="connsiteX35" fmla="*/ 2182341 w 2336874"/>
              <a:gd name="connsiteY35" fmla="*/ 723900 h 1724025"/>
              <a:gd name="connsiteX36" fmla="*/ 2191866 w 2336874"/>
              <a:gd name="connsiteY36" fmla="*/ 676275 h 1724025"/>
              <a:gd name="connsiteX37" fmla="*/ 2220441 w 2336874"/>
              <a:gd name="connsiteY37" fmla="*/ 695325 h 1724025"/>
              <a:gd name="connsiteX38" fmla="*/ 2287116 w 2336874"/>
              <a:gd name="connsiteY38" fmla="*/ 742950 h 1724025"/>
              <a:gd name="connsiteX39" fmla="*/ 2315691 w 2336874"/>
              <a:gd name="connsiteY39" fmla="*/ 781050 h 1724025"/>
              <a:gd name="connsiteX40" fmla="*/ 2334741 w 2336874"/>
              <a:gd name="connsiteY40" fmla="*/ 876300 h 1724025"/>
              <a:gd name="connsiteX41" fmla="*/ 2325216 w 2336874"/>
              <a:gd name="connsiteY41" fmla="*/ 1028700 h 1724025"/>
              <a:gd name="connsiteX42" fmla="*/ 2296641 w 2336874"/>
              <a:gd name="connsiteY42" fmla="*/ 1038225 h 1724025"/>
              <a:gd name="connsiteX43" fmla="*/ 2191866 w 2336874"/>
              <a:gd name="connsiteY43" fmla="*/ 1047750 h 1724025"/>
              <a:gd name="connsiteX44" fmla="*/ 2163291 w 2336874"/>
              <a:gd name="connsiteY44" fmla="*/ 1066800 h 1724025"/>
              <a:gd name="connsiteX45" fmla="*/ 2134716 w 2336874"/>
              <a:gd name="connsiteY45" fmla="*/ 1133475 h 1724025"/>
              <a:gd name="connsiteX46" fmla="*/ 2220441 w 2336874"/>
              <a:gd name="connsiteY46" fmla="*/ 1171575 h 1724025"/>
              <a:gd name="connsiteX47" fmla="*/ 2210916 w 2336874"/>
              <a:gd name="connsiteY47" fmla="*/ 1200150 h 1724025"/>
              <a:gd name="connsiteX48" fmla="*/ 2153766 w 2336874"/>
              <a:gd name="connsiteY48" fmla="*/ 1238250 h 1724025"/>
              <a:gd name="connsiteX49" fmla="*/ 2125191 w 2336874"/>
              <a:gd name="connsiteY49" fmla="*/ 1257300 h 1724025"/>
              <a:gd name="connsiteX50" fmla="*/ 2087091 w 2336874"/>
              <a:gd name="connsiteY50" fmla="*/ 1314450 h 1724025"/>
              <a:gd name="connsiteX51" fmla="*/ 2077566 w 2336874"/>
              <a:gd name="connsiteY51" fmla="*/ 1343025 h 1724025"/>
              <a:gd name="connsiteX52" fmla="*/ 2048991 w 2336874"/>
              <a:gd name="connsiteY52" fmla="*/ 1362075 h 1724025"/>
              <a:gd name="connsiteX53" fmla="*/ 1963266 w 2336874"/>
              <a:gd name="connsiteY53" fmla="*/ 1371600 h 1724025"/>
              <a:gd name="connsiteX54" fmla="*/ 1934691 w 2336874"/>
              <a:gd name="connsiteY54" fmla="*/ 1390650 h 1724025"/>
              <a:gd name="connsiteX55" fmla="*/ 1906116 w 2336874"/>
              <a:gd name="connsiteY55" fmla="*/ 1485900 h 1724025"/>
              <a:gd name="connsiteX56" fmla="*/ 1868016 w 2336874"/>
              <a:gd name="connsiteY56" fmla="*/ 1714500 h 1724025"/>
              <a:gd name="connsiteX57" fmla="*/ 1839441 w 2336874"/>
              <a:gd name="connsiteY57" fmla="*/ 1724025 h 1724025"/>
              <a:gd name="connsiteX58" fmla="*/ 1801341 w 2336874"/>
              <a:gd name="connsiteY58" fmla="*/ 1676400 h 1724025"/>
              <a:gd name="connsiteX59" fmla="*/ 1706075 w 2336874"/>
              <a:gd name="connsiteY59" fmla="*/ 1631948 h 1724025"/>
              <a:gd name="connsiteX60" fmla="*/ 1525116 w 2336874"/>
              <a:gd name="connsiteY60" fmla="*/ 1685925 h 1724025"/>
              <a:gd name="connsiteX61" fmla="*/ 1506066 w 2336874"/>
              <a:gd name="connsiteY61" fmla="*/ 1714500 h 1724025"/>
              <a:gd name="connsiteX62" fmla="*/ 1420341 w 2336874"/>
              <a:gd name="connsiteY62" fmla="*/ 1685925 h 1724025"/>
              <a:gd name="connsiteX63" fmla="*/ 1334616 w 2336874"/>
              <a:gd name="connsiteY63" fmla="*/ 1619250 h 1724025"/>
              <a:gd name="connsiteX64" fmla="*/ 1277466 w 2336874"/>
              <a:gd name="connsiteY64" fmla="*/ 1600200 h 1724025"/>
              <a:gd name="connsiteX65" fmla="*/ 1248891 w 2336874"/>
              <a:gd name="connsiteY65" fmla="*/ 1590675 h 1724025"/>
              <a:gd name="connsiteX66" fmla="*/ 1125066 w 2336874"/>
              <a:gd name="connsiteY66" fmla="*/ 1600200 h 1724025"/>
              <a:gd name="connsiteX67" fmla="*/ 1067916 w 2336874"/>
              <a:gd name="connsiteY67" fmla="*/ 1543050 h 1724025"/>
              <a:gd name="connsiteX68" fmla="*/ 1029816 w 2336874"/>
              <a:gd name="connsiteY68" fmla="*/ 1514475 h 1724025"/>
              <a:gd name="connsiteX69" fmla="*/ 1010766 w 2336874"/>
              <a:gd name="connsiteY69" fmla="*/ 1485900 h 1724025"/>
              <a:gd name="connsiteX70" fmla="*/ 982191 w 2336874"/>
              <a:gd name="connsiteY70" fmla="*/ 1457325 h 1724025"/>
              <a:gd name="connsiteX71" fmla="*/ 991716 w 2336874"/>
              <a:gd name="connsiteY71" fmla="*/ 1371600 h 1724025"/>
              <a:gd name="connsiteX72" fmla="*/ 1001241 w 2336874"/>
              <a:gd name="connsiteY72" fmla="*/ 1343025 h 1724025"/>
              <a:gd name="connsiteX73" fmla="*/ 1020291 w 2336874"/>
              <a:gd name="connsiteY73" fmla="*/ 1266825 h 1724025"/>
              <a:gd name="connsiteX74" fmla="*/ 1010766 w 2336874"/>
              <a:gd name="connsiteY74" fmla="*/ 1219200 h 1724025"/>
              <a:gd name="connsiteX75" fmla="*/ 875818 w 2336874"/>
              <a:gd name="connsiteY75" fmla="*/ 950915 h 1724025"/>
              <a:gd name="connsiteX76" fmla="*/ 763116 w 2336874"/>
              <a:gd name="connsiteY76" fmla="*/ 762000 h 1724025"/>
              <a:gd name="connsiteX77" fmla="*/ 753591 w 2336874"/>
              <a:gd name="connsiteY77" fmla="*/ 733425 h 1724025"/>
              <a:gd name="connsiteX78" fmla="*/ 667866 w 2336874"/>
              <a:gd name="connsiteY78" fmla="*/ 723900 h 1724025"/>
              <a:gd name="connsiteX79" fmla="*/ 553566 w 2336874"/>
              <a:gd name="connsiteY79" fmla="*/ 695325 h 1724025"/>
              <a:gd name="connsiteX80" fmla="*/ 534516 w 2336874"/>
              <a:gd name="connsiteY80" fmla="*/ 666750 h 1724025"/>
              <a:gd name="connsiteX81" fmla="*/ 477366 w 2336874"/>
              <a:gd name="connsiteY81" fmla="*/ 666750 h 1724025"/>
              <a:gd name="connsiteX82" fmla="*/ 439266 w 2336874"/>
              <a:gd name="connsiteY82" fmla="*/ 676275 h 1724025"/>
              <a:gd name="connsiteX83" fmla="*/ 353541 w 2336874"/>
              <a:gd name="connsiteY83" fmla="*/ 762000 h 1724025"/>
              <a:gd name="connsiteX84" fmla="*/ 324966 w 2336874"/>
              <a:gd name="connsiteY84" fmla="*/ 790575 h 1724025"/>
              <a:gd name="connsiteX85" fmla="*/ 277341 w 2336874"/>
              <a:gd name="connsiteY85" fmla="*/ 828675 h 1724025"/>
              <a:gd name="connsiteX86" fmla="*/ 239241 w 2336874"/>
              <a:gd name="connsiteY86" fmla="*/ 809625 h 1724025"/>
              <a:gd name="connsiteX87" fmla="*/ 210666 w 2336874"/>
              <a:gd name="connsiteY87" fmla="*/ 704850 h 1724025"/>
              <a:gd name="connsiteX88" fmla="*/ 172566 w 2336874"/>
              <a:gd name="connsiteY88" fmla="*/ 676275 h 1724025"/>
              <a:gd name="connsiteX89" fmla="*/ 96366 w 2336874"/>
              <a:gd name="connsiteY89" fmla="*/ 638175 h 1724025"/>
              <a:gd name="connsiteX90" fmla="*/ 105891 w 2336874"/>
              <a:gd name="connsiteY90" fmla="*/ 590550 h 1724025"/>
              <a:gd name="connsiteX91" fmla="*/ 163041 w 2336874"/>
              <a:gd name="connsiteY91" fmla="*/ 533400 h 1724025"/>
              <a:gd name="connsiteX92" fmla="*/ 115416 w 2336874"/>
              <a:gd name="connsiteY92" fmla="*/ 476250 h 1724025"/>
              <a:gd name="connsiteX93" fmla="*/ 96366 w 2336874"/>
              <a:gd name="connsiteY93" fmla="*/ 447675 h 1724025"/>
              <a:gd name="connsiteX94" fmla="*/ 58266 w 2336874"/>
              <a:gd name="connsiteY94" fmla="*/ 400050 h 1724025"/>
              <a:gd name="connsiteX95" fmla="*/ 115416 w 2336874"/>
              <a:gd name="connsiteY95" fmla="*/ 381000 h 1724025"/>
              <a:gd name="connsiteX96" fmla="*/ 115416 w 2336874"/>
              <a:gd name="connsiteY96" fmla="*/ 257175 h 1724025"/>
              <a:gd name="connsiteX97" fmla="*/ 172566 w 2336874"/>
              <a:gd name="connsiteY97" fmla="*/ 209550 h 1724025"/>
              <a:gd name="connsiteX98" fmla="*/ 220191 w 2336874"/>
              <a:gd name="connsiteY98" fmla="*/ 123825 h 1724025"/>
              <a:gd name="connsiteX99" fmla="*/ 324966 w 2336874"/>
              <a:gd name="connsiteY99" fmla="*/ 133350 h 1724025"/>
              <a:gd name="connsiteX100" fmla="*/ 353541 w 2336874"/>
              <a:gd name="connsiteY100" fmla="*/ 142875 h 1724025"/>
              <a:gd name="connsiteX101" fmla="*/ 382116 w 2336874"/>
              <a:gd name="connsiteY101" fmla="*/ 171450 h 1724025"/>
              <a:gd name="connsiteX102" fmla="*/ 439266 w 2336874"/>
              <a:gd name="connsiteY102" fmla="*/ 200025 h 1724025"/>
              <a:gd name="connsiteX103" fmla="*/ 658341 w 2336874"/>
              <a:gd name="connsiteY103" fmla="*/ 209550 h 1724025"/>
              <a:gd name="connsiteX104" fmla="*/ 725016 w 2336874"/>
              <a:gd name="connsiteY104" fmla="*/ 228600 h 1724025"/>
              <a:gd name="connsiteX105" fmla="*/ 753591 w 2336874"/>
              <a:gd name="connsiteY105" fmla="*/ 238125 h 1724025"/>
              <a:gd name="connsiteX106" fmla="*/ 820266 w 2336874"/>
              <a:gd name="connsiteY106" fmla="*/ 228600 h 1724025"/>
              <a:gd name="connsiteX107" fmla="*/ 858366 w 2336874"/>
              <a:gd name="connsiteY107" fmla="*/ 171450 h 1724025"/>
              <a:gd name="connsiteX108" fmla="*/ 886941 w 2336874"/>
              <a:gd name="connsiteY108" fmla="*/ 161925 h 1724025"/>
              <a:gd name="connsiteX109" fmla="*/ 934566 w 2336874"/>
              <a:gd name="connsiteY109" fmla="*/ 171450 h 1724025"/>
              <a:gd name="connsiteX110" fmla="*/ 953616 w 2336874"/>
              <a:gd name="connsiteY110" fmla="*/ 228600 h 1724025"/>
              <a:gd name="connsiteX111" fmla="*/ 963141 w 2336874"/>
              <a:gd name="connsiteY111" fmla="*/ 257175 h 1724025"/>
              <a:gd name="connsiteX112" fmla="*/ 1134591 w 2336874"/>
              <a:gd name="connsiteY112" fmla="*/ 266700 h 1724025"/>
              <a:gd name="connsiteX113" fmla="*/ 1182216 w 2336874"/>
              <a:gd name="connsiteY113" fmla="*/ 314325 h 1724025"/>
              <a:gd name="connsiteX114" fmla="*/ 1229841 w 2336874"/>
              <a:gd name="connsiteY114" fmla="*/ 352425 h 1724025"/>
              <a:gd name="connsiteX115" fmla="*/ 1401291 w 2336874"/>
              <a:gd name="connsiteY115" fmla="*/ 333375 h 1724025"/>
              <a:gd name="connsiteX116" fmla="*/ 1487016 w 2336874"/>
              <a:gd name="connsiteY116" fmla="*/ 304800 h 1724025"/>
              <a:gd name="connsiteX117" fmla="*/ 1515591 w 2336874"/>
              <a:gd name="connsiteY117" fmla="*/ 295275 h 1724025"/>
              <a:gd name="connsiteX118" fmla="*/ 1629891 w 2336874"/>
              <a:gd name="connsiteY118" fmla="*/ 285750 h 1724025"/>
              <a:gd name="connsiteX119" fmla="*/ 1591791 w 2336874"/>
              <a:gd name="connsiteY119" fmla="*/ 219075 h 1724025"/>
              <a:gd name="connsiteX120" fmla="*/ 1563216 w 2336874"/>
              <a:gd name="connsiteY120" fmla="*/ 190500 h 1724025"/>
              <a:gd name="connsiteX121" fmla="*/ 1534641 w 2336874"/>
              <a:gd name="connsiteY121" fmla="*/ 152400 h 1724025"/>
              <a:gd name="connsiteX122" fmla="*/ 1525116 w 2336874"/>
              <a:gd name="connsiteY122" fmla="*/ 123825 h 1724025"/>
              <a:gd name="connsiteX123" fmla="*/ 1620366 w 2336874"/>
              <a:gd name="connsiteY123" fmla="*/ 114300 h 1724025"/>
              <a:gd name="connsiteX124" fmla="*/ 1648941 w 2336874"/>
              <a:gd name="connsiteY124" fmla="*/ 133350 h 1724025"/>
              <a:gd name="connsiteX125" fmla="*/ 1677516 w 2336874"/>
              <a:gd name="connsiteY125" fmla="*/ 142875 h 1724025"/>
              <a:gd name="connsiteX126" fmla="*/ 1687041 w 2336874"/>
              <a:gd name="connsiteY126" fmla="*/ 171450 h 1724025"/>
              <a:gd name="connsiteX127" fmla="*/ 1715616 w 2336874"/>
              <a:gd name="connsiteY127" fmla="*/ 190500 h 1724025"/>
              <a:gd name="connsiteX128" fmla="*/ 1734666 w 2336874"/>
              <a:gd name="connsiteY128" fmla="*/ 76200 h 1724025"/>
              <a:gd name="connsiteX129" fmla="*/ 1744191 w 2336874"/>
              <a:gd name="connsiteY129" fmla="*/ 47625 h 1724025"/>
              <a:gd name="connsiteX130" fmla="*/ 1772766 w 2336874"/>
              <a:gd name="connsiteY130" fmla="*/ 38100 h 1724025"/>
              <a:gd name="connsiteX131" fmla="*/ 1801341 w 2336874"/>
              <a:gd name="connsiteY131" fmla="*/ 66675 h 1724025"/>
              <a:gd name="connsiteX132" fmla="*/ 1848966 w 2336874"/>
              <a:gd name="connsiteY132" fmla="*/ 19050 h 1724025"/>
              <a:gd name="connsiteX133" fmla="*/ 1877541 w 2336874"/>
              <a:gd name="connsiteY133" fmla="*/ 0 h 1724025"/>
              <a:gd name="connsiteX134" fmla="*/ 1896591 w 2336874"/>
              <a:gd name="connsiteY134" fmla="*/ 28575 h 1724025"/>
              <a:gd name="connsiteX135" fmla="*/ 2096616 w 2336874"/>
              <a:gd name="connsiteY135" fmla="*/ 57150 h 1724025"/>
              <a:gd name="connsiteX136" fmla="*/ 2144241 w 2336874"/>
              <a:gd name="connsiteY136" fmla="*/ 142875 h 1724025"/>
              <a:gd name="connsiteX137" fmla="*/ 2210916 w 2336874"/>
              <a:gd name="connsiteY137" fmla="*/ 314325 h 1724025"/>
              <a:gd name="connsiteX138" fmla="*/ 2239491 w 2336874"/>
              <a:gd name="connsiteY138" fmla="*/ 323850 h 1724025"/>
              <a:gd name="connsiteX139" fmla="*/ 2210916 w 2336874"/>
              <a:gd name="connsiteY139" fmla="*/ 390525 h 1724025"/>
              <a:gd name="connsiteX140" fmla="*/ 2182341 w 2336874"/>
              <a:gd name="connsiteY140" fmla="*/ 409575 h 1724025"/>
              <a:gd name="connsiteX141" fmla="*/ 2172816 w 2336874"/>
              <a:gd name="connsiteY141" fmla="*/ 466725 h 1724025"/>
              <a:gd name="connsiteX142" fmla="*/ 2201391 w 2336874"/>
              <a:gd name="connsiteY142" fmla="*/ 476250 h 1724025"/>
              <a:gd name="connsiteX143" fmla="*/ 2191866 w 2336874"/>
              <a:gd name="connsiteY143" fmla="*/ 533400 h 1724025"/>
              <a:gd name="connsiteX144" fmla="*/ 2153766 w 2336874"/>
              <a:gd name="connsiteY144" fmla="*/ 552450 h 1724025"/>
              <a:gd name="connsiteX145" fmla="*/ 2134716 w 2336874"/>
              <a:gd name="connsiteY145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877541 w 2336874"/>
              <a:gd name="connsiteY22" fmla="*/ 981075 h 1724025"/>
              <a:gd name="connsiteX23" fmla="*/ 1896591 w 2336874"/>
              <a:gd name="connsiteY23" fmla="*/ 923925 h 1724025"/>
              <a:gd name="connsiteX24" fmla="*/ 1906116 w 2336874"/>
              <a:gd name="connsiteY24" fmla="*/ 714375 h 1724025"/>
              <a:gd name="connsiteX25" fmla="*/ 1925166 w 2336874"/>
              <a:gd name="connsiteY25" fmla="*/ 657225 h 1724025"/>
              <a:gd name="connsiteX26" fmla="*/ 1953741 w 2336874"/>
              <a:gd name="connsiteY26" fmla="*/ 628650 h 1724025"/>
              <a:gd name="connsiteX27" fmla="*/ 1982316 w 2336874"/>
              <a:gd name="connsiteY27" fmla="*/ 571500 h 1724025"/>
              <a:gd name="connsiteX28" fmla="*/ 2010891 w 2336874"/>
              <a:gd name="connsiteY28" fmla="*/ 552450 h 1724025"/>
              <a:gd name="connsiteX29" fmla="*/ 2029941 w 2336874"/>
              <a:gd name="connsiteY29" fmla="*/ 581025 h 1724025"/>
              <a:gd name="connsiteX30" fmla="*/ 2087091 w 2336874"/>
              <a:gd name="connsiteY30" fmla="*/ 628650 h 1724025"/>
              <a:gd name="connsiteX31" fmla="*/ 2106141 w 2336874"/>
              <a:gd name="connsiteY31" fmla="*/ 657225 h 1724025"/>
              <a:gd name="connsiteX32" fmla="*/ 2125191 w 2336874"/>
              <a:gd name="connsiteY32" fmla="*/ 714375 h 1724025"/>
              <a:gd name="connsiteX33" fmla="*/ 2153766 w 2336874"/>
              <a:gd name="connsiteY33" fmla="*/ 733425 h 1724025"/>
              <a:gd name="connsiteX34" fmla="*/ 2182341 w 2336874"/>
              <a:gd name="connsiteY34" fmla="*/ 723900 h 1724025"/>
              <a:gd name="connsiteX35" fmla="*/ 2191866 w 2336874"/>
              <a:gd name="connsiteY35" fmla="*/ 676275 h 1724025"/>
              <a:gd name="connsiteX36" fmla="*/ 2220441 w 2336874"/>
              <a:gd name="connsiteY36" fmla="*/ 695325 h 1724025"/>
              <a:gd name="connsiteX37" fmla="*/ 2287116 w 2336874"/>
              <a:gd name="connsiteY37" fmla="*/ 742950 h 1724025"/>
              <a:gd name="connsiteX38" fmla="*/ 2315691 w 2336874"/>
              <a:gd name="connsiteY38" fmla="*/ 781050 h 1724025"/>
              <a:gd name="connsiteX39" fmla="*/ 2334741 w 2336874"/>
              <a:gd name="connsiteY39" fmla="*/ 876300 h 1724025"/>
              <a:gd name="connsiteX40" fmla="*/ 2325216 w 2336874"/>
              <a:gd name="connsiteY40" fmla="*/ 1028700 h 1724025"/>
              <a:gd name="connsiteX41" fmla="*/ 2296641 w 2336874"/>
              <a:gd name="connsiteY41" fmla="*/ 1038225 h 1724025"/>
              <a:gd name="connsiteX42" fmla="*/ 2191866 w 2336874"/>
              <a:gd name="connsiteY42" fmla="*/ 1047750 h 1724025"/>
              <a:gd name="connsiteX43" fmla="*/ 2163291 w 2336874"/>
              <a:gd name="connsiteY43" fmla="*/ 1066800 h 1724025"/>
              <a:gd name="connsiteX44" fmla="*/ 2134716 w 2336874"/>
              <a:gd name="connsiteY44" fmla="*/ 1133475 h 1724025"/>
              <a:gd name="connsiteX45" fmla="*/ 2220441 w 2336874"/>
              <a:gd name="connsiteY45" fmla="*/ 1171575 h 1724025"/>
              <a:gd name="connsiteX46" fmla="*/ 2210916 w 2336874"/>
              <a:gd name="connsiteY46" fmla="*/ 1200150 h 1724025"/>
              <a:gd name="connsiteX47" fmla="*/ 2153766 w 2336874"/>
              <a:gd name="connsiteY47" fmla="*/ 1238250 h 1724025"/>
              <a:gd name="connsiteX48" fmla="*/ 2125191 w 2336874"/>
              <a:gd name="connsiteY48" fmla="*/ 1257300 h 1724025"/>
              <a:gd name="connsiteX49" fmla="*/ 2087091 w 2336874"/>
              <a:gd name="connsiteY49" fmla="*/ 1314450 h 1724025"/>
              <a:gd name="connsiteX50" fmla="*/ 2077566 w 2336874"/>
              <a:gd name="connsiteY50" fmla="*/ 1343025 h 1724025"/>
              <a:gd name="connsiteX51" fmla="*/ 2048991 w 2336874"/>
              <a:gd name="connsiteY51" fmla="*/ 1362075 h 1724025"/>
              <a:gd name="connsiteX52" fmla="*/ 1963266 w 2336874"/>
              <a:gd name="connsiteY52" fmla="*/ 1371600 h 1724025"/>
              <a:gd name="connsiteX53" fmla="*/ 1934691 w 2336874"/>
              <a:gd name="connsiteY53" fmla="*/ 1390650 h 1724025"/>
              <a:gd name="connsiteX54" fmla="*/ 1906116 w 2336874"/>
              <a:gd name="connsiteY54" fmla="*/ 1485900 h 1724025"/>
              <a:gd name="connsiteX55" fmla="*/ 1868016 w 2336874"/>
              <a:gd name="connsiteY55" fmla="*/ 1714500 h 1724025"/>
              <a:gd name="connsiteX56" fmla="*/ 1839441 w 2336874"/>
              <a:gd name="connsiteY56" fmla="*/ 1724025 h 1724025"/>
              <a:gd name="connsiteX57" fmla="*/ 1801341 w 2336874"/>
              <a:gd name="connsiteY57" fmla="*/ 1676400 h 1724025"/>
              <a:gd name="connsiteX58" fmla="*/ 1706075 w 2336874"/>
              <a:gd name="connsiteY58" fmla="*/ 1631948 h 1724025"/>
              <a:gd name="connsiteX59" fmla="*/ 1525116 w 2336874"/>
              <a:gd name="connsiteY59" fmla="*/ 1685925 h 1724025"/>
              <a:gd name="connsiteX60" fmla="*/ 1506066 w 2336874"/>
              <a:gd name="connsiteY60" fmla="*/ 1714500 h 1724025"/>
              <a:gd name="connsiteX61" fmla="*/ 1420341 w 2336874"/>
              <a:gd name="connsiteY61" fmla="*/ 1685925 h 1724025"/>
              <a:gd name="connsiteX62" fmla="*/ 1334616 w 2336874"/>
              <a:gd name="connsiteY62" fmla="*/ 1619250 h 1724025"/>
              <a:gd name="connsiteX63" fmla="*/ 1277466 w 2336874"/>
              <a:gd name="connsiteY63" fmla="*/ 1600200 h 1724025"/>
              <a:gd name="connsiteX64" fmla="*/ 1248891 w 2336874"/>
              <a:gd name="connsiteY64" fmla="*/ 1590675 h 1724025"/>
              <a:gd name="connsiteX65" fmla="*/ 1125066 w 2336874"/>
              <a:gd name="connsiteY65" fmla="*/ 1600200 h 1724025"/>
              <a:gd name="connsiteX66" fmla="*/ 1067916 w 2336874"/>
              <a:gd name="connsiteY66" fmla="*/ 1543050 h 1724025"/>
              <a:gd name="connsiteX67" fmla="*/ 1029816 w 2336874"/>
              <a:gd name="connsiteY67" fmla="*/ 1514475 h 1724025"/>
              <a:gd name="connsiteX68" fmla="*/ 1010766 w 2336874"/>
              <a:gd name="connsiteY68" fmla="*/ 1485900 h 1724025"/>
              <a:gd name="connsiteX69" fmla="*/ 982191 w 2336874"/>
              <a:gd name="connsiteY69" fmla="*/ 1457325 h 1724025"/>
              <a:gd name="connsiteX70" fmla="*/ 991716 w 2336874"/>
              <a:gd name="connsiteY70" fmla="*/ 1371600 h 1724025"/>
              <a:gd name="connsiteX71" fmla="*/ 1001241 w 2336874"/>
              <a:gd name="connsiteY71" fmla="*/ 1343025 h 1724025"/>
              <a:gd name="connsiteX72" fmla="*/ 1020291 w 2336874"/>
              <a:gd name="connsiteY72" fmla="*/ 1266825 h 1724025"/>
              <a:gd name="connsiteX73" fmla="*/ 1010766 w 2336874"/>
              <a:gd name="connsiteY73" fmla="*/ 1219200 h 1724025"/>
              <a:gd name="connsiteX74" fmla="*/ 875818 w 2336874"/>
              <a:gd name="connsiteY74" fmla="*/ 950915 h 1724025"/>
              <a:gd name="connsiteX75" fmla="*/ 763116 w 2336874"/>
              <a:gd name="connsiteY75" fmla="*/ 762000 h 1724025"/>
              <a:gd name="connsiteX76" fmla="*/ 753591 w 2336874"/>
              <a:gd name="connsiteY76" fmla="*/ 733425 h 1724025"/>
              <a:gd name="connsiteX77" fmla="*/ 667866 w 2336874"/>
              <a:gd name="connsiteY77" fmla="*/ 723900 h 1724025"/>
              <a:gd name="connsiteX78" fmla="*/ 553566 w 2336874"/>
              <a:gd name="connsiteY78" fmla="*/ 695325 h 1724025"/>
              <a:gd name="connsiteX79" fmla="*/ 534516 w 2336874"/>
              <a:gd name="connsiteY79" fmla="*/ 666750 h 1724025"/>
              <a:gd name="connsiteX80" fmla="*/ 477366 w 2336874"/>
              <a:gd name="connsiteY80" fmla="*/ 666750 h 1724025"/>
              <a:gd name="connsiteX81" fmla="*/ 439266 w 2336874"/>
              <a:gd name="connsiteY81" fmla="*/ 676275 h 1724025"/>
              <a:gd name="connsiteX82" fmla="*/ 353541 w 2336874"/>
              <a:gd name="connsiteY82" fmla="*/ 762000 h 1724025"/>
              <a:gd name="connsiteX83" fmla="*/ 324966 w 2336874"/>
              <a:gd name="connsiteY83" fmla="*/ 790575 h 1724025"/>
              <a:gd name="connsiteX84" fmla="*/ 277341 w 2336874"/>
              <a:gd name="connsiteY84" fmla="*/ 828675 h 1724025"/>
              <a:gd name="connsiteX85" fmla="*/ 239241 w 2336874"/>
              <a:gd name="connsiteY85" fmla="*/ 809625 h 1724025"/>
              <a:gd name="connsiteX86" fmla="*/ 210666 w 2336874"/>
              <a:gd name="connsiteY86" fmla="*/ 704850 h 1724025"/>
              <a:gd name="connsiteX87" fmla="*/ 172566 w 2336874"/>
              <a:gd name="connsiteY87" fmla="*/ 676275 h 1724025"/>
              <a:gd name="connsiteX88" fmla="*/ 96366 w 2336874"/>
              <a:gd name="connsiteY88" fmla="*/ 638175 h 1724025"/>
              <a:gd name="connsiteX89" fmla="*/ 105891 w 2336874"/>
              <a:gd name="connsiteY89" fmla="*/ 590550 h 1724025"/>
              <a:gd name="connsiteX90" fmla="*/ 163041 w 2336874"/>
              <a:gd name="connsiteY90" fmla="*/ 533400 h 1724025"/>
              <a:gd name="connsiteX91" fmla="*/ 115416 w 2336874"/>
              <a:gd name="connsiteY91" fmla="*/ 476250 h 1724025"/>
              <a:gd name="connsiteX92" fmla="*/ 96366 w 2336874"/>
              <a:gd name="connsiteY92" fmla="*/ 447675 h 1724025"/>
              <a:gd name="connsiteX93" fmla="*/ 58266 w 2336874"/>
              <a:gd name="connsiteY93" fmla="*/ 400050 h 1724025"/>
              <a:gd name="connsiteX94" fmla="*/ 115416 w 2336874"/>
              <a:gd name="connsiteY94" fmla="*/ 381000 h 1724025"/>
              <a:gd name="connsiteX95" fmla="*/ 115416 w 2336874"/>
              <a:gd name="connsiteY95" fmla="*/ 257175 h 1724025"/>
              <a:gd name="connsiteX96" fmla="*/ 172566 w 2336874"/>
              <a:gd name="connsiteY96" fmla="*/ 209550 h 1724025"/>
              <a:gd name="connsiteX97" fmla="*/ 220191 w 2336874"/>
              <a:gd name="connsiteY97" fmla="*/ 123825 h 1724025"/>
              <a:gd name="connsiteX98" fmla="*/ 324966 w 2336874"/>
              <a:gd name="connsiteY98" fmla="*/ 133350 h 1724025"/>
              <a:gd name="connsiteX99" fmla="*/ 353541 w 2336874"/>
              <a:gd name="connsiteY99" fmla="*/ 142875 h 1724025"/>
              <a:gd name="connsiteX100" fmla="*/ 382116 w 2336874"/>
              <a:gd name="connsiteY100" fmla="*/ 171450 h 1724025"/>
              <a:gd name="connsiteX101" fmla="*/ 439266 w 2336874"/>
              <a:gd name="connsiteY101" fmla="*/ 200025 h 1724025"/>
              <a:gd name="connsiteX102" fmla="*/ 658341 w 2336874"/>
              <a:gd name="connsiteY102" fmla="*/ 209550 h 1724025"/>
              <a:gd name="connsiteX103" fmla="*/ 725016 w 2336874"/>
              <a:gd name="connsiteY103" fmla="*/ 228600 h 1724025"/>
              <a:gd name="connsiteX104" fmla="*/ 753591 w 2336874"/>
              <a:gd name="connsiteY104" fmla="*/ 238125 h 1724025"/>
              <a:gd name="connsiteX105" fmla="*/ 820266 w 2336874"/>
              <a:gd name="connsiteY105" fmla="*/ 228600 h 1724025"/>
              <a:gd name="connsiteX106" fmla="*/ 858366 w 2336874"/>
              <a:gd name="connsiteY106" fmla="*/ 171450 h 1724025"/>
              <a:gd name="connsiteX107" fmla="*/ 886941 w 2336874"/>
              <a:gd name="connsiteY107" fmla="*/ 161925 h 1724025"/>
              <a:gd name="connsiteX108" fmla="*/ 934566 w 2336874"/>
              <a:gd name="connsiteY108" fmla="*/ 171450 h 1724025"/>
              <a:gd name="connsiteX109" fmla="*/ 953616 w 2336874"/>
              <a:gd name="connsiteY109" fmla="*/ 228600 h 1724025"/>
              <a:gd name="connsiteX110" fmla="*/ 963141 w 2336874"/>
              <a:gd name="connsiteY110" fmla="*/ 257175 h 1724025"/>
              <a:gd name="connsiteX111" fmla="*/ 1134591 w 2336874"/>
              <a:gd name="connsiteY111" fmla="*/ 266700 h 1724025"/>
              <a:gd name="connsiteX112" fmla="*/ 1182216 w 2336874"/>
              <a:gd name="connsiteY112" fmla="*/ 314325 h 1724025"/>
              <a:gd name="connsiteX113" fmla="*/ 1229841 w 2336874"/>
              <a:gd name="connsiteY113" fmla="*/ 352425 h 1724025"/>
              <a:gd name="connsiteX114" fmla="*/ 1401291 w 2336874"/>
              <a:gd name="connsiteY114" fmla="*/ 333375 h 1724025"/>
              <a:gd name="connsiteX115" fmla="*/ 1487016 w 2336874"/>
              <a:gd name="connsiteY115" fmla="*/ 304800 h 1724025"/>
              <a:gd name="connsiteX116" fmla="*/ 1515591 w 2336874"/>
              <a:gd name="connsiteY116" fmla="*/ 295275 h 1724025"/>
              <a:gd name="connsiteX117" fmla="*/ 1629891 w 2336874"/>
              <a:gd name="connsiteY117" fmla="*/ 285750 h 1724025"/>
              <a:gd name="connsiteX118" fmla="*/ 1591791 w 2336874"/>
              <a:gd name="connsiteY118" fmla="*/ 219075 h 1724025"/>
              <a:gd name="connsiteX119" fmla="*/ 1563216 w 2336874"/>
              <a:gd name="connsiteY119" fmla="*/ 190500 h 1724025"/>
              <a:gd name="connsiteX120" fmla="*/ 1534641 w 2336874"/>
              <a:gd name="connsiteY120" fmla="*/ 152400 h 1724025"/>
              <a:gd name="connsiteX121" fmla="*/ 1525116 w 2336874"/>
              <a:gd name="connsiteY121" fmla="*/ 123825 h 1724025"/>
              <a:gd name="connsiteX122" fmla="*/ 1620366 w 2336874"/>
              <a:gd name="connsiteY122" fmla="*/ 114300 h 1724025"/>
              <a:gd name="connsiteX123" fmla="*/ 1648941 w 2336874"/>
              <a:gd name="connsiteY123" fmla="*/ 133350 h 1724025"/>
              <a:gd name="connsiteX124" fmla="*/ 1677516 w 2336874"/>
              <a:gd name="connsiteY124" fmla="*/ 142875 h 1724025"/>
              <a:gd name="connsiteX125" fmla="*/ 1687041 w 2336874"/>
              <a:gd name="connsiteY125" fmla="*/ 171450 h 1724025"/>
              <a:gd name="connsiteX126" fmla="*/ 1715616 w 2336874"/>
              <a:gd name="connsiteY126" fmla="*/ 190500 h 1724025"/>
              <a:gd name="connsiteX127" fmla="*/ 1734666 w 2336874"/>
              <a:gd name="connsiteY127" fmla="*/ 76200 h 1724025"/>
              <a:gd name="connsiteX128" fmla="*/ 1744191 w 2336874"/>
              <a:gd name="connsiteY128" fmla="*/ 47625 h 1724025"/>
              <a:gd name="connsiteX129" fmla="*/ 1772766 w 2336874"/>
              <a:gd name="connsiteY129" fmla="*/ 38100 h 1724025"/>
              <a:gd name="connsiteX130" fmla="*/ 1801341 w 2336874"/>
              <a:gd name="connsiteY130" fmla="*/ 66675 h 1724025"/>
              <a:gd name="connsiteX131" fmla="*/ 1848966 w 2336874"/>
              <a:gd name="connsiteY131" fmla="*/ 19050 h 1724025"/>
              <a:gd name="connsiteX132" fmla="*/ 1877541 w 2336874"/>
              <a:gd name="connsiteY132" fmla="*/ 0 h 1724025"/>
              <a:gd name="connsiteX133" fmla="*/ 1896591 w 2336874"/>
              <a:gd name="connsiteY133" fmla="*/ 28575 h 1724025"/>
              <a:gd name="connsiteX134" fmla="*/ 2096616 w 2336874"/>
              <a:gd name="connsiteY134" fmla="*/ 57150 h 1724025"/>
              <a:gd name="connsiteX135" fmla="*/ 2144241 w 2336874"/>
              <a:gd name="connsiteY135" fmla="*/ 142875 h 1724025"/>
              <a:gd name="connsiteX136" fmla="*/ 2210916 w 2336874"/>
              <a:gd name="connsiteY136" fmla="*/ 314325 h 1724025"/>
              <a:gd name="connsiteX137" fmla="*/ 2239491 w 2336874"/>
              <a:gd name="connsiteY137" fmla="*/ 323850 h 1724025"/>
              <a:gd name="connsiteX138" fmla="*/ 2210916 w 2336874"/>
              <a:gd name="connsiteY138" fmla="*/ 390525 h 1724025"/>
              <a:gd name="connsiteX139" fmla="*/ 2182341 w 2336874"/>
              <a:gd name="connsiteY139" fmla="*/ 409575 h 1724025"/>
              <a:gd name="connsiteX140" fmla="*/ 2172816 w 2336874"/>
              <a:gd name="connsiteY140" fmla="*/ 466725 h 1724025"/>
              <a:gd name="connsiteX141" fmla="*/ 2201391 w 2336874"/>
              <a:gd name="connsiteY141" fmla="*/ 476250 h 1724025"/>
              <a:gd name="connsiteX142" fmla="*/ 2191866 w 2336874"/>
              <a:gd name="connsiteY142" fmla="*/ 533400 h 1724025"/>
              <a:gd name="connsiteX143" fmla="*/ 2153766 w 2336874"/>
              <a:gd name="connsiteY143" fmla="*/ 552450 h 1724025"/>
              <a:gd name="connsiteX144" fmla="*/ 2134716 w 2336874"/>
              <a:gd name="connsiteY144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706091 w 2336874"/>
              <a:gd name="connsiteY21" fmla="*/ 800100 h 1724025"/>
              <a:gd name="connsiteX22" fmla="*/ 1877541 w 2336874"/>
              <a:gd name="connsiteY22" fmla="*/ 981075 h 1724025"/>
              <a:gd name="connsiteX23" fmla="*/ 1896591 w 2336874"/>
              <a:gd name="connsiteY23" fmla="*/ 923925 h 1724025"/>
              <a:gd name="connsiteX24" fmla="*/ 1906116 w 2336874"/>
              <a:gd name="connsiteY24" fmla="*/ 714375 h 1724025"/>
              <a:gd name="connsiteX25" fmla="*/ 1925166 w 2336874"/>
              <a:gd name="connsiteY25" fmla="*/ 657225 h 1724025"/>
              <a:gd name="connsiteX26" fmla="*/ 1953741 w 2336874"/>
              <a:gd name="connsiteY26" fmla="*/ 628650 h 1724025"/>
              <a:gd name="connsiteX27" fmla="*/ 1982316 w 2336874"/>
              <a:gd name="connsiteY27" fmla="*/ 571500 h 1724025"/>
              <a:gd name="connsiteX28" fmla="*/ 2010891 w 2336874"/>
              <a:gd name="connsiteY28" fmla="*/ 552450 h 1724025"/>
              <a:gd name="connsiteX29" fmla="*/ 2029941 w 2336874"/>
              <a:gd name="connsiteY29" fmla="*/ 581025 h 1724025"/>
              <a:gd name="connsiteX30" fmla="*/ 2087091 w 2336874"/>
              <a:gd name="connsiteY30" fmla="*/ 628650 h 1724025"/>
              <a:gd name="connsiteX31" fmla="*/ 2106141 w 2336874"/>
              <a:gd name="connsiteY31" fmla="*/ 657225 h 1724025"/>
              <a:gd name="connsiteX32" fmla="*/ 2125191 w 2336874"/>
              <a:gd name="connsiteY32" fmla="*/ 714375 h 1724025"/>
              <a:gd name="connsiteX33" fmla="*/ 2153766 w 2336874"/>
              <a:gd name="connsiteY33" fmla="*/ 733425 h 1724025"/>
              <a:gd name="connsiteX34" fmla="*/ 2182341 w 2336874"/>
              <a:gd name="connsiteY34" fmla="*/ 723900 h 1724025"/>
              <a:gd name="connsiteX35" fmla="*/ 2191866 w 2336874"/>
              <a:gd name="connsiteY35" fmla="*/ 676275 h 1724025"/>
              <a:gd name="connsiteX36" fmla="*/ 2220441 w 2336874"/>
              <a:gd name="connsiteY36" fmla="*/ 695325 h 1724025"/>
              <a:gd name="connsiteX37" fmla="*/ 2287116 w 2336874"/>
              <a:gd name="connsiteY37" fmla="*/ 742950 h 1724025"/>
              <a:gd name="connsiteX38" fmla="*/ 2315691 w 2336874"/>
              <a:gd name="connsiteY38" fmla="*/ 781050 h 1724025"/>
              <a:gd name="connsiteX39" fmla="*/ 2334741 w 2336874"/>
              <a:gd name="connsiteY39" fmla="*/ 876300 h 1724025"/>
              <a:gd name="connsiteX40" fmla="*/ 2325216 w 2336874"/>
              <a:gd name="connsiteY40" fmla="*/ 1028700 h 1724025"/>
              <a:gd name="connsiteX41" fmla="*/ 2296641 w 2336874"/>
              <a:gd name="connsiteY41" fmla="*/ 1038225 h 1724025"/>
              <a:gd name="connsiteX42" fmla="*/ 2191866 w 2336874"/>
              <a:gd name="connsiteY42" fmla="*/ 1047750 h 1724025"/>
              <a:gd name="connsiteX43" fmla="*/ 2163291 w 2336874"/>
              <a:gd name="connsiteY43" fmla="*/ 1066800 h 1724025"/>
              <a:gd name="connsiteX44" fmla="*/ 2134716 w 2336874"/>
              <a:gd name="connsiteY44" fmla="*/ 1133475 h 1724025"/>
              <a:gd name="connsiteX45" fmla="*/ 2220441 w 2336874"/>
              <a:gd name="connsiteY45" fmla="*/ 1171575 h 1724025"/>
              <a:gd name="connsiteX46" fmla="*/ 2210916 w 2336874"/>
              <a:gd name="connsiteY46" fmla="*/ 1200150 h 1724025"/>
              <a:gd name="connsiteX47" fmla="*/ 2153766 w 2336874"/>
              <a:gd name="connsiteY47" fmla="*/ 1238250 h 1724025"/>
              <a:gd name="connsiteX48" fmla="*/ 2125191 w 2336874"/>
              <a:gd name="connsiteY48" fmla="*/ 1257300 h 1724025"/>
              <a:gd name="connsiteX49" fmla="*/ 2087091 w 2336874"/>
              <a:gd name="connsiteY49" fmla="*/ 1314450 h 1724025"/>
              <a:gd name="connsiteX50" fmla="*/ 2077566 w 2336874"/>
              <a:gd name="connsiteY50" fmla="*/ 1343025 h 1724025"/>
              <a:gd name="connsiteX51" fmla="*/ 2048991 w 2336874"/>
              <a:gd name="connsiteY51" fmla="*/ 1362075 h 1724025"/>
              <a:gd name="connsiteX52" fmla="*/ 1963266 w 2336874"/>
              <a:gd name="connsiteY52" fmla="*/ 1371600 h 1724025"/>
              <a:gd name="connsiteX53" fmla="*/ 1934691 w 2336874"/>
              <a:gd name="connsiteY53" fmla="*/ 1390650 h 1724025"/>
              <a:gd name="connsiteX54" fmla="*/ 1906116 w 2336874"/>
              <a:gd name="connsiteY54" fmla="*/ 1485900 h 1724025"/>
              <a:gd name="connsiteX55" fmla="*/ 1868016 w 2336874"/>
              <a:gd name="connsiteY55" fmla="*/ 1714500 h 1724025"/>
              <a:gd name="connsiteX56" fmla="*/ 1839441 w 2336874"/>
              <a:gd name="connsiteY56" fmla="*/ 1724025 h 1724025"/>
              <a:gd name="connsiteX57" fmla="*/ 1801341 w 2336874"/>
              <a:gd name="connsiteY57" fmla="*/ 1676400 h 1724025"/>
              <a:gd name="connsiteX58" fmla="*/ 1706075 w 2336874"/>
              <a:gd name="connsiteY58" fmla="*/ 1631948 h 1724025"/>
              <a:gd name="connsiteX59" fmla="*/ 1525116 w 2336874"/>
              <a:gd name="connsiteY59" fmla="*/ 1685925 h 1724025"/>
              <a:gd name="connsiteX60" fmla="*/ 1506066 w 2336874"/>
              <a:gd name="connsiteY60" fmla="*/ 1714500 h 1724025"/>
              <a:gd name="connsiteX61" fmla="*/ 1420341 w 2336874"/>
              <a:gd name="connsiteY61" fmla="*/ 1685925 h 1724025"/>
              <a:gd name="connsiteX62" fmla="*/ 1334616 w 2336874"/>
              <a:gd name="connsiteY62" fmla="*/ 1619250 h 1724025"/>
              <a:gd name="connsiteX63" fmla="*/ 1277466 w 2336874"/>
              <a:gd name="connsiteY63" fmla="*/ 1600200 h 1724025"/>
              <a:gd name="connsiteX64" fmla="*/ 1248891 w 2336874"/>
              <a:gd name="connsiteY64" fmla="*/ 1590675 h 1724025"/>
              <a:gd name="connsiteX65" fmla="*/ 1125066 w 2336874"/>
              <a:gd name="connsiteY65" fmla="*/ 1600200 h 1724025"/>
              <a:gd name="connsiteX66" fmla="*/ 1067916 w 2336874"/>
              <a:gd name="connsiteY66" fmla="*/ 1543050 h 1724025"/>
              <a:gd name="connsiteX67" fmla="*/ 1029816 w 2336874"/>
              <a:gd name="connsiteY67" fmla="*/ 1514475 h 1724025"/>
              <a:gd name="connsiteX68" fmla="*/ 1010766 w 2336874"/>
              <a:gd name="connsiteY68" fmla="*/ 1485900 h 1724025"/>
              <a:gd name="connsiteX69" fmla="*/ 982191 w 2336874"/>
              <a:gd name="connsiteY69" fmla="*/ 1457325 h 1724025"/>
              <a:gd name="connsiteX70" fmla="*/ 991716 w 2336874"/>
              <a:gd name="connsiteY70" fmla="*/ 1371600 h 1724025"/>
              <a:gd name="connsiteX71" fmla="*/ 1001241 w 2336874"/>
              <a:gd name="connsiteY71" fmla="*/ 1343025 h 1724025"/>
              <a:gd name="connsiteX72" fmla="*/ 1020291 w 2336874"/>
              <a:gd name="connsiteY72" fmla="*/ 1266825 h 1724025"/>
              <a:gd name="connsiteX73" fmla="*/ 1010766 w 2336874"/>
              <a:gd name="connsiteY73" fmla="*/ 1219200 h 1724025"/>
              <a:gd name="connsiteX74" fmla="*/ 875818 w 2336874"/>
              <a:gd name="connsiteY74" fmla="*/ 950915 h 1724025"/>
              <a:gd name="connsiteX75" fmla="*/ 763116 w 2336874"/>
              <a:gd name="connsiteY75" fmla="*/ 762000 h 1724025"/>
              <a:gd name="connsiteX76" fmla="*/ 753591 w 2336874"/>
              <a:gd name="connsiteY76" fmla="*/ 733425 h 1724025"/>
              <a:gd name="connsiteX77" fmla="*/ 667866 w 2336874"/>
              <a:gd name="connsiteY77" fmla="*/ 723900 h 1724025"/>
              <a:gd name="connsiteX78" fmla="*/ 553566 w 2336874"/>
              <a:gd name="connsiteY78" fmla="*/ 695325 h 1724025"/>
              <a:gd name="connsiteX79" fmla="*/ 534516 w 2336874"/>
              <a:gd name="connsiteY79" fmla="*/ 666750 h 1724025"/>
              <a:gd name="connsiteX80" fmla="*/ 477366 w 2336874"/>
              <a:gd name="connsiteY80" fmla="*/ 666750 h 1724025"/>
              <a:gd name="connsiteX81" fmla="*/ 439266 w 2336874"/>
              <a:gd name="connsiteY81" fmla="*/ 676275 h 1724025"/>
              <a:gd name="connsiteX82" fmla="*/ 353541 w 2336874"/>
              <a:gd name="connsiteY82" fmla="*/ 762000 h 1724025"/>
              <a:gd name="connsiteX83" fmla="*/ 324966 w 2336874"/>
              <a:gd name="connsiteY83" fmla="*/ 790575 h 1724025"/>
              <a:gd name="connsiteX84" fmla="*/ 277341 w 2336874"/>
              <a:gd name="connsiteY84" fmla="*/ 828675 h 1724025"/>
              <a:gd name="connsiteX85" fmla="*/ 239241 w 2336874"/>
              <a:gd name="connsiteY85" fmla="*/ 809625 h 1724025"/>
              <a:gd name="connsiteX86" fmla="*/ 210666 w 2336874"/>
              <a:gd name="connsiteY86" fmla="*/ 704850 h 1724025"/>
              <a:gd name="connsiteX87" fmla="*/ 172566 w 2336874"/>
              <a:gd name="connsiteY87" fmla="*/ 676275 h 1724025"/>
              <a:gd name="connsiteX88" fmla="*/ 96366 w 2336874"/>
              <a:gd name="connsiteY88" fmla="*/ 638175 h 1724025"/>
              <a:gd name="connsiteX89" fmla="*/ 105891 w 2336874"/>
              <a:gd name="connsiteY89" fmla="*/ 590550 h 1724025"/>
              <a:gd name="connsiteX90" fmla="*/ 163041 w 2336874"/>
              <a:gd name="connsiteY90" fmla="*/ 533400 h 1724025"/>
              <a:gd name="connsiteX91" fmla="*/ 115416 w 2336874"/>
              <a:gd name="connsiteY91" fmla="*/ 476250 h 1724025"/>
              <a:gd name="connsiteX92" fmla="*/ 96366 w 2336874"/>
              <a:gd name="connsiteY92" fmla="*/ 447675 h 1724025"/>
              <a:gd name="connsiteX93" fmla="*/ 58266 w 2336874"/>
              <a:gd name="connsiteY93" fmla="*/ 400050 h 1724025"/>
              <a:gd name="connsiteX94" fmla="*/ 115416 w 2336874"/>
              <a:gd name="connsiteY94" fmla="*/ 381000 h 1724025"/>
              <a:gd name="connsiteX95" fmla="*/ 115416 w 2336874"/>
              <a:gd name="connsiteY95" fmla="*/ 257175 h 1724025"/>
              <a:gd name="connsiteX96" fmla="*/ 172566 w 2336874"/>
              <a:gd name="connsiteY96" fmla="*/ 209550 h 1724025"/>
              <a:gd name="connsiteX97" fmla="*/ 220191 w 2336874"/>
              <a:gd name="connsiteY97" fmla="*/ 123825 h 1724025"/>
              <a:gd name="connsiteX98" fmla="*/ 324966 w 2336874"/>
              <a:gd name="connsiteY98" fmla="*/ 133350 h 1724025"/>
              <a:gd name="connsiteX99" fmla="*/ 353541 w 2336874"/>
              <a:gd name="connsiteY99" fmla="*/ 142875 h 1724025"/>
              <a:gd name="connsiteX100" fmla="*/ 382116 w 2336874"/>
              <a:gd name="connsiteY100" fmla="*/ 171450 h 1724025"/>
              <a:gd name="connsiteX101" fmla="*/ 439266 w 2336874"/>
              <a:gd name="connsiteY101" fmla="*/ 200025 h 1724025"/>
              <a:gd name="connsiteX102" fmla="*/ 658341 w 2336874"/>
              <a:gd name="connsiteY102" fmla="*/ 209550 h 1724025"/>
              <a:gd name="connsiteX103" fmla="*/ 725016 w 2336874"/>
              <a:gd name="connsiteY103" fmla="*/ 228600 h 1724025"/>
              <a:gd name="connsiteX104" fmla="*/ 753591 w 2336874"/>
              <a:gd name="connsiteY104" fmla="*/ 238125 h 1724025"/>
              <a:gd name="connsiteX105" fmla="*/ 820266 w 2336874"/>
              <a:gd name="connsiteY105" fmla="*/ 228600 h 1724025"/>
              <a:gd name="connsiteX106" fmla="*/ 858366 w 2336874"/>
              <a:gd name="connsiteY106" fmla="*/ 171450 h 1724025"/>
              <a:gd name="connsiteX107" fmla="*/ 886941 w 2336874"/>
              <a:gd name="connsiteY107" fmla="*/ 161925 h 1724025"/>
              <a:gd name="connsiteX108" fmla="*/ 934566 w 2336874"/>
              <a:gd name="connsiteY108" fmla="*/ 171450 h 1724025"/>
              <a:gd name="connsiteX109" fmla="*/ 953616 w 2336874"/>
              <a:gd name="connsiteY109" fmla="*/ 228600 h 1724025"/>
              <a:gd name="connsiteX110" fmla="*/ 963141 w 2336874"/>
              <a:gd name="connsiteY110" fmla="*/ 257175 h 1724025"/>
              <a:gd name="connsiteX111" fmla="*/ 1134591 w 2336874"/>
              <a:gd name="connsiteY111" fmla="*/ 266700 h 1724025"/>
              <a:gd name="connsiteX112" fmla="*/ 1182216 w 2336874"/>
              <a:gd name="connsiteY112" fmla="*/ 314325 h 1724025"/>
              <a:gd name="connsiteX113" fmla="*/ 1229841 w 2336874"/>
              <a:gd name="connsiteY113" fmla="*/ 352425 h 1724025"/>
              <a:gd name="connsiteX114" fmla="*/ 1401291 w 2336874"/>
              <a:gd name="connsiteY114" fmla="*/ 333375 h 1724025"/>
              <a:gd name="connsiteX115" fmla="*/ 1487016 w 2336874"/>
              <a:gd name="connsiteY115" fmla="*/ 304800 h 1724025"/>
              <a:gd name="connsiteX116" fmla="*/ 1515591 w 2336874"/>
              <a:gd name="connsiteY116" fmla="*/ 295275 h 1724025"/>
              <a:gd name="connsiteX117" fmla="*/ 1629891 w 2336874"/>
              <a:gd name="connsiteY117" fmla="*/ 285750 h 1724025"/>
              <a:gd name="connsiteX118" fmla="*/ 1591791 w 2336874"/>
              <a:gd name="connsiteY118" fmla="*/ 219075 h 1724025"/>
              <a:gd name="connsiteX119" fmla="*/ 1563216 w 2336874"/>
              <a:gd name="connsiteY119" fmla="*/ 190500 h 1724025"/>
              <a:gd name="connsiteX120" fmla="*/ 1534641 w 2336874"/>
              <a:gd name="connsiteY120" fmla="*/ 152400 h 1724025"/>
              <a:gd name="connsiteX121" fmla="*/ 1525116 w 2336874"/>
              <a:gd name="connsiteY121" fmla="*/ 123825 h 1724025"/>
              <a:gd name="connsiteX122" fmla="*/ 1620366 w 2336874"/>
              <a:gd name="connsiteY122" fmla="*/ 114300 h 1724025"/>
              <a:gd name="connsiteX123" fmla="*/ 1648941 w 2336874"/>
              <a:gd name="connsiteY123" fmla="*/ 133350 h 1724025"/>
              <a:gd name="connsiteX124" fmla="*/ 1677516 w 2336874"/>
              <a:gd name="connsiteY124" fmla="*/ 142875 h 1724025"/>
              <a:gd name="connsiteX125" fmla="*/ 1687041 w 2336874"/>
              <a:gd name="connsiteY125" fmla="*/ 171450 h 1724025"/>
              <a:gd name="connsiteX126" fmla="*/ 1715616 w 2336874"/>
              <a:gd name="connsiteY126" fmla="*/ 190500 h 1724025"/>
              <a:gd name="connsiteX127" fmla="*/ 1734666 w 2336874"/>
              <a:gd name="connsiteY127" fmla="*/ 76200 h 1724025"/>
              <a:gd name="connsiteX128" fmla="*/ 1744191 w 2336874"/>
              <a:gd name="connsiteY128" fmla="*/ 47625 h 1724025"/>
              <a:gd name="connsiteX129" fmla="*/ 1772766 w 2336874"/>
              <a:gd name="connsiteY129" fmla="*/ 38100 h 1724025"/>
              <a:gd name="connsiteX130" fmla="*/ 1801341 w 2336874"/>
              <a:gd name="connsiteY130" fmla="*/ 66675 h 1724025"/>
              <a:gd name="connsiteX131" fmla="*/ 1848966 w 2336874"/>
              <a:gd name="connsiteY131" fmla="*/ 19050 h 1724025"/>
              <a:gd name="connsiteX132" fmla="*/ 1877541 w 2336874"/>
              <a:gd name="connsiteY132" fmla="*/ 0 h 1724025"/>
              <a:gd name="connsiteX133" fmla="*/ 1896591 w 2336874"/>
              <a:gd name="connsiteY133" fmla="*/ 28575 h 1724025"/>
              <a:gd name="connsiteX134" fmla="*/ 2096616 w 2336874"/>
              <a:gd name="connsiteY134" fmla="*/ 57150 h 1724025"/>
              <a:gd name="connsiteX135" fmla="*/ 2144241 w 2336874"/>
              <a:gd name="connsiteY135" fmla="*/ 142875 h 1724025"/>
              <a:gd name="connsiteX136" fmla="*/ 2210916 w 2336874"/>
              <a:gd name="connsiteY136" fmla="*/ 314325 h 1724025"/>
              <a:gd name="connsiteX137" fmla="*/ 2239491 w 2336874"/>
              <a:gd name="connsiteY137" fmla="*/ 323850 h 1724025"/>
              <a:gd name="connsiteX138" fmla="*/ 2210916 w 2336874"/>
              <a:gd name="connsiteY138" fmla="*/ 390525 h 1724025"/>
              <a:gd name="connsiteX139" fmla="*/ 2182341 w 2336874"/>
              <a:gd name="connsiteY139" fmla="*/ 409575 h 1724025"/>
              <a:gd name="connsiteX140" fmla="*/ 2172816 w 2336874"/>
              <a:gd name="connsiteY140" fmla="*/ 466725 h 1724025"/>
              <a:gd name="connsiteX141" fmla="*/ 2201391 w 2336874"/>
              <a:gd name="connsiteY141" fmla="*/ 476250 h 1724025"/>
              <a:gd name="connsiteX142" fmla="*/ 2191866 w 2336874"/>
              <a:gd name="connsiteY142" fmla="*/ 533400 h 1724025"/>
              <a:gd name="connsiteX143" fmla="*/ 2153766 w 2336874"/>
              <a:gd name="connsiteY143" fmla="*/ 552450 h 1724025"/>
              <a:gd name="connsiteX144" fmla="*/ 2134716 w 2336874"/>
              <a:gd name="connsiteY144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877541 w 2336874"/>
              <a:gd name="connsiteY21" fmla="*/ 981075 h 1724025"/>
              <a:gd name="connsiteX22" fmla="*/ 1896591 w 2336874"/>
              <a:gd name="connsiteY22" fmla="*/ 923925 h 1724025"/>
              <a:gd name="connsiteX23" fmla="*/ 1906116 w 2336874"/>
              <a:gd name="connsiteY23" fmla="*/ 714375 h 1724025"/>
              <a:gd name="connsiteX24" fmla="*/ 1925166 w 2336874"/>
              <a:gd name="connsiteY24" fmla="*/ 657225 h 1724025"/>
              <a:gd name="connsiteX25" fmla="*/ 1953741 w 2336874"/>
              <a:gd name="connsiteY25" fmla="*/ 628650 h 1724025"/>
              <a:gd name="connsiteX26" fmla="*/ 1982316 w 2336874"/>
              <a:gd name="connsiteY26" fmla="*/ 571500 h 1724025"/>
              <a:gd name="connsiteX27" fmla="*/ 2010891 w 2336874"/>
              <a:gd name="connsiteY27" fmla="*/ 552450 h 1724025"/>
              <a:gd name="connsiteX28" fmla="*/ 2029941 w 2336874"/>
              <a:gd name="connsiteY28" fmla="*/ 581025 h 1724025"/>
              <a:gd name="connsiteX29" fmla="*/ 2087091 w 2336874"/>
              <a:gd name="connsiteY29" fmla="*/ 628650 h 1724025"/>
              <a:gd name="connsiteX30" fmla="*/ 2106141 w 2336874"/>
              <a:gd name="connsiteY30" fmla="*/ 657225 h 1724025"/>
              <a:gd name="connsiteX31" fmla="*/ 2125191 w 2336874"/>
              <a:gd name="connsiteY31" fmla="*/ 714375 h 1724025"/>
              <a:gd name="connsiteX32" fmla="*/ 2153766 w 2336874"/>
              <a:gd name="connsiteY32" fmla="*/ 733425 h 1724025"/>
              <a:gd name="connsiteX33" fmla="*/ 2182341 w 2336874"/>
              <a:gd name="connsiteY33" fmla="*/ 723900 h 1724025"/>
              <a:gd name="connsiteX34" fmla="*/ 2191866 w 2336874"/>
              <a:gd name="connsiteY34" fmla="*/ 676275 h 1724025"/>
              <a:gd name="connsiteX35" fmla="*/ 2220441 w 2336874"/>
              <a:gd name="connsiteY35" fmla="*/ 695325 h 1724025"/>
              <a:gd name="connsiteX36" fmla="*/ 2287116 w 2336874"/>
              <a:gd name="connsiteY36" fmla="*/ 742950 h 1724025"/>
              <a:gd name="connsiteX37" fmla="*/ 2315691 w 2336874"/>
              <a:gd name="connsiteY37" fmla="*/ 781050 h 1724025"/>
              <a:gd name="connsiteX38" fmla="*/ 2334741 w 2336874"/>
              <a:gd name="connsiteY38" fmla="*/ 876300 h 1724025"/>
              <a:gd name="connsiteX39" fmla="*/ 2325216 w 2336874"/>
              <a:gd name="connsiteY39" fmla="*/ 1028700 h 1724025"/>
              <a:gd name="connsiteX40" fmla="*/ 2296641 w 2336874"/>
              <a:gd name="connsiteY40" fmla="*/ 1038225 h 1724025"/>
              <a:gd name="connsiteX41" fmla="*/ 2191866 w 2336874"/>
              <a:gd name="connsiteY41" fmla="*/ 1047750 h 1724025"/>
              <a:gd name="connsiteX42" fmla="*/ 2163291 w 2336874"/>
              <a:gd name="connsiteY42" fmla="*/ 1066800 h 1724025"/>
              <a:gd name="connsiteX43" fmla="*/ 2134716 w 2336874"/>
              <a:gd name="connsiteY43" fmla="*/ 1133475 h 1724025"/>
              <a:gd name="connsiteX44" fmla="*/ 2220441 w 2336874"/>
              <a:gd name="connsiteY44" fmla="*/ 1171575 h 1724025"/>
              <a:gd name="connsiteX45" fmla="*/ 2210916 w 2336874"/>
              <a:gd name="connsiteY45" fmla="*/ 1200150 h 1724025"/>
              <a:gd name="connsiteX46" fmla="*/ 2153766 w 2336874"/>
              <a:gd name="connsiteY46" fmla="*/ 1238250 h 1724025"/>
              <a:gd name="connsiteX47" fmla="*/ 2125191 w 2336874"/>
              <a:gd name="connsiteY47" fmla="*/ 1257300 h 1724025"/>
              <a:gd name="connsiteX48" fmla="*/ 2087091 w 2336874"/>
              <a:gd name="connsiteY48" fmla="*/ 1314450 h 1724025"/>
              <a:gd name="connsiteX49" fmla="*/ 2077566 w 2336874"/>
              <a:gd name="connsiteY49" fmla="*/ 1343025 h 1724025"/>
              <a:gd name="connsiteX50" fmla="*/ 2048991 w 2336874"/>
              <a:gd name="connsiteY50" fmla="*/ 1362075 h 1724025"/>
              <a:gd name="connsiteX51" fmla="*/ 1963266 w 2336874"/>
              <a:gd name="connsiteY51" fmla="*/ 1371600 h 1724025"/>
              <a:gd name="connsiteX52" fmla="*/ 1934691 w 2336874"/>
              <a:gd name="connsiteY52" fmla="*/ 1390650 h 1724025"/>
              <a:gd name="connsiteX53" fmla="*/ 1906116 w 2336874"/>
              <a:gd name="connsiteY53" fmla="*/ 1485900 h 1724025"/>
              <a:gd name="connsiteX54" fmla="*/ 1868016 w 2336874"/>
              <a:gd name="connsiteY54" fmla="*/ 1714500 h 1724025"/>
              <a:gd name="connsiteX55" fmla="*/ 1839441 w 2336874"/>
              <a:gd name="connsiteY55" fmla="*/ 1724025 h 1724025"/>
              <a:gd name="connsiteX56" fmla="*/ 1801341 w 2336874"/>
              <a:gd name="connsiteY56" fmla="*/ 1676400 h 1724025"/>
              <a:gd name="connsiteX57" fmla="*/ 1706075 w 2336874"/>
              <a:gd name="connsiteY57" fmla="*/ 1631948 h 1724025"/>
              <a:gd name="connsiteX58" fmla="*/ 1525116 w 2336874"/>
              <a:gd name="connsiteY58" fmla="*/ 1685925 h 1724025"/>
              <a:gd name="connsiteX59" fmla="*/ 1506066 w 2336874"/>
              <a:gd name="connsiteY59" fmla="*/ 1714500 h 1724025"/>
              <a:gd name="connsiteX60" fmla="*/ 1420341 w 2336874"/>
              <a:gd name="connsiteY60" fmla="*/ 1685925 h 1724025"/>
              <a:gd name="connsiteX61" fmla="*/ 1334616 w 2336874"/>
              <a:gd name="connsiteY61" fmla="*/ 1619250 h 1724025"/>
              <a:gd name="connsiteX62" fmla="*/ 1277466 w 2336874"/>
              <a:gd name="connsiteY62" fmla="*/ 1600200 h 1724025"/>
              <a:gd name="connsiteX63" fmla="*/ 1248891 w 2336874"/>
              <a:gd name="connsiteY63" fmla="*/ 1590675 h 1724025"/>
              <a:gd name="connsiteX64" fmla="*/ 1125066 w 2336874"/>
              <a:gd name="connsiteY64" fmla="*/ 1600200 h 1724025"/>
              <a:gd name="connsiteX65" fmla="*/ 1067916 w 2336874"/>
              <a:gd name="connsiteY65" fmla="*/ 1543050 h 1724025"/>
              <a:gd name="connsiteX66" fmla="*/ 1029816 w 2336874"/>
              <a:gd name="connsiteY66" fmla="*/ 1514475 h 1724025"/>
              <a:gd name="connsiteX67" fmla="*/ 1010766 w 2336874"/>
              <a:gd name="connsiteY67" fmla="*/ 1485900 h 1724025"/>
              <a:gd name="connsiteX68" fmla="*/ 982191 w 2336874"/>
              <a:gd name="connsiteY68" fmla="*/ 1457325 h 1724025"/>
              <a:gd name="connsiteX69" fmla="*/ 991716 w 2336874"/>
              <a:gd name="connsiteY69" fmla="*/ 1371600 h 1724025"/>
              <a:gd name="connsiteX70" fmla="*/ 1001241 w 2336874"/>
              <a:gd name="connsiteY70" fmla="*/ 1343025 h 1724025"/>
              <a:gd name="connsiteX71" fmla="*/ 1020291 w 2336874"/>
              <a:gd name="connsiteY71" fmla="*/ 1266825 h 1724025"/>
              <a:gd name="connsiteX72" fmla="*/ 1010766 w 2336874"/>
              <a:gd name="connsiteY72" fmla="*/ 1219200 h 1724025"/>
              <a:gd name="connsiteX73" fmla="*/ 875818 w 2336874"/>
              <a:gd name="connsiteY73" fmla="*/ 950915 h 1724025"/>
              <a:gd name="connsiteX74" fmla="*/ 763116 w 2336874"/>
              <a:gd name="connsiteY74" fmla="*/ 762000 h 1724025"/>
              <a:gd name="connsiteX75" fmla="*/ 753591 w 2336874"/>
              <a:gd name="connsiteY75" fmla="*/ 733425 h 1724025"/>
              <a:gd name="connsiteX76" fmla="*/ 667866 w 2336874"/>
              <a:gd name="connsiteY76" fmla="*/ 723900 h 1724025"/>
              <a:gd name="connsiteX77" fmla="*/ 553566 w 2336874"/>
              <a:gd name="connsiteY77" fmla="*/ 695325 h 1724025"/>
              <a:gd name="connsiteX78" fmla="*/ 534516 w 2336874"/>
              <a:gd name="connsiteY78" fmla="*/ 666750 h 1724025"/>
              <a:gd name="connsiteX79" fmla="*/ 477366 w 2336874"/>
              <a:gd name="connsiteY79" fmla="*/ 666750 h 1724025"/>
              <a:gd name="connsiteX80" fmla="*/ 439266 w 2336874"/>
              <a:gd name="connsiteY80" fmla="*/ 676275 h 1724025"/>
              <a:gd name="connsiteX81" fmla="*/ 353541 w 2336874"/>
              <a:gd name="connsiteY81" fmla="*/ 762000 h 1724025"/>
              <a:gd name="connsiteX82" fmla="*/ 324966 w 2336874"/>
              <a:gd name="connsiteY82" fmla="*/ 790575 h 1724025"/>
              <a:gd name="connsiteX83" fmla="*/ 277341 w 2336874"/>
              <a:gd name="connsiteY83" fmla="*/ 828675 h 1724025"/>
              <a:gd name="connsiteX84" fmla="*/ 239241 w 2336874"/>
              <a:gd name="connsiteY84" fmla="*/ 809625 h 1724025"/>
              <a:gd name="connsiteX85" fmla="*/ 210666 w 2336874"/>
              <a:gd name="connsiteY85" fmla="*/ 704850 h 1724025"/>
              <a:gd name="connsiteX86" fmla="*/ 172566 w 2336874"/>
              <a:gd name="connsiteY86" fmla="*/ 676275 h 1724025"/>
              <a:gd name="connsiteX87" fmla="*/ 96366 w 2336874"/>
              <a:gd name="connsiteY87" fmla="*/ 638175 h 1724025"/>
              <a:gd name="connsiteX88" fmla="*/ 105891 w 2336874"/>
              <a:gd name="connsiteY88" fmla="*/ 590550 h 1724025"/>
              <a:gd name="connsiteX89" fmla="*/ 163041 w 2336874"/>
              <a:gd name="connsiteY89" fmla="*/ 533400 h 1724025"/>
              <a:gd name="connsiteX90" fmla="*/ 115416 w 2336874"/>
              <a:gd name="connsiteY90" fmla="*/ 476250 h 1724025"/>
              <a:gd name="connsiteX91" fmla="*/ 96366 w 2336874"/>
              <a:gd name="connsiteY91" fmla="*/ 447675 h 1724025"/>
              <a:gd name="connsiteX92" fmla="*/ 58266 w 2336874"/>
              <a:gd name="connsiteY92" fmla="*/ 400050 h 1724025"/>
              <a:gd name="connsiteX93" fmla="*/ 115416 w 2336874"/>
              <a:gd name="connsiteY93" fmla="*/ 381000 h 1724025"/>
              <a:gd name="connsiteX94" fmla="*/ 115416 w 2336874"/>
              <a:gd name="connsiteY94" fmla="*/ 257175 h 1724025"/>
              <a:gd name="connsiteX95" fmla="*/ 172566 w 2336874"/>
              <a:gd name="connsiteY95" fmla="*/ 209550 h 1724025"/>
              <a:gd name="connsiteX96" fmla="*/ 220191 w 2336874"/>
              <a:gd name="connsiteY96" fmla="*/ 123825 h 1724025"/>
              <a:gd name="connsiteX97" fmla="*/ 324966 w 2336874"/>
              <a:gd name="connsiteY97" fmla="*/ 133350 h 1724025"/>
              <a:gd name="connsiteX98" fmla="*/ 353541 w 2336874"/>
              <a:gd name="connsiteY98" fmla="*/ 142875 h 1724025"/>
              <a:gd name="connsiteX99" fmla="*/ 382116 w 2336874"/>
              <a:gd name="connsiteY99" fmla="*/ 171450 h 1724025"/>
              <a:gd name="connsiteX100" fmla="*/ 439266 w 2336874"/>
              <a:gd name="connsiteY100" fmla="*/ 200025 h 1724025"/>
              <a:gd name="connsiteX101" fmla="*/ 658341 w 2336874"/>
              <a:gd name="connsiteY101" fmla="*/ 209550 h 1724025"/>
              <a:gd name="connsiteX102" fmla="*/ 725016 w 2336874"/>
              <a:gd name="connsiteY102" fmla="*/ 228600 h 1724025"/>
              <a:gd name="connsiteX103" fmla="*/ 753591 w 2336874"/>
              <a:gd name="connsiteY103" fmla="*/ 238125 h 1724025"/>
              <a:gd name="connsiteX104" fmla="*/ 820266 w 2336874"/>
              <a:gd name="connsiteY104" fmla="*/ 228600 h 1724025"/>
              <a:gd name="connsiteX105" fmla="*/ 858366 w 2336874"/>
              <a:gd name="connsiteY105" fmla="*/ 171450 h 1724025"/>
              <a:gd name="connsiteX106" fmla="*/ 886941 w 2336874"/>
              <a:gd name="connsiteY106" fmla="*/ 161925 h 1724025"/>
              <a:gd name="connsiteX107" fmla="*/ 934566 w 2336874"/>
              <a:gd name="connsiteY107" fmla="*/ 171450 h 1724025"/>
              <a:gd name="connsiteX108" fmla="*/ 953616 w 2336874"/>
              <a:gd name="connsiteY108" fmla="*/ 228600 h 1724025"/>
              <a:gd name="connsiteX109" fmla="*/ 963141 w 2336874"/>
              <a:gd name="connsiteY109" fmla="*/ 257175 h 1724025"/>
              <a:gd name="connsiteX110" fmla="*/ 1134591 w 2336874"/>
              <a:gd name="connsiteY110" fmla="*/ 266700 h 1724025"/>
              <a:gd name="connsiteX111" fmla="*/ 1182216 w 2336874"/>
              <a:gd name="connsiteY111" fmla="*/ 314325 h 1724025"/>
              <a:gd name="connsiteX112" fmla="*/ 1229841 w 2336874"/>
              <a:gd name="connsiteY112" fmla="*/ 352425 h 1724025"/>
              <a:gd name="connsiteX113" fmla="*/ 1401291 w 2336874"/>
              <a:gd name="connsiteY113" fmla="*/ 333375 h 1724025"/>
              <a:gd name="connsiteX114" fmla="*/ 1487016 w 2336874"/>
              <a:gd name="connsiteY114" fmla="*/ 304800 h 1724025"/>
              <a:gd name="connsiteX115" fmla="*/ 1515591 w 2336874"/>
              <a:gd name="connsiteY115" fmla="*/ 295275 h 1724025"/>
              <a:gd name="connsiteX116" fmla="*/ 1629891 w 2336874"/>
              <a:gd name="connsiteY116" fmla="*/ 285750 h 1724025"/>
              <a:gd name="connsiteX117" fmla="*/ 1591791 w 2336874"/>
              <a:gd name="connsiteY117" fmla="*/ 219075 h 1724025"/>
              <a:gd name="connsiteX118" fmla="*/ 1563216 w 2336874"/>
              <a:gd name="connsiteY118" fmla="*/ 190500 h 1724025"/>
              <a:gd name="connsiteX119" fmla="*/ 1534641 w 2336874"/>
              <a:gd name="connsiteY119" fmla="*/ 152400 h 1724025"/>
              <a:gd name="connsiteX120" fmla="*/ 1525116 w 2336874"/>
              <a:gd name="connsiteY120" fmla="*/ 123825 h 1724025"/>
              <a:gd name="connsiteX121" fmla="*/ 1620366 w 2336874"/>
              <a:gd name="connsiteY121" fmla="*/ 114300 h 1724025"/>
              <a:gd name="connsiteX122" fmla="*/ 1648941 w 2336874"/>
              <a:gd name="connsiteY122" fmla="*/ 133350 h 1724025"/>
              <a:gd name="connsiteX123" fmla="*/ 1677516 w 2336874"/>
              <a:gd name="connsiteY123" fmla="*/ 142875 h 1724025"/>
              <a:gd name="connsiteX124" fmla="*/ 1687041 w 2336874"/>
              <a:gd name="connsiteY124" fmla="*/ 171450 h 1724025"/>
              <a:gd name="connsiteX125" fmla="*/ 1715616 w 2336874"/>
              <a:gd name="connsiteY125" fmla="*/ 190500 h 1724025"/>
              <a:gd name="connsiteX126" fmla="*/ 1734666 w 2336874"/>
              <a:gd name="connsiteY126" fmla="*/ 76200 h 1724025"/>
              <a:gd name="connsiteX127" fmla="*/ 1744191 w 2336874"/>
              <a:gd name="connsiteY127" fmla="*/ 47625 h 1724025"/>
              <a:gd name="connsiteX128" fmla="*/ 1772766 w 2336874"/>
              <a:gd name="connsiteY128" fmla="*/ 38100 h 1724025"/>
              <a:gd name="connsiteX129" fmla="*/ 1801341 w 2336874"/>
              <a:gd name="connsiteY129" fmla="*/ 66675 h 1724025"/>
              <a:gd name="connsiteX130" fmla="*/ 1848966 w 2336874"/>
              <a:gd name="connsiteY130" fmla="*/ 19050 h 1724025"/>
              <a:gd name="connsiteX131" fmla="*/ 1877541 w 2336874"/>
              <a:gd name="connsiteY131" fmla="*/ 0 h 1724025"/>
              <a:gd name="connsiteX132" fmla="*/ 1896591 w 2336874"/>
              <a:gd name="connsiteY132" fmla="*/ 28575 h 1724025"/>
              <a:gd name="connsiteX133" fmla="*/ 2096616 w 2336874"/>
              <a:gd name="connsiteY133" fmla="*/ 57150 h 1724025"/>
              <a:gd name="connsiteX134" fmla="*/ 2144241 w 2336874"/>
              <a:gd name="connsiteY134" fmla="*/ 142875 h 1724025"/>
              <a:gd name="connsiteX135" fmla="*/ 2210916 w 2336874"/>
              <a:gd name="connsiteY135" fmla="*/ 314325 h 1724025"/>
              <a:gd name="connsiteX136" fmla="*/ 2239491 w 2336874"/>
              <a:gd name="connsiteY136" fmla="*/ 323850 h 1724025"/>
              <a:gd name="connsiteX137" fmla="*/ 2210916 w 2336874"/>
              <a:gd name="connsiteY137" fmla="*/ 390525 h 1724025"/>
              <a:gd name="connsiteX138" fmla="*/ 2182341 w 2336874"/>
              <a:gd name="connsiteY138" fmla="*/ 409575 h 1724025"/>
              <a:gd name="connsiteX139" fmla="*/ 2172816 w 2336874"/>
              <a:gd name="connsiteY139" fmla="*/ 466725 h 1724025"/>
              <a:gd name="connsiteX140" fmla="*/ 2201391 w 2336874"/>
              <a:gd name="connsiteY140" fmla="*/ 476250 h 1724025"/>
              <a:gd name="connsiteX141" fmla="*/ 2191866 w 2336874"/>
              <a:gd name="connsiteY141" fmla="*/ 533400 h 1724025"/>
              <a:gd name="connsiteX142" fmla="*/ 2153766 w 2336874"/>
              <a:gd name="connsiteY142" fmla="*/ 552450 h 1724025"/>
              <a:gd name="connsiteX143" fmla="*/ 2134716 w 2336874"/>
              <a:gd name="connsiteY143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77516 w 2336874"/>
              <a:gd name="connsiteY20" fmla="*/ 771525 h 1724025"/>
              <a:gd name="connsiteX21" fmla="*/ 1877541 w 2336874"/>
              <a:gd name="connsiteY21" fmla="*/ 981075 h 1724025"/>
              <a:gd name="connsiteX22" fmla="*/ 1896591 w 2336874"/>
              <a:gd name="connsiteY22" fmla="*/ 923925 h 1724025"/>
              <a:gd name="connsiteX23" fmla="*/ 1906116 w 2336874"/>
              <a:gd name="connsiteY23" fmla="*/ 714375 h 1724025"/>
              <a:gd name="connsiteX24" fmla="*/ 1925166 w 2336874"/>
              <a:gd name="connsiteY24" fmla="*/ 657225 h 1724025"/>
              <a:gd name="connsiteX25" fmla="*/ 1953741 w 2336874"/>
              <a:gd name="connsiteY25" fmla="*/ 628650 h 1724025"/>
              <a:gd name="connsiteX26" fmla="*/ 1982316 w 2336874"/>
              <a:gd name="connsiteY26" fmla="*/ 571500 h 1724025"/>
              <a:gd name="connsiteX27" fmla="*/ 2010891 w 2336874"/>
              <a:gd name="connsiteY27" fmla="*/ 552450 h 1724025"/>
              <a:gd name="connsiteX28" fmla="*/ 2029941 w 2336874"/>
              <a:gd name="connsiteY28" fmla="*/ 581025 h 1724025"/>
              <a:gd name="connsiteX29" fmla="*/ 2087091 w 2336874"/>
              <a:gd name="connsiteY29" fmla="*/ 628650 h 1724025"/>
              <a:gd name="connsiteX30" fmla="*/ 2106141 w 2336874"/>
              <a:gd name="connsiteY30" fmla="*/ 657225 h 1724025"/>
              <a:gd name="connsiteX31" fmla="*/ 2125191 w 2336874"/>
              <a:gd name="connsiteY31" fmla="*/ 714375 h 1724025"/>
              <a:gd name="connsiteX32" fmla="*/ 2153766 w 2336874"/>
              <a:gd name="connsiteY32" fmla="*/ 733425 h 1724025"/>
              <a:gd name="connsiteX33" fmla="*/ 2182341 w 2336874"/>
              <a:gd name="connsiteY33" fmla="*/ 723900 h 1724025"/>
              <a:gd name="connsiteX34" fmla="*/ 2191866 w 2336874"/>
              <a:gd name="connsiteY34" fmla="*/ 676275 h 1724025"/>
              <a:gd name="connsiteX35" fmla="*/ 2220441 w 2336874"/>
              <a:gd name="connsiteY35" fmla="*/ 695325 h 1724025"/>
              <a:gd name="connsiteX36" fmla="*/ 2287116 w 2336874"/>
              <a:gd name="connsiteY36" fmla="*/ 742950 h 1724025"/>
              <a:gd name="connsiteX37" fmla="*/ 2315691 w 2336874"/>
              <a:gd name="connsiteY37" fmla="*/ 781050 h 1724025"/>
              <a:gd name="connsiteX38" fmla="*/ 2334741 w 2336874"/>
              <a:gd name="connsiteY38" fmla="*/ 876300 h 1724025"/>
              <a:gd name="connsiteX39" fmla="*/ 2325216 w 2336874"/>
              <a:gd name="connsiteY39" fmla="*/ 1028700 h 1724025"/>
              <a:gd name="connsiteX40" fmla="*/ 2296641 w 2336874"/>
              <a:gd name="connsiteY40" fmla="*/ 1038225 h 1724025"/>
              <a:gd name="connsiteX41" fmla="*/ 2191866 w 2336874"/>
              <a:gd name="connsiteY41" fmla="*/ 1047750 h 1724025"/>
              <a:gd name="connsiteX42" fmla="*/ 2163291 w 2336874"/>
              <a:gd name="connsiteY42" fmla="*/ 1066800 h 1724025"/>
              <a:gd name="connsiteX43" fmla="*/ 2134716 w 2336874"/>
              <a:gd name="connsiteY43" fmla="*/ 1133475 h 1724025"/>
              <a:gd name="connsiteX44" fmla="*/ 2220441 w 2336874"/>
              <a:gd name="connsiteY44" fmla="*/ 1171575 h 1724025"/>
              <a:gd name="connsiteX45" fmla="*/ 2210916 w 2336874"/>
              <a:gd name="connsiteY45" fmla="*/ 1200150 h 1724025"/>
              <a:gd name="connsiteX46" fmla="*/ 2153766 w 2336874"/>
              <a:gd name="connsiteY46" fmla="*/ 1238250 h 1724025"/>
              <a:gd name="connsiteX47" fmla="*/ 2125191 w 2336874"/>
              <a:gd name="connsiteY47" fmla="*/ 1257300 h 1724025"/>
              <a:gd name="connsiteX48" fmla="*/ 2087091 w 2336874"/>
              <a:gd name="connsiteY48" fmla="*/ 1314450 h 1724025"/>
              <a:gd name="connsiteX49" fmla="*/ 2077566 w 2336874"/>
              <a:gd name="connsiteY49" fmla="*/ 1343025 h 1724025"/>
              <a:gd name="connsiteX50" fmla="*/ 2048991 w 2336874"/>
              <a:gd name="connsiteY50" fmla="*/ 1362075 h 1724025"/>
              <a:gd name="connsiteX51" fmla="*/ 1963266 w 2336874"/>
              <a:gd name="connsiteY51" fmla="*/ 1371600 h 1724025"/>
              <a:gd name="connsiteX52" fmla="*/ 1934691 w 2336874"/>
              <a:gd name="connsiteY52" fmla="*/ 1390650 h 1724025"/>
              <a:gd name="connsiteX53" fmla="*/ 1906116 w 2336874"/>
              <a:gd name="connsiteY53" fmla="*/ 1485900 h 1724025"/>
              <a:gd name="connsiteX54" fmla="*/ 1868016 w 2336874"/>
              <a:gd name="connsiteY54" fmla="*/ 1714500 h 1724025"/>
              <a:gd name="connsiteX55" fmla="*/ 1839441 w 2336874"/>
              <a:gd name="connsiteY55" fmla="*/ 1724025 h 1724025"/>
              <a:gd name="connsiteX56" fmla="*/ 1801341 w 2336874"/>
              <a:gd name="connsiteY56" fmla="*/ 1676400 h 1724025"/>
              <a:gd name="connsiteX57" fmla="*/ 1706075 w 2336874"/>
              <a:gd name="connsiteY57" fmla="*/ 1631948 h 1724025"/>
              <a:gd name="connsiteX58" fmla="*/ 1525116 w 2336874"/>
              <a:gd name="connsiteY58" fmla="*/ 1685925 h 1724025"/>
              <a:gd name="connsiteX59" fmla="*/ 1506066 w 2336874"/>
              <a:gd name="connsiteY59" fmla="*/ 1714500 h 1724025"/>
              <a:gd name="connsiteX60" fmla="*/ 1420341 w 2336874"/>
              <a:gd name="connsiteY60" fmla="*/ 1685925 h 1724025"/>
              <a:gd name="connsiteX61" fmla="*/ 1334616 w 2336874"/>
              <a:gd name="connsiteY61" fmla="*/ 1619250 h 1724025"/>
              <a:gd name="connsiteX62" fmla="*/ 1277466 w 2336874"/>
              <a:gd name="connsiteY62" fmla="*/ 1600200 h 1724025"/>
              <a:gd name="connsiteX63" fmla="*/ 1248891 w 2336874"/>
              <a:gd name="connsiteY63" fmla="*/ 1590675 h 1724025"/>
              <a:gd name="connsiteX64" fmla="*/ 1125066 w 2336874"/>
              <a:gd name="connsiteY64" fmla="*/ 1600200 h 1724025"/>
              <a:gd name="connsiteX65" fmla="*/ 1067916 w 2336874"/>
              <a:gd name="connsiteY65" fmla="*/ 1543050 h 1724025"/>
              <a:gd name="connsiteX66" fmla="*/ 1029816 w 2336874"/>
              <a:gd name="connsiteY66" fmla="*/ 1514475 h 1724025"/>
              <a:gd name="connsiteX67" fmla="*/ 1010766 w 2336874"/>
              <a:gd name="connsiteY67" fmla="*/ 1485900 h 1724025"/>
              <a:gd name="connsiteX68" fmla="*/ 982191 w 2336874"/>
              <a:gd name="connsiteY68" fmla="*/ 1457325 h 1724025"/>
              <a:gd name="connsiteX69" fmla="*/ 991716 w 2336874"/>
              <a:gd name="connsiteY69" fmla="*/ 1371600 h 1724025"/>
              <a:gd name="connsiteX70" fmla="*/ 1001241 w 2336874"/>
              <a:gd name="connsiteY70" fmla="*/ 1343025 h 1724025"/>
              <a:gd name="connsiteX71" fmla="*/ 1020291 w 2336874"/>
              <a:gd name="connsiteY71" fmla="*/ 1266825 h 1724025"/>
              <a:gd name="connsiteX72" fmla="*/ 1010766 w 2336874"/>
              <a:gd name="connsiteY72" fmla="*/ 1219200 h 1724025"/>
              <a:gd name="connsiteX73" fmla="*/ 875818 w 2336874"/>
              <a:gd name="connsiteY73" fmla="*/ 950915 h 1724025"/>
              <a:gd name="connsiteX74" fmla="*/ 763116 w 2336874"/>
              <a:gd name="connsiteY74" fmla="*/ 762000 h 1724025"/>
              <a:gd name="connsiteX75" fmla="*/ 753591 w 2336874"/>
              <a:gd name="connsiteY75" fmla="*/ 733425 h 1724025"/>
              <a:gd name="connsiteX76" fmla="*/ 667866 w 2336874"/>
              <a:gd name="connsiteY76" fmla="*/ 723900 h 1724025"/>
              <a:gd name="connsiteX77" fmla="*/ 553566 w 2336874"/>
              <a:gd name="connsiteY77" fmla="*/ 695325 h 1724025"/>
              <a:gd name="connsiteX78" fmla="*/ 534516 w 2336874"/>
              <a:gd name="connsiteY78" fmla="*/ 666750 h 1724025"/>
              <a:gd name="connsiteX79" fmla="*/ 477366 w 2336874"/>
              <a:gd name="connsiteY79" fmla="*/ 666750 h 1724025"/>
              <a:gd name="connsiteX80" fmla="*/ 439266 w 2336874"/>
              <a:gd name="connsiteY80" fmla="*/ 676275 h 1724025"/>
              <a:gd name="connsiteX81" fmla="*/ 353541 w 2336874"/>
              <a:gd name="connsiteY81" fmla="*/ 762000 h 1724025"/>
              <a:gd name="connsiteX82" fmla="*/ 324966 w 2336874"/>
              <a:gd name="connsiteY82" fmla="*/ 790575 h 1724025"/>
              <a:gd name="connsiteX83" fmla="*/ 277341 w 2336874"/>
              <a:gd name="connsiteY83" fmla="*/ 828675 h 1724025"/>
              <a:gd name="connsiteX84" fmla="*/ 239241 w 2336874"/>
              <a:gd name="connsiteY84" fmla="*/ 809625 h 1724025"/>
              <a:gd name="connsiteX85" fmla="*/ 210666 w 2336874"/>
              <a:gd name="connsiteY85" fmla="*/ 704850 h 1724025"/>
              <a:gd name="connsiteX86" fmla="*/ 172566 w 2336874"/>
              <a:gd name="connsiteY86" fmla="*/ 676275 h 1724025"/>
              <a:gd name="connsiteX87" fmla="*/ 96366 w 2336874"/>
              <a:gd name="connsiteY87" fmla="*/ 638175 h 1724025"/>
              <a:gd name="connsiteX88" fmla="*/ 105891 w 2336874"/>
              <a:gd name="connsiteY88" fmla="*/ 590550 h 1724025"/>
              <a:gd name="connsiteX89" fmla="*/ 163041 w 2336874"/>
              <a:gd name="connsiteY89" fmla="*/ 533400 h 1724025"/>
              <a:gd name="connsiteX90" fmla="*/ 115416 w 2336874"/>
              <a:gd name="connsiteY90" fmla="*/ 476250 h 1724025"/>
              <a:gd name="connsiteX91" fmla="*/ 96366 w 2336874"/>
              <a:gd name="connsiteY91" fmla="*/ 447675 h 1724025"/>
              <a:gd name="connsiteX92" fmla="*/ 58266 w 2336874"/>
              <a:gd name="connsiteY92" fmla="*/ 400050 h 1724025"/>
              <a:gd name="connsiteX93" fmla="*/ 115416 w 2336874"/>
              <a:gd name="connsiteY93" fmla="*/ 381000 h 1724025"/>
              <a:gd name="connsiteX94" fmla="*/ 115416 w 2336874"/>
              <a:gd name="connsiteY94" fmla="*/ 257175 h 1724025"/>
              <a:gd name="connsiteX95" fmla="*/ 172566 w 2336874"/>
              <a:gd name="connsiteY95" fmla="*/ 209550 h 1724025"/>
              <a:gd name="connsiteX96" fmla="*/ 220191 w 2336874"/>
              <a:gd name="connsiteY96" fmla="*/ 123825 h 1724025"/>
              <a:gd name="connsiteX97" fmla="*/ 324966 w 2336874"/>
              <a:gd name="connsiteY97" fmla="*/ 133350 h 1724025"/>
              <a:gd name="connsiteX98" fmla="*/ 353541 w 2336874"/>
              <a:gd name="connsiteY98" fmla="*/ 142875 h 1724025"/>
              <a:gd name="connsiteX99" fmla="*/ 382116 w 2336874"/>
              <a:gd name="connsiteY99" fmla="*/ 171450 h 1724025"/>
              <a:gd name="connsiteX100" fmla="*/ 439266 w 2336874"/>
              <a:gd name="connsiteY100" fmla="*/ 200025 h 1724025"/>
              <a:gd name="connsiteX101" fmla="*/ 658341 w 2336874"/>
              <a:gd name="connsiteY101" fmla="*/ 209550 h 1724025"/>
              <a:gd name="connsiteX102" fmla="*/ 725016 w 2336874"/>
              <a:gd name="connsiteY102" fmla="*/ 228600 h 1724025"/>
              <a:gd name="connsiteX103" fmla="*/ 753591 w 2336874"/>
              <a:gd name="connsiteY103" fmla="*/ 238125 h 1724025"/>
              <a:gd name="connsiteX104" fmla="*/ 820266 w 2336874"/>
              <a:gd name="connsiteY104" fmla="*/ 228600 h 1724025"/>
              <a:gd name="connsiteX105" fmla="*/ 858366 w 2336874"/>
              <a:gd name="connsiteY105" fmla="*/ 171450 h 1724025"/>
              <a:gd name="connsiteX106" fmla="*/ 886941 w 2336874"/>
              <a:gd name="connsiteY106" fmla="*/ 161925 h 1724025"/>
              <a:gd name="connsiteX107" fmla="*/ 934566 w 2336874"/>
              <a:gd name="connsiteY107" fmla="*/ 171450 h 1724025"/>
              <a:gd name="connsiteX108" fmla="*/ 953616 w 2336874"/>
              <a:gd name="connsiteY108" fmla="*/ 228600 h 1724025"/>
              <a:gd name="connsiteX109" fmla="*/ 963141 w 2336874"/>
              <a:gd name="connsiteY109" fmla="*/ 257175 h 1724025"/>
              <a:gd name="connsiteX110" fmla="*/ 1134591 w 2336874"/>
              <a:gd name="connsiteY110" fmla="*/ 266700 h 1724025"/>
              <a:gd name="connsiteX111" fmla="*/ 1182216 w 2336874"/>
              <a:gd name="connsiteY111" fmla="*/ 314325 h 1724025"/>
              <a:gd name="connsiteX112" fmla="*/ 1229841 w 2336874"/>
              <a:gd name="connsiteY112" fmla="*/ 352425 h 1724025"/>
              <a:gd name="connsiteX113" fmla="*/ 1401291 w 2336874"/>
              <a:gd name="connsiteY113" fmla="*/ 333375 h 1724025"/>
              <a:gd name="connsiteX114" fmla="*/ 1487016 w 2336874"/>
              <a:gd name="connsiteY114" fmla="*/ 304800 h 1724025"/>
              <a:gd name="connsiteX115" fmla="*/ 1515591 w 2336874"/>
              <a:gd name="connsiteY115" fmla="*/ 295275 h 1724025"/>
              <a:gd name="connsiteX116" fmla="*/ 1629891 w 2336874"/>
              <a:gd name="connsiteY116" fmla="*/ 285750 h 1724025"/>
              <a:gd name="connsiteX117" fmla="*/ 1591791 w 2336874"/>
              <a:gd name="connsiteY117" fmla="*/ 219075 h 1724025"/>
              <a:gd name="connsiteX118" fmla="*/ 1563216 w 2336874"/>
              <a:gd name="connsiteY118" fmla="*/ 190500 h 1724025"/>
              <a:gd name="connsiteX119" fmla="*/ 1534641 w 2336874"/>
              <a:gd name="connsiteY119" fmla="*/ 152400 h 1724025"/>
              <a:gd name="connsiteX120" fmla="*/ 1525116 w 2336874"/>
              <a:gd name="connsiteY120" fmla="*/ 123825 h 1724025"/>
              <a:gd name="connsiteX121" fmla="*/ 1620366 w 2336874"/>
              <a:gd name="connsiteY121" fmla="*/ 114300 h 1724025"/>
              <a:gd name="connsiteX122" fmla="*/ 1648941 w 2336874"/>
              <a:gd name="connsiteY122" fmla="*/ 133350 h 1724025"/>
              <a:gd name="connsiteX123" fmla="*/ 1677516 w 2336874"/>
              <a:gd name="connsiteY123" fmla="*/ 142875 h 1724025"/>
              <a:gd name="connsiteX124" fmla="*/ 1687041 w 2336874"/>
              <a:gd name="connsiteY124" fmla="*/ 171450 h 1724025"/>
              <a:gd name="connsiteX125" fmla="*/ 1715616 w 2336874"/>
              <a:gd name="connsiteY125" fmla="*/ 190500 h 1724025"/>
              <a:gd name="connsiteX126" fmla="*/ 1734666 w 2336874"/>
              <a:gd name="connsiteY126" fmla="*/ 76200 h 1724025"/>
              <a:gd name="connsiteX127" fmla="*/ 1744191 w 2336874"/>
              <a:gd name="connsiteY127" fmla="*/ 47625 h 1724025"/>
              <a:gd name="connsiteX128" fmla="*/ 1772766 w 2336874"/>
              <a:gd name="connsiteY128" fmla="*/ 38100 h 1724025"/>
              <a:gd name="connsiteX129" fmla="*/ 1801341 w 2336874"/>
              <a:gd name="connsiteY129" fmla="*/ 66675 h 1724025"/>
              <a:gd name="connsiteX130" fmla="*/ 1848966 w 2336874"/>
              <a:gd name="connsiteY130" fmla="*/ 19050 h 1724025"/>
              <a:gd name="connsiteX131" fmla="*/ 1877541 w 2336874"/>
              <a:gd name="connsiteY131" fmla="*/ 0 h 1724025"/>
              <a:gd name="connsiteX132" fmla="*/ 1896591 w 2336874"/>
              <a:gd name="connsiteY132" fmla="*/ 28575 h 1724025"/>
              <a:gd name="connsiteX133" fmla="*/ 2096616 w 2336874"/>
              <a:gd name="connsiteY133" fmla="*/ 57150 h 1724025"/>
              <a:gd name="connsiteX134" fmla="*/ 2144241 w 2336874"/>
              <a:gd name="connsiteY134" fmla="*/ 142875 h 1724025"/>
              <a:gd name="connsiteX135" fmla="*/ 2210916 w 2336874"/>
              <a:gd name="connsiteY135" fmla="*/ 314325 h 1724025"/>
              <a:gd name="connsiteX136" fmla="*/ 2239491 w 2336874"/>
              <a:gd name="connsiteY136" fmla="*/ 323850 h 1724025"/>
              <a:gd name="connsiteX137" fmla="*/ 2210916 w 2336874"/>
              <a:gd name="connsiteY137" fmla="*/ 390525 h 1724025"/>
              <a:gd name="connsiteX138" fmla="*/ 2182341 w 2336874"/>
              <a:gd name="connsiteY138" fmla="*/ 409575 h 1724025"/>
              <a:gd name="connsiteX139" fmla="*/ 2172816 w 2336874"/>
              <a:gd name="connsiteY139" fmla="*/ 466725 h 1724025"/>
              <a:gd name="connsiteX140" fmla="*/ 2201391 w 2336874"/>
              <a:gd name="connsiteY140" fmla="*/ 476250 h 1724025"/>
              <a:gd name="connsiteX141" fmla="*/ 2191866 w 2336874"/>
              <a:gd name="connsiteY141" fmla="*/ 533400 h 1724025"/>
              <a:gd name="connsiteX142" fmla="*/ 2153766 w 2336874"/>
              <a:gd name="connsiteY142" fmla="*/ 552450 h 1724025"/>
              <a:gd name="connsiteX143" fmla="*/ 2134716 w 2336874"/>
              <a:gd name="connsiteY143" fmla="*/ 590550 h 1724025"/>
              <a:gd name="connsiteX0" fmla="*/ 2134716 w 2336874"/>
              <a:gd name="connsiteY0" fmla="*/ 590550 h 1724025"/>
              <a:gd name="connsiteX1" fmla="*/ 2106141 w 2336874"/>
              <a:gd name="connsiteY1" fmla="*/ 571500 h 1724025"/>
              <a:gd name="connsiteX2" fmla="*/ 2077566 w 2336874"/>
              <a:gd name="connsiteY2" fmla="*/ 523875 h 1724025"/>
              <a:gd name="connsiteX3" fmla="*/ 1953741 w 2336874"/>
              <a:gd name="connsiteY3" fmla="*/ 428625 h 1724025"/>
              <a:gd name="connsiteX4" fmla="*/ 1972791 w 2336874"/>
              <a:gd name="connsiteY4" fmla="*/ 180975 h 1724025"/>
              <a:gd name="connsiteX5" fmla="*/ 1915641 w 2336874"/>
              <a:gd name="connsiteY5" fmla="*/ 152400 h 1724025"/>
              <a:gd name="connsiteX6" fmla="*/ 1877541 w 2336874"/>
              <a:gd name="connsiteY6" fmla="*/ 161925 h 1724025"/>
              <a:gd name="connsiteX7" fmla="*/ 1868016 w 2336874"/>
              <a:gd name="connsiteY7" fmla="*/ 190500 h 1724025"/>
              <a:gd name="connsiteX8" fmla="*/ 1858491 w 2336874"/>
              <a:gd name="connsiteY8" fmla="*/ 285750 h 1724025"/>
              <a:gd name="connsiteX9" fmla="*/ 1839441 w 2336874"/>
              <a:gd name="connsiteY9" fmla="*/ 314325 h 1724025"/>
              <a:gd name="connsiteX10" fmla="*/ 1829916 w 2336874"/>
              <a:gd name="connsiteY10" fmla="*/ 342900 h 1724025"/>
              <a:gd name="connsiteX11" fmla="*/ 1753716 w 2336874"/>
              <a:gd name="connsiteY11" fmla="*/ 409575 h 1724025"/>
              <a:gd name="connsiteX12" fmla="*/ 1725141 w 2336874"/>
              <a:gd name="connsiteY12" fmla="*/ 428625 h 1724025"/>
              <a:gd name="connsiteX13" fmla="*/ 1706091 w 2336874"/>
              <a:gd name="connsiteY13" fmla="*/ 457200 h 1724025"/>
              <a:gd name="connsiteX14" fmla="*/ 1706091 w 2336874"/>
              <a:gd name="connsiteY14" fmla="*/ 514350 h 1724025"/>
              <a:gd name="connsiteX15" fmla="*/ 1648941 w 2336874"/>
              <a:gd name="connsiteY15" fmla="*/ 552450 h 1724025"/>
              <a:gd name="connsiteX16" fmla="*/ 1629891 w 2336874"/>
              <a:gd name="connsiteY16" fmla="*/ 581025 h 1724025"/>
              <a:gd name="connsiteX17" fmla="*/ 1601316 w 2336874"/>
              <a:gd name="connsiteY17" fmla="*/ 600075 h 1724025"/>
              <a:gd name="connsiteX18" fmla="*/ 1582266 w 2336874"/>
              <a:gd name="connsiteY18" fmla="*/ 657225 h 1724025"/>
              <a:gd name="connsiteX19" fmla="*/ 1591791 w 2336874"/>
              <a:gd name="connsiteY19" fmla="*/ 695325 h 1724025"/>
              <a:gd name="connsiteX20" fmla="*/ 1660038 w 2336874"/>
              <a:gd name="connsiteY20" fmla="*/ 777879 h 1724025"/>
              <a:gd name="connsiteX21" fmla="*/ 1877541 w 2336874"/>
              <a:gd name="connsiteY21" fmla="*/ 981075 h 1724025"/>
              <a:gd name="connsiteX22" fmla="*/ 1896591 w 2336874"/>
              <a:gd name="connsiteY22" fmla="*/ 923925 h 1724025"/>
              <a:gd name="connsiteX23" fmla="*/ 1906116 w 2336874"/>
              <a:gd name="connsiteY23" fmla="*/ 714375 h 1724025"/>
              <a:gd name="connsiteX24" fmla="*/ 1925166 w 2336874"/>
              <a:gd name="connsiteY24" fmla="*/ 657225 h 1724025"/>
              <a:gd name="connsiteX25" fmla="*/ 1953741 w 2336874"/>
              <a:gd name="connsiteY25" fmla="*/ 628650 h 1724025"/>
              <a:gd name="connsiteX26" fmla="*/ 1982316 w 2336874"/>
              <a:gd name="connsiteY26" fmla="*/ 571500 h 1724025"/>
              <a:gd name="connsiteX27" fmla="*/ 2010891 w 2336874"/>
              <a:gd name="connsiteY27" fmla="*/ 552450 h 1724025"/>
              <a:gd name="connsiteX28" fmla="*/ 2029941 w 2336874"/>
              <a:gd name="connsiteY28" fmla="*/ 581025 h 1724025"/>
              <a:gd name="connsiteX29" fmla="*/ 2087091 w 2336874"/>
              <a:gd name="connsiteY29" fmla="*/ 628650 h 1724025"/>
              <a:gd name="connsiteX30" fmla="*/ 2106141 w 2336874"/>
              <a:gd name="connsiteY30" fmla="*/ 657225 h 1724025"/>
              <a:gd name="connsiteX31" fmla="*/ 2125191 w 2336874"/>
              <a:gd name="connsiteY31" fmla="*/ 714375 h 1724025"/>
              <a:gd name="connsiteX32" fmla="*/ 2153766 w 2336874"/>
              <a:gd name="connsiteY32" fmla="*/ 733425 h 1724025"/>
              <a:gd name="connsiteX33" fmla="*/ 2182341 w 2336874"/>
              <a:gd name="connsiteY33" fmla="*/ 723900 h 1724025"/>
              <a:gd name="connsiteX34" fmla="*/ 2191866 w 2336874"/>
              <a:gd name="connsiteY34" fmla="*/ 676275 h 1724025"/>
              <a:gd name="connsiteX35" fmla="*/ 2220441 w 2336874"/>
              <a:gd name="connsiteY35" fmla="*/ 695325 h 1724025"/>
              <a:gd name="connsiteX36" fmla="*/ 2287116 w 2336874"/>
              <a:gd name="connsiteY36" fmla="*/ 742950 h 1724025"/>
              <a:gd name="connsiteX37" fmla="*/ 2315691 w 2336874"/>
              <a:gd name="connsiteY37" fmla="*/ 781050 h 1724025"/>
              <a:gd name="connsiteX38" fmla="*/ 2334741 w 2336874"/>
              <a:gd name="connsiteY38" fmla="*/ 876300 h 1724025"/>
              <a:gd name="connsiteX39" fmla="*/ 2325216 w 2336874"/>
              <a:gd name="connsiteY39" fmla="*/ 1028700 h 1724025"/>
              <a:gd name="connsiteX40" fmla="*/ 2296641 w 2336874"/>
              <a:gd name="connsiteY40" fmla="*/ 1038225 h 1724025"/>
              <a:gd name="connsiteX41" fmla="*/ 2191866 w 2336874"/>
              <a:gd name="connsiteY41" fmla="*/ 1047750 h 1724025"/>
              <a:gd name="connsiteX42" fmla="*/ 2163291 w 2336874"/>
              <a:gd name="connsiteY42" fmla="*/ 1066800 h 1724025"/>
              <a:gd name="connsiteX43" fmla="*/ 2134716 w 2336874"/>
              <a:gd name="connsiteY43" fmla="*/ 1133475 h 1724025"/>
              <a:gd name="connsiteX44" fmla="*/ 2220441 w 2336874"/>
              <a:gd name="connsiteY44" fmla="*/ 1171575 h 1724025"/>
              <a:gd name="connsiteX45" fmla="*/ 2210916 w 2336874"/>
              <a:gd name="connsiteY45" fmla="*/ 1200150 h 1724025"/>
              <a:gd name="connsiteX46" fmla="*/ 2153766 w 2336874"/>
              <a:gd name="connsiteY46" fmla="*/ 1238250 h 1724025"/>
              <a:gd name="connsiteX47" fmla="*/ 2125191 w 2336874"/>
              <a:gd name="connsiteY47" fmla="*/ 1257300 h 1724025"/>
              <a:gd name="connsiteX48" fmla="*/ 2087091 w 2336874"/>
              <a:gd name="connsiteY48" fmla="*/ 1314450 h 1724025"/>
              <a:gd name="connsiteX49" fmla="*/ 2077566 w 2336874"/>
              <a:gd name="connsiteY49" fmla="*/ 1343025 h 1724025"/>
              <a:gd name="connsiteX50" fmla="*/ 2048991 w 2336874"/>
              <a:gd name="connsiteY50" fmla="*/ 1362075 h 1724025"/>
              <a:gd name="connsiteX51" fmla="*/ 1963266 w 2336874"/>
              <a:gd name="connsiteY51" fmla="*/ 1371600 h 1724025"/>
              <a:gd name="connsiteX52" fmla="*/ 1934691 w 2336874"/>
              <a:gd name="connsiteY52" fmla="*/ 1390650 h 1724025"/>
              <a:gd name="connsiteX53" fmla="*/ 1906116 w 2336874"/>
              <a:gd name="connsiteY53" fmla="*/ 1485900 h 1724025"/>
              <a:gd name="connsiteX54" fmla="*/ 1868016 w 2336874"/>
              <a:gd name="connsiteY54" fmla="*/ 1714500 h 1724025"/>
              <a:gd name="connsiteX55" fmla="*/ 1839441 w 2336874"/>
              <a:gd name="connsiteY55" fmla="*/ 1724025 h 1724025"/>
              <a:gd name="connsiteX56" fmla="*/ 1801341 w 2336874"/>
              <a:gd name="connsiteY56" fmla="*/ 1676400 h 1724025"/>
              <a:gd name="connsiteX57" fmla="*/ 1706075 w 2336874"/>
              <a:gd name="connsiteY57" fmla="*/ 1631948 h 1724025"/>
              <a:gd name="connsiteX58" fmla="*/ 1525116 w 2336874"/>
              <a:gd name="connsiteY58" fmla="*/ 1685925 h 1724025"/>
              <a:gd name="connsiteX59" fmla="*/ 1506066 w 2336874"/>
              <a:gd name="connsiteY59" fmla="*/ 1714500 h 1724025"/>
              <a:gd name="connsiteX60" fmla="*/ 1420341 w 2336874"/>
              <a:gd name="connsiteY60" fmla="*/ 1685925 h 1724025"/>
              <a:gd name="connsiteX61" fmla="*/ 1334616 w 2336874"/>
              <a:gd name="connsiteY61" fmla="*/ 1619250 h 1724025"/>
              <a:gd name="connsiteX62" fmla="*/ 1277466 w 2336874"/>
              <a:gd name="connsiteY62" fmla="*/ 1600200 h 1724025"/>
              <a:gd name="connsiteX63" fmla="*/ 1248891 w 2336874"/>
              <a:gd name="connsiteY63" fmla="*/ 1590675 h 1724025"/>
              <a:gd name="connsiteX64" fmla="*/ 1125066 w 2336874"/>
              <a:gd name="connsiteY64" fmla="*/ 1600200 h 1724025"/>
              <a:gd name="connsiteX65" fmla="*/ 1067916 w 2336874"/>
              <a:gd name="connsiteY65" fmla="*/ 1543050 h 1724025"/>
              <a:gd name="connsiteX66" fmla="*/ 1029816 w 2336874"/>
              <a:gd name="connsiteY66" fmla="*/ 1514475 h 1724025"/>
              <a:gd name="connsiteX67" fmla="*/ 1010766 w 2336874"/>
              <a:gd name="connsiteY67" fmla="*/ 1485900 h 1724025"/>
              <a:gd name="connsiteX68" fmla="*/ 982191 w 2336874"/>
              <a:gd name="connsiteY68" fmla="*/ 1457325 h 1724025"/>
              <a:gd name="connsiteX69" fmla="*/ 991716 w 2336874"/>
              <a:gd name="connsiteY69" fmla="*/ 1371600 h 1724025"/>
              <a:gd name="connsiteX70" fmla="*/ 1001241 w 2336874"/>
              <a:gd name="connsiteY70" fmla="*/ 1343025 h 1724025"/>
              <a:gd name="connsiteX71" fmla="*/ 1020291 w 2336874"/>
              <a:gd name="connsiteY71" fmla="*/ 1266825 h 1724025"/>
              <a:gd name="connsiteX72" fmla="*/ 1010766 w 2336874"/>
              <a:gd name="connsiteY72" fmla="*/ 1219200 h 1724025"/>
              <a:gd name="connsiteX73" fmla="*/ 875818 w 2336874"/>
              <a:gd name="connsiteY73" fmla="*/ 950915 h 1724025"/>
              <a:gd name="connsiteX74" fmla="*/ 763116 w 2336874"/>
              <a:gd name="connsiteY74" fmla="*/ 762000 h 1724025"/>
              <a:gd name="connsiteX75" fmla="*/ 753591 w 2336874"/>
              <a:gd name="connsiteY75" fmla="*/ 733425 h 1724025"/>
              <a:gd name="connsiteX76" fmla="*/ 667866 w 2336874"/>
              <a:gd name="connsiteY76" fmla="*/ 723900 h 1724025"/>
              <a:gd name="connsiteX77" fmla="*/ 553566 w 2336874"/>
              <a:gd name="connsiteY77" fmla="*/ 695325 h 1724025"/>
              <a:gd name="connsiteX78" fmla="*/ 534516 w 2336874"/>
              <a:gd name="connsiteY78" fmla="*/ 666750 h 1724025"/>
              <a:gd name="connsiteX79" fmla="*/ 477366 w 2336874"/>
              <a:gd name="connsiteY79" fmla="*/ 666750 h 1724025"/>
              <a:gd name="connsiteX80" fmla="*/ 439266 w 2336874"/>
              <a:gd name="connsiteY80" fmla="*/ 676275 h 1724025"/>
              <a:gd name="connsiteX81" fmla="*/ 353541 w 2336874"/>
              <a:gd name="connsiteY81" fmla="*/ 762000 h 1724025"/>
              <a:gd name="connsiteX82" fmla="*/ 324966 w 2336874"/>
              <a:gd name="connsiteY82" fmla="*/ 790575 h 1724025"/>
              <a:gd name="connsiteX83" fmla="*/ 277341 w 2336874"/>
              <a:gd name="connsiteY83" fmla="*/ 828675 h 1724025"/>
              <a:gd name="connsiteX84" fmla="*/ 239241 w 2336874"/>
              <a:gd name="connsiteY84" fmla="*/ 809625 h 1724025"/>
              <a:gd name="connsiteX85" fmla="*/ 210666 w 2336874"/>
              <a:gd name="connsiteY85" fmla="*/ 704850 h 1724025"/>
              <a:gd name="connsiteX86" fmla="*/ 172566 w 2336874"/>
              <a:gd name="connsiteY86" fmla="*/ 676275 h 1724025"/>
              <a:gd name="connsiteX87" fmla="*/ 96366 w 2336874"/>
              <a:gd name="connsiteY87" fmla="*/ 638175 h 1724025"/>
              <a:gd name="connsiteX88" fmla="*/ 105891 w 2336874"/>
              <a:gd name="connsiteY88" fmla="*/ 590550 h 1724025"/>
              <a:gd name="connsiteX89" fmla="*/ 163041 w 2336874"/>
              <a:gd name="connsiteY89" fmla="*/ 533400 h 1724025"/>
              <a:gd name="connsiteX90" fmla="*/ 115416 w 2336874"/>
              <a:gd name="connsiteY90" fmla="*/ 476250 h 1724025"/>
              <a:gd name="connsiteX91" fmla="*/ 96366 w 2336874"/>
              <a:gd name="connsiteY91" fmla="*/ 447675 h 1724025"/>
              <a:gd name="connsiteX92" fmla="*/ 58266 w 2336874"/>
              <a:gd name="connsiteY92" fmla="*/ 400050 h 1724025"/>
              <a:gd name="connsiteX93" fmla="*/ 115416 w 2336874"/>
              <a:gd name="connsiteY93" fmla="*/ 381000 h 1724025"/>
              <a:gd name="connsiteX94" fmla="*/ 115416 w 2336874"/>
              <a:gd name="connsiteY94" fmla="*/ 257175 h 1724025"/>
              <a:gd name="connsiteX95" fmla="*/ 172566 w 2336874"/>
              <a:gd name="connsiteY95" fmla="*/ 209550 h 1724025"/>
              <a:gd name="connsiteX96" fmla="*/ 220191 w 2336874"/>
              <a:gd name="connsiteY96" fmla="*/ 123825 h 1724025"/>
              <a:gd name="connsiteX97" fmla="*/ 324966 w 2336874"/>
              <a:gd name="connsiteY97" fmla="*/ 133350 h 1724025"/>
              <a:gd name="connsiteX98" fmla="*/ 353541 w 2336874"/>
              <a:gd name="connsiteY98" fmla="*/ 142875 h 1724025"/>
              <a:gd name="connsiteX99" fmla="*/ 382116 w 2336874"/>
              <a:gd name="connsiteY99" fmla="*/ 171450 h 1724025"/>
              <a:gd name="connsiteX100" fmla="*/ 439266 w 2336874"/>
              <a:gd name="connsiteY100" fmla="*/ 200025 h 1724025"/>
              <a:gd name="connsiteX101" fmla="*/ 658341 w 2336874"/>
              <a:gd name="connsiteY101" fmla="*/ 209550 h 1724025"/>
              <a:gd name="connsiteX102" fmla="*/ 725016 w 2336874"/>
              <a:gd name="connsiteY102" fmla="*/ 228600 h 1724025"/>
              <a:gd name="connsiteX103" fmla="*/ 753591 w 2336874"/>
              <a:gd name="connsiteY103" fmla="*/ 238125 h 1724025"/>
              <a:gd name="connsiteX104" fmla="*/ 820266 w 2336874"/>
              <a:gd name="connsiteY104" fmla="*/ 228600 h 1724025"/>
              <a:gd name="connsiteX105" fmla="*/ 858366 w 2336874"/>
              <a:gd name="connsiteY105" fmla="*/ 171450 h 1724025"/>
              <a:gd name="connsiteX106" fmla="*/ 886941 w 2336874"/>
              <a:gd name="connsiteY106" fmla="*/ 161925 h 1724025"/>
              <a:gd name="connsiteX107" fmla="*/ 934566 w 2336874"/>
              <a:gd name="connsiteY107" fmla="*/ 171450 h 1724025"/>
              <a:gd name="connsiteX108" fmla="*/ 953616 w 2336874"/>
              <a:gd name="connsiteY108" fmla="*/ 228600 h 1724025"/>
              <a:gd name="connsiteX109" fmla="*/ 963141 w 2336874"/>
              <a:gd name="connsiteY109" fmla="*/ 257175 h 1724025"/>
              <a:gd name="connsiteX110" fmla="*/ 1134591 w 2336874"/>
              <a:gd name="connsiteY110" fmla="*/ 266700 h 1724025"/>
              <a:gd name="connsiteX111" fmla="*/ 1182216 w 2336874"/>
              <a:gd name="connsiteY111" fmla="*/ 314325 h 1724025"/>
              <a:gd name="connsiteX112" fmla="*/ 1229841 w 2336874"/>
              <a:gd name="connsiteY112" fmla="*/ 352425 h 1724025"/>
              <a:gd name="connsiteX113" fmla="*/ 1401291 w 2336874"/>
              <a:gd name="connsiteY113" fmla="*/ 333375 h 1724025"/>
              <a:gd name="connsiteX114" fmla="*/ 1487016 w 2336874"/>
              <a:gd name="connsiteY114" fmla="*/ 304800 h 1724025"/>
              <a:gd name="connsiteX115" fmla="*/ 1515591 w 2336874"/>
              <a:gd name="connsiteY115" fmla="*/ 295275 h 1724025"/>
              <a:gd name="connsiteX116" fmla="*/ 1629891 w 2336874"/>
              <a:gd name="connsiteY116" fmla="*/ 285750 h 1724025"/>
              <a:gd name="connsiteX117" fmla="*/ 1591791 w 2336874"/>
              <a:gd name="connsiteY117" fmla="*/ 219075 h 1724025"/>
              <a:gd name="connsiteX118" fmla="*/ 1563216 w 2336874"/>
              <a:gd name="connsiteY118" fmla="*/ 190500 h 1724025"/>
              <a:gd name="connsiteX119" fmla="*/ 1534641 w 2336874"/>
              <a:gd name="connsiteY119" fmla="*/ 152400 h 1724025"/>
              <a:gd name="connsiteX120" fmla="*/ 1525116 w 2336874"/>
              <a:gd name="connsiteY120" fmla="*/ 123825 h 1724025"/>
              <a:gd name="connsiteX121" fmla="*/ 1620366 w 2336874"/>
              <a:gd name="connsiteY121" fmla="*/ 114300 h 1724025"/>
              <a:gd name="connsiteX122" fmla="*/ 1648941 w 2336874"/>
              <a:gd name="connsiteY122" fmla="*/ 133350 h 1724025"/>
              <a:gd name="connsiteX123" fmla="*/ 1677516 w 2336874"/>
              <a:gd name="connsiteY123" fmla="*/ 142875 h 1724025"/>
              <a:gd name="connsiteX124" fmla="*/ 1687041 w 2336874"/>
              <a:gd name="connsiteY124" fmla="*/ 171450 h 1724025"/>
              <a:gd name="connsiteX125" fmla="*/ 1715616 w 2336874"/>
              <a:gd name="connsiteY125" fmla="*/ 190500 h 1724025"/>
              <a:gd name="connsiteX126" fmla="*/ 1734666 w 2336874"/>
              <a:gd name="connsiteY126" fmla="*/ 76200 h 1724025"/>
              <a:gd name="connsiteX127" fmla="*/ 1744191 w 2336874"/>
              <a:gd name="connsiteY127" fmla="*/ 47625 h 1724025"/>
              <a:gd name="connsiteX128" fmla="*/ 1772766 w 2336874"/>
              <a:gd name="connsiteY128" fmla="*/ 38100 h 1724025"/>
              <a:gd name="connsiteX129" fmla="*/ 1801341 w 2336874"/>
              <a:gd name="connsiteY129" fmla="*/ 66675 h 1724025"/>
              <a:gd name="connsiteX130" fmla="*/ 1848966 w 2336874"/>
              <a:gd name="connsiteY130" fmla="*/ 19050 h 1724025"/>
              <a:gd name="connsiteX131" fmla="*/ 1877541 w 2336874"/>
              <a:gd name="connsiteY131" fmla="*/ 0 h 1724025"/>
              <a:gd name="connsiteX132" fmla="*/ 1896591 w 2336874"/>
              <a:gd name="connsiteY132" fmla="*/ 28575 h 1724025"/>
              <a:gd name="connsiteX133" fmla="*/ 2096616 w 2336874"/>
              <a:gd name="connsiteY133" fmla="*/ 57150 h 1724025"/>
              <a:gd name="connsiteX134" fmla="*/ 2144241 w 2336874"/>
              <a:gd name="connsiteY134" fmla="*/ 142875 h 1724025"/>
              <a:gd name="connsiteX135" fmla="*/ 2210916 w 2336874"/>
              <a:gd name="connsiteY135" fmla="*/ 314325 h 1724025"/>
              <a:gd name="connsiteX136" fmla="*/ 2239491 w 2336874"/>
              <a:gd name="connsiteY136" fmla="*/ 323850 h 1724025"/>
              <a:gd name="connsiteX137" fmla="*/ 2210916 w 2336874"/>
              <a:gd name="connsiteY137" fmla="*/ 390525 h 1724025"/>
              <a:gd name="connsiteX138" fmla="*/ 2182341 w 2336874"/>
              <a:gd name="connsiteY138" fmla="*/ 409575 h 1724025"/>
              <a:gd name="connsiteX139" fmla="*/ 2172816 w 2336874"/>
              <a:gd name="connsiteY139" fmla="*/ 466725 h 1724025"/>
              <a:gd name="connsiteX140" fmla="*/ 2201391 w 2336874"/>
              <a:gd name="connsiteY140" fmla="*/ 476250 h 1724025"/>
              <a:gd name="connsiteX141" fmla="*/ 2191866 w 2336874"/>
              <a:gd name="connsiteY141" fmla="*/ 533400 h 1724025"/>
              <a:gd name="connsiteX142" fmla="*/ 2153766 w 2336874"/>
              <a:gd name="connsiteY142" fmla="*/ 552450 h 1724025"/>
              <a:gd name="connsiteX143" fmla="*/ 2134716 w 2336874"/>
              <a:gd name="connsiteY143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25116 w 2406704"/>
              <a:gd name="connsiteY120" fmla="*/ 123825 h 1724025"/>
              <a:gd name="connsiteX121" fmla="*/ 1620366 w 2406704"/>
              <a:gd name="connsiteY121" fmla="*/ 114300 h 1724025"/>
              <a:gd name="connsiteX122" fmla="*/ 1648941 w 2406704"/>
              <a:gd name="connsiteY122" fmla="*/ 133350 h 1724025"/>
              <a:gd name="connsiteX123" fmla="*/ 1677516 w 2406704"/>
              <a:gd name="connsiteY123" fmla="*/ 142875 h 1724025"/>
              <a:gd name="connsiteX124" fmla="*/ 1687041 w 2406704"/>
              <a:gd name="connsiteY124" fmla="*/ 171450 h 1724025"/>
              <a:gd name="connsiteX125" fmla="*/ 1715616 w 2406704"/>
              <a:gd name="connsiteY125" fmla="*/ 190500 h 1724025"/>
              <a:gd name="connsiteX126" fmla="*/ 1734666 w 2406704"/>
              <a:gd name="connsiteY126" fmla="*/ 76200 h 1724025"/>
              <a:gd name="connsiteX127" fmla="*/ 1744191 w 2406704"/>
              <a:gd name="connsiteY127" fmla="*/ 47625 h 1724025"/>
              <a:gd name="connsiteX128" fmla="*/ 1772766 w 2406704"/>
              <a:gd name="connsiteY128" fmla="*/ 38100 h 1724025"/>
              <a:gd name="connsiteX129" fmla="*/ 1801341 w 2406704"/>
              <a:gd name="connsiteY129" fmla="*/ 66675 h 1724025"/>
              <a:gd name="connsiteX130" fmla="*/ 1848966 w 2406704"/>
              <a:gd name="connsiteY130" fmla="*/ 19050 h 1724025"/>
              <a:gd name="connsiteX131" fmla="*/ 1877541 w 2406704"/>
              <a:gd name="connsiteY131" fmla="*/ 0 h 1724025"/>
              <a:gd name="connsiteX132" fmla="*/ 1896591 w 2406704"/>
              <a:gd name="connsiteY132" fmla="*/ 28575 h 1724025"/>
              <a:gd name="connsiteX133" fmla="*/ 2096616 w 2406704"/>
              <a:gd name="connsiteY133" fmla="*/ 57150 h 1724025"/>
              <a:gd name="connsiteX134" fmla="*/ 2144241 w 2406704"/>
              <a:gd name="connsiteY134" fmla="*/ 142875 h 1724025"/>
              <a:gd name="connsiteX135" fmla="*/ 2210916 w 2406704"/>
              <a:gd name="connsiteY135" fmla="*/ 314325 h 1724025"/>
              <a:gd name="connsiteX136" fmla="*/ 2239491 w 2406704"/>
              <a:gd name="connsiteY136" fmla="*/ 323850 h 1724025"/>
              <a:gd name="connsiteX137" fmla="*/ 2210916 w 2406704"/>
              <a:gd name="connsiteY137" fmla="*/ 390525 h 1724025"/>
              <a:gd name="connsiteX138" fmla="*/ 2182341 w 2406704"/>
              <a:gd name="connsiteY138" fmla="*/ 409575 h 1724025"/>
              <a:gd name="connsiteX139" fmla="*/ 2172816 w 2406704"/>
              <a:gd name="connsiteY139" fmla="*/ 466725 h 1724025"/>
              <a:gd name="connsiteX140" fmla="*/ 2201391 w 2406704"/>
              <a:gd name="connsiteY140" fmla="*/ 476250 h 1724025"/>
              <a:gd name="connsiteX141" fmla="*/ 2191866 w 2406704"/>
              <a:gd name="connsiteY141" fmla="*/ 533400 h 1724025"/>
              <a:gd name="connsiteX142" fmla="*/ 2153766 w 2406704"/>
              <a:gd name="connsiteY142" fmla="*/ 552450 h 1724025"/>
              <a:gd name="connsiteX143" fmla="*/ 2134716 w 2406704"/>
              <a:gd name="connsiteY143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25116 w 2406704"/>
              <a:gd name="connsiteY120" fmla="*/ 123825 h 1724025"/>
              <a:gd name="connsiteX121" fmla="*/ 1620366 w 2406704"/>
              <a:gd name="connsiteY121" fmla="*/ 114300 h 1724025"/>
              <a:gd name="connsiteX122" fmla="*/ 1648941 w 2406704"/>
              <a:gd name="connsiteY122" fmla="*/ 133350 h 1724025"/>
              <a:gd name="connsiteX123" fmla="*/ 1677516 w 2406704"/>
              <a:gd name="connsiteY123" fmla="*/ 142875 h 1724025"/>
              <a:gd name="connsiteX124" fmla="*/ 1687041 w 2406704"/>
              <a:gd name="connsiteY124" fmla="*/ 171450 h 1724025"/>
              <a:gd name="connsiteX125" fmla="*/ 1715616 w 2406704"/>
              <a:gd name="connsiteY125" fmla="*/ 190500 h 1724025"/>
              <a:gd name="connsiteX126" fmla="*/ 1734666 w 2406704"/>
              <a:gd name="connsiteY126" fmla="*/ 76200 h 1724025"/>
              <a:gd name="connsiteX127" fmla="*/ 1744191 w 2406704"/>
              <a:gd name="connsiteY127" fmla="*/ 47625 h 1724025"/>
              <a:gd name="connsiteX128" fmla="*/ 1772766 w 2406704"/>
              <a:gd name="connsiteY128" fmla="*/ 38100 h 1724025"/>
              <a:gd name="connsiteX129" fmla="*/ 1801341 w 2406704"/>
              <a:gd name="connsiteY129" fmla="*/ 66675 h 1724025"/>
              <a:gd name="connsiteX130" fmla="*/ 1848966 w 2406704"/>
              <a:gd name="connsiteY130" fmla="*/ 19050 h 1724025"/>
              <a:gd name="connsiteX131" fmla="*/ 1877541 w 2406704"/>
              <a:gd name="connsiteY131" fmla="*/ 0 h 1724025"/>
              <a:gd name="connsiteX132" fmla="*/ 1896591 w 2406704"/>
              <a:gd name="connsiteY132" fmla="*/ 28575 h 1724025"/>
              <a:gd name="connsiteX133" fmla="*/ 2096616 w 2406704"/>
              <a:gd name="connsiteY133" fmla="*/ 57150 h 1724025"/>
              <a:gd name="connsiteX134" fmla="*/ 2144241 w 2406704"/>
              <a:gd name="connsiteY134" fmla="*/ 142875 h 1724025"/>
              <a:gd name="connsiteX135" fmla="*/ 2210916 w 2406704"/>
              <a:gd name="connsiteY135" fmla="*/ 314325 h 1724025"/>
              <a:gd name="connsiteX136" fmla="*/ 2239491 w 2406704"/>
              <a:gd name="connsiteY136" fmla="*/ 323850 h 1724025"/>
              <a:gd name="connsiteX137" fmla="*/ 2182341 w 2406704"/>
              <a:gd name="connsiteY137" fmla="*/ 409575 h 1724025"/>
              <a:gd name="connsiteX138" fmla="*/ 2172816 w 2406704"/>
              <a:gd name="connsiteY138" fmla="*/ 466725 h 1724025"/>
              <a:gd name="connsiteX139" fmla="*/ 2201391 w 2406704"/>
              <a:gd name="connsiteY139" fmla="*/ 476250 h 1724025"/>
              <a:gd name="connsiteX140" fmla="*/ 2191866 w 2406704"/>
              <a:gd name="connsiteY140" fmla="*/ 533400 h 1724025"/>
              <a:gd name="connsiteX141" fmla="*/ 2153766 w 2406704"/>
              <a:gd name="connsiteY141" fmla="*/ 552450 h 1724025"/>
              <a:gd name="connsiteX142" fmla="*/ 2134716 w 2406704"/>
              <a:gd name="connsiteY142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25116 w 2406704"/>
              <a:gd name="connsiteY120" fmla="*/ 123825 h 1724025"/>
              <a:gd name="connsiteX121" fmla="*/ 1620366 w 2406704"/>
              <a:gd name="connsiteY121" fmla="*/ 114300 h 1724025"/>
              <a:gd name="connsiteX122" fmla="*/ 1648941 w 2406704"/>
              <a:gd name="connsiteY122" fmla="*/ 133350 h 1724025"/>
              <a:gd name="connsiteX123" fmla="*/ 1677516 w 2406704"/>
              <a:gd name="connsiteY123" fmla="*/ 142875 h 1724025"/>
              <a:gd name="connsiteX124" fmla="*/ 1687041 w 2406704"/>
              <a:gd name="connsiteY124" fmla="*/ 171450 h 1724025"/>
              <a:gd name="connsiteX125" fmla="*/ 1715616 w 2406704"/>
              <a:gd name="connsiteY125" fmla="*/ 190500 h 1724025"/>
              <a:gd name="connsiteX126" fmla="*/ 1734666 w 2406704"/>
              <a:gd name="connsiteY126" fmla="*/ 76200 h 1724025"/>
              <a:gd name="connsiteX127" fmla="*/ 1744191 w 2406704"/>
              <a:gd name="connsiteY127" fmla="*/ 47625 h 1724025"/>
              <a:gd name="connsiteX128" fmla="*/ 1772766 w 2406704"/>
              <a:gd name="connsiteY128" fmla="*/ 38100 h 1724025"/>
              <a:gd name="connsiteX129" fmla="*/ 1801341 w 2406704"/>
              <a:gd name="connsiteY129" fmla="*/ 66675 h 1724025"/>
              <a:gd name="connsiteX130" fmla="*/ 1848966 w 2406704"/>
              <a:gd name="connsiteY130" fmla="*/ 19050 h 1724025"/>
              <a:gd name="connsiteX131" fmla="*/ 1877541 w 2406704"/>
              <a:gd name="connsiteY131" fmla="*/ 0 h 1724025"/>
              <a:gd name="connsiteX132" fmla="*/ 1896591 w 2406704"/>
              <a:gd name="connsiteY132" fmla="*/ 28575 h 1724025"/>
              <a:gd name="connsiteX133" fmla="*/ 2096616 w 2406704"/>
              <a:gd name="connsiteY133" fmla="*/ 57150 h 1724025"/>
              <a:gd name="connsiteX134" fmla="*/ 2144241 w 2406704"/>
              <a:gd name="connsiteY134" fmla="*/ 142875 h 1724025"/>
              <a:gd name="connsiteX135" fmla="*/ 2210916 w 2406704"/>
              <a:gd name="connsiteY135" fmla="*/ 314325 h 1724025"/>
              <a:gd name="connsiteX136" fmla="*/ 2291859 w 2406704"/>
              <a:gd name="connsiteY136" fmla="*/ 377832 h 1724025"/>
              <a:gd name="connsiteX137" fmla="*/ 2182341 w 2406704"/>
              <a:gd name="connsiteY137" fmla="*/ 409575 h 1724025"/>
              <a:gd name="connsiteX138" fmla="*/ 2172816 w 2406704"/>
              <a:gd name="connsiteY138" fmla="*/ 466725 h 1724025"/>
              <a:gd name="connsiteX139" fmla="*/ 2201391 w 2406704"/>
              <a:gd name="connsiteY139" fmla="*/ 476250 h 1724025"/>
              <a:gd name="connsiteX140" fmla="*/ 2191866 w 2406704"/>
              <a:gd name="connsiteY140" fmla="*/ 533400 h 1724025"/>
              <a:gd name="connsiteX141" fmla="*/ 2153766 w 2406704"/>
              <a:gd name="connsiteY141" fmla="*/ 552450 h 1724025"/>
              <a:gd name="connsiteX142" fmla="*/ 2134716 w 2406704"/>
              <a:gd name="connsiteY142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25116 w 2406704"/>
              <a:gd name="connsiteY120" fmla="*/ 123825 h 1724025"/>
              <a:gd name="connsiteX121" fmla="*/ 1620366 w 2406704"/>
              <a:gd name="connsiteY121" fmla="*/ 114300 h 1724025"/>
              <a:gd name="connsiteX122" fmla="*/ 1648941 w 2406704"/>
              <a:gd name="connsiteY122" fmla="*/ 133350 h 1724025"/>
              <a:gd name="connsiteX123" fmla="*/ 1677516 w 2406704"/>
              <a:gd name="connsiteY123" fmla="*/ 142875 h 1724025"/>
              <a:gd name="connsiteX124" fmla="*/ 1687041 w 2406704"/>
              <a:gd name="connsiteY124" fmla="*/ 171450 h 1724025"/>
              <a:gd name="connsiteX125" fmla="*/ 1715616 w 2406704"/>
              <a:gd name="connsiteY125" fmla="*/ 190500 h 1724025"/>
              <a:gd name="connsiteX126" fmla="*/ 1734666 w 2406704"/>
              <a:gd name="connsiteY126" fmla="*/ 76200 h 1724025"/>
              <a:gd name="connsiteX127" fmla="*/ 1744191 w 2406704"/>
              <a:gd name="connsiteY127" fmla="*/ 47625 h 1724025"/>
              <a:gd name="connsiteX128" fmla="*/ 1772766 w 2406704"/>
              <a:gd name="connsiteY128" fmla="*/ 38100 h 1724025"/>
              <a:gd name="connsiteX129" fmla="*/ 1801341 w 2406704"/>
              <a:gd name="connsiteY129" fmla="*/ 66675 h 1724025"/>
              <a:gd name="connsiteX130" fmla="*/ 1848966 w 2406704"/>
              <a:gd name="connsiteY130" fmla="*/ 19050 h 1724025"/>
              <a:gd name="connsiteX131" fmla="*/ 1877541 w 2406704"/>
              <a:gd name="connsiteY131" fmla="*/ 0 h 1724025"/>
              <a:gd name="connsiteX132" fmla="*/ 1896591 w 2406704"/>
              <a:gd name="connsiteY132" fmla="*/ 28575 h 1724025"/>
              <a:gd name="connsiteX133" fmla="*/ 2096616 w 2406704"/>
              <a:gd name="connsiteY133" fmla="*/ 57150 h 1724025"/>
              <a:gd name="connsiteX134" fmla="*/ 2144241 w 2406704"/>
              <a:gd name="connsiteY134" fmla="*/ 142875 h 1724025"/>
              <a:gd name="connsiteX135" fmla="*/ 2210916 w 2406704"/>
              <a:gd name="connsiteY135" fmla="*/ 314325 h 1724025"/>
              <a:gd name="connsiteX136" fmla="*/ 2291859 w 2406704"/>
              <a:gd name="connsiteY136" fmla="*/ 377832 h 1724025"/>
              <a:gd name="connsiteX137" fmla="*/ 2182341 w 2406704"/>
              <a:gd name="connsiteY137" fmla="*/ 409575 h 1724025"/>
              <a:gd name="connsiteX138" fmla="*/ 2172816 w 2406704"/>
              <a:gd name="connsiteY138" fmla="*/ 466725 h 1724025"/>
              <a:gd name="connsiteX139" fmla="*/ 2201391 w 2406704"/>
              <a:gd name="connsiteY139" fmla="*/ 476250 h 1724025"/>
              <a:gd name="connsiteX140" fmla="*/ 2191866 w 2406704"/>
              <a:gd name="connsiteY140" fmla="*/ 533400 h 1724025"/>
              <a:gd name="connsiteX141" fmla="*/ 2153766 w 2406704"/>
              <a:gd name="connsiteY141" fmla="*/ 552450 h 1724025"/>
              <a:gd name="connsiteX142" fmla="*/ 2134716 w 2406704"/>
              <a:gd name="connsiteY142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25116 w 2406704"/>
              <a:gd name="connsiteY120" fmla="*/ 123825 h 1724025"/>
              <a:gd name="connsiteX121" fmla="*/ 1620366 w 2406704"/>
              <a:gd name="connsiteY121" fmla="*/ 114300 h 1724025"/>
              <a:gd name="connsiteX122" fmla="*/ 1648941 w 2406704"/>
              <a:gd name="connsiteY122" fmla="*/ 133350 h 1724025"/>
              <a:gd name="connsiteX123" fmla="*/ 1677516 w 2406704"/>
              <a:gd name="connsiteY123" fmla="*/ 142875 h 1724025"/>
              <a:gd name="connsiteX124" fmla="*/ 1687041 w 2406704"/>
              <a:gd name="connsiteY124" fmla="*/ 171450 h 1724025"/>
              <a:gd name="connsiteX125" fmla="*/ 1715616 w 2406704"/>
              <a:gd name="connsiteY125" fmla="*/ 190500 h 1724025"/>
              <a:gd name="connsiteX126" fmla="*/ 1734666 w 2406704"/>
              <a:gd name="connsiteY126" fmla="*/ 76200 h 1724025"/>
              <a:gd name="connsiteX127" fmla="*/ 1744191 w 2406704"/>
              <a:gd name="connsiteY127" fmla="*/ 47625 h 1724025"/>
              <a:gd name="connsiteX128" fmla="*/ 1772766 w 2406704"/>
              <a:gd name="connsiteY128" fmla="*/ 38100 h 1724025"/>
              <a:gd name="connsiteX129" fmla="*/ 1801341 w 2406704"/>
              <a:gd name="connsiteY129" fmla="*/ 66675 h 1724025"/>
              <a:gd name="connsiteX130" fmla="*/ 1848966 w 2406704"/>
              <a:gd name="connsiteY130" fmla="*/ 19050 h 1724025"/>
              <a:gd name="connsiteX131" fmla="*/ 1877541 w 2406704"/>
              <a:gd name="connsiteY131" fmla="*/ 0 h 1724025"/>
              <a:gd name="connsiteX132" fmla="*/ 1896591 w 2406704"/>
              <a:gd name="connsiteY132" fmla="*/ 28575 h 1724025"/>
              <a:gd name="connsiteX133" fmla="*/ 2096616 w 2406704"/>
              <a:gd name="connsiteY133" fmla="*/ 57150 h 1724025"/>
              <a:gd name="connsiteX134" fmla="*/ 2144241 w 2406704"/>
              <a:gd name="connsiteY134" fmla="*/ 142875 h 1724025"/>
              <a:gd name="connsiteX135" fmla="*/ 2210916 w 2406704"/>
              <a:gd name="connsiteY135" fmla="*/ 314325 h 1724025"/>
              <a:gd name="connsiteX136" fmla="*/ 2291859 w 2406704"/>
              <a:gd name="connsiteY136" fmla="*/ 377832 h 1724025"/>
              <a:gd name="connsiteX137" fmla="*/ 2182341 w 2406704"/>
              <a:gd name="connsiteY137" fmla="*/ 409575 h 1724025"/>
              <a:gd name="connsiteX138" fmla="*/ 2172816 w 2406704"/>
              <a:gd name="connsiteY138" fmla="*/ 466725 h 1724025"/>
              <a:gd name="connsiteX139" fmla="*/ 2201391 w 2406704"/>
              <a:gd name="connsiteY139" fmla="*/ 476250 h 1724025"/>
              <a:gd name="connsiteX140" fmla="*/ 2191866 w 2406704"/>
              <a:gd name="connsiteY140" fmla="*/ 533400 h 1724025"/>
              <a:gd name="connsiteX141" fmla="*/ 2153766 w 2406704"/>
              <a:gd name="connsiteY141" fmla="*/ 552450 h 1724025"/>
              <a:gd name="connsiteX142" fmla="*/ 2134716 w 2406704"/>
              <a:gd name="connsiteY142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620366 w 2406704"/>
              <a:gd name="connsiteY120" fmla="*/ 114300 h 1724025"/>
              <a:gd name="connsiteX121" fmla="*/ 1648941 w 2406704"/>
              <a:gd name="connsiteY121" fmla="*/ 133350 h 1724025"/>
              <a:gd name="connsiteX122" fmla="*/ 1677516 w 2406704"/>
              <a:gd name="connsiteY122" fmla="*/ 142875 h 1724025"/>
              <a:gd name="connsiteX123" fmla="*/ 1687041 w 2406704"/>
              <a:gd name="connsiteY123" fmla="*/ 171450 h 1724025"/>
              <a:gd name="connsiteX124" fmla="*/ 1715616 w 2406704"/>
              <a:gd name="connsiteY124" fmla="*/ 190500 h 1724025"/>
              <a:gd name="connsiteX125" fmla="*/ 1734666 w 2406704"/>
              <a:gd name="connsiteY125" fmla="*/ 76200 h 1724025"/>
              <a:gd name="connsiteX126" fmla="*/ 1744191 w 2406704"/>
              <a:gd name="connsiteY126" fmla="*/ 47625 h 1724025"/>
              <a:gd name="connsiteX127" fmla="*/ 1772766 w 2406704"/>
              <a:gd name="connsiteY127" fmla="*/ 38100 h 1724025"/>
              <a:gd name="connsiteX128" fmla="*/ 1801341 w 2406704"/>
              <a:gd name="connsiteY128" fmla="*/ 66675 h 1724025"/>
              <a:gd name="connsiteX129" fmla="*/ 1848966 w 2406704"/>
              <a:gd name="connsiteY129" fmla="*/ 19050 h 1724025"/>
              <a:gd name="connsiteX130" fmla="*/ 1877541 w 2406704"/>
              <a:gd name="connsiteY130" fmla="*/ 0 h 1724025"/>
              <a:gd name="connsiteX131" fmla="*/ 1896591 w 2406704"/>
              <a:gd name="connsiteY131" fmla="*/ 28575 h 1724025"/>
              <a:gd name="connsiteX132" fmla="*/ 2096616 w 2406704"/>
              <a:gd name="connsiteY132" fmla="*/ 57150 h 1724025"/>
              <a:gd name="connsiteX133" fmla="*/ 2144241 w 2406704"/>
              <a:gd name="connsiteY133" fmla="*/ 142875 h 1724025"/>
              <a:gd name="connsiteX134" fmla="*/ 2210916 w 2406704"/>
              <a:gd name="connsiteY134" fmla="*/ 314325 h 1724025"/>
              <a:gd name="connsiteX135" fmla="*/ 2291859 w 2406704"/>
              <a:gd name="connsiteY135" fmla="*/ 377832 h 1724025"/>
              <a:gd name="connsiteX136" fmla="*/ 2182341 w 2406704"/>
              <a:gd name="connsiteY136" fmla="*/ 409575 h 1724025"/>
              <a:gd name="connsiteX137" fmla="*/ 2172816 w 2406704"/>
              <a:gd name="connsiteY137" fmla="*/ 466725 h 1724025"/>
              <a:gd name="connsiteX138" fmla="*/ 2201391 w 2406704"/>
              <a:gd name="connsiteY138" fmla="*/ 476250 h 1724025"/>
              <a:gd name="connsiteX139" fmla="*/ 2191866 w 2406704"/>
              <a:gd name="connsiteY139" fmla="*/ 533400 h 1724025"/>
              <a:gd name="connsiteX140" fmla="*/ 2153766 w 2406704"/>
              <a:gd name="connsiteY140" fmla="*/ 552450 h 1724025"/>
              <a:gd name="connsiteX141" fmla="*/ 2134716 w 2406704"/>
              <a:gd name="connsiteY141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620366 w 2406704"/>
              <a:gd name="connsiteY120" fmla="*/ 114300 h 1724025"/>
              <a:gd name="connsiteX121" fmla="*/ 1648941 w 2406704"/>
              <a:gd name="connsiteY121" fmla="*/ 133350 h 1724025"/>
              <a:gd name="connsiteX122" fmla="*/ 1677516 w 2406704"/>
              <a:gd name="connsiteY122" fmla="*/ 142875 h 1724025"/>
              <a:gd name="connsiteX123" fmla="*/ 1715616 w 2406704"/>
              <a:gd name="connsiteY123" fmla="*/ 190500 h 1724025"/>
              <a:gd name="connsiteX124" fmla="*/ 1734666 w 2406704"/>
              <a:gd name="connsiteY124" fmla="*/ 76200 h 1724025"/>
              <a:gd name="connsiteX125" fmla="*/ 1744191 w 2406704"/>
              <a:gd name="connsiteY125" fmla="*/ 47625 h 1724025"/>
              <a:gd name="connsiteX126" fmla="*/ 1772766 w 2406704"/>
              <a:gd name="connsiteY126" fmla="*/ 38100 h 1724025"/>
              <a:gd name="connsiteX127" fmla="*/ 1801341 w 2406704"/>
              <a:gd name="connsiteY127" fmla="*/ 66675 h 1724025"/>
              <a:gd name="connsiteX128" fmla="*/ 1848966 w 2406704"/>
              <a:gd name="connsiteY128" fmla="*/ 19050 h 1724025"/>
              <a:gd name="connsiteX129" fmla="*/ 1877541 w 2406704"/>
              <a:gd name="connsiteY129" fmla="*/ 0 h 1724025"/>
              <a:gd name="connsiteX130" fmla="*/ 1896591 w 2406704"/>
              <a:gd name="connsiteY130" fmla="*/ 28575 h 1724025"/>
              <a:gd name="connsiteX131" fmla="*/ 2096616 w 2406704"/>
              <a:gd name="connsiteY131" fmla="*/ 57150 h 1724025"/>
              <a:gd name="connsiteX132" fmla="*/ 2144241 w 2406704"/>
              <a:gd name="connsiteY132" fmla="*/ 142875 h 1724025"/>
              <a:gd name="connsiteX133" fmla="*/ 2210916 w 2406704"/>
              <a:gd name="connsiteY133" fmla="*/ 314325 h 1724025"/>
              <a:gd name="connsiteX134" fmla="*/ 2291859 w 2406704"/>
              <a:gd name="connsiteY134" fmla="*/ 377832 h 1724025"/>
              <a:gd name="connsiteX135" fmla="*/ 2182341 w 2406704"/>
              <a:gd name="connsiteY135" fmla="*/ 409575 h 1724025"/>
              <a:gd name="connsiteX136" fmla="*/ 2172816 w 2406704"/>
              <a:gd name="connsiteY136" fmla="*/ 466725 h 1724025"/>
              <a:gd name="connsiteX137" fmla="*/ 2201391 w 2406704"/>
              <a:gd name="connsiteY137" fmla="*/ 476250 h 1724025"/>
              <a:gd name="connsiteX138" fmla="*/ 2191866 w 2406704"/>
              <a:gd name="connsiteY138" fmla="*/ 533400 h 1724025"/>
              <a:gd name="connsiteX139" fmla="*/ 2153766 w 2406704"/>
              <a:gd name="connsiteY139" fmla="*/ 552450 h 1724025"/>
              <a:gd name="connsiteX140" fmla="*/ 2134716 w 2406704"/>
              <a:gd name="connsiteY140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620366 w 2406704"/>
              <a:gd name="connsiteY120" fmla="*/ 114300 h 1724025"/>
              <a:gd name="connsiteX121" fmla="*/ 1648941 w 2406704"/>
              <a:gd name="connsiteY121" fmla="*/ 133350 h 1724025"/>
              <a:gd name="connsiteX122" fmla="*/ 1715616 w 2406704"/>
              <a:gd name="connsiteY122" fmla="*/ 190500 h 1724025"/>
              <a:gd name="connsiteX123" fmla="*/ 1734666 w 2406704"/>
              <a:gd name="connsiteY123" fmla="*/ 76200 h 1724025"/>
              <a:gd name="connsiteX124" fmla="*/ 1744191 w 2406704"/>
              <a:gd name="connsiteY124" fmla="*/ 47625 h 1724025"/>
              <a:gd name="connsiteX125" fmla="*/ 1772766 w 2406704"/>
              <a:gd name="connsiteY125" fmla="*/ 38100 h 1724025"/>
              <a:gd name="connsiteX126" fmla="*/ 1801341 w 2406704"/>
              <a:gd name="connsiteY126" fmla="*/ 66675 h 1724025"/>
              <a:gd name="connsiteX127" fmla="*/ 1848966 w 2406704"/>
              <a:gd name="connsiteY127" fmla="*/ 19050 h 1724025"/>
              <a:gd name="connsiteX128" fmla="*/ 1877541 w 2406704"/>
              <a:gd name="connsiteY128" fmla="*/ 0 h 1724025"/>
              <a:gd name="connsiteX129" fmla="*/ 1896591 w 2406704"/>
              <a:gd name="connsiteY129" fmla="*/ 28575 h 1724025"/>
              <a:gd name="connsiteX130" fmla="*/ 2096616 w 2406704"/>
              <a:gd name="connsiteY130" fmla="*/ 57150 h 1724025"/>
              <a:gd name="connsiteX131" fmla="*/ 2144241 w 2406704"/>
              <a:gd name="connsiteY131" fmla="*/ 142875 h 1724025"/>
              <a:gd name="connsiteX132" fmla="*/ 2210916 w 2406704"/>
              <a:gd name="connsiteY132" fmla="*/ 314325 h 1724025"/>
              <a:gd name="connsiteX133" fmla="*/ 2291859 w 2406704"/>
              <a:gd name="connsiteY133" fmla="*/ 377832 h 1724025"/>
              <a:gd name="connsiteX134" fmla="*/ 2182341 w 2406704"/>
              <a:gd name="connsiteY134" fmla="*/ 409575 h 1724025"/>
              <a:gd name="connsiteX135" fmla="*/ 2172816 w 2406704"/>
              <a:gd name="connsiteY135" fmla="*/ 466725 h 1724025"/>
              <a:gd name="connsiteX136" fmla="*/ 2201391 w 2406704"/>
              <a:gd name="connsiteY136" fmla="*/ 476250 h 1724025"/>
              <a:gd name="connsiteX137" fmla="*/ 2191866 w 2406704"/>
              <a:gd name="connsiteY137" fmla="*/ 533400 h 1724025"/>
              <a:gd name="connsiteX138" fmla="*/ 2153766 w 2406704"/>
              <a:gd name="connsiteY138" fmla="*/ 552450 h 1724025"/>
              <a:gd name="connsiteX139" fmla="*/ 2134716 w 2406704"/>
              <a:gd name="connsiteY139" fmla="*/ 590550 h 1724025"/>
              <a:gd name="connsiteX0" fmla="*/ 2134716 w 2406704"/>
              <a:gd name="connsiteY0" fmla="*/ 590550 h 1724025"/>
              <a:gd name="connsiteX1" fmla="*/ 2106141 w 2406704"/>
              <a:gd name="connsiteY1" fmla="*/ 571500 h 1724025"/>
              <a:gd name="connsiteX2" fmla="*/ 2077566 w 2406704"/>
              <a:gd name="connsiteY2" fmla="*/ 523875 h 1724025"/>
              <a:gd name="connsiteX3" fmla="*/ 1953741 w 2406704"/>
              <a:gd name="connsiteY3" fmla="*/ 428625 h 1724025"/>
              <a:gd name="connsiteX4" fmla="*/ 1972791 w 2406704"/>
              <a:gd name="connsiteY4" fmla="*/ 180975 h 1724025"/>
              <a:gd name="connsiteX5" fmla="*/ 1915641 w 2406704"/>
              <a:gd name="connsiteY5" fmla="*/ 152400 h 1724025"/>
              <a:gd name="connsiteX6" fmla="*/ 1877541 w 2406704"/>
              <a:gd name="connsiteY6" fmla="*/ 161925 h 1724025"/>
              <a:gd name="connsiteX7" fmla="*/ 1868016 w 2406704"/>
              <a:gd name="connsiteY7" fmla="*/ 190500 h 1724025"/>
              <a:gd name="connsiteX8" fmla="*/ 1858491 w 2406704"/>
              <a:gd name="connsiteY8" fmla="*/ 285750 h 1724025"/>
              <a:gd name="connsiteX9" fmla="*/ 1839441 w 2406704"/>
              <a:gd name="connsiteY9" fmla="*/ 314325 h 1724025"/>
              <a:gd name="connsiteX10" fmla="*/ 1829916 w 2406704"/>
              <a:gd name="connsiteY10" fmla="*/ 342900 h 1724025"/>
              <a:gd name="connsiteX11" fmla="*/ 1753716 w 2406704"/>
              <a:gd name="connsiteY11" fmla="*/ 409575 h 1724025"/>
              <a:gd name="connsiteX12" fmla="*/ 1725141 w 2406704"/>
              <a:gd name="connsiteY12" fmla="*/ 428625 h 1724025"/>
              <a:gd name="connsiteX13" fmla="*/ 1706091 w 2406704"/>
              <a:gd name="connsiteY13" fmla="*/ 457200 h 1724025"/>
              <a:gd name="connsiteX14" fmla="*/ 1706091 w 2406704"/>
              <a:gd name="connsiteY14" fmla="*/ 514350 h 1724025"/>
              <a:gd name="connsiteX15" fmla="*/ 1648941 w 2406704"/>
              <a:gd name="connsiteY15" fmla="*/ 552450 h 1724025"/>
              <a:gd name="connsiteX16" fmla="*/ 1629891 w 2406704"/>
              <a:gd name="connsiteY16" fmla="*/ 581025 h 1724025"/>
              <a:gd name="connsiteX17" fmla="*/ 1601316 w 2406704"/>
              <a:gd name="connsiteY17" fmla="*/ 600075 h 1724025"/>
              <a:gd name="connsiteX18" fmla="*/ 1582266 w 2406704"/>
              <a:gd name="connsiteY18" fmla="*/ 657225 h 1724025"/>
              <a:gd name="connsiteX19" fmla="*/ 1591791 w 2406704"/>
              <a:gd name="connsiteY19" fmla="*/ 695325 h 1724025"/>
              <a:gd name="connsiteX20" fmla="*/ 1660038 w 2406704"/>
              <a:gd name="connsiteY20" fmla="*/ 777879 h 1724025"/>
              <a:gd name="connsiteX21" fmla="*/ 1877541 w 2406704"/>
              <a:gd name="connsiteY21" fmla="*/ 981075 h 1724025"/>
              <a:gd name="connsiteX22" fmla="*/ 1896591 w 2406704"/>
              <a:gd name="connsiteY22" fmla="*/ 923925 h 1724025"/>
              <a:gd name="connsiteX23" fmla="*/ 1906116 w 2406704"/>
              <a:gd name="connsiteY23" fmla="*/ 714375 h 1724025"/>
              <a:gd name="connsiteX24" fmla="*/ 1925166 w 2406704"/>
              <a:gd name="connsiteY24" fmla="*/ 657225 h 1724025"/>
              <a:gd name="connsiteX25" fmla="*/ 1953741 w 2406704"/>
              <a:gd name="connsiteY25" fmla="*/ 628650 h 1724025"/>
              <a:gd name="connsiteX26" fmla="*/ 1982316 w 2406704"/>
              <a:gd name="connsiteY26" fmla="*/ 571500 h 1724025"/>
              <a:gd name="connsiteX27" fmla="*/ 2010891 w 2406704"/>
              <a:gd name="connsiteY27" fmla="*/ 552450 h 1724025"/>
              <a:gd name="connsiteX28" fmla="*/ 2029941 w 2406704"/>
              <a:gd name="connsiteY28" fmla="*/ 581025 h 1724025"/>
              <a:gd name="connsiteX29" fmla="*/ 2087091 w 2406704"/>
              <a:gd name="connsiteY29" fmla="*/ 628650 h 1724025"/>
              <a:gd name="connsiteX30" fmla="*/ 2106141 w 2406704"/>
              <a:gd name="connsiteY30" fmla="*/ 657225 h 1724025"/>
              <a:gd name="connsiteX31" fmla="*/ 2125191 w 2406704"/>
              <a:gd name="connsiteY31" fmla="*/ 714375 h 1724025"/>
              <a:gd name="connsiteX32" fmla="*/ 2153766 w 2406704"/>
              <a:gd name="connsiteY32" fmla="*/ 733425 h 1724025"/>
              <a:gd name="connsiteX33" fmla="*/ 2182341 w 2406704"/>
              <a:gd name="connsiteY33" fmla="*/ 723900 h 1724025"/>
              <a:gd name="connsiteX34" fmla="*/ 2191866 w 2406704"/>
              <a:gd name="connsiteY34" fmla="*/ 676275 h 1724025"/>
              <a:gd name="connsiteX35" fmla="*/ 2220441 w 2406704"/>
              <a:gd name="connsiteY35" fmla="*/ 695325 h 1724025"/>
              <a:gd name="connsiteX36" fmla="*/ 2287116 w 2406704"/>
              <a:gd name="connsiteY36" fmla="*/ 742950 h 1724025"/>
              <a:gd name="connsiteX37" fmla="*/ 2315691 w 2406704"/>
              <a:gd name="connsiteY37" fmla="*/ 781050 h 1724025"/>
              <a:gd name="connsiteX38" fmla="*/ 2334741 w 2406704"/>
              <a:gd name="connsiteY38" fmla="*/ 876300 h 1724025"/>
              <a:gd name="connsiteX39" fmla="*/ 2395046 w 2406704"/>
              <a:gd name="connsiteY39" fmla="*/ 946152 h 1724025"/>
              <a:gd name="connsiteX40" fmla="*/ 2296641 w 2406704"/>
              <a:gd name="connsiteY40" fmla="*/ 1038225 h 1724025"/>
              <a:gd name="connsiteX41" fmla="*/ 2191866 w 2406704"/>
              <a:gd name="connsiteY41" fmla="*/ 1047750 h 1724025"/>
              <a:gd name="connsiteX42" fmla="*/ 2163291 w 2406704"/>
              <a:gd name="connsiteY42" fmla="*/ 1066800 h 1724025"/>
              <a:gd name="connsiteX43" fmla="*/ 2134716 w 2406704"/>
              <a:gd name="connsiteY43" fmla="*/ 1133475 h 1724025"/>
              <a:gd name="connsiteX44" fmla="*/ 2220441 w 2406704"/>
              <a:gd name="connsiteY44" fmla="*/ 1171575 h 1724025"/>
              <a:gd name="connsiteX45" fmla="*/ 2210916 w 2406704"/>
              <a:gd name="connsiteY45" fmla="*/ 1200150 h 1724025"/>
              <a:gd name="connsiteX46" fmla="*/ 2153766 w 2406704"/>
              <a:gd name="connsiteY46" fmla="*/ 1238250 h 1724025"/>
              <a:gd name="connsiteX47" fmla="*/ 2125191 w 2406704"/>
              <a:gd name="connsiteY47" fmla="*/ 1257300 h 1724025"/>
              <a:gd name="connsiteX48" fmla="*/ 2087091 w 2406704"/>
              <a:gd name="connsiteY48" fmla="*/ 1314450 h 1724025"/>
              <a:gd name="connsiteX49" fmla="*/ 2077566 w 2406704"/>
              <a:gd name="connsiteY49" fmla="*/ 1343025 h 1724025"/>
              <a:gd name="connsiteX50" fmla="*/ 2048991 w 2406704"/>
              <a:gd name="connsiteY50" fmla="*/ 1362075 h 1724025"/>
              <a:gd name="connsiteX51" fmla="*/ 1963266 w 2406704"/>
              <a:gd name="connsiteY51" fmla="*/ 1371600 h 1724025"/>
              <a:gd name="connsiteX52" fmla="*/ 1934691 w 2406704"/>
              <a:gd name="connsiteY52" fmla="*/ 1390650 h 1724025"/>
              <a:gd name="connsiteX53" fmla="*/ 1906116 w 2406704"/>
              <a:gd name="connsiteY53" fmla="*/ 1485900 h 1724025"/>
              <a:gd name="connsiteX54" fmla="*/ 1868016 w 2406704"/>
              <a:gd name="connsiteY54" fmla="*/ 1714500 h 1724025"/>
              <a:gd name="connsiteX55" fmla="*/ 1839441 w 2406704"/>
              <a:gd name="connsiteY55" fmla="*/ 1724025 h 1724025"/>
              <a:gd name="connsiteX56" fmla="*/ 1801341 w 2406704"/>
              <a:gd name="connsiteY56" fmla="*/ 1676400 h 1724025"/>
              <a:gd name="connsiteX57" fmla="*/ 1706075 w 2406704"/>
              <a:gd name="connsiteY57" fmla="*/ 1631948 h 1724025"/>
              <a:gd name="connsiteX58" fmla="*/ 1525116 w 2406704"/>
              <a:gd name="connsiteY58" fmla="*/ 1685925 h 1724025"/>
              <a:gd name="connsiteX59" fmla="*/ 1506066 w 2406704"/>
              <a:gd name="connsiteY59" fmla="*/ 1714500 h 1724025"/>
              <a:gd name="connsiteX60" fmla="*/ 1420341 w 2406704"/>
              <a:gd name="connsiteY60" fmla="*/ 1685925 h 1724025"/>
              <a:gd name="connsiteX61" fmla="*/ 1334616 w 2406704"/>
              <a:gd name="connsiteY61" fmla="*/ 1619250 h 1724025"/>
              <a:gd name="connsiteX62" fmla="*/ 1277466 w 2406704"/>
              <a:gd name="connsiteY62" fmla="*/ 1600200 h 1724025"/>
              <a:gd name="connsiteX63" fmla="*/ 1248891 w 2406704"/>
              <a:gd name="connsiteY63" fmla="*/ 1590675 h 1724025"/>
              <a:gd name="connsiteX64" fmla="*/ 1125066 w 2406704"/>
              <a:gd name="connsiteY64" fmla="*/ 1600200 h 1724025"/>
              <a:gd name="connsiteX65" fmla="*/ 1067916 w 2406704"/>
              <a:gd name="connsiteY65" fmla="*/ 1543050 h 1724025"/>
              <a:gd name="connsiteX66" fmla="*/ 1029816 w 2406704"/>
              <a:gd name="connsiteY66" fmla="*/ 1514475 h 1724025"/>
              <a:gd name="connsiteX67" fmla="*/ 1010766 w 2406704"/>
              <a:gd name="connsiteY67" fmla="*/ 1485900 h 1724025"/>
              <a:gd name="connsiteX68" fmla="*/ 982191 w 2406704"/>
              <a:gd name="connsiteY68" fmla="*/ 1457325 h 1724025"/>
              <a:gd name="connsiteX69" fmla="*/ 991716 w 2406704"/>
              <a:gd name="connsiteY69" fmla="*/ 1371600 h 1724025"/>
              <a:gd name="connsiteX70" fmla="*/ 1001241 w 2406704"/>
              <a:gd name="connsiteY70" fmla="*/ 1343025 h 1724025"/>
              <a:gd name="connsiteX71" fmla="*/ 1020291 w 2406704"/>
              <a:gd name="connsiteY71" fmla="*/ 1266825 h 1724025"/>
              <a:gd name="connsiteX72" fmla="*/ 1010766 w 2406704"/>
              <a:gd name="connsiteY72" fmla="*/ 1219200 h 1724025"/>
              <a:gd name="connsiteX73" fmla="*/ 875818 w 2406704"/>
              <a:gd name="connsiteY73" fmla="*/ 950915 h 1724025"/>
              <a:gd name="connsiteX74" fmla="*/ 763116 w 2406704"/>
              <a:gd name="connsiteY74" fmla="*/ 762000 h 1724025"/>
              <a:gd name="connsiteX75" fmla="*/ 753591 w 2406704"/>
              <a:gd name="connsiteY75" fmla="*/ 733425 h 1724025"/>
              <a:gd name="connsiteX76" fmla="*/ 667866 w 2406704"/>
              <a:gd name="connsiteY76" fmla="*/ 723900 h 1724025"/>
              <a:gd name="connsiteX77" fmla="*/ 553566 w 2406704"/>
              <a:gd name="connsiteY77" fmla="*/ 695325 h 1724025"/>
              <a:gd name="connsiteX78" fmla="*/ 534516 w 2406704"/>
              <a:gd name="connsiteY78" fmla="*/ 666750 h 1724025"/>
              <a:gd name="connsiteX79" fmla="*/ 477366 w 2406704"/>
              <a:gd name="connsiteY79" fmla="*/ 666750 h 1724025"/>
              <a:gd name="connsiteX80" fmla="*/ 439266 w 2406704"/>
              <a:gd name="connsiteY80" fmla="*/ 676275 h 1724025"/>
              <a:gd name="connsiteX81" fmla="*/ 353541 w 2406704"/>
              <a:gd name="connsiteY81" fmla="*/ 762000 h 1724025"/>
              <a:gd name="connsiteX82" fmla="*/ 324966 w 2406704"/>
              <a:gd name="connsiteY82" fmla="*/ 790575 h 1724025"/>
              <a:gd name="connsiteX83" fmla="*/ 277341 w 2406704"/>
              <a:gd name="connsiteY83" fmla="*/ 828675 h 1724025"/>
              <a:gd name="connsiteX84" fmla="*/ 239241 w 2406704"/>
              <a:gd name="connsiteY84" fmla="*/ 809625 h 1724025"/>
              <a:gd name="connsiteX85" fmla="*/ 210666 w 2406704"/>
              <a:gd name="connsiteY85" fmla="*/ 704850 h 1724025"/>
              <a:gd name="connsiteX86" fmla="*/ 172566 w 2406704"/>
              <a:gd name="connsiteY86" fmla="*/ 676275 h 1724025"/>
              <a:gd name="connsiteX87" fmla="*/ 96366 w 2406704"/>
              <a:gd name="connsiteY87" fmla="*/ 638175 h 1724025"/>
              <a:gd name="connsiteX88" fmla="*/ 105891 w 2406704"/>
              <a:gd name="connsiteY88" fmla="*/ 590550 h 1724025"/>
              <a:gd name="connsiteX89" fmla="*/ 163041 w 2406704"/>
              <a:gd name="connsiteY89" fmla="*/ 533400 h 1724025"/>
              <a:gd name="connsiteX90" fmla="*/ 115416 w 2406704"/>
              <a:gd name="connsiteY90" fmla="*/ 476250 h 1724025"/>
              <a:gd name="connsiteX91" fmla="*/ 96366 w 2406704"/>
              <a:gd name="connsiteY91" fmla="*/ 447675 h 1724025"/>
              <a:gd name="connsiteX92" fmla="*/ 58266 w 2406704"/>
              <a:gd name="connsiteY92" fmla="*/ 400050 h 1724025"/>
              <a:gd name="connsiteX93" fmla="*/ 115416 w 2406704"/>
              <a:gd name="connsiteY93" fmla="*/ 381000 h 1724025"/>
              <a:gd name="connsiteX94" fmla="*/ 115416 w 2406704"/>
              <a:gd name="connsiteY94" fmla="*/ 257175 h 1724025"/>
              <a:gd name="connsiteX95" fmla="*/ 172566 w 2406704"/>
              <a:gd name="connsiteY95" fmla="*/ 209550 h 1724025"/>
              <a:gd name="connsiteX96" fmla="*/ 220191 w 2406704"/>
              <a:gd name="connsiteY96" fmla="*/ 123825 h 1724025"/>
              <a:gd name="connsiteX97" fmla="*/ 324966 w 2406704"/>
              <a:gd name="connsiteY97" fmla="*/ 133350 h 1724025"/>
              <a:gd name="connsiteX98" fmla="*/ 353541 w 2406704"/>
              <a:gd name="connsiteY98" fmla="*/ 142875 h 1724025"/>
              <a:gd name="connsiteX99" fmla="*/ 382116 w 2406704"/>
              <a:gd name="connsiteY99" fmla="*/ 171450 h 1724025"/>
              <a:gd name="connsiteX100" fmla="*/ 439266 w 2406704"/>
              <a:gd name="connsiteY100" fmla="*/ 200025 h 1724025"/>
              <a:gd name="connsiteX101" fmla="*/ 658341 w 2406704"/>
              <a:gd name="connsiteY101" fmla="*/ 209550 h 1724025"/>
              <a:gd name="connsiteX102" fmla="*/ 725016 w 2406704"/>
              <a:gd name="connsiteY102" fmla="*/ 228600 h 1724025"/>
              <a:gd name="connsiteX103" fmla="*/ 753591 w 2406704"/>
              <a:gd name="connsiteY103" fmla="*/ 238125 h 1724025"/>
              <a:gd name="connsiteX104" fmla="*/ 820266 w 2406704"/>
              <a:gd name="connsiteY104" fmla="*/ 228600 h 1724025"/>
              <a:gd name="connsiteX105" fmla="*/ 858366 w 2406704"/>
              <a:gd name="connsiteY105" fmla="*/ 171450 h 1724025"/>
              <a:gd name="connsiteX106" fmla="*/ 886941 w 2406704"/>
              <a:gd name="connsiteY106" fmla="*/ 161925 h 1724025"/>
              <a:gd name="connsiteX107" fmla="*/ 934566 w 2406704"/>
              <a:gd name="connsiteY107" fmla="*/ 171450 h 1724025"/>
              <a:gd name="connsiteX108" fmla="*/ 953616 w 2406704"/>
              <a:gd name="connsiteY108" fmla="*/ 228600 h 1724025"/>
              <a:gd name="connsiteX109" fmla="*/ 963141 w 2406704"/>
              <a:gd name="connsiteY109" fmla="*/ 257175 h 1724025"/>
              <a:gd name="connsiteX110" fmla="*/ 1134591 w 2406704"/>
              <a:gd name="connsiteY110" fmla="*/ 266700 h 1724025"/>
              <a:gd name="connsiteX111" fmla="*/ 1182216 w 2406704"/>
              <a:gd name="connsiteY111" fmla="*/ 314325 h 1724025"/>
              <a:gd name="connsiteX112" fmla="*/ 1229841 w 2406704"/>
              <a:gd name="connsiteY112" fmla="*/ 352425 h 1724025"/>
              <a:gd name="connsiteX113" fmla="*/ 1401291 w 2406704"/>
              <a:gd name="connsiteY113" fmla="*/ 333375 h 1724025"/>
              <a:gd name="connsiteX114" fmla="*/ 1487016 w 2406704"/>
              <a:gd name="connsiteY114" fmla="*/ 304800 h 1724025"/>
              <a:gd name="connsiteX115" fmla="*/ 1515591 w 2406704"/>
              <a:gd name="connsiteY115" fmla="*/ 295275 h 1724025"/>
              <a:gd name="connsiteX116" fmla="*/ 1629891 w 2406704"/>
              <a:gd name="connsiteY116" fmla="*/ 285750 h 1724025"/>
              <a:gd name="connsiteX117" fmla="*/ 1591791 w 2406704"/>
              <a:gd name="connsiteY117" fmla="*/ 219075 h 1724025"/>
              <a:gd name="connsiteX118" fmla="*/ 1563216 w 2406704"/>
              <a:gd name="connsiteY118" fmla="*/ 190500 h 1724025"/>
              <a:gd name="connsiteX119" fmla="*/ 1534641 w 2406704"/>
              <a:gd name="connsiteY119" fmla="*/ 152400 h 1724025"/>
              <a:gd name="connsiteX120" fmla="*/ 1585426 w 2406704"/>
              <a:gd name="connsiteY120" fmla="*/ 111134 h 1724025"/>
              <a:gd name="connsiteX121" fmla="*/ 1648941 w 2406704"/>
              <a:gd name="connsiteY121" fmla="*/ 133350 h 1724025"/>
              <a:gd name="connsiteX122" fmla="*/ 1715616 w 2406704"/>
              <a:gd name="connsiteY122" fmla="*/ 190500 h 1724025"/>
              <a:gd name="connsiteX123" fmla="*/ 1734666 w 2406704"/>
              <a:gd name="connsiteY123" fmla="*/ 76200 h 1724025"/>
              <a:gd name="connsiteX124" fmla="*/ 1744191 w 2406704"/>
              <a:gd name="connsiteY124" fmla="*/ 47625 h 1724025"/>
              <a:gd name="connsiteX125" fmla="*/ 1772766 w 2406704"/>
              <a:gd name="connsiteY125" fmla="*/ 38100 h 1724025"/>
              <a:gd name="connsiteX126" fmla="*/ 1801341 w 2406704"/>
              <a:gd name="connsiteY126" fmla="*/ 66675 h 1724025"/>
              <a:gd name="connsiteX127" fmla="*/ 1848966 w 2406704"/>
              <a:gd name="connsiteY127" fmla="*/ 19050 h 1724025"/>
              <a:gd name="connsiteX128" fmla="*/ 1877541 w 2406704"/>
              <a:gd name="connsiteY128" fmla="*/ 0 h 1724025"/>
              <a:gd name="connsiteX129" fmla="*/ 1896591 w 2406704"/>
              <a:gd name="connsiteY129" fmla="*/ 28575 h 1724025"/>
              <a:gd name="connsiteX130" fmla="*/ 2096616 w 2406704"/>
              <a:gd name="connsiteY130" fmla="*/ 57150 h 1724025"/>
              <a:gd name="connsiteX131" fmla="*/ 2144241 w 2406704"/>
              <a:gd name="connsiteY131" fmla="*/ 142875 h 1724025"/>
              <a:gd name="connsiteX132" fmla="*/ 2210916 w 2406704"/>
              <a:gd name="connsiteY132" fmla="*/ 314325 h 1724025"/>
              <a:gd name="connsiteX133" fmla="*/ 2291859 w 2406704"/>
              <a:gd name="connsiteY133" fmla="*/ 377832 h 1724025"/>
              <a:gd name="connsiteX134" fmla="*/ 2182341 w 2406704"/>
              <a:gd name="connsiteY134" fmla="*/ 409575 h 1724025"/>
              <a:gd name="connsiteX135" fmla="*/ 2172816 w 2406704"/>
              <a:gd name="connsiteY135" fmla="*/ 466725 h 1724025"/>
              <a:gd name="connsiteX136" fmla="*/ 2201391 w 2406704"/>
              <a:gd name="connsiteY136" fmla="*/ 476250 h 1724025"/>
              <a:gd name="connsiteX137" fmla="*/ 2191866 w 2406704"/>
              <a:gd name="connsiteY137" fmla="*/ 533400 h 1724025"/>
              <a:gd name="connsiteX138" fmla="*/ 2153766 w 2406704"/>
              <a:gd name="connsiteY138" fmla="*/ 552450 h 1724025"/>
              <a:gd name="connsiteX139" fmla="*/ 2134716 w 2406704"/>
              <a:gd name="connsiteY139" fmla="*/ 590550 h 1724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2406704" h="1724025">
                <a:moveTo>
                  <a:pt x="2134716" y="590550"/>
                </a:moveTo>
                <a:cubicBezTo>
                  <a:pt x="2126778" y="593725"/>
                  <a:pt x="2113591" y="580192"/>
                  <a:pt x="2106141" y="571500"/>
                </a:cubicBezTo>
                <a:cubicBezTo>
                  <a:pt x="2094093" y="557444"/>
                  <a:pt x="2087505" y="539494"/>
                  <a:pt x="2077566" y="523875"/>
                </a:cubicBezTo>
                <a:cubicBezTo>
                  <a:pt x="2052166" y="500063"/>
                  <a:pt x="1972791" y="468313"/>
                  <a:pt x="1953741" y="428625"/>
                </a:cubicBezTo>
                <a:cubicBezTo>
                  <a:pt x="1936279" y="371475"/>
                  <a:pt x="2075961" y="322271"/>
                  <a:pt x="1972791" y="180975"/>
                </a:cubicBezTo>
                <a:cubicBezTo>
                  <a:pt x="1964102" y="165769"/>
                  <a:pt x="1930308" y="157289"/>
                  <a:pt x="1915641" y="152400"/>
                </a:cubicBezTo>
                <a:cubicBezTo>
                  <a:pt x="1902941" y="155575"/>
                  <a:pt x="1887763" y="153747"/>
                  <a:pt x="1877541" y="161925"/>
                </a:cubicBezTo>
                <a:cubicBezTo>
                  <a:pt x="1869701" y="168197"/>
                  <a:pt x="1869543" y="180577"/>
                  <a:pt x="1868016" y="190500"/>
                </a:cubicBezTo>
                <a:cubicBezTo>
                  <a:pt x="1863164" y="222037"/>
                  <a:pt x="1865666" y="254659"/>
                  <a:pt x="1858491" y="285750"/>
                </a:cubicBezTo>
                <a:cubicBezTo>
                  <a:pt x="1855917" y="296904"/>
                  <a:pt x="1844561" y="304086"/>
                  <a:pt x="1839441" y="314325"/>
                </a:cubicBezTo>
                <a:cubicBezTo>
                  <a:pt x="1834951" y="323305"/>
                  <a:pt x="1834406" y="333920"/>
                  <a:pt x="1829916" y="342900"/>
                </a:cubicBezTo>
                <a:cubicBezTo>
                  <a:pt x="1810072" y="382588"/>
                  <a:pt x="1796579" y="381000"/>
                  <a:pt x="1753716" y="409575"/>
                </a:cubicBezTo>
                <a:lnTo>
                  <a:pt x="1725141" y="428625"/>
                </a:lnTo>
                <a:cubicBezTo>
                  <a:pt x="1718791" y="438150"/>
                  <a:pt x="1707973" y="445908"/>
                  <a:pt x="1706091" y="457200"/>
                </a:cubicBezTo>
                <a:cubicBezTo>
                  <a:pt x="1701011" y="487680"/>
                  <a:pt x="1736571" y="483870"/>
                  <a:pt x="1706091" y="514350"/>
                </a:cubicBezTo>
                <a:cubicBezTo>
                  <a:pt x="1689902" y="530539"/>
                  <a:pt x="1648941" y="552450"/>
                  <a:pt x="1648941" y="552450"/>
                </a:cubicBezTo>
                <a:cubicBezTo>
                  <a:pt x="1642591" y="561975"/>
                  <a:pt x="1637986" y="572930"/>
                  <a:pt x="1629891" y="581025"/>
                </a:cubicBezTo>
                <a:cubicBezTo>
                  <a:pt x="1621796" y="589120"/>
                  <a:pt x="1607383" y="590367"/>
                  <a:pt x="1601316" y="600075"/>
                </a:cubicBezTo>
                <a:cubicBezTo>
                  <a:pt x="1590673" y="617103"/>
                  <a:pt x="1582266" y="657225"/>
                  <a:pt x="1582266" y="657225"/>
                </a:cubicBezTo>
                <a:cubicBezTo>
                  <a:pt x="1585441" y="669925"/>
                  <a:pt x="1584284" y="684601"/>
                  <a:pt x="1591791" y="695325"/>
                </a:cubicBezTo>
                <a:cubicBezTo>
                  <a:pt x="1643660" y="769424"/>
                  <a:pt x="1614730" y="740123"/>
                  <a:pt x="1660038" y="777879"/>
                </a:cubicBezTo>
                <a:cubicBezTo>
                  <a:pt x="1707663" y="825504"/>
                  <a:pt x="1871175" y="927103"/>
                  <a:pt x="1877541" y="981075"/>
                </a:cubicBezTo>
                <a:cubicBezTo>
                  <a:pt x="1883891" y="962025"/>
                  <a:pt x="1895679" y="943985"/>
                  <a:pt x="1896591" y="923925"/>
                </a:cubicBezTo>
                <a:cubicBezTo>
                  <a:pt x="1899766" y="854075"/>
                  <a:pt x="1898667" y="783899"/>
                  <a:pt x="1906116" y="714375"/>
                </a:cubicBezTo>
                <a:cubicBezTo>
                  <a:pt x="1908255" y="694409"/>
                  <a:pt x="1910967" y="671424"/>
                  <a:pt x="1925166" y="657225"/>
                </a:cubicBezTo>
                <a:lnTo>
                  <a:pt x="1953741" y="628650"/>
                </a:lnTo>
                <a:cubicBezTo>
                  <a:pt x="1961488" y="605409"/>
                  <a:pt x="1963852" y="589964"/>
                  <a:pt x="1982316" y="571500"/>
                </a:cubicBezTo>
                <a:cubicBezTo>
                  <a:pt x="1990411" y="563405"/>
                  <a:pt x="2001366" y="558800"/>
                  <a:pt x="2010891" y="552450"/>
                </a:cubicBezTo>
                <a:cubicBezTo>
                  <a:pt x="2017241" y="561975"/>
                  <a:pt x="2022612" y="572231"/>
                  <a:pt x="2029941" y="581025"/>
                </a:cubicBezTo>
                <a:cubicBezTo>
                  <a:pt x="2052860" y="608527"/>
                  <a:pt x="2058994" y="609919"/>
                  <a:pt x="2087091" y="628650"/>
                </a:cubicBezTo>
                <a:cubicBezTo>
                  <a:pt x="2093441" y="638175"/>
                  <a:pt x="2101492" y="646764"/>
                  <a:pt x="2106141" y="657225"/>
                </a:cubicBezTo>
                <a:cubicBezTo>
                  <a:pt x="2114296" y="675575"/>
                  <a:pt x="2108483" y="703236"/>
                  <a:pt x="2125191" y="714375"/>
                </a:cubicBezTo>
                <a:lnTo>
                  <a:pt x="2153766" y="733425"/>
                </a:lnTo>
                <a:cubicBezTo>
                  <a:pt x="2163291" y="730250"/>
                  <a:pt x="2176772" y="732254"/>
                  <a:pt x="2182341" y="723900"/>
                </a:cubicBezTo>
                <a:cubicBezTo>
                  <a:pt x="2191321" y="710430"/>
                  <a:pt x="2178914" y="685989"/>
                  <a:pt x="2191866" y="676275"/>
                </a:cubicBezTo>
                <a:cubicBezTo>
                  <a:pt x="2201024" y="669406"/>
                  <a:pt x="2211749" y="687875"/>
                  <a:pt x="2220441" y="695325"/>
                </a:cubicBezTo>
                <a:cubicBezTo>
                  <a:pt x="2277968" y="744634"/>
                  <a:pt x="2234611" y="725448"/>
                  <a:pt x="2287116" y="742950"/>
                </a:cubicBezTo>
                <a:cubicBezTo>
                  <a:pt x="2296641" y="755650"/>
                  <a:pt x="2307815" y="767267"/>
                  <a:pt x="2315691" y="781050"/>
                </a:cubicBezTo>
                <a:cubicBezTo>
                  <a:pt x="2328357" y="803216"/>
                  <a:pt x="2332647" y="861642"/>
                  <a:pt x="2334741" y="876300"/>
                </a:cubicBezTo>
                <a:cubicBezTo>
                  <a:pt x="2331566" y="927100"/>
                  <a:pt x="2406704" y="896606"/>
                  <a:pt x="2395046" y="946152"/>
                </a:cubicBezTo>
                <a:cubicBezTo>
                  <a:pt x="2392746" y="955925"/>
                  <a:pt x="2306580" y="1036805"/>
                  <a:pt x="2296641" y="1038225"/>
                </a:cubicBezTo>
                <a:cubicBezTo>
                  <a:pt x="2261924" y="1043185"/>
                  <a:pt x="2226791" y="1044575"/>
                  <a:pt x="2191866" y="1047750"/>
                </a:cubicBezTo>
                <a:cubicBezTo>
                  <a:pt x="2182341" y="1054100"/>
                  <a:pt x="2171386" y="1058705"/>
                  <a:pt x="2163291" y="1066800"/>
                </a:cubicBezTo>
                <a:cubicBezTo>
                  <a:pt x="2141365" y="1088726"/>
                  <a:pt x="2142003" y="1104328"/>
                  <a:pt x="2134716" y="1133475"/>
                </a:cubicBezTo>
                <a:cubicBezTo>
                  <a:pt x="2158548" y="1204971"/>
                  <a:pt x="2118440" y="1113288"/>
                  <a:pt x="2220441" y="1171575"/>
                </a:cubicBezTo>
                <a:cubicBezTo>
                  <a:pt x="2229158" y="1176556"/>
                  <a:pt x="2218016" y="1193050"/>
                  <a:pt x="2210916" y="1200150"/>
                </a:cubicBezTo>
                <a:cubicBezTo>
                  <a:pt x="2194727" y="1216339"/>
                  <a:pt x="2172816" y="1225550"/>
                  <a:pt x="2153766" y="1238250"/>
                </a:cubicBezTo>
                <a:lnTo>
                  <a:pt x="2125191" y="1257300"/>
                </a:lnTo>
                <a:cubicBezTo>
                  <a:pt x="2112491" y="1276350"/>
                  <a:pt x="2094331" y="1292730"/>
                  <a:pt x="2087091" y="1314450"/>
                </a:cubicBezTo>
                <a:cubicBezTo>
                  <a:pt x="2083916" y="1323975"/>
                  <a:pt x="2083838" y="1335185"/>
                  <a:pt x="2077566" y="1343025"/>
                </a:cubicBezTo>
                <a:cubicBezTo>
                  <a:pt x="2070415" y="1351964"/>
                  <a:pt x="2060097" y="1359299"/>
                  <a:pt x="2048991" y="1362075"/>
                </a:cubicBezTo>
                <a:cubicBezTo>
                  <a:pt x="2021099" y="1369048"/>
                  <a:pt x="1991841" y="1368425"/>
                  <a:pt x="1963266" y="1371600"/>
                </a:cubicBezTo>
                <a:cubicBezTo>
                  <a:pt x="1953741" y="1377950"/>
                  <a:pt x="1942786" y="1382555"/>
                  <a:pt x="1934691" y="1390650"/>
                </a:cubicBezTo>
                <a:cubicBezTo>
                  <a:pt x="1905813" y="1419528"/>
                  <a:pt x="1912111" y="1443933"/>
                  <a:pt x="1906116" y="1485900"/>
                </a:cubicBezTo>
                <a:cubicBezTo>
                  <a:pt x="1900179" y="1616517"/>
                  <a:pt x="1892167" y="1644469"/>
                  <a:pt x="1868016" y="1714500"/>
                </a:cubicBezTo>
                <a:cubicBezTo>
                  <a:pt x="1859036" y="1718990"/>
                  <a:pt x="1848966" y="1720850"/>
                  <a:pt x="1839441" y="1724025"/>
                </a:cubicBezTo>
                <a:cubicBezTo>
                  <a:pt x="1829112" y="1693039"/>
                  <a:pt x="1835059" y="1691386"/>
                  <a:pt x="1801341" y="1676400"/>
                </a:cubicBezTo>
                <a:cubicBezTo>
                  <a:pt x="1782991" y="1668245"/>
                  <a:pt x="1706075" y="1631948"/>
                  <a:pt x="1706075" y="1631948"/>
                </a:cubicBezTo>
                <a:cubicBezTo>
                  <a:pt x="1662918" y="1634106"/>
                  <a:pt x="1578004" y="1633037"/>
                  <a:pt x="1525116" y="1685925"/>
                </a:cubicBezTo>
                <a:cubicBezTo>
                  <a:pt x="1517021" y="1694020"/>
                  <a:pt x="1512416" y="1704975"/>
                  <a:pt x="1506066" y="1714500"/>
                </a:cubicBezTo>
                <a:cubicBezTo>
                  <a:pt x="1469497" y="1707186"/>
                  <a:pt x="1451013" y="1707833"/>
                  <a:pt x="1420341" y="1685925"/>
                </a:cubicBezTo>
                <a:cubicBezTo>
                  <a:pt x="1377194" y="1655106"/>
                  <a:pt x="1400224" y="1641119"/>
                  <a:pt x="1334616" y="1619250"/>
                </a:cubicBezTo>
                <a:lnTo>
                  <a:pt x="1277466" y="1600200"/>
                </a:lnTo>
                <a:lnTo>
                  <a:pt x="1248891" y="1590675"/>
                </a:lnTo>
                <a:cubicBezTo>
                  <a:pt x="1170442" y="1616825"/>
                  <a:pt x="1211620" y="1612565"/>
                  <a:pt x="1125066" y="1600200"/>
                </a:cubicBezTo>
                <a:cubicBezTo>
                  <a:pt x="1106016" y="1581150"/>
                  <a:pt x="1089469" y="1559214"/>
                  <a:pt x="1067916" y="1543050"/>
                </a:cubicBezTo>
                <a:cubicBezTo>
                  <a:pt x="1055216" y="1533525"/>
                  <a:pt x="1041041" y="1525700"/>
                  <a:pt x="1029816" y="1514475"/>
                </a:cubicBezTo>
                <a:cubicBezTo>
                  <a:pt x="1021721" y="1506380"/>
                  <a:pt x="1018095" y="1494694"/>
                  <a:pt x="1010766" y="1485900"/>
                </a:cubicBezTo>
                <a:cubicBezTo>
                  <a:pt x="1002142" y="1475552"/>
                  <a:pt x="991716" y="1466850"/>
                  <a:pt x="982191" y="1457325"/>
                </a:cubicBezTo>
                <a:cubicBezTo>
                  <a:pt x="985366" y="1428750"/>
                  <a:pt x="986989" y="1399960"/>
                  <a:pt x="991716" y="1371600"/>
                </a:cubicBezTo>
                <a:cubicBezTo>
                  <a:pt x="993367" y="1361696"/>
                  <a:pt x="998806" y="1352765"/>
                  <a:pt x="1001241" y="1343025"/>
                </a:cubicBezTo>
                <a:lnTo>
                  <a:pt x="1020291" y="1266825"/>
                </a:lnTo>
                <a:cubicBezTo>
                  <a:pt x="1017116" y="1250950"/>
                  <a:pt x="1016450" y="1234359"/>
                  <a:pt x="1010766" y="1219200"/>
                </a:cubicBezTo>
                <a:cubicBezTo>
                  <a:pt x="996479" y="1168400"/>
                  <a:pt x="893280" y="1004890"/>
                  <a:pt x="875818" y="950915"/>
                </a:cubicBezTo>
                <a:cubicBezTo>
                  <a:pt x="834543" y="874715"/>
                  <a:pt x="783487" y="798248"/>
                  <a:pt x="763116" y="762000"/>
                </a:cubicBezTo>
                <a:cubicBezTo>
                  <a:pt x="759941" y="752475"/>
                  <a:pt x="760691" y="740525"/>
                  <a:pt x="753591" y="733425"/>
                </a:cubicBezTo>
                <a:cubicBezTo>
                  <a:pt x="737716" y="727075"/>
                  <a:pt x="701204" y="730250"/>
                  <a:pt x="667866" y="723900"/>
                </a:cubicBezTo>
                <a:cubicBezTo>
                  <a:pt x="603131" y="734689"/>
                  <a:pt x="593175" y="721731"/>
                  <a:pt x="553566" y="695325"/>
                </a:cubicBezTo>
                <a:cubicBezTo>
                  <a:pt x="547216" y="685800"/>
                  <a:pt x="543455" y="673901"/>
                  <a:pt x="534516" y="666750"/>
                </a:cubicBezTo>
                <a:cubicBezTo>
                  <a:pt x="511121" y="648034"/>
                  <a:pt x="500761" y="660066"/>
                  <a:pt x="477366" y="666750"/>
                </a:cubicBezTo>
                <a:cubicBezTo>
                  <a:pt x="464779" y="670346"/>
                  <a:pt x="451966" y="673100"/>
                  <a:pt x="439266" y="676275"/>
                </a:cubicBezTo>
                <a:lnTo>
                  <a:pt x="353541" y="762000"/>
                </a:lnTo>
                <a:cubicBezTo>
                  <a:pt x="344016" y="771525"/>
                  <a:pt x="332438" y="779367"/>
                  <a:pt x="324966" y="790575"/>
                </a:cubicBezTo>
                <a:cubicBezTo>
                  <a:pt x="300347" y="827504"/>
                  <a:pt x="316776" y="815530"/>
                  <a:pt x="277341" y="828675"/>
                </a:cubicBezTo>
                <a:cubicBezTo>
                  <a:pt x="264641" y="822325"/>
                  <a:pt x="250149" y="818715"/>
                  <a:pt x="239241" y="809625"/>
                </a:cubicBezTo>
                <a:cubicBezTo>
                  <a:pt x="201438" y="778123"/>
                  <a:pt x="231793" y="751330"/>
                  <a:pt x="210666" y="704850"/>
                </a:cubicBezTo>
                <a:cubicBezTo>
                  <a:pt x="204097" y="690398"/>
                  <a:pt x="185775" y="685081"/>
                  <a:pt x="172566" y="676275"/>
                </a:cubicBezTo>
                <a:cubicBezTo>
                  <a:pt x="127578" y="646283"/>
                  <a:pt x="136405" y="651521"/>
                  <a:pt x="96366" y="638175"/>
                </a:cubicBezTo>
                <a:cubicBezTo>
                  <a:pt x="99541" y="622300"/>
                  <a:pt x="97199" y="604208"/>
                  <a:pt x="105891" y="590550"/>
                </a:cubicBezTo>
                <a:cubicBezTo>
                  <a:pt x="120355" y="567821"/>
                  <a:pt x="163041" y="533400"/>
                  <a:pt x="163041" y="533400"/>
                </a:cubicBezTo>
                <a:cubicBezTo>
                  <a:pt x="144550" y="440947"/>
                  <a:pt x="174396" y="515570"/>
                  <a:pt x="115416" y="476250"/>
                </a:cubicBezTo>
                <a:cubicBezTo>
                  <a:pt x="105891" y="469900"/>
                  <a:pt x="105891" y="460375"/>
                  <a:pt x="96366" y="447675"/>
                </a:cubicBezTo>
                <a:cubicBezTo>
                  <a:pt x="86841" y="434975"/>
                  <a:pt x="55091" y="411163"/>
                  <a:pt x="58266" y="400050"/>
                </a:cubicBezTo>
                <a:cubicBezTo>
                  <a:pt x="72465" y="385851"/>
                  <a:pt x="115416" y="381000"/>
                  <a:pt x="115416" y="381000"/>
                </a:cubicBezTo>
                <a:cubicBezTo>
                  <a:pt x="109388" y="338804"/>
                  <a:pt x="0" y="284686"/>
                  <a:pt x="115416" y="257175"/>
                </a:cubicBezTo>
                <a:cubicBezTo>
                  <a:pt x="123136" y="239805"/>
                  <a:pt x="157386" y="219670"/>
                  <a:pt x="172566" y="209550"/>
                </a:cubicBezTo>
                <a:cubicBezTo>
                  <a:pt x="216235" y="144046"/>
                  <a:pt x="203426" y="174120"/>
                  <a:pt x="220191" y="123825"/>
                </a:cubicBezTo>
                <a:cubicBezTo>
                  <a:pt x="255116" y="127000"/>
                  <a:pt x="290249" y="128390"/>
                  <a:pt x="324966" y="133350"/>
                </a:cubicBezTo>
                <a:cubicBezTo>
                  <a:pt x="334905" y="134770"/>
                  <a:pt x="345187" y="137306"/>
                  <a:pt x="353541" y="142875"/>
                </a:cubicBezTo>
                <a:cubicBezTo>
                  <a:pt x="364749" y="150347"/>
                  <a:pt x="371768" y="162826"/>
                  <a:pt x="382116" y="171450"/>
                </a:cubicBezTo>
                <a:cubicBezTo>
                  <a:pt x="395666" y="182742"/>
                  <a:pt x="420335" y="198569"/>
                  <a:pt x="439266" y="200025"/>
                </a:cubicBezTo>
                <a:cubicBezTo>
                  <a:pt x="512145" y="205631"/>
                  <a:pt x="585316" y="206375"/>
                  <a:pt x="658341" y="209550"/>
                </a:cubicBezTo>
                <a:cubicBezTo>
                  <a:pt x="726854" y="232388"/>
                  <a:pt x="641295" y="204680"/>
                  <a:pt x="725016" y="228600"/>
                </a:cubicBezTo>
                <a:cubicBezTo>
                  <a:pt x="734670" y="231358"/>
                  <a:pt x="744066" y="234950"/>
                  <a:pt x="753591" y="238125"/>
                </a:cubicBezTo>
                <a:cubicBezTo>
                  <a:pt x="775816" y="234950"/>
                  <a:pt x="801325" y="240653"/>
                  <a:pt x="820266" y="228600"/>
                </a:cubicBezTo>
                <a:cubicBezTo>
                  <a:pt x="839582" y="216308"/>
                  <a:pt x="836646" y="178690"/>
                  <a:pt x="858366" y="171450"/>
                </a:cubicBezTo>
                <a:lnTo>
                  <a:pt x="886941" y="161925"/>
                </a:lnTo>
                <a:cubicBezTo>
                  <a:pt x="902816" y="165100"/>
                  <a:pt x="923118" y="160002"/>
                  <a:pt x="934566" y="171450"/>
                </a:cubicBezTo>
                <a:cubicBezTo>
                  <a:pt x="948765" y="185649"/>
                  <a:pt x="947266" y="209550"/>
                  <a:pt x="953616" y="228600"/>
                </a:cubicBezTo>
                <a:cubicBezTo>
                  <a:pt x="956791" y="238125"/>
                  <a:pt x="953116" y="256618"/>
                  <a:pt x="963141" y="257175"/>
                </a:cubicBezTo>
                <a:lnTo>
                  <a:pt x="1134591" y="266700"/>
                </a:lnTo>
                <a:cubicBezTo>
                  <a:pt x="1185391" y="342900"/>
                  <a:pt x="1118716" y="250825"/>
                  <a:pt x="1182216" y="314325"/>
                </a:cubicBezTo>
                <a:cubicBezTo>
                  <a:pt x="1225300" y="357409"/>
                  <a:pt x="1174211" y="333882"/>
                  <a:pt x="1229841" y="352425"/>
                </a:cubicBezTo>
                <a:cubicBezTo>
                  <a:pt x="1257422" y="349918"/>
                  <a:pt x="1363631" y="342066"/>
                  <a:pt x="1401291" y="333375"/>
                </a:cubicBezTo>
                <a:lnTo>
                  <a:pt x="1487016" y="304800"/>
                </a:lnTo>
                <a:cubicBezTo>
                  <a:pt x="1496541" y="301625"/>
                  <a:pt x="1505585" y="296109"/>
                  <a:pt x="1515591" y="295275"/>
                </a:cubicBezTo>
                <a:lnTo>
                  <a:pt x="1629891" y="285750"/>
                </a:lnTo>
                <a:cubicBezTo>
                  <a:pt x="1618246" y="262459"/>
                  <a:pt x="1608620" y="239270"/>
                  <a:pt x="1591791" y="219075"/>
                </a:cubicBezTo>
                <a:cubicBezTo>
                  <a:pt x="1583167" y="208727"/>
                  <a:pt x="1571982" y="200727"/>
                  <a:pt x="1563216" y="190500"/>
                </a:cubicBezTo>
                <a:cubicBezTo>
                  <a:pt x="1552885" y="178447"/>
                  <a:pt x="1544166" y="165100"/>
                  <a:pt x="1534641" y="152400"/>
                </a:cubicBezTo>
                <a:cubicBezTo>
                  <a:pt x="1544166" y="139700"/>
                  <a:pt x="1566376" y="114309"/>
                  <a:pt x="1585426" y="111134"/>
                </a:cubicBezTo>
                <a:cubicBezTo>
                  <a:pt x="1594951" y="117484"/>
                  <a:pt x="1638702" y="128230"/>
                  <a:pt x="1648941" y="133350"/>
                </a:cubicBezTo>
                <a:cubicBezTo>
                  <a:pt x="1664816" y="146050"/>
                  <a:pt x="1701329" y="200025"/>
                  <a:pt x="1715616" y="190500"/>
                </a:cubicBezTo>
                <a:cubicBezTo>
                  <a:pt x="1737946" y="123509"/>
                  <a:pt x="1713398" y="203805"/>
                  <a:pt x="1734666" y="76200"/>
                </a:cubicBezTo>
                <a:cubicBezTo>
                  <a:pt x="1736317" y="66296"/>
                  <a:pt x="1737091" y="54725"/>
                  <a:pt x="1744191" y="47625"/>
                </a:cubicBezTo>
                <a:cubicBezTo>
                  <a:pt x="1751291" y="40525"/>
                  <a:pt x="1763241" y="41275"/>
                  <a:pt x="1772766" y="38100"/>
                </a:cubicBezTo>
                <a:cubicBezTo>
                  <a:pt x="1782291" y="47625"/>
                  <a:pt x="1788054" y="64460"/>
                  <a:pt x="1801341" y="66675"/>
                </a:cubicBezTo>
                <a:cubicBezTo>
                  <a:pt x="1823112" y="70304"/>
                  <a:pt x="1839895" y="28121"/>
                  <a:pt x="1848966" y="19050"/>
                </a:cubicBezTo>
                <a:cubicBezTo>
                  <a:pt x="1857061" y="10955"/>
                  <a:pt x="1868016" y="6350"/>
                  <a:pt x="1877541" y="0"/>
                </a:cubicBezTo>
                <a:cubicBezTo>
                  <a:pt x="1883891" y="9525"/>
                  <a:pt x="1888496" y="20480"/>
                  <a:pt x="1896591" y="28575"/>
                </a:cubicBezTo>
                <a:cubicBezTo>
                  <a:pt x="1945897" y="77881"/>
                  <a:pt x="2048207" y="54461"/>
                  <a:pt x="2096616" y="57150"/>
                </a:cubicBezTo>
                <a:cubicBezTo>
                  <a:pt x="2140285" y="122654"/>
                  <a:pt x="2127476" y="92580"/>
                  <a:pt x="2144241" y="142875"/>
                </a:cubicBezTo>
                <a:cubicBezTo>
                  <a:pt x="2155924" y="341491"/>
                  <a:pt x="2100068" y="289692"/>
                  <a:pt x="2210916" y="314325"/>
                </a:cubicBezTo>
                <a:cubicBezTo>
                  <a:pt x="2220717" y="316503"/>
                  <a:pt x="2282334" y="374657"/>
                  <a:pt x="2291859" y="377832"/>
                </a:cubicBezTo>
                <a:cubicBezTo>
                  <a:pt x="2287097" y="393707"/>
                  <a:pt x="2264852" y="458801"/>
                  <a:pt x="2182341" y="409575"/>
                </a:cubicBezTo>
                <a:cubicBezTo>
                  <a:pt x="2169712" y="428519"/>
                  <a:pt x="2149155" y="443064"/>
                  <a:pt x="2172816" y="466725"/>
                </a:cubicBezTo>
                <a:cubicBezTo>
                  <a:pt x="2179916" y="473825"/>
                  <a:pt x="2191866" y="473075"/>
                  <a:pt x="2201391" y="476250"/>
                </a:cubicBezTo>
                <a:cubicBezTo>
                  <a:pt x="2210781" y="504419"/>
                  <a:pt x="2220767" y="509316"/>
                  <a:pt x="2191866" y="533400"/>
                </a:cubicBezTo>
                <a:cubicBezTo>
                  <a:pt x="2180958" y="542490"/>
                  <a:pt x="2166817" y="546857"/>
                  <a:pt x="2153766" y="552450"/>
                </a:cubicBezTo>
                <a:cubicBezTo>
                  <a:pt x="2144538" y="556405"/>
                  <a:pt x="2142654" y="587375"/>
                  <a:pt x="2134716" y="590550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1" name="자유형 90"/>
          <p:cNvSpPr/>
          <p:nvPr/>
        </p:nvSpPr>
        <p:spPr>
          <a:xfrm>
            <a:off x="5963733" y="4257466"/>
            <a:ext cx="1391158" cy="1301439"/>
          </a:xfrm>
          <a:custGeom>
            <a:avLst/>
            <a:gdLst>
              <a:gd name="connsiteX0" fmla="*/ 352582 w 1710328"/>
              <a:gd name="connsiteY0" fmla="*/ 120073 h 2182045"/>
              <a:gd name="connsiteX1" fmla="*/ 250982 w 1710328"/>
              <a:gd name="connsiteY1" fmla="*/ 110836 h 2182045"/>
              <a:gd name="connsiteX2" fmla="*/ 214037 w 1710328"/>
              <a:gd name="connsiteY2" fmla="*/ 101600 h 2182045"/>
              <a:gd name="connsiteX3" fmla="*/ 103201 w 1710328"/>
              <a:gd name="connsiteY3" fmla="*/ 46182 h 2182045"/>
              <a:gd name="connsiteX4" fmla="*/ 75492 w 1710328"/>
              <a:gd name="connsiteY4" fmla="*/ 36945 h 2182045"/>
              <a:gd name="connsiteX5" fmla="*/ 20073 w 1710328"/>
              <a:gd name="connsiteY5" fmla="*/ 0 h 2182045"/>
              <a:gd name="connsiteX6" fmla="*/ 1601 w 1710328"/>
              <a:gd name="connsiteY6" fmla="*/ 27709 h 2182045"/>
              <a:gd name="connsiteX7" fmla="*/ 10837 w 1710328"/>
              <a:gd name="connsiteY7" fmla="*/ 55418 h 2182045"/>
              <a:gd name="connsiteX8" fmla="*/ 57019 w 1710328"/>
              <a:gd name="connsiteY8" fmla="*/ 101600 h 2182045"/>
              <a:gd name="connsiteX9" fmla="*/ 84728 w 1710328"/>
              <a:gd name="connsiteY9" fmla="*/ 157018 h 2182045"/>
              <a:gd name="connsiteX10" fmla="*/ 103201 w 1710328"/>
              <a:gd name="connsiteY10" fmla="*/ 184727 h 2182045"/>
              <a:gd name="connsiteX11" fmla="*/ 112437 w 1710328"/>
              <a:gd name="connsiteY11" fmla="*/ 212436 h 2182045"/>
              <a:gd name="connsiteX12" fmla="*/ 121673 w 1710328"/>
              <a:gd name="connsiteY12" fmla="*/ 184727 h 2182045"/>
              <a:gd name="connsiteX13" fmla="*/ 130910 w 1710328"/>
              <a:gd name="connsiteY13" fmla="*/ 73891 h 2182045"/>
              <a:gd name="connsiteX14" fmla="*/ 186328 w 1710328"/>
              <a:gd name="connsiteY14" fmla="*/ 138545 h 2182045"/>
              <a:gd name="connsiteX15" fmla="*/ 214037 w 1710328"/>
              <a:gd name="connsiteY15" fmla="*/ 157018 h 2182045"/>
              <a:gd name="connsiteX16" fmla="*/ 232510 w 1710328"/>
              <a:gd name="connsiteY16" fmla="*/ 184727 h 2182045"/>
              <a:gd name="connsiteX17" fmla="*/ 241746 w 1710328"/>
              <a:gd name="connsiteY17" fmla="*/ 230909 h 2182045"/>
              <a:gd name="connsiteX18" fmla="*/ 250982 w 1710328"/>
              <a:gd name="connsiteY18" fmla="*/ 258618 h 2182045"/>
              <a:gd name="connsiteX19" fmla="*/ 186328 w 1710328"/>
              <a:gd name="connsiteY19" fmla="*/ 277091 h 2182045"/>
              <a:gd name="connsiteX20" fmla="*/ 177092 w 1710328"/>
              <a:gd name="connsiteY20" fmla="*/ 304800 h 2182045"/>
              <a:gd name="connsiteX21" fmla="*/ 186328 w 1710328"/>
              <a:gd name="connsiteY21" fmla="*/ 341745 h 2182045"/>
              <a:gd name="connsiteX22" fmla="*/ 214037 w 1710328"/>
              <a:gd name="connsiteY22" fmla="*/ 369455 h 2182045"/>
              <a:gd name="connsiteX23" fmla="*/ 278692 w 1710328"/>
              <a:gd name="connsiteY23" fmla="*/ 387927 h 2182045"/>
              <a:gd name="connsiteX24" fmla="*/ 408001 w 1710328"/>
              <a:gd name="connsiteY24" fmla="*/ 443345 h 2182045"/>
              <a:gd name="connsiteX25" fmla="*/ 546546 w 1710328"/>
              <a:gd name="connsiteY25" fmla="*/ 452582 h 2182045"/>
              <a:gd name="connsiteX26" fmla="*/ 574255 w 1710328"/>
              <a:gd name="connsiteY26" fmla="*/ 471055 h 2182045"/>
              <a:gd name="connsiteX27" fmla="*/ 592728 w 1710328"/>
              <a:gd name="connsiteY27" fmla="*/ 498764 h 2182045"/>
              <a:gd name="connsiteX28" fmla="*/ 629673 w 1710328"/>
              <a:gd name="connsiteY28" fmla="*/ 535709 h 2182045"/>
              <a:gd name="connsiteX29" fmla="*/ 657382 w 1710328"/>
              <a:gd name="connsiteY29" fmla="*/ 554182 h 2182045"/>
              <a:gd name="connsiteX30" fmla="*/ 694328 w 1710328"/>
              <a:gd name="connsiteY30" fmla="*/ 581891 h 2182045"/>
              <a:gd name="connsiteX31" fmla="*/ 703564 w 1710328"/>
              <a:gd name="connsiteY31" fmla="*/ 609600 h 2182045"/>
              <a:gd name="connsiteX32" fmla="*/ 758982 w 1710328"/>
              <a:gd name="connsiteY32" fmla="*/ 637309 h 2182045"/>
              <a:gd name="connsiteX33" fmla="*/ 777455 w 1710328"/>
              <a:gd name="connsiteY33" fmla="*/ 665018 h 2182045"/>
              <a:gd name="connsiteX34" fmla="*/ 814401 w 1710328"/>
              <a:gd name="connsiteY34" fmla="*/ 674255 h 2182045"/>
              <a:gd name="connsiteX35" fmla="*/ 805164 w 1710328"/>
              <a:gd name="connsiteY35" fmla="*/ 711200 h 2182045"/>
              <a:gd name="connsiteX36" fmla="*/ 758982 w 1710328"/>
              <a:gd name="connsiteY36" fmla="*/ 748145 h 2182045"/>
              <a:gd name="connsiteX37" fmla="*/ 777455 w 1710328"/>
              <a:gd name="connsiteY37" fmla="*/ 849745 h 2182045"/>
              <a:gd name="connsiteX38" fmla="*/ 795928 w 1710328"/>
              <a:gd name="connsiteY38" fmla="*/ 877455 h 2182045"/>
              <a:gd name="connsiteX39" fmla="*/ 805164 w 1710328"/>
              <a:gd name="connsiteY39" fmla="*/ 905164 h 2182045"/>
              <a:gd name="connsiteX40" fmla="*/ 823637 w 1710328"/>
              <a:gd name="connsiteY40" fmla="*/ 932873 h 2182045"/>
              <a:gd name="connsiteX41" fmla="*/ 851346 w 1710328"/>
              <a:gd name="connsiteY41" fmla="*/ 997527 h 2182045"/>
              <a:gd name="connsiteX42" fmla="*/ 906764 w 1710328"/>
              <a:gd name="connsiteY42" fmla="*/ 1117600 h 2182045"/>
              <a:gd name="connsiteX43" fmla="*/ 962182 w 1710328"/>
              <a:gd name="connsiteY43" fmla="*/ 1182255 h 2182045"/>
              <a:gd name="connsiteX44" fmla="*/ 971419 w 1710328"/>
              <a:gd name="connsiteY44" fmla="*/ 1209964 h 2182045"/>
              <a:gd name="connsiteX45" fmla="*/ 962182 w 1710328"/>
              <a:gd name="connsiteY45" fmla="*/ 1413164 h 2182045"/>
              <a:gd name="connsiteX46" fmla="*/ 943710 w 1710328"/>
              <a:gd name="connsiteY46" fmla="*/ 1588655 h 2182045"/>
              <a:gd name="connsiteX47" fmla="*/ 925237 w 1710328"/>
              <a:gd name="connsiteY47" fmla="*/ 1616364 h 2182045"/>
              <a:gd name="connsiteX48" fmla="*/ 897528 w 1710328"/>
              <a:gd name="connsiteY48" fmla="*/ 1634836 h 2182045"/>
              <a:gd name="connsiteX49" fmla="*/ 888292 w 1710328"/>
              <a:gd name="connsiteY49" fmla="*/ 2096655 h 2182045"/>
              <a:gd name="connsiteX50" fmla="*/ 916001 w 1710328"/>
              <a:gd name="connsiteY50" fmla="*/ 2152073 h 2182045"/>
              <a:gd name="connsiteX51" fmla="*/ 1017601 w 1710328"/>
              <a:gd name="connsiteY51" fmla="*/ 2161309 h 2182045"/>
              <a:gd name="connsiteX52" fmla="*/ 1054546 w 1710328"/>
              <a:gd name="connsiteY52" fmla="*/ 2179782 h 2182045"/>
              <a:gd name="connsiteX53" fmla="*/ 1073019 w 1710328"/>
              <a:gd name="connsiteY53" fmla="*/ 2152073 h 2182045"/>
              <a:gd name="connsiteX54" fmla="*/ 1082255 w 1710328"/>
              <a:gd name="connsiteY54" fmla="*/ 2087418 h 2182045"/>
              <a:gd name="connsiteX55" fmla="*/ 1109964 w 1710328"/>
              <a:gd name="connsiteY55" fmla="*/ 2068945 h 2182045"/>
              <a:gd name="connsiteX56" fmla="*/ 1128437 w 1710328"/>
              <a:gd name="connsiteY56" fmla="*/ 2032000 h 2182045"/>
              <a:gd name="connsiteX57" fmla="*/ 1156146 w 1710328"/>
              <a:gd name="connsiteY57" fmla="*/ 2004291 h 2182045"/>
              <a:gd name="connsiteX58" fmla="*/ 1174619 w 1710328"/>
              <a:gd name="connsiteY58" fmla="*/ 1976582 h 2182045"/>
              <a:gd name="connsiteX59" fmla="*/ 1183855 w 1710328"/>
              <a:gd name="connsiteY59" fmla="*/ 1717964 h 2182045"/>
              <a:gd name="connsiteX60" fmla="*/ 1202328 w 1710328"/>
              <a:gd name="connsiteY60" fmla="*/ 1681018 h 2182045"/>
              <a:gd name="connsiteX61" fmla="*/ 1211564 w 1710328"/>
              <a:gd name="connsiteY61" fmla="*/ 1653309 h 2182045"/>
              <a:gd name="connsiteX62" fmla="*/ 1239273 w 1710328"/>
              <a:gd name="connsiteY62" fmla="*/ 1579418 h 2182045"/>
              <a:gd name="connsiteX63" fmla="*/ 1257746 w 1710328"/>
              <a:gd name="connsiteY63" fmla="*/ 1542473 h 2182045"/>
              <a:gd name="connsiteX64" fmla="*/ 1322401 w 1710328"/>
              <a:gd name="connsiteY64" fmla="*/ 1496291 h 2182045"/>
              <a:gd name="connsiteX65" fmla="*/ 1405528 w 1710328"/>
              <a:gd name="connsiteY65" fmla="*/ 1431636 h 2182045"/>
              <a:gd name="connsiteX66" fmla="*/ 1516364 w 1710328"/>
              <a:gd name="connsiteY66" fmla="*/ 1413164 h 2182045"/>
              <a:gd name="connsiteX67" fmla="*/ 1544073 w 1710328"/>
              <a:gd name="connsiteY67" fmla="*/ 1357745 h 2182045"/>
              <a:gd name="connsiteX68" fmla="*/ 1553310 w 1710328"/>
              <a:gd name="connsiteY68" fmla="*/ 1330036 h 2182045"/>
              <a:gd name="connsiteX69" fmla="*/ 1562546 w 1710328"/>
              <a:gd name="connsiteY69" fmla="*/ 1293091 h 2182045"/>
              <a:gd name="connsiteX70" fmla="*/ 1590255 w 1710328"/>
              <a:gd name="connsiteY70" fmla="*/ 1274618 h 2182045"/>
              <a:gd name="connsiteX71" fmla="*/ 1617964 w 1710328"/>
              <a:gd name="connsiteY71" fmla="*/ 1173018 h 2182045"/>
              <a:gd name="connsiteX72" fmla="*/ 1664146 w 1710328"/>
              <a:gd name="connsiteY72" fmla="*/ 1117600 h 2182045"/>
              <a:gd name="connsiteX73" fmla="*/ 1682619 w 1710328"/>
              <a:gd name="connsiteY73" fmla="*/ 1089891 h 2182045"/>
              <a:gd name="connsiteX74" fmla="*/ 1701092 w 1710328"/>
              <a:gd name="connsiteY74" fmla="*/ 1034473 h 2182045"/>
              <a:gd name="connsiteX75" fmla="*/ 1710328 w 1710328"/>
              <a:gd name="connsiteY75" fmla="*/ 1006764 h 2182045"/>
              <a:gd name="connsiteX76" fmla="*/ 1701092 w 1710328"/>
              <a:gd name="connsiteY76" fmla="*/ 895927 h 2182045"/>
              <a:gd name="connsiteX77" fmla="*/ 1682619 w 1710328"/>
              <a:gd name="connsiteY77" fmla="*/ 868218 h 2182045"/>
              <a:gd name="connsiteX78" fmla="*/ 1571782 w 1710328"/>
              <a:gd name="connsiteY78" fmla="*/ 877455 h 2182045"/>
              <a:gd name="connsiteX79" fmla="*/ 1516364 w 1710328"/>
              <a:gd name="connsiteY79" fmla="*/ 849745 h 2182045"/>
              <a:gd name="connsiteX80" fmla="*/ 1488655 w 1710328"/>
              <a:gd name="connsiteY80" fmla="*/ 812800 h 2182045"/>
              <a:gd name="connsiteX81" fmla="*/ 1433237 w 1710328"/>
              <a:gd name="connsiteY81" fmla="*/ 775855 h 2182045"/>
              <a:gd name="connsiteX82" fmla="*/ 1414764 w 1710328"/>
              <a:gd name="connsiteY82" fmla="*/ 748145 h 2182045"/>
              <a:gd name="connsiteX83" fmla="*/ 1387055 w 1710328"/>
              <a:gd name="connsiteY83" fmla="*/ 757382 h 2182045"/>
              <a:gd name="connsiteX84" fmla="*/ 1368582 w 1710328"/>
              <a:gd name="connsiteY84" fmla="*/ 729673 h 2182045"/>
              <a:gd name="connsiteX85" fmla="*/ 1359346 w 1710328"/>
              <a:gd name="connsiteY85" fmla="*/ 646545 h 2182045"/>
              <a:gd name="connsiteX86" fmla="*/ 1285455 w 1710328"/>
              <a:gd name="connsiteY86" fmla="*/ 609600 h 2182045"/>
              <a:gd name="connsiteX87" fmla="*/ 1257746 w 1710328"/>
              <a:gd name="connsiteY87" fmla="*/ 591127 h 2182045"/>
              <a:gd name="connsiteX88" fmla="*/ 1220801 w 1710328"/>
              <a:gd name="connsiteY88" fmla="*/ 581891 h 2182045"/>
              <a:gd name="connsiteX89" fmla="*/ 1193092 w 1710328"/>
              <a:gd name="connsiteY89" fmla="*/ 572655 h 2182045"/>
              <a:gd name="connsiteX90" fmla="*/ 1137673 w 1710328"/>
              <a:gd name="connsiteY90" fmla="*/ 544945 h 2182045"/>
              <a:gd name="connsiteX91" fmla="*/ 1109964 w 1710328"/>
              <a:gd name="connsiteY91" fmla="*/ 526473 h 2182045"/>
              <a:gd name="connsiteX92" fmla="*/ 1054546 w 1710328"/>
              <a:gd name="connsiteY92" fmla="*/ 508000 h 2182045"/>
              <a:gd name="connsiteX93" fmla="*/ 1017601 w 1710328"/>
              <a:gd name="connsiteY93" fmla="*/ 517236 h 2182045"/>
              <a:gd name="connsiteX94" fmla="*/ 962182 w 1710328"/>
              <a:gd name="connsiteY94" fmla="*/ 535709 h 2182045"/>
              <a:gd name="connsiteX95" fmla="*/ 869819 w 1710328"/>
              <a:gd name="connsiteY95" fmla="*/ 544945 h 2182045"/>
              <a:gd name="connsiteX96" fmla="*/ 768219 w 1710328"/>
              <a:gd name="connsiteY96" fmla="*/ 554182 h 2182045"/>
              <a:gd name="connsiteX97" fmla="*/ 712801 w 1710328"/>
              <a:gd name="connsiteY97" fmla="*/ 498764 h 2182045"/>
              <a:gd name="connsiteX98" fmla="*/ 666619 w 1710328"/>
              <a:gd name="connsiteY98" fmla="*/ 452582 h 2182045"/>
              <a:gd name="connsiteX99" fmla="*/ 629673 w 1710328"/>
              <a:gd name="connsiteY99" fmla="*/ 397164 h 2182045"/>
              <a:gd name="connsiteX100" fmla="*/ 583492 w 1710328"/>
              <a:gd name="connsiteY100" fmla="*/ 323273 h 2182045"/>
              <a:gd name="connsiteX101" fmla="*/ 555782 w 1710328"/>
              <a:gd name="connsiteY101" fmla="*/ 332509 h 2182045"/>
              <a:gd name="connsiteX102" fmla="*/ 528073 w 1710328"/>
              <a:gd name="connsiteY102" fmla="*/ 350982 h 2182045"/>
              <a:gd name="connsiteX103" fmla="*/ 500364 w 1710328"/>
              <a:gd name="connsiteY103" fmla="*/ 332509 h 2182045"/>
              <a:gd name="connsiteX104" fmla="*/ 454182 w 1710328"/>
              <a:gd name="connsiteY104" fmla="*/ 277091 h 2182045"/>
              <a:gd name="connsiteX105" fmla="*/ 426473 w 1710328"/>
              <a:gd name="connsiteY105" fmla="*/ 258618 h 2182045"/>
              <a:gd name="connsiteX106" fmla="*/ 417237 w 1710328"/>
              <a:gd name="connsiteY106" fmla="*/ 230909 h 2182045"/>
              <a:gd name="connsiteX107" fmla="*/ 380292 w 1710328"/>
              <a:gd name="connsiteY107" fmla="*/ 175491 h 2182045"/>
              <a:gd name="connsiteX108" fmla="*/ 371055 w 1710328"/>
              <a:gd name="connsiteY108" fmla="*/ 147782 h 2182045"/>
              <a:gd name="connsiteX109" fmla="*/ 352582 w 1710328"/>
              <a:gd name="connsiteY109" fmla="*/ 120073 h 2182045"/>
              <a:gd name="connsiteX0" fmla="*/ 352582 w 1710328"/>
              <a:gd name="connsiteY0" fmla="*/ 120073 h 2182045"/>
              <a:gd name="connsiteX1" fmla="*/ 250982 w 1710328"/>
              <a:gd name="connsiteY1" fmla="*/ 110836 h 2182045"/>
              <a:gd name="connsiteX2" fmla="*/ 214037 w 1710328"/>
              <a:gd name="connsiteY2" fmla="*/ 101600 h 2182045"/>
              <a:gd name="connsiteX3" fmla="*/ 103201 w 1710328"/>
              <a:gd name="connsiteY3" fmla="*/ 46182 h 2182045"/>
              <a:gd name="connsiteX4" fmla="*/ 75492 w 1710328"/>
              <a:gd name="connsiteY4" fmla="*/ 36945 h 2182045"/>
              <a:gd name="connsiteX5" fmla="*/ 20073 w 1710328"/>
              <a:gd name="connsiteY5" fmla="*/ 0 h 2182045"/>
              <a:gd name="connsiteX6" fmla="*/ 1601 w 1710328"/>
              <a:gd name="connsiteY6" fmla="*/ 27709 h 2182045"/>
              <a:gd name="connsiteX7" fmla="*/ 10837 w 1710328"/>
              <a:gd name="connsiteY7" fmla="*/ 55418 h 2182045"/>
              <a:gd name="connsiteX8" fmla="*/ 57019 w 1710328"/>
              <a:gd name="connsiteY8" fmla="*/ 101600 h 2182045"/>
              <a:gd name="connsiteX9" fmla="*/ 84728 w 1710328"/>
              <a:gd name="connsiteY9" fmla="*/ 157018 h 2182045"/>
              <a:gd name="connsiteX10" fmla="*/ 103201 w 1710328"/>
              <a:gd name="connsiteY10" fmla="*/ 184727 h 2182045"/>
              <a:gd name="connsiteX11" fmla="*/ 112437 w 1710328"/>
              <a:gd name="connsiteY11" fmla="*/ 212436 h 2182045"/>
              <a:gd name="connsiteX12" fmla="*/ 121673 w 1710328"/>
              <a:gd name="connsiteY12" fmla="*/ 184727 h 2182045"/>
              <a:gd name="connsiteX13" fmla="*/ 130910 w 1710328"/>
              <a:gd name="connsiteY13" fmla="*/ 73891 h 2182045"/>
              <a:gd name="connsiteX14" fmla="*/ 186328 w 1710328"/>
              <a:gd name="connsiteY14" fmla="*/ 138545 h 2182045"/>
              <a:gd name="connsiteX15" fmla="*/ 214037 w 1710328"/>
              <a:gd name="connsiteY15" fmla="*/ 157018 h 2182045"/>
              <a:gd name="connsiteX16" fmla="*/ 232510 w 1710328"/>
              <a:gd name="connsiteY16" fmla="*/ 184727 h 2182045"/>
              <a:gd name="connsiteX17" fmla="*/ 241746 w 1710328"/>
              <a:gd name="connsiteY17" fmla="*/ 230909 h 2182045"/>
              <a:gd name="connsiteX18" fmla="*/ 250982 w 1710328"/>
              <a:gd name="connsiteY18" fmla="*/ 258618 h 2182045"/>
              <a:gd name="connsiteX19" fmla="*/ 186328 w 1710328"/>
              <a:gd name="connsiteY19" fmla="*/ 277091 h 2182045"/>
              <a:gd name="connsiteX20" fmla="*/ 177092 w 1710328"/>
              <a:gd name="connsiteY20" fmla="*/ 304800 h 2182045"/>
              <a:gd name="connsiteX21" fmla="*/ 186328 w 1710328"/>
              <a:gd name="connsiteY21" fmla="*/ 341745 h 2182045"/>
              <a:gd name="connsiteX22" fmla="*/ 214037 w 1710328"/>
              <a:gd name="connsiteY22" fmla="*/ 369455 h 2182045"/>
              <a:gd name="connsiteX23" fmla="*/ 278692 w 1710328"/>
              <a:gd name="connsiteY23" fmla="*/ 387927 h 2182045"/>
              <a:gd name="connsiteX24" fmla="*/ 408001 w 1710328"/>
              <a:gd name="connsiteY24" fmla="*/ 443345 h 2182045"/>
              <a:gd name="connsiteX25" fmla="*/ 546546 w 1710328"/>
              <a:gd name="connsiteY25" fmla="*/ 452582 h 2182045"/>
              <a:gd name="connsiteX26" fmla="*/ 574255 w 1710328"/>
              <a:gd name="connsiteY26" fmla="*/ 471055 h 2182045"/>
              <a:gd name="connsiteX27" fmla="*/ 592728 w 1710328"/>
              <a:gd name="connsiteY27" fmla="*/ 498764 h 2182045"/>
              <a:gd name="connsiteX28" fmla="*/ 629673 w 1710328"/>
              <a:gd name="connsiteY28" fmla="*/ 535709 h 2182045"/>
              <a:gd name="connsiteX29" fmla="*/ 657382 w 1710328"/>
              <a:gd name="connsiteY29" fmla="*/ 554182 h 2182045"/>
              <a:gd name="connsiteX30" fmla="*/ 694328 w 1710328"/>
              <a:gd name="connsiteY30" fmla="*/ 581891 h 2182045"/>
              <a:gd name="connsiteX31" fmla="*/ 703564 w 1710328"/>
              <a:gd name="connsiteY31" fmla="*/ 609600 h 2182045"/>
              <a:gd name="connsiteX32" fmla="*/ 758982 w 1710328"/>
              <a:gd name="connsiteY32" fmla="*/ 637309 h 2182045"/>
              <a:gd name="connsiteX33" fmla="*/ 777455 w 1710328"/>
              <a:gd name="connsiteY33" fmla="*/ 665018 h 2182045"/>
              <a:gd name="connsiteX34" fmla="*/ 814401 w 1710328"/>
              <a:gd name="connsiteY34" fmla="*/ 674255 h 2182045"/>
              <a:gd name="connsiteX35" fmla="*/ 805164 w 1710328"/>
              <a:gd name="connsiteY35" fmla="*/ 711200 h 2182045"/>
              <a:gd name="connsiteX36" fmla="*/ 758982 w 1710328"/>
              <a:gd name="connsiteY36" fmla="*/ 748145 h 2182045"/>
              <a:gd name="connsiteX37" fmla="*/ 777455 w 1710328"/>
              <a:gd name="connsiteY37" fmla="*/ 849745 h 2182045"/>
              <a:gd name="connsiteX38" fmla="*/ 795928 w 1710328"/>
              <a:gd name="connsiteY38" fmla="*/ 877455 h 2182045"/>
              <a:gd name="connsiteX39" fmla="*/ 805164 w 1710328"/>
              <a:gd name="connsiteY39" fmla="*/ 905164 h 2182045"/>
              <a:gd name="connsiteX40" fmla="*/ 823637 w 1710328"/>
              <a:gd name="connsiteY40" fmla="*/ 932873 h 2182045"/>
              <a:gd name="connsiteX41" fmla="*/ 851346 w 1710328"/>
              <a:gd name="connsiteY41" fmla="*/ 997527 h 2182045"/>
              <a:gd name="connsiteX42" fmla="*/ 906764 w 1710328"/>
              <a:gd name="connsiteY42" fmla="*/ 1117600 h 2182045"/>
              <a:gd name="connsiteX43" fmla="*/ 962182 w 1710328"/>
              <a:gd name="connsiteY43" fmla="*/ 1182255 h 2182045"/>
              <a:gd name="connsiteX44" fmla="*/ 971419 w 1710328"/>
              <a:gd name="connsiteY44" fmla="*/ 1209964 h 2182045"/>
              <a:gd name="connsiteX45" fmla="*/ 962182 w 1710328"/>
              <a:gd name="connsiteY45" fmla="*/ 1413164 h 2182045"/>
              <a:gd name="connsiteX46" fmla="*/ 943710 w 1710328"/>
              <a:gd name="connsiteY46" fmla="*/ 1588655 h 2182045"/>
              <a:gd name="connsiteX47" fmla="*/ 925237 w 1710328"/>
              <a:gd name="connsiteY47" fmla="*/ 1616364 h 2182045"/>
              <a:gd name="connsiteX48" fmla="*/ 897528 w 1710328"/>
              <a:gd name="connsiteY48" fmla="*/ 1634836 h 2182045"/>
              <a:gd name="connsiteX49" fmla="*/ 888292 w 1710328"/>
              <a:gd name="connsiteY49" fmla="*/ 2096655 h 2182045"/>
              <a:gd name="connsiteX50" fmla="*/ 916001 w 1710328"/>
              <a:gd name="connsiteY50" fmla="*/ 2152073 h 2182045"/>
              <a:gd name="connsiteX51" fmla="*/ 1017601 w 1710328"/>
              <a:gd name="connsiteY51" fmla="*/ 2161309 h 2182045"/>
              <a:gd name="connsiteX52" fmla="*/ 1054546 w 1710328"/>
              <a:gd name="connsiteY52" fmla="*/ 2179782 h 2182045"/>
              <a:gd name="connsiteX53" fmla="*/ 1073019 w 1710328"/>
              <a:gd name="connsiteY53" fmla="*/ 2152073 h 2182045"/>
              <a:gd name="connsiteX54" fmla="*/ 1082255 w 1710328"/>
              <a:gd name="connsiteY54" fmla="*/ 2087418 h 2182045"/>
              <a:gd name="connsiteX55" fmla="*/ 1109964 w 1710328"/>
              <a:gd name="connsiteY55" fmla="*/ 2068945 h 2182045"/>
              <a:gd name="connsiteX56" fmla="*/ 1128437 w 1710328"/>
              <a:gd name="connsiteY56" fmla="*/ 2032000 h 2182045"/>
              <a:gd name="connsiteX57" fmla="*/ 1156146 w 1710328"/>
              <a:gd name="connsiteY57" fmla="*/ 2004291 h 2182045"/>
              <a:gd name="connsiteX58" fmla="*/ 1174619 w 1710328"/>
              <a:gd name="connsiteY58" fmla="*/ 1976582 h 2182045"/>
              <a:gd name="connsiteX59" fmla="*/ 1183855 w 1710328"/>
              <a:gd name="connsiteY59" fmla="*/ 1717964 h 2182045"/>
              <a:gd name="connsiteX60" fmla="*/ 1202328 w 1710328"/>
              <a:gd name="connsiteY60" fmla="*/ 1681018 h 2182045"/>
              <a:gd name="connsiteX61" fmla="*/ 1211564 w 1710328"/>
              <a:gd name="connsiteY61" fmla="*/ 1653309 h 2182045"/>
              <a:gd name="connsiteX62" fmla="*/ 1239273 w 1710328"/>
              <a:gd name="connsiteY62" fmla="*/ 1579418 h 2182045"/>
              <a:gd name="connsiteX63" fmla="*/ 1257746 w 1710328"/>
              <a:gd name="connsiteY63" fmla="*/ 1542473 h 2182045"/>
              <a:gd name="connsiteX64" fmla="*/ 1322401 w 1710328"/>
              <a:gd name="connsiteY64" fmla="*/ 1496291 h 2182045"/>
              <a:gd name="connsiteX65" fmla="*/ 1405528 w 1710328"/>
              <a:gd name="connsiteY65" fmla="*/ 1431636 h 2182045"/>
              <a:gd name="connsiteX66" fmla="*/ 1516364 w 1710328"/>
              <a:gd name="connsiteY66" fmla="*/ 1413164 h 2182045"/>
              <a:gd name="connsiteX67" fmla="*/ 1544073 w 1710328"/>
              <a:gd name="connsiteY67" fmla="*/ 1357745 h 2182045"/>
              <a:gd name="connsiteX68" fmla="*/ 1553310 w 1710328"/>
              <a:gd name="connsiteY68" fmla="*/ 1330036 h 2182045"/>
              <a:gd name="connsiteX69" fmla="*/ 1562546 w 1710328"/>
              <a:gd name="connsiteY69" fmla="*/ 1293091 h 2182045"/>
              <a:gd name="connsiteX70" fmla="*/ 1590255 w 1710328"/>
              <a:gd name="connsiteY70" fmla="*/ 1274618 h 2182045"/>
              <a:gd name="connsiteX71" fmla="*/ 1617964 w 1710328"/>
              <a:gd name="connsiteY71" fmla="*/ 1173018 h 2182045"/>
              <a:gd name="connsiteX72" fmla="*/ 1664146 w 1710328"/>
              <a:gd name="connsiteY72" fmla="*/ 1117600 h 2182045"/>
              <a:gd name="connsiteX73" fmla="*/ 1682619 w 1710328"/>
              <a:gd name="connsiteY73" fmla="*/ 1089891 h 2182045"/>
              <a:gd name="connsiteX74" fmla="*/ 1701092 w 1710328"/>
              <a:gd name="connsiteY74" fmla="*/ 1034473 h 2182045"/>
              <a:gd name="connsiteX75" fmla="*/ 1710328 w 1710328"/>
              <a:gd name="connsiteY75" fmla="*/ 1006764 h 2182045"/>
              <a:gd name="connsiteX76" fmla="*/ 1701092 w 1710328"/>
              <a:gd name="connsiteY76" fmla="*/ 895927 h 2182045"/>
              <a:gd name="connsiteX77" fmla="*/ 1682619 w 1710328"/>
              <a:gd name="connsiteY77" fmla="*/ 868218 h 2182045"/>
              <a:gd name="connsiteX78" fmla="*/ 1571782 w 1710328"/>
              <a:gd name="connsiteY78" fmla="*/ 877455 h 2182045"/>
              <a:gd name="connsiteX79" fmla="*/ 1516364 w 1710328"/>
              <a:gd name="connsiteY79" fmla="*/ 849745 h 2182045"/>
              <a:gd name="connsiteX80" fmla="*/ 1488655 w 1710328"/>
              <a:gd name="connsiteY80" fmla="*/ 812800 h 2182045"/>
              <a:gd name="connsiteX81" fmla="*/ 1433237 w 1710328"/>
              <a:gd name="connsiteY81" fmla="*/ 775855 h 2182045"/>
              <a:gd name="connsiteX82" fmla="*/ 1414764 w 1710328"/>
              <a:gd name="connsiteY82" fmla="*/ 748145 h 2182045"/>
              <a:gd name="connsiteX83" fmla="*/ 1387055 w 1710328"/>
              <a:gd name="connsiteY83" fmla="*/ 757382 h 2182045"/>
              <a:gd name="connsiteX84" fmla="*/ 1368582 w 1710328"/>
              <a:gd name="connsiteY84" fmla="*/ 729673 h 2182045"/>
              <a:gd name="connsiteX85" fmla="*/ 1359346 w 1710328"/>
              <a:gd name="connsiteY85" fmla="*/ 646545 h 2182045"/>
              <a:gd name="connsiteX86" fmla="*/ 1285455 w 1710328"/>
              <a:gd name="connsiteY86" fmla="*/ 609600 h 2182045"/>
              <a:gd name="connsiteX87" fmla="*/ 1257746 w 1710328"/>
              <a:gd name="connsiteY87" fmla="*/ 591127 h 2182045"/>
              <a:gd name="connsiteX88" fmla="*/ 1220801 w 1710328"/>
              <a:gd name="connsiteY88" fmla="*/ 581891 h 2182045"/>
              <a:gd name="connsiteX89" fmla="*/ 1193092 w 1710328"/>
              <a:gd name="connsiteY89" fmla="*/ 572655 h 2182045"/>
              <a:gd name="connsiteX90" fmla="*/ 1137673 w 1710328"/>
              <a:gd name="connsiteY90" fmla="*/ 544945 h 2182045"/>
              <a:gd name="connsiteX91" fmla="*/ 1109964 w 1710328"/>
              <a:gd name="connsiteY91" fmla="*/ 526473 h 2182045"/>
              <a:gd name="connsiteX92" fmla="*/ 1054546 w 1710328"/>
              <a:gd name="connsiteY92" fmla="*/ 508000 h 2182045"/>
              <a:gd name="connsiteX93" fmla="*/ 1017601 w 1710328"/>
              <a:gd name="connsiteY93" fmla="*/ 517236 h 2182045"/>
              <a:gd name="connsiteX94" fmla="*/ 962182 w 1710328"/>
              <a:gd name="connsiteY94" fmla="*/ 535709 h 2182045"/>
              <a:gd name="connsiteX95" fmla="*/ 869819 w 1710328"/>
              <a:gd name="connsiteY95" fmla="*/ 544945 h 2182045"/>
              <a:gd name="connsiteX96" fmla="*/ 768219 w 1710328"/>
              <a:gd name="connsiteY96" fmla="*/ 554182 h 2182045"/>
              <a:gd name="connsiteX97" fmla="*/ 712801 w 1710328"/>
              <a:gd name="connsiteY97" fmla="*/ 498764 h 2182045"/>
              <a:gd name="connsiteX98" fmla="*/ 666619 w 1710328"/>
              <a:gd name="connsiteY98" fmla="*/ 452582 h 2182045"/>
              <a:gd name="connsiteX99" fmla="*/ 629673 w 1710328"/>
              <a:gd name="connsiteY99" fmla="*/ 397164 h 2182045"/>
              <a:gd name="connsiteX100" fmla="*/ 583492 w 1710328"/>
              <a:gd name="connsiteY100" fmla="*/ 323273 h 2182045"/>
              <a:gd name="connsiteX101" fmla="*/ 555782 w 1710328"/>
              <a:gd name="connsiteY101" fmla="*/ 332509 h 2182045"/>
              <a:gd name="connsiteX102" fmla="*/ 528073 w 1710328"/>
              <a:gd name="connsiteY102" fmla="*/ 350982 h 2182045"/>
              <a:gd name="connsiteX103" fmla="*/ 500364 w 1710328"/>
              <a:gd name="connsiteY103" fmla="*/ 332509 h 2182045"/>
              <a:gd name="connsiteX104" fmla="*/ 454182 w 1710328"/>
              <a:gd name="connsiteY104" fmla="*/ 277091 h 2182045"/>
              <a:gd name="connsiteX105" fmla="*/ 426473 w 1710328"/>
              <a:gd name="connsiteY105" fmla="*/ 258618 h 2182045"/>
              <a:gd name="connsiteX106" fmla="*/ 380292 w 1710328"/>
              <a:gd name="connsiteY106" fmla="*/ 175491 h 2182045"/>
              <a:gd name="connsiteX107" fmla="*/ 371055 w 1710328"/>
              <a:gd name="connsiteY107" fmla="*/ 147782 h 2182045"/>
              <a:gd name="connsiteX108" fmla="*/ 352582 w 1710328"/>
              <a:gd name="connsiteY108" fmla="*/ 120073 h 2182045"/>
              <a:gd name="connsiteX0" fmla="*/ 371055 w 1710328"/>
              <a:gd name="connsiteY0" fmla="*/ 147782 h 2182045"/>
              <a:gd name="connsiteX1" fmla="*/ 250982 w 1710328"/>
              <a:gd name="connsiteY1" fmla="*/ 110836 h 2182045"/>
              <a:gd name="connsiteX2" fmla="*/ 214037 w 1710328"/>
              <a:gd name="connsiteY2" fmla="*/ 101600 h 2182045"/>
              <a:gd name="connsiteX3" fmla="*/ 103201 w 1710328"/>
              <a:gd name="connsiteY3" fmla="*/ 46182 h 2182045"/>
              <a:gd name="connsiteX4" fmla="*/ 75492 w 1710328"/>
              <a:gd name="connsiteY4" fmla="*/ 36945 h 2182045"/>
              <a:gd name="connsiteX5" fmla="*/ 20073 w 1710328"/>
              <a:gd name="connsiteY5" fmla="*/ 0 h 2182045"/>
              <a:gd name="connsiteX6" fmla="*/ 1601 w 1710328"/>
              <a:gd name="connsiteY6" fmla="*/ 27709 h 2182045"/>
              <a:gd name="connsiteX7" fmla="*/ 10837 w 1710328"/>
              <a:gd name="connsiteY7" fmla="*/ 55418 h 2182045"/>
              <a:gd name="connsiteX8" fmla="*/ 57019 w 1710328"/>
              <a:gd name="connsiteY8" fmla="*/ 101600 h 2182045"/>
              <a:gd name="connsiteX9" fmla="*/ 84728 w 1710328"/>
              <a:gd name="connsiteY9" fmla="*/ 157018 h 2182045"/>
              <a:gd name="connsiteX10" fmla="*/ 103201 w 1710328"/>
              <a:gd name="connsiteY10" fmla="*/ 184727 h 2182045"/>
              <a:gd name="connsiteX11" fmla="*/ 112437 w 1710328"/>
              <a:gd name="connsiteY11" fmla="*/ 212436 h 2182045"/>
              <a:gd name="connsiteX12" fmla="*/ 121673 w 1710328"/>
              <a:gd name="connsiteY12" fmla="*/ 184727 h 2182045"/>
              <a:gd name="connsiteX13" fmla="*/ 130910 w 1710328"/>
              <a:gd name="connsiteY13" fmla="*/ 73891 h 2182045"/>
              <a:gd name="connsiteX14" fmla="*/ 186328 w 1710328"/>
              <a:gd name="connsiteY14" fmla="*/ 138545 h 2182045"/>
              <a:gd name="connsiteX15" fmla="*/ 214037 w 1710328"/>
              <a:gd name="connsiteY15" fmla="*/ 157018 h 2182045"/>
              <a:gd name="connsiteX16" fmla="*/ 232510 w 1710328"/>
              <a:gd name="connsiteY16" fmla="*/ 184727 h 2182045"/>
              <a:gd name="connsiteX17" fmla="*/ 241746 w 1710328"/>
              <a:gd name="connsiteY17" fmla="*/ 230909 h 2182045"/>
              <a:gd name="connsiteX18" fmla="*/ 250982 w 1710328"/>
              <a:gd name="connsiteY18" fmla="*/ 258618 h 2182045"/>
              <a:gd name="connsiteX19" fmla="*/ 186328 w 1710328"/>
              <a:gd name="connsiteY19" fmla="*/ 277091 h 2182045"/>
              <a:gd name="connsiteX20" fmla="*/ 177092 w 1710328"/>
              <a:gd name="connsiteY20" fmla="*/ 304800 h 2182045"/>
              <a:gd name="connsiteX21" fmla="*/ 186328 w 1710328"/>
              <a:gd name="connsiteY21" fmla="*/ 341745 h 2182045"/>
              <a:gd name="connsiteX22" fmla="*/ 214037 w 1710328"/>
              <a:gd name="connsiteY22" fmla="*/ 369455 h 2182045"/>
              <a:gd name="connsiteX23" fmla="*/ 278692 w 1710328"/>
              <a:gd name="connsiteY23" fmla="*/ 387927 h 2182045"/>
              <a:gd name="connsiteX24" fmla="*/ 408001 w 1710328"/>
              <a:gd name="connsiteY24" fmla="*/ 443345 h 2182045"/>
              <a:gd name="connsiteX25" fmla="*/ 546546 w 1710328"/>
              <a:gd name="connsiteY25" fmla="*/ 452582 h 2182045"/>
              <a:gd name="connsiteX26" fmla="*/ 574255 w 1710328"/>
              <a:gd name="connsiteY26" fmla="*/ 471055 h 2182045"/>
              <a:gd name="connsiteX27" fmla="*/ 592728 w 1710328"/>
              <a:gd name="connsiteY27" fmla="*/ 498764 h 2182045"/>
              <a:gd name="connsiteX28" fmla="*/ 629673 w 1710328"/>
              <a:gd name="connsiteY28" fmla="*/ 535709 h 2182045"/>
              <a:gd name="connsiteX29" fmla="*/ 657382 w 1710328"/>
              <a:gd name="connsiteY29" fmla="*/ 554182 h 2182045"/>
              <a:gd name="connsiteX30" fmla="*/ 694328 w 1710328"/>
              <a:gd name="connsiteY30" fmla="*/ 581891 h 2182045"/>
              <a:gd name="connsiteX31" fmla="*/ 703564 w 1710328"/>
              <a:gd name="connsiteY31" fmla="*/ 609600 h 2182045"/>
              <a:gd name="connsiteX32" fmla="*/ 758982 w 1710328"/>
              <a:gd name="connsiteY32" fmla="*/ 637309 h 2182045"/>
              <a:gd name="connsiteX33" fmla="*/ 777455 w 1710328"/>
              <a:gd name="connsiteY33" fmla="*/ 665018 h 2182045"/>
              <a:gd name="connsiteX34" fmla="*/ 814401 w 1710328"/>
              <a:gd name="connsiteY34" fmla="*/ 674255 h 2182045"/>
              <a:gd name="connsiteX35" fmla="*/ 805164 w 1710328"/>
              <a:gd name="connsiteY35" fmla="*/ 711200 h 2182045"/>
              <a:gd name="connsiteX36" fmla="*/ 758982 w 1710328"/>
              <a:gd name="connsiteY36" fmla="*/ 748145 h 2182045"/>
              <a:gd name="connsiteX37" fmla="*/ 777455 w 1710328"/>
              <a:gd name="connsiteY37" fmla="*/ 849745 h 2182045"/>
              <a:gd name="connsiteX38" fmla="*/ 795928 w 1710328"/>
              <a:gd name="connsiteY38" fmla="*/ 877455 h 2182045"/>
              <a:gd name="connsiteX39" fmla="*/ 805164 w 1710328"/>
              <a:gd name="connsiteY39" fmla="*/ 905164 h 2182045"/>
              <a:gd name="connsiteX40" fmla="*/ 823637 w 1710328"/>
              <a:gd name="connsiteY40" fmla="*/ 932873 h 2182045"/>
              <a:gd name="connsiteX41" fmla="*/ 851346 w 1710328"/>
              <a:gd name="connsiteY41" fmla="*/ 997527 h 2182045"/>
              <a:gd name="connsiteX42" fmla="*/ 906764 w 1710328"/>
              <a:gd name="connsiteY42" fmla="*/ 1117600 h 2182045"/>
              <a:gd name="connsiteX43" fmla="*/ 962182 w 1710328"/>
              <a:gd name="connsiteY43" fmla="*/ 1182255 h 2182045"/>
              <a:gd name="connsiteX44" fmla="*/ 971419 w 1710328"/>
              <a:gd name="connsiteY44" fmla="*/ 1209964 h 2182045"/>
              <a:gd name="connsiteX45" fmla="*/ 962182 w 1710328"/>
              <a:gd name="connsiteY45" fmla="*/ 1413164 h 2182045"/>
              <a:gd name="connsiteX46" fmla="*/ 943710 w 1710328"/>
              <a:gd name="connsiteY46" fmla="*/ 1588655 h 2182045"/>
              <a:gd name="connsiteX47" fmla="*/ 925237 w 1710328"/>
              <a:gd name="connsiteY47" fmla="*/ 1616364 h 2182045"/>
              <a:gd name="connsiteX48" fmla="*/ 897528 w 1710328"/>
              <a:gd name="connsiteY48" fmla="*/ 1634836 h 2182045"/>
              <a:gd name="connsiteX49" fmla="*/ 888292 w 1710328"/>
              <a:gd name="connsiteY49" fmla="*/ 2096655 h 2182045"/>
              <a:gd name="connsiteX50" fmla="*/ 916001 w 1710328"/>
              <a:gd name="connsiteY50" fmla="*/ 2152073 h 2182045"/>
              <a:gd name="connsiteX51" fmla="*/ 1017601 w 1710328"/>
              <a:gd name="connsiteY51" fmla="*/ 2161309 h 2182045"/>
              <a:gd name="connsiteX52" fmla="*/ 1054546 w 1710328"/>
              <a:gd name="connsiteY52" fmla="*/ 2179782 h 2182045"/>
              <a:gd name="connsiteX53" fmla="*/ 1073019 w 1710328"/>
              <a:gd name="connsiteY53" fmla="*/ 2152073 h 2182045"/>
              <a:gd name="connsiteX54" fmla="*/ 1082255 w 1710328"/>
              <a:gd name="connsiteY54" fmla="*/ 2087418 h 2182045"/>
              <a:gd name="connsiteX55" fmla="*/ 1109964 w 1710328"/>
              <a:gd name="connsiteY55" fmla="*/ 2068945 h 2182045"/>
              <a:gd name="connsiteX56" fmla="*/ 1128437 w 1710328"/>
              <a:gd name="connsiteY56" fmla="*/ 2032000 h 2182045"/>
              <a:gd name="connsiteX57" fmla="*/ 1156146 w 1710328"/>
              <a:gd name="connsiteY57" fmla="*/ 2004291 h 2182045"/>
              <a:gd name="connsiteX58" fmla="*/ 1174619 w 1710328"/>
              <a:gd name="connsiteY58" fmla="*/ 1976582 h 2182045"/>
              <a:gd name="connsiteX59" fmla="*/ 1183855 w 1710328"/>
              <a:gd name="connsiteY59" fmla="*/ 1717964 h 2182045"/>
              <a:gd name="connsiteX60" fmla="*/ 1202328 w 1710328"/>
              <a:gd name="connsiteY60" fmla="*/ 1681018 h 2182045"/>
              <a:gd name="connsiteX61" fmla="*/ 1211564 w 1710328"/>
              <a:gd name="connsiteY61" fmla="*/ 1653309 h 2182045"/>
              <a:gd name="connsiteX62" fmla="*/ 1239273 w 1710328"/>
              <a:gd name="connsiteY62" fmla="*/ 1579418 h 2182045"/>
              <a:gd name="connsiteX63" fmla="*/ 1257746 w 1710328"/>
              <a:gd name="connsiteY63" fmla="*/ 1542473 h 2182045"/>
              <a:gd name="connsiteX64" fmla="*/ 1322401 w 1710328"/>
              <a:gd name="connsiteY64" fmla="*/ 1496291 h 2182045"/>
              <a:gd name="connsiteX65" fmla="*/ 1405528 w 1710328"/>
              <a:gd name="connsiteY65" fmla="*/ 1431636 h 2182045"/>
              <a:gd name="connsiteX66" fmla="*/ 1516364 w 1710328"/>
              <a:gd name="connsiteY66" fmla="*/ 1413164 h 2182045"/>
              <a:gd name="connsiteX67" fmla="*/ 1544073 w 1710328"/>
              <a:gd name="connsiteY67" fmla="*/ 1357745 h 2182045"/>
              <a:gd name="connsiteX68" fmla="*/ 1553310 w 1710328"/>
              <a:gd name="connsiteY68" fmla="*/ 1330036 h 2182045"/>
              <a:gd name="connsiteX69" fmla="*/ 1562546 w 1710328"/>
              <a:gd name="connsiteY69" fmla="*/ 1293091 h 2182045"/>
              <a:gd name="connsiteX70" fmla="*/ 1590255 w 1710328"/>
              <a:gd name="connsiteY70" fmla="*/ 1274618 h 2182045"/>
              <a:gd name="connsiteX71" fmla="*/ 1617964 w 1710328"/>
              <a:gd name="connsiteY71" fmla="*/ 1173018 h 2182045"/>
              <a:gd name="connsiteX72" fmla="*/ 1664146 w 1710328"/>
              <a:gd name="connsiteY72" fmla="*/ 1117600 h 2182045"/>
              <a:gd name="connsiteX73" fmla="*/ 1682619 w 1710328"/>
              <a:gd name="connsiteY73" fmla="*/ 1089891 h 2182045"/>
              <a:gd name="connsiteX74" fmla="*/ 1701092 w 1710328"/>
              <a:gd name="connsiteY74" fmla="*/ 1034473 h 2182045"/>
              <a:gd name="connsiteX75" fmla="*/ 1710328 w 1710328"/>
              <a:gd name="connsiteY75" fmla="*/ 1006764 h 2182045"/>
              <a:gd name="connsiteX76" fmla="*/ 1701092 w 1710328"/>
              <a:gd name="connsiteY76" fmla="*/ 895927 h 2182045"/>
              <a:gd name="connsiteX77" fmla="*/ 1682619 w 1710328"/>
              <a:gd name="connsiteY77" fmla="*/ 868218 h 2182045"/>
              <a:gd name="connsiteX78" fmla="*/ 1571782 w 1710328"/>
              <a:gd name="connsiteY78" fmla="*/ 877455 h 2182045"/>
              <a:gd name="connsiteX79" fmla="*/ 1516364 w 1710328"/>
              <a:gd name="connsiteY79" fmla="*/ 849745 h 2182045"/>
              <a:gd name="connsiteX80" fmla="*/ 1488655 w 1710328"/>
              <a:gd name="connsiteY80" fmla="*/ 812800 h 2182045"/>
              <a:gd name="connsiteX81" fmla="*/ 1433237 w 1710328"/>
              <a:gd name="connsiteY81" fmla="*/ 775855 h 2182045"/>
              <a:gd name="connsiteX82" fmla="*/ 1414764 w 1710328"/>
              <a:gd name="connsiteY82" fmla="*/ 748145 h 2182045"/>
              <a:gd name="connsiteX83" fmla="*/ 1387055 w 1710328"/>
              <a:gd name="connsiteY83" fmla="*/ 757382 h 2182045"/>
              <a:gd name="connsiteX84" fmla="*/ 1368582 w 1710328"/>
              <a:gd name="connsiteY84" fmla="*/ 729673 h 2182045"/>
              <a:gd name="connsiteX85" fmla="*/ 1359346 w 1710328"/>
              <a:gd name="connsiteY85" fmla="*/ 646545 h 2182045"/>
              <a:gd name="connsiteX86" fmla="*/ 1285455 w 1710328"/>
              <a:gd name="connsiteY86" fmla="*/ 609600 h 2182045"/>
              <a:gd name="connsiteX87" fmla="*/ 1257746 w 1710328"/>
              <a:gd name="connsiteY87" fmla="*/ 591127 h 2182045"/>
              <a:gd name="connsiteX88" fmla="*/ 1220801 w 1710328"/>
              <a:gd name="connsiteY88" fmla="*/ 581891 h 2182045"/>
              <a:gd name="connsiteX89" fmla="*/ 1193092 w 1710328"/>
              <a:gd name="connsiteY89" fmla="*/ 572655 h 2182045"/>
              <a:gd name="connsiteX90" fmla="*/ 1137673 w 1710328"/>
              <a:gd name="connsiteY90" fmla="*/ 544945 h 2182045"/>
              <a:gd name="connsiteX91" fmla="*/ 1109964 w 1710328"/>
              <a:gd name="connsiteY91" fmla="*/ 526473 h 2182045"/>
              <a:gd name="connsiteX92" fmla="*/ 1054546 w 1710328"/>
              <a:gd name="connsiteY92" fmla="*/ 508000 h 2182045"/>
              <a:gd name="connsiteX93" fmla="*/ 1017601 w 1710328"/>
              <a:gd name="connsiteY93" fmla="*/ 517236 h 2182045"/>
              <a:gd name="connsiteX94" fmla="*/ 962182 w 1710328"/>
              <a:gd name="connsiteY94" fmla="*/ 535709 h 2182045"/>
              <a:gd name="connsiteX95" fmla="*/ 869819 w 1710328"/>
              <a:gd name="connsiteY95" fmla="*/ 544945 h 2182045"/>
              <a:gd name="connsiteX96" fmla="*/ 768219 w 1710328"/>
              <a:gd name="connsiteY96" fmla="*/ 554182 h 2182045"/>
              <a:gd name="connsiteX97" fmla="*/ 712801 w 1710328"/>
              <a:gd name="connsiteY97" fmla="*/ 498764 h 2182045"/>
              <a:gd name="connsiteX98" fmla="*/ 666619 w 1710328"/>
              <a:gd name="connsiteY98" fmla="*/ 452582 h 2182045"/>
              <a:gd name="connsiteX99" fmla="*/ 629673 w 1710328"/>
              <a:gd name="connsiteY99" fmla="*/ 397164 h 2182045"/>
              <a:gd name="connsiteX100" fmla="*/ 583492 w 1710328"/>
              <a:gd name="connsiteY100" fmla="*/ 323273 h 2182045"/>
              <a:gd name="connsiteX101" fmla="*/ 555782 w 1710328"/>
              <a:gd name="connsiteY101" fmla="*/ 332509 h 2182045"/>
              <a:gd name="connsiteX102" fmla="*/ 528073 w 1710328"/>
              <a:gd name="connsiteY102" fmla="*/ 350982 h 2182045"/>
              <a:gd name="connsiteX103" fmla="*/ 500364 w 1710328"/>
              <a:gd name="connsiteY103" fmla="*/ 332509 h 2182045"/>
              <a:gd name="connsiteX104" fmla="*/ 454182 w 1710328"/>
              <a:gd name="connsiteY104" fmla="*/ 277091 h 2182045"/>
              <a:gd name="connsiteX105" fmla="*/ 426473 w 1710328"/>
              <a:gd name="connsiteY105" fmla="*/ 258618 h 2182045"/>
              <a:gd name="connsiteX106" fmla="*/ 380292 w 1710328"/>
              <a:gd name="connsiteY106" fmla="*/ 175491 h 2182045"/>
              <a:gd name="connsiteX107" fmla="*/ 371055 w 1710328"/>
              <a:gd name="connsiteY107" fmla="*/ 147782 h 2182045"/>
              <a:gd name="connsiteX0" fmla="*/ 371055 w 1710328"/>
              <a:gd name="connsiteY0" fmla="*/ 147782 h 2182045"/>
              <a:gd name="connsiteX1" fmla="*/ 250982 w 1710328"/>
              <a:gd name="connsiteY1" fmla="*/ 110836 h 2182045"/>
              <a:gd name="connsiteX2" fmla="*/ 214037 w 1710328"/>
              <a:gd name="connsiteY2" fmla="*/ 101600 h 2182045"/>
              <a:gd name="connsiteX3" fmla="*/ 103201 w 1710328"/>
              <a:gd name="connsiteY3" fmla="*/ 46182 h 2182045"/>
              <a:gd name="connsiteX4" fmla="*/ 75492 w 1710328"/>
              <a:gd name="connsiteY4" fmla="*/ 36945 h 2182045"/>
              <a:gd name="connsiteX5" fmla="*/ 20073 w 1710328"/>
              <a:gd name="connsiteY5" fmla="*/ 0 h 2182045"/>
              <a:gd name="connsiteX6" fmla="*/ 1601 w 1710328"/>
              <a:gd name="connsiteY6" fmla="*/ 27709 h 2182045"/>
              <a:gd name="connsiteX7" fmla="*/ 10837 w 1710328"/>
              <a:gd name="connsiteY7" fmla="*/ 55418 h 2182045"/>
              <a:gd name="connsiteX8" fmla="*/ 57019 w 1710328"/>
              <a:gd name="connsiteY8" fmla="*/ 101600 h 2182045"/>
              <a:gd name="connsiteX9" fmla="*/ 84728 w 1710328"/>
              <a:gd name="connsiteY9" fmla="*/ 157018 h 2182045"/>
              <a:gd name="connsiteX10" fmla="*/ 103201 w 1710328"/>
              <a:gd name="connsiteY10" fmla="*/ 184727 h 2182045"/>
              <a:gd name="connsiteX11" fmla="*/ 112437 w 1710328"/>
              <a:gd name="connsiteY11" fmla="*/ 212436 h 2182045"/>
              <a:gd name="connsiteX12" fmla="*/ 121673 w 1710328"/>
              <a:gd name="connsiteY12" fmla="*/ 184727 h 2182045"/>
              <a:gd name="connsiteX13" fmla="*/ 130910 w 1710328"/>
              <a:gd name="connsiteY13" fmla="*/ 73891 h 2182045"/>
              <a:gd name="connsiteX14" fmla="*/ 186328 w 1710328"/>
              <a:gd name="connsiteY14" fmla="*/ 138545 h 2182045"/>
              <a:gd name="connsiteX15" fmla="*/ 214037 w 1710328"/>
              <a:gd name="connsiteY15" fmla="*/ 157018 h 2182045"/>
              <a:gd name="connsiteX16" fmla="*/ 232510 w 1710328"/>
              <a:gd name="connsiteY16" fmla="*/ 184727 h 2182045"/>
              <a:gd name="connsiteX17" fmla="*/ 241746 w 1710328"/>
              <a:gd name="connsiteY17" fmla="*/ 230909 h 2182045"/>
              <a:gd name="connsiteX18" fmla="*/ 250982 w 1710328"/>
              <a:gd name="connsiteY18" fmla="*/ 258618 h 2182045"/>
              <a:gd name="connsiteX19" fmla="*/ 186328 w 1710328"/>
              <a:gd name="connsiteY19" fmla="*/ 277091 h 2182045"/>
              <a:gd name="connsiteX20" fmla="*/ 177092 w 1710328"/>
              <a:gd name="connsiteY20" fmla="*/ 304800 h 2182045"/>
              <a:gd name="connsiteX21" fmla="*/ 186328 w 1710328"/>
              <a:gd name="connsiteY21" fmla="*/ 341745 h 2182045"/>
              <a:gd name="connsiteX22" fmla="*/ 214037 w 1710328"/>
              <a:gd name="connsiteY22" fmla="*/ 369455 h 2182045"/>
              <a:gd name="connsiteX23" fmla="*/ 278692 w 1710328"/>
              <a:gd name="connsiteY23" fmla="*/ 387927 h 2182045"/>
              <a:gd name="connsiteX24" fmla="*/ 408001 w 1710328"/>
              <a:gd name="connsiteY24" fmla="*/ 443345 h 2182045"/>
              <a:gd name="connsiteX25" fmla="*/ 546546 w 1710328"/>
              <a:gd name="connsiteY25" fmla="*/ 452582 h 2182045"/>
              <a:gd name="connsiteX26" fmla="*/ 574255 w 1710328"/>
              <a:gd name="connsiteY26" fmla="*/ 471055 h 2182045"/>
              <a:gd name="connsiteX27" fmla="*/ 592728 w 1710328"/>
              <a:gd name="connsiteY27" fmla="*/ 498764 h 2182045"/>
              <a:gd name="connsiteX28" fmla="*/ 629673 w 1710328"/>
              <a:gd name="connsiteY28" fmla="*/ 535709 h 2182045"/>
              <a:gd name="connsiteX29" fmla="*/ 657382 w 1710328"/>
              <a:gd name="connsiteY29" fmla="*/ 554182 h 2182045"/>
              <a:gd name="connsiteX30" fmla="*/ 694328 w 1710328"/>
              <a:gd name="connsiteY30" fmla="*/ 581891 h 2182045"/>
              <a:gd name="connsiteX31" fmla="*/ 703564 w 1710328"/>
              <a:gd name="connsiteY31" fmla="*/ 609600 h 2182045"/>
              <a:gd name="connsiteX32" fmla="*/ 758982 w 1710328"/>
              <a:gd name="connsiteY32" fmla="*/ 637309 h 2182045"/>
              <a:gd name="connsiteX33" fmla="*/ 777455 w 1710328"/>
              <a:gd name="connsiteY33" fmla="*/ 665018 h 2182045"/>
              <a:gd name="connsiteX34" fmla="*/ 814401 w 1710328"/>
              <a:gd name="connsiteY34" fmla="*/ 674255 h 2182045"/>
              <a:gd name="connsiteX35" fmla="*/ 805164 w 1710328"/>
              <a:gd name="connsiteY35" fmla="*/ 711200 h 2182045"/>
              <a:gd name="connsiteX36" fmla="*/ 758982 w 1710328"/>
              <a:gd name="connsiteY36" fmla="*/ 748145 h 2182045"/>
              <a:gd name="connsiteX37" fmla="*/ 777455 w 1710328"/>
              <a:gd name="connsiteY37" fmla="*/ 849745 h 2182045"/>
              <a:gd name="connsiteX38" fmla="*/ 795928 w 1710328"/>
              <a:gd name="connsiteY38" fmla="*/ 877455 h 2182045"/>
              <a:gd name="connsiteX39" fmla="*/ 805164 w 1710328"/>
              <a:gd name="connsiteY39" fmla="*/ 905164 h 2182045"/>
              <a:gd name="connsiteX40" fmla="*/ 823637 w 1710328"/>
              <a:gd name="connsiteY40" fmla="*/ 932873 h 2182045"/>
              <a:gd name="connsiteX41" fmla="*/ 851346 w 1710328"/>
              <a:gd name="connsiteY41" fmla="*/ 997527 h 2182045"/>
              <a:gd name="connsiteX42" fmla="*/ 906764 w 1710328"/>
              <a:gd name="connsiteY42" fmla="*/ 1117600 h 2182045"/>
              <a:gd name="connsiteX43" fmla="*/ 962182 w 1710328"/>
              <a:gd name="connsiteY43" fmla="*/ 1182255 h 2182045"/>
              <a:gd name="connsiteX44" fmla="*/ 971419 w 1710328"/>
              <a:gd name="connsiteY44" fmla="*/ 1209964 h 2182045"/>
              <a:gd name="connsiteX45" fmla="*/ 962182 w 1710328"/>
              <a:gd name="connsiteY45" fmla="*/ 1413164 h 2182045"/>
              <a:gd name="connsiteX46" fmla="*/ 943710 w 1710328"/>
              <a:gd name="connsiteY46" fmla="*/ 1588655 h 2182045"/>
              <a:gd name="connsiteX47" fmla="*/ 925237 w 1710328"/>
              <a:gd name="connsiteY47" fmla="*/ 1616364 h 2182045"/>
              <a:gd name="connsiteX48" fmla="*/ 897528 w 1710328"/>
              <a:gd name="connsiteY48" fmla="*/ 1634836 h 2182045"/>
              <a:gd name="connsiteX49" fmla="*/ 888292 w 1710328"/>
              <a:gd name="connsiteY49" fmla="*/ 2096655 h 2182045"/>
              <a:gd name="connsiteX50" fmla="*/ 916001 w 1710328"/>
              <a:gd name="connsiteY50" fmla="*/ 2152073 h 2182045"/>
              <a:gd name="connsiteX51" fmla="*/ 1017601 w 1710328"/>
              <a:gd name="connsiteY51" fmla="*/ 2161309 h 2182045"/>
              <a:gd name="connsiteX52" fmla="*/ 1054546 w 1710328"/>
              <a:gd name="connsiteY52" fmla="*/ 2179782 h 2182045"/>
              <a:gd name="connsiteX53" fmla="*/ 1073019 w 1710328"/>
              <a:gd name="connsiteY53" fmla="*/ 2152073 h 2182045"/>
              <a:gd name="connsiteX54" fmla="*/ 1082255 w 1710328"/>
              <a:gd name="connsiteY54" fmla="*/ 2087418 h 2182045"/>
              <a:gd name="connsiteX55" fmla="*/ 1109964 w 1710328"/>
              <a:gd name="connsiteY55" fmla="*/ 2068945 h 2182045"/>
              <a:gd name="connsiteX56" fmla="*/ 1128437 w 1710328"/>
              <a:gd name="connsiteY56" fmla="*/ 2032000 h 2182045"/>
              <a:gd name="connsiteX57" fmla="*/ 1156146 w 1710328"/>
              <a:gd name="connsiteY57" fmla="*/ 2004291 h 2182045"/>
              <a:gd name="connsiteX58" fmla="*/ 1174619 w 1710328"/>
              <a:gd name="connsiteY58" fmla="*/ 1976582 h 2182045"/>
              <a:gd name="connsiteX59" fmla="*/ 1183855 w 1710328"/>
              <a:gd name="connsiteY59" fmla="*/ 1717964 h 2182045"/>
              <a:gd name="connsiteX60" fmla="*/ 1202328 w 1710328"/>
              <a:gd name="connsiteY60" fmla="*/ 1681018 h 2182045"/>
              <a:gd name="connsiteX61" fmla="*/ 1211564 w 1710328"/>
              <a:gd name="connsiteY61" fmla="*/ 1653309 h 2182045"/>
              <a:gd name="connsiteX62" fmla="*/ 1239273 w 1710328"/>
              <a:gd name="connsiteY62" fmla="*/ 1579418 h 2182045"/>
              <a:gd name="connsiteX63" fmla="*/ 1257746 w 1710328"/>
              <a:gd name="connsiteY63" fmla="*/ 1542473 h 2182045"/>
              <a:gd name="connsiteX64" fmla="*/ 1322401 w 1710328"/>
              <a:gd name="connsiteY64" fmla="*/ 1496291 h 2182045"/>
              <a:gd name="connsiteX65" fmla="*/ 1405528 w 1710328"/>
              <a:gd name="connsiteY65" fmla="*/ 1431636 h 2182045"/>
              <a:gd name="connsiteX66" fmla="*/ 1516364 w 1710328"/>
              <a:gd name="connsiteY66" fmla="*/ 1413164 h 2182045"/>
              <a:gd name="connsiteX67" fmla="*/ 1544073 w 1710328"/>
              <a:gd name="connsiteY67" fmla="*/ 1357745 h 2182045"/>
              <a:gd name="connsiteX68" fmla="*/ 1553310 w 1710328"/>
              <a:gd name="connsiteY68" fmla="*/ 1330036 h 2182045"/>
              <a:gd name="connsiteX69" fmla="*/ 1562546 w 1710328"/>
              <a:gd name="connsiteY69" fmla="*/ 1293091 h 2182045"/>
              <a:gd name="connsiteX70" fmla="*/ 1590255 w 1710328"/>
              <a:gd name="connsiteY70" fmla="*/ 1274618 h 2182045"/>
              <a:gd name="connsiteX71" fmla="*/ 1617964 w 1710328"/>
              <a:gd name="connsiteY71" fmla="*/ 1173018 h 2182045"/>
              <a:gd name="connsiteX72" fmla="*/ 1664146 w 1710328"/>
              <a:gd name="connsiteY72" fmla="*/ 1117600 h 2182045"/>
              <a:gd name="connsiteX73" fmla="*/ 1682619 w 1710328"/>
              <a:gd name="connsiteY73" fmla="*/ 1089891 h 2182045"/>
              <a:gd name="connsiteX74" fmla="*/ 1701092 w 1710328"/>
              <a:gd name="connsiteY74" fmla="*/ 1034473 h 2182045"/>
              <a:gd name="connsiteX75" fmla="*/ 1710328 w 1710328"/>
              <a:gd name="connsiteY75" fmla="*/ 1006764 h 2182045"/>
              <a:gd name="connsiteX76" fmla="*/ 1701092 w 1710328"/>
              <a:gd name="connsiteY76" fmla="*/ 895927 h 2182045"/>
              <a:gd name="connsiteX77" fmla="*/ 1682619 w 1710328"/>
              <a:gd name="connsiteY77" fmla="*/ 868218 h 2182045"/>
              <a:gd name="connsiteX78" fmla="*/ 1571782 w 1710328"/>
              <a:gd name="connsiteY78" fmla="*/ 877455 h 2182045"/>
              <a:gd name="connsiteX79" fmla="*/ 1516364 w 1710328"/>
              <a:gd name="connsiteY79" fmla="*/ 849745 h 2182045"/>
              <a:gd name="connsiteX80" fmla="*/ 1488655 w 1710328"/>
              <a:gd name="connsiteY80" fmla="*/ 812800 h 2182045"/>
              <a:gd name="connsiteX81" fmla="*/ 1433237 w 1710328"/>
              <a:gd name="connsiteY81" fmla="*/ 775855 h 2182045"/>
              <a:gd name="connsiteX82" fmla="*/ 1414764 w 1710328"/>
              <a:gd name="connsiteY82" fmla="*/ 748145 h 2182045"/>
              <a:gd name="connsiteX83" fmla="*/ 1387055 w 1710328"/>
              <a:gd name="connsiteY83" fmla="*/ 757382 h 2182045"/>
              <a:gd name="connsiteX84" fmla="*/ 1368582 w 1710328"/>
              <a:gd name="connsiteY84" fmla="*/ 729673 h 2182045"/>
              <a:gd name="connsiteX85" fmla="*/ 1359346 w 1710328"/>
              <a:gd name="connsiteY85" fmla="*/ 646545 h 2182045"/>
              <a:gd name="connsiteX86" fmla="*/ 1285455 w 1710328"/>
              <a:gd name="connsiteY86" fmla="*/ 609600 h 2182045"/>
              <a:gd name="connsiteX87" fmla="*/ 1257746 w 1710328"/>
              <a:gd name="connsiteY87" fmla="*/ 591127 h 2182045"/>
              <a:gd name="connsiteX88" fmla="*/ 1220801 w 1710328"/>
              <a:gd name="connsiteY88" fmla="*/ 581891 h 2182045"/>
              <a:gd name="connsiteX89" fmla="*/ 1137673 w 1710328"/>
              <a:gd name="connsiteY89" fmla="*/ 544945 h 2182045"/>
              <a:gd name="connsiteX90" fmla="*/ 1109964 w 1710328"/>
              <a:gd name="connsiteY90" fmla="*/ 526473 h 2182045"/>
              <a:gd name="connsiteX91" fmla="*/ 1054546 w 1710328"/>
              <a:gd name="connsiteY91" fmla="*/ 508000 h 2182045"/>
              <a:gd name="connsiteX92" fmla="*/ 1017601 w 1710328"/>
              <a:gd name="connsiteY92" fmla="*/ 517236 h 2182045"/>
              <a:gd name="connsiteX93" fmla="*/ 962182 w 1710328"/>
              <a:gd name="connsiteY93" fmla="*/ 535709 h 2182045"/>
              <a:gd name="connsiteX94" fmla="*/ 869819 w 1710328"/>
              <a:gd name="connsiteY94" fmla="*/ 544945 h 2182045"/>
              <a:gd name="connsiteX95" fmla="*/ 768219 w 1710328"/>
              <a:gd name="connsiteY95" fmla="*/ 554182 h 2182045"/>
              <a:gd name="connsiteX96" fmla="*/ 712801 w 1710328"/>
              <a:gd name="connsiteY96" fmla="*/ 498764 h 2182045"/>
              <a:gd name="connsiteX97" fmla="*/ 666619 w 1710328"/>
              <a:gd name="connsiteY97" fmla="*/ 452582 h 2182045"/>
              <a:gd name="connsiteX98" fmla="*/ 629673 w 1710328"/>
              <a:gd name="connsiteY98" fmla="*/ 397164 h 2182045"/>
              <a:gd name="connsiteX99" fmla="*/ 583492 w 1710328"/>
              <a:gd name="connsiteY99" fmla="*/ 323273 h 2182045"/>
              <a:gd name="connsiteX100" fmla="*/ 555782 w 1710328"/>
              <a:gd name="connsiteY100" fmla="*/ 332509 h 2182045"/>
              <a:gd name="connsiteX101" fmla="*/ 528073 w 1710328"/>
              <a:gd name="connsiteY101" fmla="*/ 350982 h 2182045"/>
              <a:gd name="connsiteX102" fmla="*/ 500364 w 1710328"/>
              <a:gd name="connsiteY102" fmla="*/ 332509 h 2182045"/>
              <a:gd name="connsiteX103" fmla="*/ 454182 w 1710328"/>
              <a:gd name="connsiteY103" fmla="*/ 277091 h 2182045"/>
              <a:gd name="connsiteX104" fmla="*/ 426473 w 1710328"/>
              <a:gd name="connsiteY104" fmla="*/ 258618 h 2182045"/>
              <a:gd name="connsiteX105" fmla="*/ 380292 w 1710328"/>
              <a:gd name="connsiteY105" fmla="*/ 175491 h 2182045"/>
              <a:gd name="connsiteX106" fmla="*/ 371055 w 1710328"/>
              <a:gd name="connsiteY106" fmla="*/ 147782 h 2182045"/>
              <a:gd name="connsiteX0" fmla="*/ 371055 w 1710328"/>
              <a:gd name="connsiteY0" fmla="*/ 147782 h 2182045"/>
              <a:gd name="connsiteX1" fmla="*/ 250982 w 1710328"/>
              <a:gd name="connsiteY1" fmla="*/ 110836 h 2182045"/>
              <a:gd name="connsiteX2" fmla="*/ 214037 w 1710328"/>
              <a:gd name="connsiteY2" fmla="*/ 101600 h 2182045"/>
              <a:gd name="connsiteX3" fmla="*/ 103201 w 1710328"/>
              <a:gd name="connsiteY3" fmla="*/ 46182 h 2182045"/>
              <a:gd name="connsiteX4" fmla="*/ 75492 w 1710328"/>
              <a:gd name="connsiteY4" fmla="*/ 36945 h 2182045"/>
              <a:gd name="connsiteX5" fmla="*/ 20073 w 1710328"/>
              <a:gd name="connsiteY5" fmla="*/ 0 h 2182045"/>
              <a:gd name="connsiteX6" fmla="*/ 1601 w 1710328"/>
              <a:gd name="connsiteY6" fmla="*/ 27709 h 2182045"/>
              <a:gd name="connsiteX7" fmla="*/ 10837 w 1710328"/>
              <a:gd name="connsiteY7" fmla="*/ 55418 h 2182045"/>
              <a:gd name="connsiteX8" fmla="*/ 57019 w 1710328"/>
              <a:gd name="connsiteY8" fmla="*/ 101600 h 2182045"/>
              <a:gd name="connsiteX9" fmla="*/ 84728 w 1710328"/>
              <a:gd name="connsiteY9" fmla="*/ 157018 h 2182045"/>
              <a:gd name="connsiteX10" fmla="*/ 103201 w 1710328"/>
              <a:gd name="connsiteY10" fmla="*/ 184727 h 2182045"/>
              <a:gd name="connsiteX11" fmla="*/ 112437 w 1710328"/>
              <a:gd name="connsiteY11" fmla="*/ 212436 h 2182045"/>
              <a:gd name="connsiteX12" fmla="*/ 121673 w 1710328"/>
              <a:gd name="connsiteY12" fmla="*/ 184727 h 2182045"/>
              <a:gd name="connsiteX13" fmla="*/ 130910 w 1710328"/>
              <a:gd name="connsiteY13" fmla="*/ 73891 h 2182045"/>
              <a:gd name="connsiteX14" fmla="*/ 186328 w 1710328"/>
              <a:gd name="connsiteY14" fmla="*/ 138545 h 2182045"/>
              <a:gd name="connsiteX15" fmla="*/ 214037 w 1710328"/>
              <a:gd name="connsiteY15" fmla="*/ 157018 h 2182045"/>
              <a:gd name="connsiteX16" fmla="*/ 232510 w 1710328"/>
              <a:gd name="connsiteY16" fmla="*/ 184727 h 2182045"/>
              <a:gd name="connsiteX17" fmla="*/ 241746 w 1710328"/>
              <a:gd name="connsiteY17" fmla="*/ 230909 h 2182045"/>
              <a:gd name="connsiteX18" fmla="*/ 250982 w 1710328"/>
              <a:gd name="connsiteY18" fmla="*/ 258618 h 2182045"/>
              <a:gd name="connsiteX19" fmla="*/ 186328 w 1710328"/>
              <a:gd name="connsiteY19" fmla="*/ 277091 h 2182045"/>
              <a:gd name="connsiteX20" fmla="*/ 177092 w 1710328"/>
              <a:gd name="connsiteY20" fmla="*/ 304800 h 2182045"/>
              <a:gd name="connsiteX21" fmla="*/ 186328 w 1710328"/>
              <a:gd name="connsiteY21" fmla="*/ 341745 h 2182045"/>
              <a:gd name="connsiteX22" fmla="*/ 214037 w 1710328"/>
              <a:gd name="connsiteY22" fmla="*/ 369455 h 2182045"/>
              <a:gd name="connsiteX23" fmla="*/ 278692 w 1710328"/>
              <a:gd name="connsiteY23" fmla="*/ 387927 h 2182045"/>
              <a:gd name="connsiteX24" fmla="*/ 408001 w 1710328"/>
              <a:gd name="connsiteY24" fmla="*/ 443345 h 2182045"/>
              <a:gd name="connsiteX25" fmla="*/ 546546 w 1710328"/>
              <a:gd name="connsiteY25" fmla="*/ 452582 h 2182045"/>
              <a:gd name="connsiteX26" fmla="*/ 574255 w 1710328"/>
              <a:gd name="connsiteY26" fmla="*/ 471055 h 2182045"/>
              <a:gd name="connsiteX27" fmla="*/ 592728 w 1710328"/>
              <a:gd name="connsiteY27" fmla="*/ 498764 h 2182045"/>
              <a:gd name="connsiteX28" fmla="*/ 629673 w 1710328"/>
              <a:gd name="connsiteY28" fmla="*/ 535709 h 2182045"/>
              <a:gd name="connsiteX29" fmla="*/ 657382 w 1710328"/>
              <a:gd name="connsiteY29" fmla="*/ 554182 h 2182045"/>
              <a:gd name="connsiteX30" fmla="*/ 694328 w 1710328"/>
              <a:gd name="connsiteY30" fmla="*/ 581891 h 2182045"/>
              <a:gd name="connsiteX31" fmla="*/ 703564 w 1710328"/>
              <a:gd name="connsiteY31" fmla="*/ 609600 h 2182045"/>
              <a:gd name="connsiteX32" fmla="*/ 758982 w 1710328"/>
              <a:gd name="connsiteY32" fmla="*/ 637309 h 2182045"/>
              <a:gd name="connsiteX33" fmla="*/ 777455 w 1710328"/>
              <a:gd name="connsiteY33" fmla="*/ 665018 h 2182045"/>
              <a:gd name="connsiteX34" fmla="*/ 814401 w 1710328"/>
              <a:gd name="connsiteY34" fmla="*/ 674255 h 2182045"/>
              <a:gd name="connsiteX35" fmla="*/ 805164 w 1710328"/>
              <a:gd name="connsiteY35" fmla="*/ 711200 h 2182045"/>
              <a:gd name="connsiteX36" fmla="*/ 758982 w 1710328"/>
              <a:gd name="connsiteY36" fmla="*/ 748145 h 2182045"/>
              <a:gd name="connsiteX37" fmla="*/ 777455 w 1710328"/>
              <a:gd name="connsiteY37" fmla="*/ 849745 h 2182045"/>
              <a:gd name="connsiteX38" fmla="*/ 795928 w 1710328"/>
              <a:gd name="connsiteY38" fmla="*/ 877455 h 2182045"/>
              <a:gd name="connsiteX39" fmla="*/ 823637 w 1710328"/>
              <a:gd name="connsiteY39" fmla="*/ 932873 h 2182045"/>
              <a:gd name="connsiteX40" fmla="*/ 851346 w 1710328"/>
              <a:gd name="connsiteY40" fmla="*/ 997527 h 2182045"/>
              <a:gd name="connsiteX41" fmla="*/ 906764 w 1710328"/>
              <a:gd name="connsiteY41" fmla="*/ 1117600 h 2182045"/>
              <a:gd name="connsiteX42" fmla="*/ 962182 w 1710328"/>
              <a:gd name="connsiteY42" fmla="*/ 1182255 h 2182045"/>
              <a:gd name="connsiteX43" fmla="*/ 971419 w 1710328"/>
              <a:gd name="connsiteY43" fmla="*/ 1209964 h 2182045"/>
              <a:gd name="connsiteX44" fmla="*/ 962182 w 1710328"/>
              <a:gd name="connsiteY44" fmla="*/ 1413164 h 2182045"/>
              <a:gd name="connsiteX45" fmla="*/ 943710 w 1710328"/>
              <a:gd name="connsiteY45" fmla="*/ 1588655 h 2182045"/>
              <a:gd name="connsiteX46" fmla="*/ 925237 w 1710328"/>
              <a:gd name="connsiteY46" fmla="*/ 1616364 h 2182045"/>
              <a:gd name="connsiteX47" fmla="*/ 897528 w 1710328"/>
              <a:gd name="connsiteY47" fmla="*/ 1634836 h 2182045"/>
              <a:gd name="connsiteX48" fmla="*/ 888292 w 1710328"/>
              <a:gd name="connsiteY48" fmla="*/ 2096655 h 2182045"/>
              <a:gd name="connsiteX49" fmla="*/ 916001 w 1710328"/>
              <a:gd name="connsiteY49" fmla="*/ 2152073 h 2182045"/>
              <a:gd name="connsiteX50" fmla="*/ 1017601 w 1710328"/>
              <a:gd name="connsiteY50" fmla="*/ 2161309 h 2182045"/>
              <a:gd name="connsiteX51" fmla="*/ 1054546 w 1710328"/>
              <a:gd name="connsiteY51" fmla="*/ 2179782 h 2182045"/>
              <a:gd name="connsiteX52" fmla="*/ 1073019 w 1710328"/>
              <a:gd name="connsiteY52" fmla="*/ 2152073 h 2182045"/>
              <a:gd name="connsiteX53" fmla="*/ 1082255 w 1710328"/>
              <a:gd name="connsiteY53" fmla="*/ 2087418 h 2182045"/>
              <a:gd name="connsiteX54" fmla="*/ 1109964 w 1710328"/>
              <a:gd name="connsiteY54" fmla="*/ 2068945 h 2182045"/>
              <a:gd name="connsiteX55" fmla="*/ 1128437 w 1710328"/>
              <a:gd name="connsiteY55" fmla="*/ 2032000 h 2182045"/>
              <a:gd name="connsiteX56" fmla="*/ 1156146 w 1710328"/>
              <a:gd name="connsiteY56" fmla="*/ 2004291 h 2182045"/>
              <a:gd name="connsiteX57" fmla="*/ 1174619 w 1710328"/>
              <a:gd name="connsiteY57" fmla="*/ 1976582 h 2182045"/>
              <a:gd name="connsiteX58" fmla="*/ 1183855 w 1710328"/>
              <a:gd name="connsiteY58" fmla="*/ 1717964 h 2182045"/>
              <a:gd name="connsiteX59" fmla="*/ 1202328 w 1710328"/>
              <a:gd name="connsiteY59" fmla="*/ 1681018 h 2182045"/>
              <a:gd name="connsiteX60" fmla="*/ 1211564 w 1710328"/>
              <a:gd name="connsiteY60" fmla="*/ 1653309 h 2182045"/>
              <a:gd name="connsiteX61" fmla="*/ 1239273 w 1710328"/>
              <a:gd name="connsiteY61" fmla="*/ 1579418 h 2182045"/>
              <a:gd name="connsiteX62" fmla="*/ 1257746 w 1710328"/>
              <a:gd name="connsiteY62" fmla="*/ 1542473 h 2182045"/>
              <a:gd name="connsiteX63" fmla="*/ 1322401 w 1710328"/>
              <a:gd name="connsiteY63" fmla="*/ 1496291 h 2182045"/>
              <a:gd name="connsiteX64" fmla="*/ 1405528 w 1710328"/>
              <a:gd name="connsiteY64" fmla="*/ 1431636 h 2182045"/>
              <a:gd name="connsiteX65" fmla="*/ 1516364 w 1710328"/>
              <a:gd name="connsiteY65" fmla="*/ 1413164 h 2182045"/>
              <a:gd name="connsiteX66" fmla="*/ 1544073 w 1710328"/>
              <a:gd name="connsiteY66" fmla="*/ 1357745 h 2182045"/>
              <a:gd name="connsiteX67" fmla="*/ 1553310 w 1710328"/>
              <a:gd name="connsiteY67" fmla="*/ 1330036 h 2182045"/>
              <a:gd name="connsiteX68" fmla="*/ 1562546 w 1710328"/>
              <a:gd name="connsiteY68" fmla="*/ 1293091 h 2182045"/>
              <a:gd name="connsiteX69" fmla="*/ 1590255 w 1710328"/>
              <a:gd name="connsiteY69" fmla="*/ 1274618 h 2182045"/>
              <a:gd name="connsiteX70" fmla="*/ 1617964 w 1710328"/>
              <a:gd name="connsiteY70" fmla="*/ 1173018 h 2182045"/>
              <a:gd name="connsiteX71" fmla="*/ 1664146 w 1710328"/>
              <a:gd name="connsiteY71" fmla="*/ 1117600 h 2182045"/>
              <a:gd name="connsiteX72" fmla="*/ 1682619 w 1710328"/>
              <a:gd name="connsiteY72" fmla="*/ 1089891 h 2182045"/>
              <a:gd name="connsiteX73" fmla="*/ 1701092 w 1710328"/>
              <a:gd name="connsiteY73" fmla="*/ 1034473 h 2182045"/>
              <a:gd name="connsiteX74" fmla="*/ 1710328 w 1710328"/>
              <a:gd name="connsiteY74" fmla="*/ 1006764 h 2182045"/>
              <a:gd name="connsiteX75" fmla="*/ 1701092 w 1710328"/>
              <a:gd name="connsiteY75" fmla="*/ 895927 h 2182045"/>
              <a:gd name="connsiteX76" fmla="*/ 1682619 w 1710328"/>
              <a:gd name="connsiteY76" fmla="*/ 868218 h 2182045"/>
              <a:gd name="connsiteX77" fmla="*/ 1571782 w 1710328"/>
              <a:gd name="connsiteY77" fmla="*/ 877455 h 2182045"/>
              <a:gd name="connsiteX78" fmla="*/ 1516364 w 1710328"/>
              <a:gd name="connsiteY78" fmla="*/ 849745 h 2182045"/>
              <a:gd name="connsiteX79" fmla="*/ 1488655 w 1710328"/>
              <a:gd name="connsiteY79" fmla="*/ 812800 h 2182045"/>
              <a:gd name="connsiteX80" fmla="*/ 1433237 w 1710328"/>
              <a:gd name="connsiteY80" fmla="*/ 775855 h 2182045"/>
              <a:gd name="connsiteX81" fmla="*/ 1414764 w 1710328"/>
              <a:gd name="connsiteY81" fmla="*/ 748145 h 2182045"/>
              <a:gd name="connsiteX82" fmla="*/ 1387055 w 1710328"/>
              <a:gd name="connsiteY82" fmla="*/ 757382 h 2182045"/>
              <a:gd name="connsiteX83" fmla="*/ 1368582 w 1710328"/>
              <a:gd name="connsiteY83" fmla="*/ 729673 h 2182045"/>
              <a:gd name="connsiteX84" fmla="*/ 1359346 w 1710328"/>
              <a:gd name="connsiteY84" fmla="*/ 646545 h 2182045"/>
              <a:gd name="connsiteX85" fmla="*/ 1285455 w 1710328"/>
              <a:gd name="connsiteY85" fmla="*/ 609600 h 2182045"/>
              <a:gd name="connsiteX86" fmla="*/ 1257746 w 1710328"/>
              <a:gd name="connsiteY86" fmla="*/ 591127 h 2182045"/>
              <a:gd name="connsiteX87" fmla="*/ 1220801 w 1710328"/>
              <a:gd name="connsiteY87" fmla="*/ 581891 h 2182045"/>
              <a:gd name="connsiteX88" fmla="*/ 1137673 w 1710328"/>
              <a:gd name="connsiteY88" fmla="*/ 544945 h 2182045"/>
              <a:gd name="connsiteX89" fmla="*/ 1109964 w 1710328"/>
              <a:gd name="connsiteY89" fmla="*/ 526473 h 2182045"/>
              <a:gd name="connsiteX90" fmla="*/ 1054546 w 1710328"/>
              <a:gd name="connsiteY90" fmla="*/ 508000 h 2182045"/>
              <a:gd name="connsiteX91" fmla="*/ 1017601 w 1710328"/>
              <a:gd name="connsiteY91" fmla="*/ 517236 h 2182045"/>
              <a:gd name="connsiteX92" fmla="*/ 962182 w 1710328"/>
              <a:gd name="connsiteY92" fmla="*/ 535709 h 2182045"/>
              <a:gd name="connsiteX93" fmla="*/ 869819 w 1710328"/>
              <a:gd name="connsiteY93" fmla="*/ 544945 h 2182045"/>
              <a:gd name="connsiteX94" fmla="*/ 768219 w 1710328"/>
              <a:gd name="connsiteY94" fmla="*/ 554182 h 2182045"/>
              <a:gd name="connsiteX95" fmla="*/ 712801 w 1710328"/>
              <a:gd name="connsiteY95" fmla="*/ 498764 h 2182045"/>
              <a:gd name="connsiteX96" fmla="*/ 666619 w 1710328"/>
              <a:gd name="connsiteY96" fmla="*/ 452582 h 2182045"/>
              <a:gd name="connsiteX97" fmla="*/ 629673 w 1710328"/>
              <a:gd name="connsiteY97" fmla="*/ 397164 h 2182045"/>
              <a:gd name="connsiteX98" fmla="*/ 583492 w 1710328"/>
              <a:gd name="connsiteY98" fmla="*/ 323273 h 2182045"/>
              <a:gd name="connsiteX99" fmla="*/ 555782 w 1710328"/>
              <a:gd name="connsiteY99" fmla="*/ 332509 h 2182045"/>
              <a:gd name="connsiteX100" fmla="*/ 528073 w 1710328"/>
              <a:gd name="connsiteY100" fmla="*/ 350982 h 2182045"/>
              <a:gd name="connsiteX101" fmla="*/ 500364 w 1710328"/>
              <a:gd name="connsiteY101" fmla="*/ 332509 h 2182045"/>
              <a:gd name="connsiteX102" fmla="*/ 454182 w 1710328"/>
              <a:gd name="connsiteY102" fmla="*/ 277091 h 2182045"/>
              <a:gd name="connsiteX103" fmla="*/ 426473 w 1710328"/>
              <a:gd name="connsiteY103" fmla="*/ 258618 h 2182045"/>
              <a:gd name="connsiteX104" fmla="*/ 380292 w 1710328"/>
              <a:gd name="connsiteY104" fmla="*/ 175491 h 2182045"/>
              <a:gd name="connsiteX105" fmla="*/ 371055 w 1710328"/>
              <a:gd name="connsiteY105" fmla="*/ 147782 h 218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710328" h="2182045">
                <a:moveTo>
                  <a:pt x="371055" y="147782"/>
                </a:moveTo>
                <a:cubicBezTo>
                  <a:pt x="349503" y="137006"/>
                  <a:pt x="277152" y="118533"/>
                  <a:pt x="250982" y="110836"/>
                </a:cubicBezTo>
                <a:cubicBezTo>
                  <a:pt x="238399" y="109158"/>
                  <a:pt x="225391" y="107277"/>
                  <a:pt x="214037" y="101600"/>
                </a:cubicBezTo>
                <a:cubicBezTo>
                  <a:pt x="70787" y="29976"/>
                  <a:pt x="242505" y="92618"/>
                  <a:pt x="103201" y="46182"/>
                </a:cubicBezTo>
                <a:cubicBezTo>
                  <a:pt x="93965" y="43103"/>
                  <a:pt x="83593" y="42345"/>
                  <a:pt x="75492" y="36945"/>
                </a:cubicBezTo>
                <a:lnTo>
                  <a:pt x="20073" y="0"/>
                </a:lnTo>
                <a:cubicBezTo>
                  <a:pt x="13916" y="9236"/>
                  <a:pt x="3426" y="16759"/>
                  <a:pt x="1601" y="27709"/>
                </a:cubicBezTo>
                <a:cubicBezTo>
                  <a:pt x="0" y="37312"/>
                  <a:pt x="6483" y="46710"/>
                  <a:pt x="10837" y="55418"/>
                </a:cubicBezTo>
                <a:cubicBezTo>
                  <a:pt x="26231" y="86205"/>
                  <a:pt x="29311" y="83128"/>
                  <a:pt x="57019" y="101600"/>
                </a:cubicBezTo>
                <a:cubicBezTo>
                  <a:pt x="109960" y="181011"/>
                  <a:pt x="46488" y="80538"/>
                  <a:pt x="84728" y="157018"/>
                </a:cubicBezTo>
                <a:cubicBezTo>
                  <a:pt x="89692" y="166947"/>
                  <a:pt x="97043" y="175491"/>
                  <a:pt x="103201" y="184727"/>
                </a:cubicBezTo>
                <a:cubicBezTo>
                  <a:pt x="106280" y="193963"/>
                  <a:pt x="102701" y="212436"/>
                  <a:pt x="112437" y="212436"/>
                </a:cubicBezTo>
                <a:cubicBezTo>
                  <a:pt x="122173" y="212436"/>
                  <a:pt x="120386" y="194378"/>
                  <a:pt x="121673" y="184727"/>
                </a:cubicBezTo>
                <a:cubicBezTo>
                  <a:pt x="126573" y="147979"/>
                  <a:pt x="127831" y="110836"/>
                  <a:pt x="130910" y="73891"/>
                </a:cubicBezTo>
                <a:cubicBezTo>
                  <a:pt x="151295" y="101071"/>
                  <a:pt x="160599" y="117104"/>
                  <a:pt x="186328" y="138545"/>
                </a:cubicBezTo>
                <a:cubicBezTo>
                  <a:pt x="194856" y="145652"/>
                  <a:pt x="204801" y="150860"/>
                  <a:pt x="214037" y="157018"/>
                </a:cubicBezTo>
                <a:cubicBezTo>
                  <a:pt x="220195" y="166254"/>
                  <a:pt x="228612" y="174333"/>
                  <a:pt x="232510" y="184727"/>
                </a:cubicBezTo>
                <a:cubicBezTo>
                  <a:pt x="238022" y="199426"/>
                  <a:pt x="237939" y="215679"/>
                  <a:pt x="241746" y="230909"/>
                </a:cubicBezTo>
                <a:cubicBezTo>
                  <a:pt x="244107" y="240354"/>
                  <a:pt x="247903" y="249382"/>
                  <a:pt x="250982" y="258618"/>
                </a:cubicBezTo>
                <a:cubicBezTo>
                  <a:pt x="250665" y="258697"/>
                  <a:pt x="190743" y="272676"/>
                  <a:pt x="186328" y="277091"/>
                </a:cubicBezTo>
                <a:cubicBezTo>
                  <a:pt x="179444" y="283975"/>
                  <a:pt x="180171" y="295564"/>
                  <a:pt x="177092" y="304800"/>
                </a:cubicBezTo>
                <a:cubicBezTo>
                  <a:pt x="180171" y="317115"/>
                  <a:pt x="180030" y="330723"/>
                  <a:pt x="186328" y="341745"/>
                </a:cubicBezTo>
                <a:cubicBezTo>
                  <a:pt x="192809" y="353086"/>
                  <a:pt x="203169" y="362209"/>
                  <a:pt x="214037" y="369455"/>
                </a:cubicBezTo>
                <a:cubicBezTo>
                  <a:pt x="221987" y="374755"/>
                  <a:pt x="273766" y="386696"/>
                  <a:pt x="278692" y="387927"/>
                </a:cubicBezTo>
                <a:cubicBezTo>
                  <a:pt x="299041" y="398102"/>
                  <a:pt x="376633" y="441254"/>
                  <a:pt x="408001" y="443345"/>
                </a:cubicBezTo>
                <a:lnTo>
                  <a:pt x="546546" y="452582"/>
                </a:lnTo>
                <a:cubicBezTo>
                  <a:pt x="555782" y="458740"/>
                  <a:pt x="566406" y="463206"/>
                  <a:pt x="574255" y="471055"/>
                </a:cubicBezTo>
                <a:cubicBezTo>
                  <a:pt x="582104" y="478904"/>
                  <a:pt x="585504" y="490336"/>
                  <a:pt x="592728" y="498764"/>
                </a:cubicBezTo>
                <a:cubicBezTo>
                  <a:pt x="604062" y="511987"/>
                  <a:pt x="616450" y="524375"/>
                  <a:pt x="629673" y="535709"/>
                </a:cubicBezTo>
                <a:cubicBezTo>
                  <a:pt x="638101" y="542933"/>
                  <a:pt x="648349" y="547730"/>
                  <a:pt x="657382" y="554182"/>
                </a:cubicBezTo>
                <a:cubicBezTo>
                  <a:pt x="669909" y="563130"/>
                  <a:pt x="682013" y="572655"/>
                  <a:pt x="694328" y="581891"/>
                </a:cubicBezTo>
                <a:cubicBezTo>
                  <a:pt x="697407" y="591127"/>
                  <a:pt x="697482" y="601997"/>
                  <a:pt x="703564" y="609600"/>
                </a:cubicBezTo>
                <a:cubicBezTo>
                  <a:pt x="716586" y="625878"/>
                  <a:pt x="740728" y="631224"/>
                  <a:pt x="758982" y="637309"/>
                </a:cubicBezTo>
                <a:cubicBezTo>
                  <a:pt x="765140" y="646545"/>
                  <a:pt x="768219" y="658860"/>
                  <a:pt x="777455" y="665018"/>
                </a:cubicBezTo>
                <a:cubicBezTo>
                  <a:pt x="788017" y="672060"/>
                  <a:pt x="807870" y="663370"/>
                  <a:pt x="814401" y="674255"/>
                </a:cubicBezTo>
                <a:cubicBezTo>
                  <a:pt x="820932" y="685140"/>
                  <a:pt x="810164" y="699532"/>
                  <a:pt x="805164" y="711200"/>
                </a:cubicBezTo>
                <a:cubicBezTo>
                  <a:pt x="791237" y="743695"/>
                  <a:pt x="788499" y="738307"/>
                  <a:pt x="758982" y="748145"/>
                </a:cubicBezTo>
                <a:cubicBezTo>
                  <a:pt x="762166" y="773612"/>
                  <a:pt x="763218" y="821270"/>
                  <a:pt x="777455" y="849745"/>
                </a:cubicBezTo>
                <a:cubicBezTo>
                  <a:pt x="782419" y="859674"/>
                  <a:pt x="789770" y="868218"/>
                  <a:pt x="795928" y="877455"/>
                </a:cubicBezTo>
                <a:cubicBezTo>
                  <a:pt x="803625" y="891310"/>
                  <a:pt x="814401" y="912861"/>
                  <a:pt x="823637" y="932873"/>
                </a:cubicBezTo>
                <a:cubicBezTo>
                  <a:pt x="859423" y="1016373"/>
                  <a:pt x="804968" y="927962"/>
                  <a:pt x="851346" y="997527"/>
                </a:cubicBezTo>
                <a:cubicBezTo>
                  <a:pt x="864320" y="1036451"/>
                  <a:pt x="881495" y="1092332"/>
                  <a:pt x="906764" y="1117600"/>
                </a:cubicBezTo>
                <a:cubicBezTo>
                  <a:pt x="929496" y="1140331"/>
                  <a:pt x="948113" y="1154116"/>
                  <a:pt x="962182" y="1182255"/>
                </a:cubicBezTo>
                <a:cubicBezTo>
                  <a:pt x="966536" y="1190963"/>
                  <a:pt x="968340" y="1200728"/>
                  <a:pt x="971419" y="1209964"/>
                </a:cubicBezTo>
                <a:cubicBezTo>
                  <a:pt x="968340" y="1277697"/>
                  <a:pt x="965746" y="1345454"/>
                  <a:pt x="962182" y="1413164"/>
                </a:cubicBezTo>
                <a:cubicBezTo>
                  <a:pt x="961485" y="1426410"/>
                  <a:pt x="966749" y="1542577"/>
                  <a:pt x="943710" y="1588655"/>
                </a:cubicBezTo>
                <a:cubicBezTo>
                  <a:pt x="938746" y="1598584"/>
                  <a:pt x="933087" y="1608515"/>
                  <a:pt x="925237" y="1616364"/>
                </a:cubicBezTo>
                <a:cubicBezTo>
                  <a:pt x="917388" y="1624213"/>
                  <a:pt x="906764" y="1628679"/>
                  <a:pt x="897528" y="1634836"/>
                </a:cubicBezTo>
                <a:cubicBezTo>
                  <a:pt x="799372" y="1782067"/>
                  <a:pt x="870955" y="1663242"/>
                  <a:pt x="888292" y="2096655"/>
                </a:cubicBezTo>
                <a:cubicBezTo>
                  <a:pt x="888671" y="2106125"/>
                  <a:pt x="906229" y="2149066"/>
                  <a:pt x="916001" y="2152073"/>
                </a:cubicBezTo>
                <a:cubicBezTo>
                  <a:pt x="948504" y="2162074"/>
                  <a:pt x="983734" y="2158230"/>
                  <a:pt x="1017601" y="2161309"/>
                </a:cubicBezTo>
                <a:cubicBezTo>
                  <a:pt x="1029916" y="2167467"/>
                  <a:pt x="1040965" y="2182045"/>
                  <a:pt x="1054546" y="2179782"/>
                </a:cubicBezTo>
                <a:cubicBezTo>
                  <a:pt x="1065496" y="2177957"/>
                  <a:pt x="1069829" y="2162706"/>
                  <a:pt x="1073019" y="2152073"/>
                </a:cubicBezTo>
                <a:cubicBezTo>
                  <a:pt x="1079275" y="2131221"/>
                  <a:pt x="1073413" y="2107312"/>
                  <a:pt x="1082255" y="2087418"/>
                </a:cubicBezTo>
                <a:cubicBezTo>
                  <a:pt x="1086763" y="2077274"/>
                  <a:pt x="1100728" y="2075103"/>
                  <a:pt x="1109964" y="2068945"/>
                </a:cubicBezTo>
                <a:cubicBezTo>
                  <a:pt x="1116122" y="2056630"/>
                  <a:pt x="1120434" y="2043204"/>
                  <a:pt x="1128437" y="2032000"/>
                </a:cubicBezTo>
                <a:cubicBezTo>
                  <a:pt x="1136029" y="2021371"/>
                  <a:pt x="1147784" y="2014326"/>
                  <a:pt x="1156146" y="2004291"/>
                </a:cubicBezTo>
                <a:cubicBezTo>
                  <a:pt x="1163253" y="1995763"/>
                  <a:pt x="1168461" y="1985818"/>
                  <a:pt x="1174619" y="1976582"/>
                </a:cubicBezTo>
                <a:cubicBezTo>
                  <a:pt x="1177698" y="1890376"/>
                  <a:pt x="1175803" y="1803848"/>
                  <a:pt x="1183855" y="1717964"/>
                </a:cubicBezTo>
                <a:cubicBezTo>
                  <a:pt x="1185140" y="1704255"/>
                  <a:pt x="1196904" y="1693674"/>
                  <a:pt x="1202328" y="1681018"/>
                </a:cubicBezTo>
                <a:cubicBezTo>
                  <a:pt x="1206163" y="1672069"/>
                  <a:pt x="1209203" y="1662754"/>
                  <a:pt x="1211564" y="1653309"/>
                </a:cubicBezTo>
                <a:cubicBezTo>
                  <a:pt x="1232320" y="1570285"/>
                  <a:pt x="1205487" y="1638543"/>
                  <a:pt x="1239273" y="1579418"/>
                </a:cubicBezTo>
                <a:cubicBezTo>
                  <a:pt x="1246104" y="1567463"/>
                  <a:pt x="1248785" y="1552927"/>
                  <a:pt x="1257746" y="1542473"/>
                </a:cubicBezTo>
                <a:cubicBezTo>
                  <a:pt x="1274381" y="1523066"/>
                  <a:pt x="1302933" y="1512514"/>
                  <a:pt x="1322401" y="1496291"/>
                </a:cubicBezTo>
                <a:cubicBezTo>
                  <a:pt x="1354277" y="1469728"/>
                  <a:pt x="1358843" y="1447197"/>
                  <a:pt x="1405528" y="1431636"/>
                </a:cubicBezTo>
                <a:cubicBezTo>
                  <a:pt x="1459686" y="1413584"/>
                  <a:pt x="1423561" y="1423475"/>
                  <a:pt x="1516364" y="1413164"/>
                </a:cubicBezTo>
                <a:cubicBezTo>
                  <a:pt x="1539581" y="1343517"/>
                  <a:pt x="1508263" y="1429366"/>
                  <a:pt x="1544073" y="1357745"/>
                </a:cubicBezTo>
                <a:cubicBezTo>
                  <a:pt x="1548427" y="1349037"/>
                  <a:pt x="1550635" y="1339397"/>
                  <a:pt x="1553310" y="1330036"/>
                </a:cubicBezTo>
                <a:cubicBezTo>
                  <a:pt x="1556797" y="1317830"/>
                  <a:pt x="1555505" y="1303653"/>
                  <a:pt x="1562546" y="1293091"/>
                </a:cubicBezTo>
                <a:cubicBezTo>
                  <a:pt x="1568704" y="1283855"/>
                  <a:pt x="1581019" y="1280776"/>
                  <a:pt x="1590255" y="1274618"/>
                </a:cubicBezTo>
                <a:cubicBezTo>
                  <a:pt x="1631990" y="1212017"/>
                  <a:pt x="1586124" y="1289764"/>
                  <a:pt x="1617964" y="1173018"/>
                </a:cubicBezTo>
                <a:cubicBezTo>
                  <a:pt x="1623542" y="1152566"/>
                  <a:pt x="1652287" y="1131831"/>
                  <a:pt x="1664146" y="1117600"/>
                </a:cubicBezTo>
                <a:cubicBezTo>
                  <a:pt x="1671253" y="1109072"/>
                  <a:pt x="1676461" y="1099127"/>
                  <a:pt x="1682619" y="1089891"/>
                </a:cubicBezTo>
                <a:lnTo>
                  <a:pt x="1701092" y="1034473"/>
                </a:lnTo>
                <a:lnTo>
                  <a:pt x="1710328" y="1006764"/>
                </a:lnTo>
                <a:cubicBezTo>
                  <a:pt x="1707249" y="969818"/>
                  <a:pt x="1708363" y="932281"/>
                  <a:pt x="1701092" y="895927"/>
                </a:cubicBezTo>
                <a:cubicBezTo>
                  <a:pt x="1698915" y="885042"/>
                  <a:pt x="1693608" y="869788"/>
                  <a:pt x="1682619" y="868218"/>
                </a:cubicBezTo>
                <a:cubicBezTo>
                  <a:pt x="1645918" y="862975"/>
                  <a:pt x="1608728" y="874376"/>
                  <a:pt x="1571782" y="877455"/>
                </a:cubicBezTo>
                <a:cubicBezTo>
                  <a:pt x="1549246" y="869942"/>
                  <a:pt x="1534269" y="867650"/>
                  <a:pt x="1516364" y="849745"/>
                </a:cubicBezTo>
                <a:cubicBezTo>
                  <a:pt x="1505479" y="838860"/>
                  <a:pt x="1500161" y="823027"/>
                  <a:pt x="1488655" y="812800"/>
                </a:cubicBezTo>
                <a:cubicBezTo>
                  <a:pt x="1472061" y="798050"/>
                  <a:pt x="1433237" y="775855"/>
                  <a:pt x="1433237" y="775855"/>
                </a:cubicBezTo>
                <a:cubicBezTo>
                  <a:pt x="1427079" y="766618"/>
                  <a:pt x="1425071" y="752268"/>
                  <a:pt x="1414764" y="748145"/>
                </a:cubicBezTo>
                <a:cubicBezTo>
                  <a:pt x="1405724" y="744529"/>
                  <a:pt x="1396095" y="760998"/>
                  <a:pt x="1387055" y="757382"/>
                </a:cubicBezTo>
                <a:cubicBezTo>
                  <a:pt x="1376748" y="753259"/>
                  <a:pt x="1374740" y="738909"/>
                  <a:pt x="1368582" y="729673"/>
                </a:cubicBezTo>
                <a:cubicBezTo>
                  <a:pt x="1365503" y="701964"/>
                  <a:pt x="1375215" y="669468"/>
                  <a:pt x="1359346" y="646545"/>
                </a:cubicBezTo>
                <a:cubicBezTo>
                  <a:pt x="1343671" y="623904"/>
                  <a:pt x="1308367" y="624875"/>
                  <a:pt x="1285455" y="609600"/>
                </a:cubicBezTo>
                <a:cubicBezTo>
                  <a:pt x="1276219" y="603442"/>
                  <a:pt x="1267949" y="595500"/>
                  <a:pt x="1257746" y="591127"/>
                </a:cubicBezTo>
                <a:cubicBezTo>
                  <a:pt x="1246078" y="586127"/>
                  <a:pt x="1233007" y="585378"/>
                  <a:pt x="1220801" y="581891"/>
                </a:cubicBezTo>
                <a:cubicBezTo>
                  <a:pt x="1200789" y="574194"/>
                  <a:pt x="1156146" y="554181"/>
                  <a:pt x="1137673" y="544945"/>
                </a:cubicBezTo>
                <a:cubicBezTo>
                  <a:pt x="1127744" y="539981"/>
                  <a:pt x="1120108" y="530981"/>
                  <a:pt x="1109964" y="526473"/>
                </a:cubicBezTo>
                <a:cubicBezTo>
                  <a:pt x="1092170" y="518565"/>
                  <a:pt x="1054546" y="508000"/>
                  <a:pt x="1054546" y="508000"/>
                </a:cubicBezTo>
                <a:cubicBezTo>
                  <a:pt x="1042231" y="511079"/>
                  <a:pt x="1029760" y="513588"/>
                  <a:pt x="1017601" y="517236"/>
                </a:cubicBezTo>
                <a:cubicBezTo>
                  <a:pt x="998950" y="522831"/>
                  <a:pt x="981558" y="533772"/>
                  <a:pt x="962182" y="535709"/>
                </a:cubicBezTo>
                <a:lnTo>
                  <a:pt x="869819" y="544945"/>
                </a:lnTo>
                <a:cubicBezTo>
                  <a:pt x="799508" y="568382"/>
                  <a:pt x="833495" y="567237"/>
                  <a:pt x="768219" y="554182"/>
                </a:cubicBezTo>
                <a:cubicBezTo>
                  <a:pt x="749746" y="535709"/>
                  <a:pt x="727292" y="520501"/>
                  <a:pt x="712801" y="498764"/>
                </a:cubicBezTo>
                <a:cubicBezTo>
                  <a:pt x="688170" y="461819"/>
                  <a:pt x="703564" y="477213"/>
                  <a:pt x="666619" y="452582"/>
                </a:cubicBezTo>
                <a:cubicBezTo>
                  <a:pt x="654304" y="434109"/>
                  <a:pt x="636693" y="418226"/>
                  <a:pt x="629673" y="397164"/>
                </a:cubicBezTo>
                <a:cubicBezTo>
                  <a:pt x="607691" y="331214"/>
                  <a:pt x="627403" y="352546"/>
                  <a:pt x="583492" y="323273"/>
                </a:cubicBezTo>
                <a:cubicBezTo>
                  <a:pt x="574255" y="326352"/>
                  <a:pt x="564490" y="328155"/>
                  <a:pt x="555782" y="332509"/>
                </a:cubicBezTo>
                <a:cubicBezTo>
                  <a:pt x="545853" y="337473"/>
                  <a:pt x="539174" y="350982"/>
                  <a:pt x="528073" y="350982"/>
                </a:cubicBezTo>
                <a:cubicBezTo>
                  <a:pt x="516972" y="350982"/>
                  <a:pt x="508892" y="339616"/>
                  <a:pt x="500364" y="332509"/>
                </a:cubicBezTo>
                <a:cubicBezTo>
                  <a:pt x="409577" y="256853"/>
                  <a:pt x="526836" y="349745"/>
                  <a:pt x="454182" y="277091"/>
                </a:cubicBezTo>
                <a:cubicBezTo>
                  <a:pt x="446333" y="269242"/>
                  <a:pt x="435709" y="264776"/>
                  <a:pt x="426473" y="258618"/>
                </a:cubicBezTo>
                <a:cubicBezTo>
                  <a:pt x="414158" y="241685"/>
                  <a:pt x="389528" y="193964"/>
                  <a:pt x="380292" y="175491"/>
                </a:cubicBezTo>
                <a:cubicBezTo>
                  <a:pt x="377213" y="166255"/>
                  <a:pt x="377137" y="155385"/>
                  <a:pt x="371055" y="147782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2" name="Freeform 7"/>
          <p:cNvSpPr>
            <a:spLocks/>
          </p:cNvSpPr>
          <p:nvPr/>
        </p:nvSpPr>
        <p:spPr bwMode="auto">
          <a:xfrm>
            <a:off x="1421306" y="3966724"/>
            <a:ext cx="1211805" cy="1075603"/>
          </a:xfrm>
          <a:custGeom>
            <a:avLst/>
            <a:gdLst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97 w 967"/>
              <a:gd name="connsiteY9" fmla="*/ 156 h 1182"/>
              <a:gd name="connsiteX10" fmla="*/ 49 w 967"/>
              <a:gd name="connsiteY10" fmla="*/ 192 h 1182"/>
              <a:gd name="connsiteX11" fmla="*/ 25 w 967"/>
              <a:gd name="connsiteY11" fmla="*/ 228 h 1182"/>
              <a:gd name="connsiteX12" fmla="*/ 17 w 967"/>
              <a:gd name="connsiteY12" fmla="*/ 252 h 1182"/>
              <a:gd name="connsiteX13" fmla="*/ 29 w 967"/>
              <a:gd name="connsiteY13" fmla="*/ 444 h 1182"/>
              <a:gd name="connsiteX14" fmla="*/ 97 w 967"/>
              <a:gd name="connsiteY14" fmla="*/ 496 h 1182"/>
              <a:gd name="connsiteX15" fmla="*/ 121 w 967"/>
              <a:gd name="connsiteY15" fmla="*/ 512 h 1182"/>
              <a:gd name="connsiteX16" fmla="*/ 233 w 967"/>
              <a:gd name="connsiteY16" fmla="*/ 512 h 1182"/>
              <a:gd name="connsiteX17" fmla="*/ 265 w 967"/>
              <a:gd name="connsiteY17" fmla="*/ 488 h 1182"/>
              <a:gd name="connsiteX18" fmla="*/ 313 w 967"/>
              <a:gd name="connsiteY18" fmla="*/ 496 h 1182"/>
              <a:gd name="connsiteX19" fmla="*/ 333 w 967"/>
              <a:gd name="connsiteY19" fmla="*/ 532 h 1182"/>
              <a:gd name="connsiteX20" fmla="*/ 369 w 967"/>
              <a:gd name="connsiteY20" fmla="*/ 536 h 1182"/>
              <a:gd name="connsiteX21" fmla="*/ 361 w 967"/>
              <a:gd name="connsiteY21" fmla="*/ 624 h 1182"/>
              <a:gd name="connsiteX22" fmla="*/ 417 w 967"/>
              <a:gd name="connsiteY22" fmla="*/ 704 h 1182"/>
              <a:gd name="connsiteX23" fmla="*/ 421 w 967"/>
              <a:gd name="connsiteY23" fmla="*/ 760 h 1182"/>
              <a:gd name="connsiteX24" fmla="*/ 417 w 967"/>
              <a:gd name="connsiteY24" fmla="*/ 832 h 1182"/>
              <a:gd name="connsiteX25" fmla="*/ 409 w 967"/>
              <a:gd name="connsiteY25" fmla="*/ 856 h 1182"/>
              <a:gd name="connsiteX26" fmla="*/ 441 w 967"/>
              <a:gd name="connsiteY26" fmla="*/ 936 h 1182"/>
              <a:gd name="connsiteX27" fmla="*/ 473 w 967"/>
              <a:gd name="connsiteY27" fmla="*/ 1052 h 1182"/>
              <a:gd name="connsiteX28" fmla="*/ 489 w 967"/>
              <a:gd name="connsiteY28" fmla="*/ 1092 h 1182"/>
              <a:gd name="connsiteX29" fmla="*/ 493 w 967"/>
              <a:gd name="connsiteY29" fmla="*/ 1104 h 1182"/>
              <a:gd name="connsiteX30" fmla="*/ 521 w 967"/>
              <a:gd name="connsiteY30" fmla="*/ 1172 h 1182"/>
              <a:gd name="connsiteX31" fmla="*/ 557 w 967"/>
              <a:gd name="connsiteY31" fmla="*/ 1156 h 1182"/>
              <a:gd name="connsiteX32" fmla="*/ 593 w 967"/>
              <a:gd name="connsiteY32" fmla="*/ 1128 h 1182"/>
              <a:gd name="connsiteX33" fmla="*/ 633 w 967"/>
              <a:gd name="connsiteY33" fmla="*/ 1116 h 1182"/>
              <a:gd name="connsiteX34" fmla="*/ 693 w 967"/>
              <a:gd name="connsiteY34" fmla="*/ 1096 h 1182"/>
              <a:gd name="connsiteX35" fmla="*/ 725 w 967"/>
              <a:gd name="connsiteY35" fmla="*/ 1020 h 1182"/>
              <a:gd name="connsiteX36" fmla="*/ 761 w 967"/>
              <a:gd name="connsiteY36" fmla="*/ 900 h 1182"/>
              <a:gd name="connsiteX37" fmla="*/ 773 w 967"/>
              <a:gd name="connsiteY37" fmla="*/ 872 h 1182"/>
              <a:gd name="connsiteX38" fmla="*/ 797 w 967"/>
              <a:gd name="connsiteY38" fmla="*/ 848 h 1182"/>
              <a:gd name="connsiteX39" fmla="*/ 797 w 967"/>
              <a:gd name="connsiteY39" fmla="*/ 732 h 1182"/>
              <a:gd name="connsiteX40" fmla="*/ 833 w 967"/>
              <a:gd name="connsiteY40" fmla="*/ 640 h 1182"/>
              <a:gd name="connsiteX41" fmla="*/ 873 w 967"/>
              <a:gd name="connsiteY41" fmla="*/ 580 h 1182"/>
              <a:gd name="connsiteX42" fmla="*/ 909 w 967"/>
              <a:gd name="connsiteY42" fmla="*/ 508 h 1182"/>
              <a:gd name="connsiteX43" fmla="*/ 945 w 967"/>
              <a:gd name="connsiteY43" fmla="*/ 464 h 1182"/>
              <a:gd name="connsiteX44" fmla="*/ 957 w 967"/>
              <a:gd name="connsiteY44" fmla="*/ 456 h 1182"/>
              <a:gd name="connsiteX45" fmla="*/ 853 w 967"/>
              <a:gd name="connsiteY45" fmla="*/ 416 h 1182"/>
              <a:gd name="connsiteX46" fmla="*/ 829 w 967"/>
              <a:gd name="connsiteY46" fmla="*/ 400 h 1182"/>
              <a:gd name="connsiteX47" fmla="*/ 769 w 967"/>
              <a:gd name="connsiteY47" fmla="*/ 316 h 1182"/>
              <a:gd name="connsiteX48" fmla="*/ 745 w 967"/>
              <a:gd name="connsiteY48" fmla="*/ 292 h 1182"/>
              <a:gd name="connsiteX49" fmla="*/ 701 w 967"/>
              <a:gd name="connsiteY49" fmla="*/ 204 h 1182"/>
              <a:gd name="connsiteX50" fmla="*/ 705 w 967"/>
              <a:gd name="connsiteY50" fmla="*/ 120 h 1182"/>
              <a:gd name="connsiteX51" fmla="*/ 713 w 967"/>
              <a:gd name="connsiteY51" fmla="*/ 108 h 1182"/>
              <a:gd name="connsiteX52" fmla="*/ 681 w 967"/>
              <a:gd name="connsiteY52" fmla="*/ 96 h 1182"/>
              <a:gd name="connsiteX53" fmla="*/ 613 w 967"/>
              <a:gd name="connsiteY53" fmla="*/ 92 h 1182"/>
              <a:gd name="connsiteX54" fmla="*/ 553 w 967"/>
              <a:gd name="connsiteY54" fmla="*/ 64 h 1182"/>
              <a:gd name="connsiteX55" fmla="*/ 541 w 967"/>
              <a:gd name="connsiteY55" fmla="*/ 72 h 1182"/>
              <a:gd name="connsiteX56" fmla="*/ 529 w 967"/>
              <a:gd name="connsiteY56" fmla="*/ 76 h 1182"/>
              <a:gd name="connsiteX57" fmla="*/ 505 w 967"/>
              <a:gd name="connsiteY57" fmla="*/ 92 h 1182"/>
              <a:gd name="connsiteX58" fmla="*/ 393 w 967"/>
              <a:gd name="connsiteY58" fmla="*/ 64 h 1182"/>
              <a:gd name="connsiteX59" fmla="*/ 389 w 967"/>
              <a:gd name="connsiteY59" fmla="*/ 12 h 1182"/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97 w 967"/>
              <a:gd name="connsiteY9" fmla="*/ 156 h 1182"/>
              <a:gd name="connsiteX10" fmla="*/ 49 w 967"/>
              <a:gd name="connsiteY10" fmla="*/ 192 h 1182"/>
              <a:gd name="connsiteX11" fmla="*/ 25 w 967"/>
              <a:gd name="connsiteY11" fmla="*/ 228 h 1182"/>
              <a:gd name="connsiteX12" fmla="*/ 17 w 967"/>
              <a:gd name="connsiteY12" fmla="*/ 252 h 1182"/>
              <a:gd name="connsiteX13" fmla="*/ 29 w 967"/>
              <a:gd name="connsiteY13" fmla="*/ 444 h 1182"/>
              <a:gd name="connsiteX14" fmla="*/ 97 w 967"/>
              <a:gd name="connsiteY14" fmla="*/ 496 h 1182"/>
              <a:gd name="connsiteX15" fmla="*/ 121 w 967"/>
              <a:gd name="connsiteY15" fmla="*/ 512 h 1182"/>
              <a:gd name="connsiteX16" fmla="*/ 233 w 967"/>
              <a:gd name="connsiteY16" fmla="*/ 512 h 1182"/>
              <a:gd name="connsiteX17" fmla="*/ 265 w 967"/>
              <a:gd name="connsiteY17" fmla="*/ 488 h 1182"/>
              <a:gd name="connsiteX18" fmla="*/ 313 w 967"/>
              <a:gd name="connsiteY18" fmla="*/ 496 h 1182"/>
              <a:gd name="connsiteX19" fmla="*/ 333 w 967"/>
              <a:gd name="connsiteY19" fmla="*/ 532 h 1182"/>
              <a:gd name="connsiteX20" fmla="*/ 369 w 967"/>
              <a:gd name="connsiteY20" fmla="*/ 536 h 1182"/>
              <a:gd name="connsiteX21" fmla="*/ 361 w 967"/>
              <a:gd name="connsiteY21" fmla="*/ 624 h 1182"/>
              <a:gd name="connsiteX22" fmla="*/ 417 w 967"/>
              <a:gd name="connsiteY22" fmla="*/ 704 h 1182"/>
              <a:gd name="connsiteX23" fmla="*/ 421 w 967"/>
              <a:gd name="connsiteY23" fmla="*/ 760 h 1182"/>
              <a:gd name="connsiteX24" fmla="*/ 417 w 967"/>
              <a:gd name="connsiteY24" fmla="*/ 832 h 1182"/>
              <a:gd name="connsiteX25" fmla="*/ 409 w 967"/>
              <a:gd name="connsiteY25" fmla="*/ 856 h 1182"/>
              <a:gd name="connsiteX26" fmla="*/ 441 w 967"/>
              <a:gd name="connsiteY26" fmla="*/ 936 h 1182"/>
              <a:gd name="connsiteX27" fmla="*/ 473 w 967"/>
              <a:gd name="connsiteY27" fmla="*/ 1052 h 1182"/>
              <a:gd name="connsiteX28" fmla="*/ 489 w 967"/>
              <a:gd name="connsiteY28" fmla="*/ 1092 h 1182"/>
              <a:gd name="connsiteX29" fmla="*/ 493 w 967"/>
              <a:gd name="connsiteY29" fmla="*/ 1104 h 1182"/>
              <a:gd name="connsiteX30" fmla="*/ 521 w 967"/>
              <a:gd name="connsiteY30" fmla="*/ 1172 h 1182"/>
              <a:gd name="connsiteX31" fmla="*/ 557 w 967"/>
              <a:gd name="connsiteY31" fmla="*/ 1156 h 1182"/>
              <a:gd name="connsiteX32" fmla="*/ 593 w 967"/>
              <a:gd name="connsiteY32" fmla="*/ 1128 h 1182"/>
              <a:gd name="connsiteX33" fmla="*/ 633 w 967"/>
              <a:gd name="connsiteY33" fmla="*/ 1116 h 1182"/>
              <a:gd name="connsiteX34" fmla="*/ 693 w 967"/>
              <a:gd name="connsiteY34" fmla="*/ 1096 h 1182"/>
              <a:gd name="connsiteX35" fmla="*/ 725 w 967"/>
              <a:gd name="connsiteY35" fmla="*/ 1020 h 1182"/>
              <a:gd name="connsiteX36" fmla="*/ 761 w 967"/>
              <a:gd name="connsiteY36" fmla="*/ 900 h 1182"/>
              <a:gd name="connsiteX37" fmla="*/ 773 w 967"/>
              <a:gd name="connsiteY37" fmla="*/ 872 h 1182"/>
              <a:gd name="connsiteX38" fmla="*/ 797 w 967"/>
              <a:gd name="connsiteY38" fmla="*/ 848 h 1182"/>
              <a:gd name="connsiteX39" fmla="*/ 797 w 967"/>
              <a:gd name="connsiteY39" fmla="*/ 732 h 1182"/>
              <a:gd name="connsiteX40" fmla="*/ 833 w 967"/>
              <a:gd name="connsiteY40" fmla="*/ 640 h 1182"/>
              <a:gd name="connsiteX41" fmla="*/ 909 w 967"/>
              <a:gd name="connsiteY41" fmla="*/ 508 h 1182"/>
              <a:gd name="connsiteX42" fmla="*/ 945 w 967"/>
              <a:gd name="connsiteY42" fmla="*/ 464 h 1182"/>
              <a:gd name="connsiteX43" fmla="*/ 957 w 967"/>
              <a:gd name="connsiteY43" fmla="*/ 456 h 1182"/>
              <a:gd name="connsiteX44" fmla="*/ 853 w 967"/>
              <a:gd name="connsiteY44" fmla="*/ 416 h 1182"/>
              <a:gd name="connsiteX45" fmla="*/ 829 w 967"/>
              <a:gd name="connsiteY45" fmla="*/ 400 h 1182"/>
              <a:gd name="connsiteX46" fmla="*/ 769 w 967"/>
              <a:gd name="connsiteY46" fmla="*/ 316 h 1182"/>
              <a:gd name="connsiteX47" fmla="*/ 745 w 967"/>
              <a:gd name="connsiteY47" fmla="*/ 292 h 1182"/>
              <a:gd name="connsiteX48" fmla="*/ 701 w 967"/>
              <a:gd name="connsiteY48" fmla="*/ 204 h 1182"/>
              <a:gd name="connsiteX49" fmla="*/ 705 w 967"/>
              <a:gd name="connsiteY49" fmla="*/ 120 h 1182"/>
              <a:gd name="connsiteX50" fmla="*/ 713 w 967"/>
              <a:gd name="connsiteY50" fmla="*/ 108 h 1182"/>
              <a:gd name="connsiteX51" fmla="*/ 681 w 967"/>
              <a:gd name="connsiteY51" fmla="*/ 96 h 1182"/>
              <a:gd name="connsiteX52" fmla="*/ 613 w 967"/>
              <a:gd name="connsiteY52" fmla="*/ 92 h 1182"/>
              <a:gd name="connsiteX53" fmla="*/ 553 w 967"/>
              <a:gd name="connsiteY53" fmla="*/ 64 h 1182"/>
              <a:gd name="connsiteX54" fmla="*/ 541 w 967"/>
              <a:gd name="connsiteY54" fmla="*/ 72 h 1182"/>
              <a:gd name="connsiteX55" fmla="*/ 529 w 967"/>
              <a:gd name="connsiteY55" fmla="*/ 76 h 1182"/>
              <a:gd name="connsiteX56" fmla="*/ 505 w 967"/>
              <a:gd name="connsiteY56" fmla="*/ 92 h 1182"/>
              <a:gd name="connsiteX57" fmla="*/ 393 w 967"/>
              <a:gd name="connsiteY57" fmla="*/ 64 h 1182"/>
              <a:gd name="connsiteX58" fmla="*/ 389 w 967"/>
              <a:gd name="connsiteY58" fmla="*/ 12 h 1182"/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97 w 967"/>
              <a:gd name="connsiteY9" fmla="*/ 156 h 1182"/>
              <a:gd name="connsiteX10" fmla="*/ 49 w 967"/>
              <a:gd name="connsiteY10" fmla="*/ 192 h 1182"/>
              <a:gd name="connsiteX11" fmla="*/ 25 w 967"/>
              <a:gd name="connsiteY11" fmla="*/ 228 h 1182"/>
              <a:gd name="connsiteX12" fmla="*/ 17 w 967"/>
              <a:gd name="connsiteY12" fmla="*/ 252 h 1182"/>
              <a:gd name="connsiteX13" fmla="*/ 29 w 967"/>
              <a:gd name="connsiteY13" fmla="*/ 444 h 1182"/>
              <a:gd name="connsiteX14" fmla="*/ 97 w 967"/>
              <a:gd name="connsiteY14" fmla="*/ 496 h 1182"/>
              <a:gd name="connsiteX15" fmla="*/ 121 w 967"/>
              <a:gd name="connsiteY15" fmla="*/ 512 h 1182"/>
              <a:gd name="connsiteX16" fmla="*/ 233 w 967"/>
              <a:gd name="connsiteY16" fmla="*/ 512 h 1182"/>
              <a:gd name="connsiteX17" fmla="*/ 265 w 967"/>
              <a:gd name="connsiteY17" fmla="*/ 488 h 1182"/>
              <a:gd name="connsiteX18" fmla="*/ 313 w 967"/>
              <a:gd name="connsiteY18" fmla="*/ 496 h 1182"/>
              <a:gd name="connsiteX19" fmla="*/ 333 w 967"/>
              <a:gd name="connsiteY19" fmla="*/ 532 h 1182"/>
              <a:gd name="connsiteX20" fmla="*/ 369 w 967"/>
              <a:gd name="connsiteY20" fmla="*/ 536 h 1182"/>
              <a:gd name="connsiteX21" fmla="*/ 361 w 967"/>
              <a:gd name="connsiteY21" fmla="*/ 624 h 1182"/>
              <a:gd name="connsiteX22" fmla="*/ 417 w 967"/>
              <a:gd name="connsiteY22" fmla="*/ 704 h 1182"/>
              <a:gd name="connsiteX23" fmla="*/ 421 w 967"/>
              <a:gd name="connsiteY23" fmla="*/ 760 h 1182"/>
              <a:gd name="connsiteX24" fmla="*/ 417 w 967"/>
              <a:gd name="connsiteY24" fmla="*/ 832 h 1182"/>
              <a:gd name="connsiteX25" fmla="*/ 409 w 967"/>
              <a:gd name="connsiteY25" fmla="*/ 856 h 1182"/>
              <a:gd name="connsiteX26" fmla="*/ 441 w 967"/>
              <a:gd name="connsiteY26" fmla="*/ 936 h 1182"/>
              <a:gd name="connsiteX27" fmla="*/ 473 w 967"/>
              <a:gd name="connsiteY27" fmla="*/ 1052 h 1182"/>
              <a:gd name="connsiteX28" fmla="*/ 489 w 967"/>
              <a:gd name="connsiteY28" fmla="*/ 1092 h 1182"/>
              <a:gd name="connsiteX29" fmla="*/ 493 w 967"/>
              <a:gd name="connsiteY29" fmla="*/ 1104 h 1182"/>
              <a:gd name="connsiteX30" fmla="*/ 521 w 967"/>
              <a:gd name="connsiteY30" fmla="*/ 1172 h 1182"/>
              <a:gd name="connsiteX31" fmla="*/ 557 w 967"/>
              <a:gd name="connsiteY31" fmla="*/ 1156 h 1182"/>
              <a:gd name="connsiteX32" fmla="*/ 593 w 967"/>
              <a:gd name="connsiteY32" fmla="*/ 1128 h 1182"/>
              <a:gd name="connsiteX33" fmla="*/ 693 w 967"/>
              <a:gd name="connsiteY33" fmla="*/ 1096 h 1182"/>
              <a:gd name="connsiteX34" fmla="*/ 725 w 967"/>
              <a:gd name="connsiteY34" fmla="*/ 1020 h 1182"/>
              <a:gd name="connsiteX35" fmla="*/ 761 w 967"/>
              <a:gd name="connsiteY35" fmla="*/ 900 h 1182"/>
              <a:gd name="connsiteX36" fmla="*/ 773 w 967"/>
              <a:gd name="connsiteY36" fmla="*/ 872 h 1182"/>
              <a:gd name="connsiteX37" fmla="*/ 797 w 967"/>
              <a:gd name="connsiteY37" fmla="*/ 848 h 1182"/>
              <a:gd name="connsiteX38" fmla="*/ 797 w 967"/>
              <a:gd name="connsiteY38" fmla="*/ 732 h 1182"/>
              <a:gd name="connsiteX39" fmla="*/ 833 w 967"/>
              <a:gd name="connsiteY39" fmla="*/ 640 h 1182"/>
              <a:gd name="connsiteX40" fmla="*/ 909 w 967"/>
              <a:gd name="connsiteY40" fmla="*/ 508 h 1182"/>
              <a:gd name="connsiteX41" fmla="*/ 945 w 967"/>
              <a:gd name="connsiteY41" fmla="*/ 464 h 1182"/>
              <a:gd name="connsiteX42" fmla="*/ 957 w 967"/>
              <a:gd name="connsiteY42" fmla="*/ 456 h 1182"/>
              <a:gd name="connsiteX43" fmla="*/ 853 w 967"/>
              <a:gd name="connsiteY43" fmla="*/ 416 h 1182"/>
              <a:gd name="connsiteX44" fmla="*/ 829 w 967"/>
              <a:gd name="connsiteY44" fmla="*/ 400 h 1182"/>
              <a:gd name="connsiteX45" fmla="*/ 769 w 967"/>
              <a:gd name="connsiteY45" fmla="*/ 316 h 1182"/>
              <a:gd name="connsiteX46" fmla="*/ 745 w 967"/>
              <a:gd name="connsiteY46" fmla="*/ 292 h 1182"/>
              <a:gd name="connsiteX47" fmla="*/ 701 w 967"/>
              <a:gd name="connsiteY47" fmla="*/ 204 h 1182"/>
              <a:gd name="connsiteX48" fmla="*/ 705 w 967"/>
              <a:gd name="connsiteY48" fmla="*/ 120 h 1182"/>
              <a:gd name="connsiteX49" fmla="*/ 713 w 967"/>
              <a:gd name="connsiteY49" fmla="*/ 108 h 1182"/>
              <a:gd name="connsiteX50" fmla="*/ 681 w 967"/>
              <a:gd name="connsiteY50" fmla="*/ 96 h 1182"/>
              <a:gd name="connsiteX51" fmla="*/ 613 w 967"/>
              <a:gd name="connsiteY51" fmla="*/ 92 h 1182"/>
              <a:gd name="connsiteX52" fmla="*/ 553 w 967"/>
              <a:gd name="connsiteY52" fmla="*/ 64 h 1182"/>
              <a:gd name="connsiteX53" fmla="*/ 541 w 967"/>
              <a:gd name="connsiteY53" fmla="*/ 72 h 1182"/>
              <a:gd name="connsiteX54" fmla="*/ 529 w 967"/>
              <a:gd name="connsiteY54" fmla="*/ 76 h 1182"/>
              <a:gd name="connsiteX55" fmla="*/ 505 w 967"/>
              <a:gd name="connsiteY55" fmla="*/ 92 h 1182"/>
              <a:gd name="connsiteX56" fmla="*/ 393 w 967"/>
              <a:gd name="connsiteY56" fmla="*/ 64 h 1182"/>
              <a:gd name="connsiteX57" fmla="*/ 389 w 967"/>
              <a:gd name="connsiteY57" fmla="*/ 12 h 1182"/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97 w 967"/>
              <a:gd name="connsiteY9" fmla="*/ 156 h 1182"/>
              <a:gd name="connsiteX10" fmla="*/ 49 w 967"/>
              <a:gd name="connsiteY10" fmla="*/ 192 h 1182"/>
              <a:gd name="connsiteX11" fmla="*/ 25 w 967"/>
              <a:gd name="connsiteY11" fmla="*/ 228 h 1182"/>
              <a:gd name="connsiteX12" fmla="*/ 17 w 967"/>
              <a:gd name="connsiteY12" fmla="*/ 252 h 1182"/>
              <a:gd name="connsiteX13" fmla="*/ 29 w 967"/>
              <a:gd name="connsiteY13" fmla="*/ 444 h 1182"/>
              <a:gd name="connsiteX14" fmla="*/ 97 w 967"/>
              <a:gd name="connsiteY14" fmla="*/ 496 h 1182"/>
              <a:gd name="connsiteX15" fmla="*/ 121 w 967"/>
              <a:gd name="connsiteY15" fmla="*/ 512 h 1182"/>
              <a:gd name="connsiteX16" fmla="*/ 233 w 967"/>
              <a:gd name="connsiteY16" fmla="*/ 512 h 1182"/>
              <a:gd name="connsiteX17" fmla="*/ 265 w 967"/>
              <a:gd name="connsiteY17" fmla="*/ 488 h 1182"/>
              <a:gd name="connsiteX18" fmla="*/ 313 w 967"/>
              <a:gd name="connsiteY18" fmla="*/ 496 h 1182"/>
              <a:gd name="connsiteX19" fmla="*/ 333 w 967"/>
              <a:gd name="connsiteY19" fmla="*/ 532 h 1182"/>
              <a:gd name="connsiteX20" fmla="*/ 369 w 967"/>
              <a:gd name="connsiteY20" fmla="*/ 536 h 1182"/>
              <a:gd name="connsiteX21" fmla="*/ 361 w 967"/>
              <a:gd name="connsiteY21" fmla="*/ 624 h 1182"/>
              <a:gd name="connsiteX22" fmla="*/ 417 w 967"/>
              <a:gd name="connsiteY22" fmla="*/ 704 h 1182"/>
              <a:gd name="connsiteX23" fmla="*/ 421 w 967"/>
              <a:gd name="connsiteY23" fmla="*/ 760 h 1182"/>
              <a:gd name="connsiteX24" fmla="*/ 417 w 967"/>
              <a:gd name="connsiteY24" fmla="*/ 832 h 1182"/>
              <a:gd name="connsiteX25" fmla="*/ 409 w 967"/>
              <a:gd name="connsiteY25" fmla="*/ 856 h 1182"/>
              <a:gd name="connsiteX26" fmla="*/ 441 w 967"/>
              <a:gd name="connsiteY26" fmla="*/ 936 h 1182"/>
              <a:gd name="connsiteX27" fmla="*/ 473 w 967"/>
              <a:gd name="connsiteY27" fmla="*/ 1052 h 1182"/>
              <a:gd name="connsiteX28" fmla="*/ 493 w 967"/>
              <a:gd name="connsiteY28" fmla="*/ 1104 h 1182"/>
              <a:gd name="connsiteX29" fmla="*/ 521 w 967"/>
              <a:gd name="connsiteY29" fmla="*/ 1172 h 1182"/>
              <a:gd name="connsiteX30" fmla="*/ 557 w 967"/>
              <a:gd name="connsiteY30" fmla="*/ 1156 h 1182"/>
              <a:gd name="connsiteX31" fmla="*/ 593 w 967"/>
              <a:gd name="connsiteY31" fmla="*/ 1128 h 1182"/>
              <a:gd name="connsiteX32" fmla="*/ 693 w 967"/>
              <a:gd name="connsiteY32" fmla="*/ 1096 h 1182"/>
              <a:gd name="connsiteX33" fmla="*/ 725 w 967"/>
              <a:gd name="connsiteY33" fmla="*/ 1020 h 1182"/>
              <a:gd name="connsiteX34" fmla="*/ 761 w 967"/>
              <a:gd name="connsiteY34" fmla="*/ 900 h 1182"/>
              <a:gd name="connsiteX35" fmla="*/ 773 w 967"/>
              <a:gd name="connsiteY35" fmla="*/ 872 h 1182"/>
              <a:gd name="connsiteX36" fmla="*/ 797 w 967"/>
              <a:gd name="connsiteY36" fmla="*/ 848 h 1182"/>
              <a:gd name="connsiteX37" fmla="*/ 797 w 967"/>
              <a:gd name="connsiteY37" fmla="*/ 732 h 1182"/>
              <a:gd name="connsiteX38" fmla="*/ 833 w 967"/>
              <a:gd name="connsiteY38" fmla="*/ 640 h 1182"/>
              <a:gd name="connsiteX39" fmla="*/ 909 w 967"/>
              <a:gd name="connsiteY39" fmla="*/ 508 h 1182"/>
              <a:gd name="connsiteX40" fmla="*/ 945 w 967"/>
              <a:gd name="connsiteY40" fmla="*/ 464 h 1182"/>
              <a:gd name="connsiteX41" fmla="*/ 957 w 967"/>
              <a:gd name="connsiteY41" fmla="*/ 456 h 1182"/>
              <a:gd name="connsiteX42" fmla="*/ 853 w 967"/>
              <a:gd name="connsiteY42" fmla="*/ 416 h 1182"/>
              <a:gd name="connsiteX43" fmla="*/ 829 w 967"/>
              <a:gd name="connsiteY43" fmla="*/ 400 h 1182"/>
              <a:gd name="connsiteX44" fmla="*/ 769 w 967"/>
              <a:gd name="connsiteY44" fmla="*/ 316 h 1182"/>
              <a:gd name="connsiteX45" fmla="*/ 745 w 967"/>
              <a:gd name="connsiteY45" fmla="*/ 292 h 1182"/>
              <a:gd name="connsiteX46" fmla="*/ 701 w 967"/>
              <a:gd name="connsiteY46" fmla="*/ 204 h 1182"/>
              <a:gd name="connsiteX47" fmla="*/ 705 w 967"/>
              <a:gd name="connsiteY47" fmla="*/ 120 h 1182"/>
              <a:gd name="connsiteX48" fmla="*/ 713 w 967"/>
              <a:gd name="connsiteY48" fmla="*/ 108 h 1182"/>
              <a:gd name="connsiteX49" fmla="*/ 681 w 967"/>
              <a:gd name="connsiteY49" fmla="*/ 96 h 1182"/>
              <a:gd name="connsiteX50" fmla="*/ 613 w 967"/>
              <a:gd name="connsiteY50" fmla="*/ 92 h 1182"/>
              <a:gd name="connsiteX51" fmla="*/ 553 w 967"/>
              <a:gd name="connsiteY51" fmla="*/ 64 h 1182"/>
              <a:gd name="connsiteX52" fmla="*/ 541 w 967"/>
              <a:gd name="connsiteY52" fmla="*/ 72 h 1182"/>
              <a:gd name="connsiteX53" fmla="*/ 529 w 967"/>
              <a:gd name="connsiteY53" fmla="*/ 76 h 1182"/>
              <a:gd name="connsiteX54" fmla="*/ 505 w 967"/>
              <a:gd name="connsiteY54" fmla="*/ 92 h 1182"/>
              <a:gd name="connsiteX55" fmla="*/ 393 w 967"/>
              <a:gd name="connsiteY55" fmla="*/ 64 h 1182"/>
              <a:gd name="connsiteX56" fmla="*/ 389 w 967"/>
              <a:gd name="connsiteY56" fmla="*/ 12 h 1182"/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97 w 967"/>
              <a:gd name="connsiteY9" fmla="*/ 156 h 1182"/>
              <a:gd name="connsiteX10" fmla="*/ 25 w 967"/>
              <a:gd name="connsiteY10" fmla="*/ 228 h 1182"/>
              <a:gd name="connsiteX11" fmla="*/ 17 w 967"/>
              <a:gd name="connsiteY11" fmla="*/ 252 h 1182"/>
              <a:gd name="connsiteX12" fmla="*/ 29 w 967"/>
              <a:gd name="connsiteY12" fmla="*/ 444 h 1182"/>
              <a:gd name="connsiteX13" fmla="*/ 97 w 967"/>
              <a:gd name="connsiteY13" fmla="*/ 496 h 1182"/>
              <a:gd name="connsiteX14" fmla="*/ 121 w 967"/>
              <a:gd name="connsiteY14" fmla="*/ 512 h 1182"/>
              <a:gd name="connsiteX15" fmla="*/ 233 w 967"/>
              <a:gd name="connsiteY15" fmla="*/ 512 h 1182"/>
              <a:gd name="connsiteX16" fmla="*/ 265 w 967"/>
              <a:gd name="connsiteY16" fmla="*/ 488 h 1182"/>
              <a:gd name="connsiteX17" fmla="*/ 313 w 967"/>
              <a:gd name="connsiteY17" fmla="*/ 496 h 1182"/>
              <a:gd name="connsiteX18" fmla="*/ 333 w 967"/>
              <a:gd name="connsiteY18" fmla="*/ 532 h 1182"/>
              <a:gd name="connsiteX19" fmla="*/ 369 w 967"/>
              <a:gd name="connsiteY19" fmla="*/ 536 h 1182"/>
              <a:gd name="connsiteX20" fmla="*/ 361 w 967"/>
              <a:gd name="connsiteY20" fmla="*/ 624 h 1182"/>
              <a:gd name="connsiteX21" fmla="*/ 417 w 967"/>
              <a:gd name="connsiteY21" fmla="*/ 704 h 1182"/>
              <a:gd name="connsiteX22" fmla="*/ 421 w 967"/>
              <a:gd name="connsiteY22" fmla="*/ 760 h 1182"/>
              <a:gd name="connsiteX23" fmla="*/ 417 w 967"/>
              <a:gd name="connsiteY23" fmla="*/ 832 h 1182"/>
              <a:gd name="connsiteX24" fmla="*/ 409 w 967"/>
              <a:gd name="connsiteY24" fmla="*/ 856 h 1182"/>
              <a:gd name="connsiteX25" fmla="*/ 441 w 967"/>
              <a:gd name="connsiteY25" fmla="*/ 936 h 1182"/>
              <a:gd name="connsiteX26" fmla="*/ 473 w 967"/>
              <a:gd name="connsiteY26" fmla="*/ 1052 h 1182"/>
              <a:gd name="connsiteX27" fmla="*/ 493 w 967"/>
              <a:gd name="connsiteY27" fmla="*/ 1104 h 1182"/>
              <a:gd name="connsiteX28" fmla="*/ 521 w 967"/>
              <a:gd name="connsiteY28" fmla="*/ 1172 h 1182"/>
              <a:gd name="connsiteX29" fmla="*/ 557 w 967"/>
              <a:gd name="connsiteY29" fmla="*/ 1156 h 1182"/>
              <a:gd name="connsiteX30" fmla="*/ 593 w 967"/>
              <a:gd name="connsiteY30" fmla="*/ 1128 h 1182"/>
              <a:gd name="connsiteX31" fmla="*/ 693 w 967"/>
              <a:gd name="connsiteY31" fmla="*/ 1096 h 1182"/>
              <a:gd name="connsiteX32" fmla="*/ 725 w 967"/>
              <a:gd name="connsiteY32" fmla="*/ 1020 h 1182"/>
              <a:gd name="connsiteX33" fmla="*/ 761 w 967"/>
              <a:gd name="connsiteY33" fmla="*/ 900 h 1182"/>
              <a:gd name="connsiteX34" fmla="*/ 773 w 967"/>
              <a:gd name="connsiteY34" fmla="*/ 872 h 1182"/>
              <a:gd name="connsiteX35" fmla="*/ 797 w 967"/>
              <a:gd name="connsiteY35" fmla="*/ 848 h 1182"/>
              <a:gd name="connsiteX36" fmla="*/ 797 w 967"/>
              <a:gd name="connsiteY36" fmla="*/ 732 h 1182"/>
              <a:gd name="connsiteX37" fmla="*/ 833 w 967"/>
              <a:gd name="connsiteY37" fmla="*/ 640 h 1182"/>
              <a:gd name="connsiteX38" fmla="*/ 909 w 967"/>
              <a:gd name="connsiteY38" fmla="*/ 508 h 1182"/>
              <a:gd name="connsiteX39" fmla="*/ 945 w 967"/>
              <a:gd name="connsiteY39" fmla="*/ 464 h 1182"/>
              <a:gd name="connsiteX40" fmla="*/ 957 w 967"/>
              <a:gd name="connsiteY40" fmla="*/ 456 h 1182"/>
              <a:gd name="connsiteX41" fmla="*/ 853 w 967"/>
              <a:gd name="connsiteY41" fmla="*/ 416 h 1182"/>
              <a:gd name="connsiteX42" fmla="*/ 829 w 967"/>
              <a:gd name="connsiteY42" fmla="*/ 400 h 1182"/>
              <a:gd name="connsiteX43" fmla="*/ 769 w 967"/>
              <a:gd name="connsiteY43" fmla="*/ 316 h 1182"/>
              <a:gd name="connsiteX44" fmla="*/ 745 w 967"/>
              <a:gd name="connsiteY44" fmla="*/ 292 h 1182"/>
              <a:gd name="connsiteX45" fmla="*/ 701 w 967"/>
              <a:gd name="connsiteY45" fmla="*/ 204 h 1182"/>
              <a:gd name="connsiteX46" fmla="*/ 705 w 967"/>
              <a:gd name="connsiteY46" fmla="*/ 120 h 1182"/>
              <a:gd name="connsiteX47" fmla="*/ 713 w 967"/>
              <a:gd name="connsiteY47" fmla="*/ 108 h 1182"/>
              <a:gd name="connsiteX48" fmla="*/ 681 w 967"/>
              <a:gd name="connsiteY48" fmla="*/ 96 h 1182"/>
              <a:gd name="connsiteX49" fmla="*/ 613 w 967"/>
              <a:gd name="connsiteY49" fmla="*/ 92 h 1182"/>
              <a:gd name="connsiteX50" fmla="*/ 553 w 967"/>
              <a:gd name="connsiteY50" fmla="*/ 64 h 1182"/>
              <a:gd name="connsiteX51" fmla="*/ 541 w 967"/>
              <a:gd name="connsiteY51" fmla="*/ 72 h 1182"/>
              <a:gd name="connsiteX52" fmla="*/ 529 w 967"/>
              <a:gd name="connsiteY52" fmla="*/ 76 h 1182"/>
              <a:gd name="connsiteX53" fmla="*/ 505 w 967"/>
              <a:gd name="connsiteY53" fmla="*/ 92 h 1182"/>
              <a:gd name="connsiteX54" fmla="*/ 393 w 967"/>
              <a:gd name="connsiteY54" fmla="*/ 64 h 1182"/>
              <a:gd name="connsiteX55" fmla="*/ 389 w 967"/>
              <a:gd name="connsiteY55" fmla="*/ 12 h 1182"/>
              <a:gd name="connsiteX0" fmla="*/ 389 w 967"/>
              <a:gd name="connsiteY0" fmla="*/ 12 h 1182"/>
              <a:gd name="connsiteX1" fmla="*/ 365 w 967"/>
              <a:gd name="connsiteY1" fmla="*/ 4 h 1182"/>
              <a:gd name="connsiteX2" fmla="*/ 353 w 967"/>
              <a:gd name="connsiteY2" fmla="*/ 0 h 1182"/>
              <a:gd name="connsiteX3" fmla="*/ 297 w 967"/>
              <a:gd name="connsiteY3" fmla="*/ 4 h 1182"/>
              <a:gd name="connsiteX4" fmla="*/ 273 w 967"/>
              <a:gd name="connsiteY4" fmla="*/ 16 h 1182"/>
              <a:gd name="connsiteX5" fmla="*/ 165 w 967"/>
              <a:gd name="connsiteY5" fmla="*/ 20 h 1182"/>
              <a:gd name="connsiteX6" fmla="*/ 153 w 967"/>
              <a:gd name="connsiteY6" fmla="*/ 52 h 1182"/>
              <a:gd name="connsiteX7" fmla="*/ 129 w 967"/>
              <a:gd name="connsiteY7" fmla="*/ 68 h 1182"/>
              <a:gd name="connsiteX8" fmla="*/ 101 w 967"/>
              <a:gd name="connsiteY8" fmla="*/ 116 h 1182"/>
              <a:gd name="connsiteX9" fmla="*/ 25 w 967"/>
              <a:gd name="connsiteY9" fmla="*/ 228 h 1182"/>
              <a:gd name="connsiteX10" fmla="*/ 17 w 967"/>
              <a:gd name="connsiteY10" fmla="*/ 252 h 1182"/>
              <a:gd name="connsiteX11" fmla="*/ 29 w 967"/>
              <a:gd name="connsiteY11" fmla="*/ 444 h 1182"/>
              <a:gd name="connsiteX12" fmla="*/ 97 w 967"/>
              <a:gd name="connsiteY12" fmla="*/ 496 h 1182"/>
              <a:gd name="connsiteX13" fmla="*/ 121 w 967"/>
              <a:gd name="connsiteY13" fmla="*/ 512 h 1182"/>
              <a:gd name="connsiteX14" fmla="*/ 233 w 967"/>
              <a:gd name="connsiteY14" fmla="*/ 512 h 1182"/>
              <a:gd name="connsiteX15" fmla="*/ 265 w 967"/>
              <a:gd name="connsiteY15" fmla="*/ 488 h 1182"/>
              <a:gd name="connsiteX16" fmla="*/ 313 w 967"/>
              <a:gd name="connsiteY16" fmla="*/ 496 h 1182"/>
              <a:gd name="connsiteX17" fmla="*/ 333 w 967"/>
              <a:gd name="connsiteY17" fmla="*/ 532 h 1182"/>
              <a:gd name="connsiteX18" fmla="*/ 369 w 967"/>
              <a:gd name="connsiteY18" fmla="*/ 536 h 1182"/>
              <a:gd name="connsiteX19" fmla="*/ 361 w 967"/>
              <a:gd name="connsiteY19" fmla="*/ 624 h 1182"/>
              <a:gd name="connsiteX20" fmla="*/ 417 w 967"/>
              <a:gd name="connsiteY20" fmla="*/ 704 h 1182"/>
              <a:gd name="connsiteX21" fmla="*/ 421 w 967"/>
              <a:gd name="connsiteY21" fmla="*/ 760 h 1182"/>
              <a:gd name="connsiteX22" fmla="*/ 417 w 967"/>
              <a:gd name="connsiteY22" fmla="*/ 832 h 1182"/>
              <a:gd name="connsiteX23" fmla="*/ 409 w 967"/>
              <a:gd name="connsiteY23" fmla="*/ 856 h 1182"/>
              <a:gd name="connsiteX24" fmla="*/ 441 w 967"/>
              <a:gd name="connsiteY24" fmla="*/ 936 h 1182"/>
              <a:gd name="connsiteX25" fmla="*/ 473 w 967"/>
              <a:gd name="connsiteY25" fmla="*/ 1052 h 1182"/>
              <a:gd name="connsiteX26" fmla="*/ 493 w 967"/>
              <a:gd name="connsiteY26" fmla="*/ 1104 h 1182"/>
              <a:gd name="connsiteX27" fmla="*/ 521 w 967"/>
              <a:gd name="connsiteY27" fmla="*/ 1172 h 1182"/>
              <a:gd name="connsiteX28" fmla="*/ 557 w 967"/>
              <a:gd name="connsiteY28" fmla="*/ 1156 h 1182"/>
              <a:gd name="connsiteX29" fmla="*/ 593 w 967"/>
              <a:gd name="connsiteY29" fmla="*/ 1128 h 1182"/>
              <a:gd name="connsiteX30" fmla="*/ 693 w 967"/>
              <a:gd name="connsiteY30" fmla="*/ 1096 h 1182"/>
              <a:gd name="connsiteX31" fmla="*/ 725 w 967"/>
              <a:gd name="connsiteY31" fmla="*/ 1020 h 1182"/>
              <a:gd name="connsiteX32" fmla="*/ 761 w 967"/>
              <a:gd name="connsiteY32" fmla="*/ 900 h 1182"/>
              <a:gd name="connsiteX33" fmla="*/ 773 w 967"/>
              <a:gd name="connsiteY33" fmla="*/ 872 h 1182"/>
              <a:gd name="connsiteX34" fmla="*/ 797 w 967"/>
              <a:gd name="connsiteY34" fmla="*/ 848 h 1182"/>
              <a:gd name="connsiteX35" fmla="*/ 797 w 967"/>
              <a:gd name="connsiteY35" fmla="*/ 732 h 1182"/>
              <a:gd name="connsiteX36" fmla="*/ 833 w 967"/>
              <a:gd name="connsiteY36" fmla="*/ 640 h 1182"/>
              <a:gd name="connsiteX37" fmla="*/ 909 w 967"/>
              <a:gd name="connsiteY37" fmla="*/ 508 h 1182"/>
              <a:gd name="connsiteX38" fmla="*/ 945 w 967"/>
              <a:gd name="connsiteY38" fmla="*/ 464 h 1182"/>
              <a:gd name="connsiteX39" fmla="*/ 957 w 967"/>
              <a:gd name="connsiteY39" fmla="*/ 456 h 1182"/>
              <a:gd name="connsiteX40" fmla="*/ 853 w 967"/>
              <a:gd name="connsiteY40" fmla="*/ 416 h 1182"/>
              <a:gd name="connsiteX41" fmla="*/ 829 w 967"/>
              <a:gd name="connsiteY41" fmla="*/ 400 h 1182"/>
              <a:gd name="connsiteX42" fmla="*/ 769 w 967"/>
              <a:gd name="connsiteY42" fmla="*/ 316 h 1182"/>
              <a:gd name="connsiteX43" fmla="*/ 745 w 967"/>
              <a:gd name="connsiteY43" fmla="*/ 292 h 1182"/>
              <a:gd name="connsiteX44" fmla="*/ 701 w 967"/>
              <a:gd name="connsiteY44" fmla="*/ 204 h 1182"/>
              <a:gd name="connsiteX45" fmla="*/ 705 w 967"/>
              <a:gd name="connsiteY45" fmla="*/ 120 h 1182"/>
              <a:gd name="connsiteX46" fmla="*/ 713 w 967"/>
              <a:gd name="connsiteY46" fmla="*/ 108 h 1182"/>
              <a:gd name="connsiteX47" fmla="*/ 681 w 967"/>
              <a:gd name="connsiteY47" fmla="*/ 96 h 1182"/>
              <a:gd name="connsiteX48" fmla="*/ 613 w 967"/>
              <a:gd name="connsiteY48" fmla="*/ 92 h 1182"/>
              <a:gd name="connsiteX49" fmla="*/ 553 w 967"/>
              <a:gd name="connsiteY49" fmla="*/ 64 h 1182"/>
              <a:gd name="connsiteX50" fmla="*/ 541 w 967"/>
              <a:gd name="connsiteY50" fmla="*/ 72 h 1182"/>
              <a:gd name="connsiteX51" fmla="*/ 529 w 967"/>
              <a:gd name="connsiteY51" fmla="*/ 76 h 1182"/>
              <a:gd name="connsiteX52" fmla="*/ 505 w 967"/>
              <a:gd name="connsiteY52" fmla="*/ 92 h 1182"/>
              <a:gd name="connsiteX53" fmla="*/ 393 w 967"/>
              <a:gd name="connsiteY53" fmla="*/ 64 h 1182"/>
              <a:gd name="connsiteX54" fmla="*/ 389 w 967"/>
              <a:gd name="connsiteY54" fmla="*/ 12 h 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967" h="1182">
                <a:moveTo>
                  <a:pt x="389" y="12"/>
                </a:moveTo>
                <a:cubicBezTo>
                  <a:pt x="381" y="9"/>
                  <a:pt x="373" y="7"/>
                  <a:pt x="365" y="4"/>
                </a:cubicBezTo>
                <a:cubicBezTo>
                  <a:pt x="361" y="3"/>
                  <a:pt x="353" y="0"/>
                  <a:pt x="353" y="0"/>
                </a:cubicBezTo>
                <a:cubicBezTo>
                  <a:pt x="334" y="1"/>
                  <a:pt x="316" y="2"/>
                  <a:pt x="297" y="4"/>
                </a:cubicBezTo>
                <a:cubicBezTo>
                  <a:pt x="288" y="5"/>
                  <a:pt x="282" y="15"/>
                  <a:pt x="273" y="16"/>
                </a:cubicBezTo>
                <a:cubicBezTo>
                  <a:pt x="237" y="20"/>
                  <a:pt x="201" y="19"/>
                  <a:pt x="165" y="20"/>
                </a:cubicBezTo>
                <a:cubicBezTo>
                  <a:pt x="163" y="32"/>
                  <a:pt x="163" y="43"/>
                  <a:pt x="153" y="52"/>
                </a:cubicBezTo>
                <a:cubicBezTo>
                  <a:pt x="146" y="58"/>
                  <a:pt x="129" y="68"/>
                  <a:pt x="129" y="68"/>
                </a:cubicBezTo>
                <a:cubicBezTo>
                  <a:pt x="118" y="85"/>
                  <a:pt x="107" y="98"/>
                  <a:pt x="101" y="116"/>
                </a:cubicBezTo>
                <a:cubicBezTo>
                  <a:pt x="84" y="143"/>
                  <a:pt x="39" y="205"/>
                  <a:pt x="25" y="228"/>
                </a:cubicBezTo>
                <a:cubicBezTo>
                  <a:pt x="20" y="235"/>
                  <a:pt x="17" y="252"/>
                  <a:pt x="17" y="252"/>
                </a:cubicBezTo>
                <a:cubicBezTo>
                  <a:pt x="19" y="316"/>
                  <a:pt x="0" y="387"/>
                  <a:pt x="29" y="444"/>
                </a:cubicBezTo>
                <a:cubicBezTo>
                  <a:pt x="43" y="471"/>
                  <a:pt x="73" y="480"/>
                  <a:pt x="97" y="496"/>
                </a:cubicBezTo>
                <a:cubicBezTo>
                  <a:pt x="105" y="501"/>
                  <a:pt x="121" y="512"/>
                  <a:pt x="121" y="512"/>
                </a:cubicBezTo>
                <a:cubicBezTo>
                  <a:pt x="140" y="540"/>
                  <a:pt x="200" y="515"/>
                  <a:pt x="233" y="512"/>
                </a:cubicBezTo>
                <a:cubicBezTo>
                  <a:pt x="246" y="503"/>
                  <a:pt x="250" y="493"/>
                  <a:pt x="265" y="488"/>
                </a:cubicBezTo>
                <a:cubicBezTo>
                  <a:pt x="281" y="490"/>
                  <a:pt x="300" y="486"/>
                  <a:pt x="313" y="496"/>
                </a:cubicBezTo>
                <a:cubicBezTo>
                  <a:pt x="322" y="503"/>
                  <a:pt x="322" y="528"/>
                  <a:pt x="333" y="532"/>
                </a:cubicBezTo>
                <a:cubicBezTo>
                  <a:pt x="344" y="536"/>
                  <a:pt x="357" y="535"/>
                  <a:pt x="369" y="536"/>
                </a:cubicBezTo>
                <a:cubicBezTo>
                  <a:pt x="373" y="575"/>
                  <a:pt x="370" y="589"/>
                  <a:pt x="361" y="624"/>
                </a:cubicBezTo>
                <a:cubicBezTo>
                  <a:pt x="369" y="652"/>
                  <a:pt x="407" y="681"/>
                  <a:pt x="417" y="704"/>
                </a:cubicBezTo>
                <a:cubicBezTo>
                  <a:pt x="411" y="723"/>
                  <a:pt x="417" y="741"/>
                  <a:pt x="421" y="760"/>
                </a:cubicBezTo>
                <a:cubicBezTo>
                  <a:pt x="420" y="784"/>
                  <a:pt x="420" y="808"/>
                  <a:pt x="417" y="832"/>
                </a:cubicBezTo>
                <a:cubicBezTo>
                  <a:pt x="416" y="840"/>
                  <a:pt x="409" y="856"/>
                  <a:pt x="409" y="856"/>
                </a:cubicBezTo>
                <a:cubicBezTo>
                  <a:pt x="412" y="894"/>
                  <a:pt x="410" y="915"/>
                  <a:pt x="441" y="936"/>
                </a:cubicBezTo>
                <a:cubicBezTo>
                  <a:pt x="454" y="974"/>
                  <a:pt x="453" y="1017"/>
                  <a:pt x="473" y="1052"/>
                </a:cubicBezTo>
                <a:cubicBezTo>
                  <a:pt x="482" y="1080"/>
                  <a:pt x="485" y="1084"/>
                  <a:pt x="493" y="1104"/>
                </a:cubicBezTo>
                <a:cubicBezTo>
                  <a:pt x="495" y="1136"/>
                  <a:pt x="482" y="1182"/>
                  <a:pt x="521" y="1172"/>
                </a:cubicBezTo>
                <a:cubicBezTo>
                  <a:pt x="540" y="1159"/>
                  <a:pt x="528" y="1166"/>
                  <a:pt x="557" y="1156"/>
                </a:cubicBezTo>
                <a:cubicBezTo>
                  <a:pt x="607" y="1139"/>
                  <a:pt x="562" y="1145"/>
                  <a:pt x="593" y="1128"/>
                </a:cubicBezTo>
                <a:cubicBezTo>
                  <a:pt x="616" y="1118"/>
                  <a:pt x="671" y="1114"/>
                  <a:pt x="693" y="1096"/>
                </a:cubicBezTo>
                <a:cubicBezTo>
                  <a:pt x="705" y="1061"/>
                  <a:pt x="686" y="1033"/>
                  <a:pt x="725" y="1020"/>
                </a:cubicBezTo>
                <a:cubicBezTo>
                  <a:pt x="756" y="974"/>
                  <a:pt x="710" y="934"/>
                  <a:pt x="761" y="900"/>
                </a:cubicBezTo>
                <a:cubicBezTo>
                  <a:pt x="765" y="886"/>
                  <a:pt x="763" y="883"/>
                  <a:pt x="773" y="872"/>
                </a:cubicBezTo>
                <a:lnTo>
                  <a:pt x="797" y="848"/>
                </a:lnTo>
                <a:cubicBezTo>
                  <a:pt x="810" y="809"/>
                  <a:pt x="807" y="773"/>
                  <a:pt x="797" y="732"/>
                </a:cubicBezTo>
                <a:cubicBezTo>
                  <a:pt x="800" y="680"/>
                  <a:pt x="794" y="666"/>
                  <a:pt x="833" y="640"/>
                </a:cubicBezTo>
                <a:cubicBezTo>
                  <a:pt x="852" y="603"/>
                  <a:pt x="890" y="537"/>
                  <a:pt x="909" y="508"/>
                </a:cubicBezTo>
                <a:cubicBezTo>
                  <a:pt x="917" y="483"/>
                  <a:pt x="922" y="479"/>
                  <a:pt x="945" y="464"/>
                </a:cubicBezTo>
                <a:cubicBezTo>
                  <a:pt x="949" y="461"/>
                  <a:pt x="957" y="456"/>
                  <a:pt x="957" y="456"/>
                </a:cubicBezTo>
                <a:cubicBezTo>
                  <a:pt x="949" y="382"/>
                  <a:pt x="967" y="434"/>
                  <a:pt x="853" y="416"/>
                </a:cubicBezTo>
                <a:cubicBezTo>
                  <a:pt x="844" y="414"/>
                  <a:pt x="829" y="400"/>
                  <a:pt x="829" y="400"/>
                </a:cubicBezTo>
                <a:cubicBezTo>
                  <a:pt x="809" y="369"/>
                  <a:pt x="795" y="342"/>
                  <a:pt x="769" y="316"/>
                </a:cubicBezTo>
                <a:lnTo>
                  <a:pt x="745" y="292"/>
                </a:lnTo>
                <a:cubicBezTo>
                  <a:pt x="737" y="261"/>
                  <a:pt x="719" y="230"/>
                  <a:pt x="701" y="204"/>
                </a:cubicBezTo>
                <a:cubicBezTo>
                  <a:pt x="702" y="176"/>
                  <a:pt x="702" y="148"/>
                  <a:pt x="705" y="120"/>
                </a:cubicBezTo>
                <a:cubicBezTo>
                  <a:pt x="706" y="115"/>
                  <a:pt x="714" y="113"/>
                  <a:pt x="713" y="108"/>
                </a:cubicBezTo>
                <a:cubicBezTo>
                  <a:pt x="711" y="100"/>
                  <a:pt x="683" y="96"/>
                  <a:pt x="681" y="96"/>
                </a:cubicBezTo>
                <a:cubicBezTo>
                  <a:pt x="658" y="94"/>
                  <a:pt x="636" y="93"/>
                  <a:pt x="613" y="92"/>
                </a:cubicBezTo>
                <a:cubicBezTo>
                  <a:pt x="583" y="87"/>
                  <a:pt x="577" y="80"/>
                  <a:pt x="553" y="64"/>
                </a:cubicBezTo>
                <a:cubicBezTo>
                  <a:pt x="549" y="67"/>
                  <a:pt x="545" y="70"/>
                  <a:pt x="541" y="72"/>
                </a:cubicBezTo>
                <a:cubicBezTo>
                  <a:pt x="537" y="74"/>
                  <a:pt x="533" y="74"/>
                  <a:pt x="529" y="76"/>
                </a:cubicBezTo>
                <a:cubicBezTo>
                  <a:pt x="521" y="81"/>
                  <a:pt x="505" y="92"/>
                  <a:pt x="505" y="92"/>
                </a:cubicBezTo>
                <a:cubicBezTo>
                  <a:pt x="465" y="85"/>
                  <a:pt x="435" y="68"/>
                  <a:pt x="393" y="64"/>
                </a:cubicBezTo>
                <a:cubicBezTo>
                  <a:pt x="378" y="41"/>
                  <a:pt x="385" y="57"/>
                  <a:pt x="389" y="12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3" name="Freeform 10"/>
          <p:cNvSpPr>
            <a:spLocks/>
          </p:cNvSpPr>
          <p:nvPr/>
        </p:nvSpPr>
        <p:spPr bwMode="auto">
          <a:xfrm>
            <a:off x="2408068" y="4687741"/>
            <a:ext cx="125798" cy="196333"/>
          </a:xfrm>
          <a:custGeom>
            <a:avLst/>
            <a:gdLst/>
            <a:ahLst/>
            <a:cxnLst>
              <a:cxn ang="0">
                <a:pos x="86" y="0"/>
              </a:cxn>
              <a:cxn ang="0">
                <a:pos x="50" y="56"/>
              </a:cxn>
              <a:cxn ang="0">
                <a:pos x="18" y="84"/>
              </a:cxn>
              <a:cxn ang="0">
                <a:pos x="14" y="120"/>
              </a:cxn>
              <a:cxn ang="0">
                <a:pos x="10" y="144"/>
              </a:cxn>
              <a:cxn ang="0">
                <a:pos x="2" y="168"/>
              </a:cxn>
              <a:cxn ang="0">
                <a:pos x="22" y="216"/>
              </a:cxn>
              <a:cxn ang="0">
                <a:pos x="62" y="188"/>
              </a:cxn>
              <a:cxn ang="0">
                <a:pos x="70" y="164"/>
              </a:cxn>
              <a:cxn ang="0">
                <a:pos x="74" y="112"/>
              </a:cxn>
              <a:cxn ang="0">
                <a:pos x="94" y="76"/>
              </a:cxn>
              <a:cxn ang="0">
                <a:pos x="86" y="0"/>
              </a:cxn>
            </a:cxnLst>
            <a:rect l="0" t="0" r="r" b="b"/>
            <a:pathLst>
              <a:path w="100" h="216">
                <a:moveTo>
                  <a:pt x="86" y="0"/>
                </a:moveTo>
                <a:cubicBezTo>
                  <a:pt x="71" y="22"/>
                  <a:pt x="73" y="41"/>
                  <a:pt x="50" y="56"/>
                </a:cubicBezTo>
                <a:cubicBezTo>
                  <a:pt x="42" y="68"/>
                  <a:pt x="18" y="84"/>
                  <a:pt x="18" y="84"/>
                </a:cubicBezTo>
                <a:cubicBezTo>
                  <a:pt x="7" y="100"/>
                  <a:pt x="3" y="103"/>
                  <a:pt x="14" y="120"/>
                </a:cubicBezTo>
                <a:cubicBezTo>
                  <a:pt x="13" y="128"/>
                  <a:pt x="12" y="136"/>
                  <a:pt x="10" y="144"/>
                </a:cubicBezTo>
                <a:cubicBezTo>
                  <a:pt x="8" y="152"/>
                  <a:pt x="2" y="168"/>
                  <a:pt x="2" y="168"/>
                </a:cubicBezTo>
                <a:cubicBezTo>
                  <a:pt x="5" y="191"/>
                  <a:pt x="0" y="209"/>
                  <a:pt x="22" y="216"/>
                </a:cubicBezTo>
                <a:cubicBezTo>
                  <a:pt x="41" y="212"/>
                  <a:pt x="53" y="207"/>
                  <a:pt x="62" y="188"/>
                </a:cubicBezTo>
                <a:cubicBezTo>
                  <a:pt x="65" y="180"/>
                  <a:pt x="70" y="164"/>
                  <a:pt x="70" y="164"/>
                </a:cubicBezTo>
                <a:cubicBezTo>
                  <a:pt x="71" y="147"/>
                  <a:pt x="70" y="129"/>
                  <a:pt x="74" y="112"/>
                </a:cubicBezTo>
                <a:cubicBezTo>
                  <a:pt x="77" y="99"/>
                  <a:pt x="90" y="89"/>
                  <a:pt x="94" y="76"/>
                </a:cubicBezTo>
                <a:cubicBezTo>
                  <a:pt x="90" y="5"/>
                  <a:pt x="100" y="28"/>
                  <a:pt x="86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3813785" y="4566144"/>
            <a:ext cx="813489" cy="460161"/>
          </a:xfrm>
          <a:custGeom>
            <a:avLst/>
            <a:gdLst/>
            <a:ahLst/>
            <a:cxnLst>
              <a:cxn ang="0">
                <a:pos x="337" y="13"/>
              </a:cxn>
              <a:cxn ang="0">
                <a:pos x="281" y="21"/>
              </a:cxn>
              <a:cxn ang="0">
                <a:pos x="237" y="57"/>
              </a:cxn>
              <a:cxn ang="0">
                <a:pos x="197" y="57"/>
              </a:cxn>
              <a:cxn ang="0">
                <a:pos x="177" y="93"/>
              </a:cxn>
              <a:cxn ang="0">
                <a:pos x="153" y="105"/>
              </a:cxn>
              <a:cxn ang="0">
                <a:pos x="89" y="153"/>
              </a:cxn>
              <a:cxn ang="0">
                <a:pos x="29" y="173"/>
              </a:cxn>
              <a:cxn ang="0">
                <a:pos x="29" y="233"/>
              </a:cxn>
              <a:cxn ang="0">
                <a:pos x="45" y="257"/>
              </a:cxn>
              <a:cxn ang="0">
                <a:pos x="61" y="381"/>
              </a:cxn>
              <a:cxn ang="0">
                <a:pos x="149" y="349"/>
              </a:cxn>
              <a:cxn ang="0">
                <a:pos x="265" y="345"/>
              </a:cxn>
              <a:cxn ang="0">
                <a:pos x="321" y="341"/>
              </a:cxn>
              <a:cxn ang="0">
                <a:pos x="337" y="385"/>
              </a:cxn>
              <a:cxn ang="0">
                <a:pos x="377" y="369"/>
              </a:cxn>
              <a:cxn ang="0">
                <a:pos x="385" y="405"/>
              </a:cxn>
              <a:cxn ang="0">
                <a:pos x="409" y="417"/>
              </a:cxn>
              <a:cxn ang="0">
                <a:pos x="517" y="417"/>
              </a:cxn>
              <a:cxn ang="0">
                <a:pos x="541" y="369"/>
              </a:cxn>
              <a:cxn ang="0">
                <a:pos x="545" y="329"/>
              </a:cxn>
              <a:cxn ang="0">
                <a:pos x="577" y="281"/>
              </a:cxn>
              <a:cxn ang="0">
                <a:pos x="569" y="233"/>
              </a:cxn>
              <a:cxn ang="0">
                <a:pos x="545" y="217"/>
              </a:cxn>
              <a:cxn ang="0">
                <a:pos x="493" y="161"/>
              </a:cxn>
              <a:cxn ang="0">
                <a:pos x="465" y="129"/>
              </a:cxn>
              <a:cxn ang="0">
                <a:pos x="441" y="93"/>
              </a:cxn>
              <a:cxn ang="0">
                <a:pos x="429" y="5"/>
              </a:cxn>
              <a:cxn ang="0">
                <a:pos x="393" y="93"/>
              </a:cxn>
              <a:cxn ang="0">
                <a:pos x="337" y="57"/>
              </a:cxn>
              <a:cxn ang="0">
                <a:pos x="325" y="33"/>
              </a:cxn>
              <a:cxn ang="0">
                <a:pos x="337" y="13"/>
              </a:cxn>
            </a:cxnLst>
            <a:rect l="0" t="0" r="r" b="b"/>
            <a:pathLst>
              <a:path w="580" h="452">
                <a:moveTo>
                  <a:pt x="337" y="13"/>
                </a:moveTo>
                <a:cubicBezTo>
                  <a:pt x="326" y="14"/>
                  <a:pt x="296" y="13"/>
                  <a:pt x="281" y="21"/>
                </a:cubicBezTo>
                <a:cubicBezTo>
                  <a:pt x="262" y="30"/>
                  <a:pt x="256" y="51"/>
                  <a:pt x="237" y="57"/>
                </a:cubicBezTo>
                <a:cubicBezTo>
                  <a:pt x="221" y="46"/>
                  <a:pt x="214" y="51"/>
                  <a:pt x="197" y="57"/>
                </a:cubicBezTo>
                <a:cubicBezTo>
                  <a:pt x="190" y="67"/>
                  <a:pt x="186" y="85"/>
                  <a:pt x="177" y="93"/>
                </a:cubicBezTo>
                <a:cubicBezTo>
                  <a:pt x="170" y="99"/>
                  <a:pt x="160" y="100"/>
                  <a:pt x="153" y="105"/>
                </a:cubicBezTo>
                <a:cubicBezTo>
                  <a:pt x="125" y="96"/>
                  <a:pt x="108" y="134"/>
                  <a:pt x="89" y="153"/>
                </a:cubicBezTo>
                <a:cubicBezTo>
                  <a:pt x="68" y="174"/>
                  <a:pt x="59" y="170"/>
                  <a:pt x="29" y="173"/>
                </a:cubicBezTo>
                <a:cubicBezTo>
                  <a:pt x="0" y="193"/>
                  <a:pt x="11" y="206"/>
                  <a:pt x="29" y="233"/>
                </a:cubicBezTo>
                <a:cubicBezTo>
                  <a:pt x="34" y="241"/>
                  <a:pt x="45" y="257"/>
                  <a:pt x="45" y="257"/>
                </a:cubicBezTo>
                <a:cubicBezTo>
                  <a:pt x="50" y="299"/>
                  <a:pt x="57" y="339"/>
                  <a:pt x="61" y="381"/>
                </a:cubicBezTo>
                <a:cubicBezTo>
                  <a:pt x="93" y="376"/>
                  <a:pt x="117" y="350"/>
                  <a:pt x="149" y="349"/>
                </a:cubicBezTo>
                <a:cubicBezTo>
                  <a:pt x="188" y="348"/>
                  <a:pt x="226" y="346"/>
                  <a:pt x="265" y="345"/>
                </a:cubicBezTo>
                <a:cubicBezTo>
                  <a:pt x="299" y="334"/>
                  <a:pt x="281" y="336"/>
                  <a:pt x="321" y="341"/>
                </a:cubicBezTo>
                <a:cubicBezTo>
                  <a:pt x="330" y="355"/>
                  <a:pt x="332" y="369"/>
                  <a:pt x="337" y="385"/>
                </a:cubicBezTo>
                <a:cubicBezTo>
                  <a:pt x="355" y="373"/>
                  <a:pt x="355" y="363"/>
                  <a:pt x="377" y="369"/>
                </a:cubicBezTo>
                <a:cubicBezTo>
                  <a:pt x="381" y="381"/>
                  <a:pt x="379" y="394"/>
                  <a:pt x="385" y="405"/>
                </a:cubicBezTo>
                <a:cubicBezTo>
                  <a:pt x="389" y="413"/>
                  <a:pt x="402" y="412"/>
                  <a:pt x="409" y="417"/>
                </a:cubicBezTo>
                <a:cubicBezTo>
                  <a:pt x="432" y="452"/>
                  <a:pt x="485" y="438"/>
                  <a:pt x="517" y="417"/>
                </a:cubicBezTo>
                <a:cubicBezTo>
                  <a:pt x="527" y="403"/>
                  <a:pt x="535" y="386"/>
                  <a:pt x="541" y="369"/>
                </a:cubicBezTo>
                <a:cubicBezTo>
                  <a:pt x="542" y="356"/>
                  <a:pt x="542" y="342"/>
                  <a:pt x="545" y="329"/>
                </a:cubicBezTo>
                <a:cubicBezTo>
                  <a:pt x="549" y="312"/>
                  <a:pt x="571" y="300"/>
                  <a:pt x="577" y="281"/>
                </a:cubicBezTo>
                <a:cubicBezTo>
                  <a:pt x="575" y="265"/>
                  <a:pt x="580" y="244"/>
                  <a:pt x="569" y="233"/>
                </a:cubicBezTo>
                <a:cubicBezTo>
                  <a:pt x="562" y="226"/>
                  <a:pt x="545" y="217"/>
                  <a:pt x="545" y="217"/>
                </a:cubicBezTo>
                <a:cubicBezTo>
                  <a:pt x="531" y="196"/>
                  <a:pt x="507" y="183"/>
                  <a:pt x="493" y="161"/>
                </a:cubicBezTo>
                <a:cubicBezTo>
                  <a:pt x="474" y="133"/>
                  <a:pt x="485" y="142"/>
                  <a:pt x="465" y="129"/>
                </a:cubicBezTo>
                <a:cubicBezTo>
                  <a:pt x="456" y="115"/>
                  <a:pt x="453" y="105"/>
                  <a:pt x="441" y="93"/>
                </a:cubicBezTo>
                <a:cubicBezTo>
                  <a:pt x="431" y="64"/>
                  <a:pt x="439" y="34"/>
                  <a:pt x="429" y="5"/>
                </a:cubicBezTo>
                <a:cubicBezTo>
                  <a:pt x="395" y="16"/>
                  <a:pt x="422" y="64"/>
                  <a:pt x="393" y="93"/>
                </a:cubicBezTo>
                <a:cubicBezTo>
                  <a:pt x="364" y="87"/>
                  <a:pt x="359" y="72"/>
                  <a:pt x="337" y="57"/>
                </a:cubicBezTo>
                <a:cubicBezTo>
                  <a:pt x="335" y="54"/>
                  <a:pt x="323" y="39"/>
                  <a:pt x="325" y="33"/>
                </a:cubicBezTo>
                <a:cubicBezTo>
                  <a:pt x="329" y="20"/>
                  <a:pt x="350" y="0"/>
                  <a:pt x="337" y="13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5" name="Freeform 13"/>
          <p:cNvSpPr>
            <a:spLocks/>
          </p:cNvSpPr>
          <p:nvPr/>
        </p:nvSpPr>
        <p:spPr bwMode="auto">
          <a:xfrm>
            <a:off x="4220532" y="4438321"/>
            <a:ext cx="393832" cy="146759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29" y="28"/>
              </a:cxn>
              <a:cxn ang="0">
                <a:pos x="77" y="56"/>
              </a:cxn>
              <a:cxn ang="0">
                <a:pos x="125" y="100"/>
              </a:cxn>
              <a:cxn ang="0">
                <a:pos x="149" y="128"/>
              </a:cxn>
              <a:cxn ang="0">
                <a:pos x="181" y="116"/>
              </a:cxn>
              <a:cxn ang="0">
                <a:pos x="205" y="108"/>
              </a:cxn>
              <a:cxn ang="0">
                <a:pos x="257" y="128"/>
              </a:cxn>
              <a:cxn ang="0">
                <a:pos x="281" y="144"/>
              </a:cxn>
              <a:cxn ang="0">
                <a:pos x="245" y="88"/>
              </a:cxn>
              <a:cxn ang="0">
                <a:pos x="109" y="20"/>
              </a:cxn>
              <a:cxn ang="0">
                <a:pos x="77" y="44"/>
              </a:cxn>
              <a:cxn ang="0">
                <a:pos x="57" y="24"/>
              </a:cxn>
              <a:cxn ang="0">
                <a:pos x="13" y="0"/>
              </a:cxn>
            </a:cxnLst>
            <a:rect l="0" t="0" r="r" b="b"/>
            <a:pathLst>
              <a:path w="281" h="144">
                <a:moveTo>
                  <a:pt x="13" y="0"/>
                </a:moveTo>
                <a:cubicBezTo>
                  <a:pt x="0" y="19"/>
                  <a:pt x="9" y="23"/>
                  <a:pt x="29" y="28"/>
                </a:cubicBezTo>
                <a:cubicBezTo>
                  <a:pt x="51" y="61"/>
                  <a:pt x="35" y="51"/>
                  <a:pt x="77" y="56"/>
                </a:cubicBezTo>
                <a:cubicBezTo>
                  <a:pt x="95" y="68"/>
                  <a:pt x="110" y="85"/>
                  <a:pt x="125" y="100"/>
                </a:cubicBezTo>
                <a:cubicBezTo>
                  <a:pt x="138" y="113"/>
                  <a:pt x="130" y="122"/>
                  <a:pt x="149" y="128"/>
                </a:cubicBezTo>
                <a:cubicBezTo>
                  <a:pt x="196" y="119"/>
                  <a:pt x="147" y="131"/>
                  <a:pt x="181" y="116"/>
                </a:cubicBezTo>
                <a:cubicBezTo>
                  <a:pt x="189" y="113"/>
                  <a:pt x="205" y="108"/>
                  <a:pt x="205" y="108"/>
                </a:cubicBezTo>
                <a:cubicBezTo>
                  <a:pt x="223" y="113"/>
                  <a:pt x="241" y="119"/>
                  <a:pt x="257" y="128"/>
                </a:cubicBezTo>
                <a:cubicBezTo>
                  <a:pt x="265" y="133"/>
                  <a:pt x="281" y="144"/>
                  <a:pt x="281" y="144"/>
                </a:cubicBezTo>
                <a:cubicBezTo>
                  <a:pt x="273" y="120"/>
                  <a:pt x="266" y="102"/>
                  <a:pt x="245" y="88"/>
                </a:cubicBezTo>
                <a:cubicBezTo>
                  <a:pt x="216" y="44"/>
                  <a:pt x="159" y="26"/>
                  <a:pt x="109" y="20"/>
                </a:cubicBezTo>
                <a:cubicBezTo>
                  <a:pt x="94" y="25"/>
                  <a:pt x="90" y="35"/>
                  <a:pt x="77" y="44"/>
                </a:cubicBezTo>
                <a:cubicBezTo>
                  <a:pt x="45" y="23"/>
                  <a:pt x="84" y="51"/>
                  <a:pt x="57" y="24"/>
                </a:cubicBezTo>
                <a:cubicBezTo>
                  <a:pt x="47" y="14"/>
                  <a:pt x="25" y="7"/>
                  <a:pt x="13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96" name="자유형 95"/>
          <p:cNvSpPr/>
          <p:nvPr/>
        </p:nvSpPr>
        <p:spPr>
          <a:xfrm>
            <a:off x="4685385" y="4864400"/>
            <a:ext cx="252172" cy="177058"/>
          </a:xfrm>
          <a:custGeom>
            <a:avLst/>
            <a:gdLst>
              <a:gd name="connsiteX0" fmla="*/ 201886 w 310027"/>
              <a:gd name="connsiteY0" fmla="*/ 1587 h 296862"/>
              <a:gd name="connsiteX1" fmla="*/ 239986 w 310027"/>
              <a:gd name="connsiteY1" fmla="*/ 11112 h 296862"/>
              <a:gd name="connsiteX2" fmla="*/ 287611 w 310027"/>
              <a:gd name="connsiteY2" fmla="*/ 87312 h 296862"/>
              <a:gd name="connsiteX3" fmla="*/ 230461 w 310027"/>
              <a:gd name="connsiteY3" fmla="*/ 134937 h 296862"/>
              <a:gd name="connsiteX4" fmla="*/ 201886 w 310027"/>
              <a:gd name="connsiteY4" fmla="*/ 163512 h 296862"/>
              <a:gd name="connsiteX5" fmla="*/ 144736 w 310027"/>
              <a:gd name="connsiteY5" fmla="*/ 201612 h 296862"/>
              <a:gd name="connsiteX6" fmla="*/ 116161 w 310027"/>
              <a:gd name="connsiteY6" fmla="*/ 220662 h 296862"/>
              <a:gd name="connsiteX7" fmla="*/ 78061 w 310027"/>
              <a:gd name="connsiteY7" fmla="*/ 277812 h 296862"/>
              <a:gd name="connsiteX8" fmla="*/ 20911 w 310027"/>
              <a:gd name="connsiteY8" fmla="*/ 296862 h 296862"/>
              <a:gd name="connsiteX9" fmla="*/ 1861 w 310027"/>
              <a:gd name="connsiteY9" fmla="*/ 268287 h 296862"/>
              <a:gd name="connsiteX10" fmla="*/ 30436 w 310027"/>
              <a:gd name="connsiteY10" fmla="*/ 211137 h 296862"/>
              <a:gd name="connsiteX11" fmla="*/ 87586 w 310027"/>
              <a:gd name="connsiteY11" fmla="*/ 192087 h 296862"/>
              <a:gd name="connsiteX12" fmla="*/ 116161 w 310027"/>
              <a:gd name="connsiteY12" fmla="*/ 182562 h 296862"/>
              <a:gd name="connsiteX13" fmla="*/ 135211 w 310027"/>
              <a:gd name="connsiteY13" fmla="*/ 153987 h 296862"/>
              <a:gd name="connsiteX14" fmla="*/ 192361 w 310027"/>
              <a:gd name="connsiteY14" fmla="*/ 125412 h 296862"/>
              <a:gd name="connsiteX15" fmla="*/ 201886 w 310027"/>
              <a:gd name="connsiteY15" fmla="*/ 87312 h 296862"/>
              <a:gd name="connsiteX16" fmla="*/ 201886 w 310027"/>
              <a:gd name="connsiteY16" fmla="*/ 20637 h 296862"/>
              <a:gd name="connsiteX17" fmla="*/ 201886 w 310027"/>
              <a:gd name="connsiteY17" fmla="*/ 1587 h 296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0027" h="296862">
                <a:moveTo>
                  <a:pt x="201886" y="1587"/>
                </a:moveTo>
                <a:cubicBezTo>
                  <a:pt x="208236" y="0"/>
                  <a:pt x="229513" y="3257"/>
                  <a:pt x="239986" y="11112"/>
                </a:cubicBezTo>
                <a:cubicBezTo>
                  <a:pt x="274498" y="36996"/>
                  <a:pt x="276527" y="54060"/>
                  <a:pt x="287611" y="87312"/>
                </a:cubicBezTo>
                <a:cubicBezTo>
                  <a:pt x="204129" y="170794"/>
                  <a:pt x="310027" y="68632"/>
                  <a:pt x="230461" y="134937"/>
                </a:cubicBezTo>
                <a:cubicBezTo>
                  <a:pt x="220113" y="143561"/>
                  <a:pt x="212519" y="155242"/>
                  <a:pt x="201886" y="163512"/>
                </a:cubicBezTo>
                <a:cubicBezTo>
                  <a:pt x="183814" y="177568"/>
                  <a:pt x="163786" y="188912"/>
                  <a:pt x="144736" y="201612"/>
                </a:cubicBezTo>
                <a:lnTo>
                  <a:pt x="116161" y="220662"/>
                </a:lnTo>
                <a:lnTo>
                  <a:pt x="78061" y="277812"/>
                </a:lnTo>
                <a:cubicBezTo>
                  <a:pt x="66922" y="294520"/>
                  <a:pt x="20911" y="296862"/>
                  <a:pt x="20911" y="296862"/>
                </a:cubicBezTo>
                <a:cubicBezTo>
                  <a:pt x="14561" y="287337"/>
                  <a:pt x="3743" y="279579"/>
                  <a:pt x="1861" y="268287"/>
                </a:cubicBezTo>
                <a:cubicBezTo>
                  <a:pt x="0" y="257124"/>
                  <a:pt x="22926" y="215831"/>
                  <a:pt x="30436" y="211137"/>
                </a:cubicBezTo>
                <a:cubicBezTo>
                  <a:pt x="47464" y="200494"/>
                  <a:pt x="68536" y="198437"/>
                  <a:pt x="87586" y="192087"/>
                </a:cubicBezTo>
                <a:lnTo>
                  <a:pt x="116161" y="182562"/>
                </a:lnTo>
                <a:cubicBezTo>
                  <a:pt x="122511" y="173037"/>
                  <a:pt x="127116" y="162082"/>
                  <a:pt x="135211" y="153987"/>
                </a:cubicBezTo>
                <a:cubicBezTo>
                  <a:pt x="153675" y="135523"/>
                  <a:pt x="169120" y="133159"/>
                  <a:pt x="192361" y="125412"/>
                </a:cubicBezTo>
                <a:cubicBezTo>
                  <a:pt x="195536" y="112712"/>
                  <a:pt x="198290" y="99899"/>
                  <a:pt x="201886" y="87312"/>
                </a:cubicBezTo>
                <a:cubicBezTo>
                  <a:pt x="210973" y="55508"/>
                  <a:pt x="219815" y="56495"/>
                  <a:pt x="201886" y="20637"/>
                </a:cubicBezTo>
                <a:cubicBezTo>
                  <a:pt x="197870" y="12605"/>
                  <a:pt x="195536" y="3175"/>
                  <a:pt x="201886" y="1587"/>
                </a:cubicBezTo>
                <a:close/>
              </a:path>
            </a:pathLst>
          </a:custGeom>
          <a:solidFill>
            <a:srgbClr val="FB9205"/>
          </a:solidFill>
          <a:ln>
            <a:noFill/>
          </a:ln>
          <a:scene3d>
            <a:camera prst="perspectiveRelaxed" fov="2400000">
              <a:rot lat="19773601" lon="0" rev="0"/>
            </a:camera>
            <a:lightRig rig="threePt" dir="t"/>
          </a:scene3d>
          <a:sp3d extrusionH="127000" prstMaterial="plastic">
            <a:bevelT/>
            <a:bevelB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964652" y="5489646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33" name="AutoShape 78"/>
          <p:cNvSpPr>
            <a:spLocks noChangeArrowheads="1"/>
          </p:cNvSpPr>
          <p:nvPr/>
        </p:nvSpPr>
        <p:spPr bwMode="auto">
          <a:xfrm>
            <a:off x="990600" y="5503863"/>
            <a:ext cx="1143000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99" name="Text Box 4"/>
          <p:cNvSpPr txBox="1">
            <a:spLocks noChangeArrowheads="1"/>
          </p:cNvSpPr>
          <p:nvPr/>
        </p:nvSpPr>
        <p:spPr bwMode="auto">
          <a:xfrm>
            <a:off x="1023938" y="5586413"/>
            <a:ext cx="107315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2" name="자유형 101"/>
          <p:cNvSpPr/>
          <p:nvPr/>
        </p:nvSpPr>
        <p:spPr>
          <a:xfrm rot="16200000" flipH="1">
            <a:off x="1333500" y="4665663"/>
            <a:ext cx="1023937" cy="623888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51" h="1187149">
                <a:moveTo>
                  <a:pt x="411351" y="0"/>
                </a:moveTo>
                <a:lnTo>
                  <a:pt x="4951" y="571500"/>
                </a:lnTo>
                <a:cubicBezTo>
                  <a:pt x="2787" y="808569"/>
                  <a:pt x="2164" y="950080"/>
                  <a:pt x="0" y="1187149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" name="자유형 102"/>
          <p:cNvSpPr/>
          <p:nvPr/>
        </p:nvSpPr>
        <p:spPr>
          <a:xfrm rot="16200000" flipH="1">
            <a:off x="2216944" y="4347369"/>
            <a:ext cx="1660525" cy="623887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51" h="1187149">
                <a:moveTo>
                  <a:pt x="411351" y="0"/>
                </a:moveTo>
                <a:lnTo>
                  <a:pt x="4951" y="571500"/>
                </a:lnTo>
                <a:cubicBezTo>
                  <a:pt x="2787" y="808569"/>
                  <a:pt x="2164" y="950080"/>
                  <a:pt x="0" y="1187149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4" name="자유형 103"/>
          <p:cNvSpPr/>
          <p:nvPr/>
        </p:nvSpPr>
        <p:spPr>
          <a:xfrm rot="5400000">
            <a:off x="4138613" y="4940300"/>
            <a:ext cx="727075" cy="371475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51" h="1187149">
                <a:moveTo>
                  <a:pt x="411351" y="0"/>
                </a:moveTo>
                <a:lnTo>
                  <a:pt x="4951" y="571500"/>
                </a:lnTo>
                <a:cubicBezTo>
                  <a:pt x="2787" y="808569"/>
                  <a:pt x="2164" y="950080"/>
                  <a:pt x="0" y="1187149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5" name="자유형 104"/>
          <p:cNvSpPr/>
          <p:nvPr/>
        </p:nvSpPr>
        <p:spPr>
          <a:xfrm rot="5400000">
            <a:off x="6800850" y="5003800"/>
            <a:ext cx="600075" cy="371475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51" h="1187149">
                <a:moveTo>
                  <a:pt x="411351" y="0"/>
                </a:moveTo>
                <a:lnTo>
                  <a:pt x="4951" y="571500"/>
                </a:lnTo>
                <a:cubicBezTo>
                  <a:pt x="2787" y="808569"/>
                  <a:pt x="2164" y="950080"/>
                  <a:pt x="0" y="1187149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2320506" y="5489646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40" name="AutoShape 78"/>
          <p:cNvSpPr>
            <a:spLocks noChangeArrowheads="1"/>
          </p:cNvSpPr>
          <p:nvPr/>
        </p:nvSpPr>
        <p:spPr bwMode="auto">
          <a:xfrm>
            <a:off x="2346325" y="5503863"/>
            <a:ext cx="1143000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2379663" y="5586413"/>
            <a:ext cx="107315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4214470" y="5489646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43" name="AutoShape 78"/>
          <p:cNvSpPr>
            <a:spLocks noChangeArrowheads="1"/>
          </p:cNvSpPr>
          <p:nvPr/>
        </p:nvSpPr>
        <p:spPr bwMode="auto">
          <a:xfrm>
            <a:off x="4240213" y="5503863"/>
            <a:ext cx="1143000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4273550" y="5586413"/>
            <a:ext cx="107315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9" name="모서리가 둥근 직사각형 118"/>
          <p:cNvSpPr/>
          <p:nvPr/>
        </p:nvSpPr>
        <p:spPr>
          <a:xfrm>
            <a:off x="7044159" y="5489646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46" name="AutoShape 78"/>
          <p:cNvSpPr>
            <a:spLocks noChangeArrowheads="1"/>
          </p:cNvSpPr>
          <p:nvPr/>
        </p:nvSpPr>
        <p:spPr bwMode="auto">
          <a:xfrm>
            <a:off x="7069138" y="5503863"/>
            <a:ext cx="1144587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7104063" y="5586413"/>
            <a:ext cx="1071562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1" name="자유형 120"/>
          <p:cNvSpPr/>
          <p:nvPr/>
        </p:nvSpPr>
        <p:spPr>
          <a:xfrm rot="5400000">
            <a:off x="1564481" y="2655094"/>
            <a:ext cx="1044575" cy="611188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  <a:gd name="connsiteX0" fmla="*/ 421340 w 421340"/>
              <a:gd name="connsiteY0" fmla="*/ 0 h 1187149"/>
              <a:gd name="connsiteX1" fmla="*/ 2164 w 421340"/>
              <a:gd name="connsiteY1" fmla="*/ 151906 h 1187149"/>
              <a:gd name="connsiteX2" fmla="*/ 9989 w 421340"/>
              <a:gd name="connsiteY2" fmla="*/ 1187149 h 1187149"/>
              <a:gd name="connsiteX0" fmla="*/ 421484 w 421484"/>
              <a:gd name="connsiteY0" fmla="*/ 0 h 1200294"/>
              <a:gd name="connsiteX1" fmla="*/ 2308 w 421484"/>
              <a:gd name="connsiteY1" fmla="*/ 151906 h 1200294"/>
              <a:gd name="connsiteX2" fmla="*/ 0 w 421484"/>
              <a:gd name="connsiteY2" fmla="*/ 1200294 h 1200294"/>
              <a:gd name="connsiteX0" fmla="*/ 433125 w 433125"/>
              <a:gd name="connsiteY0" fmla="*/ 0 h 1434461"/>
              <a:gd name="connsiteX1" fmla="*/ 2308 w 433125"/>
              <a:gd name="connsiteY1" fmla="*/ 386073 h 1434461"/>
              <a:gd name="connsiteX2" fmla="*/ 0 w 433125"/>
              <a:gd name="connsiteY2" fmla="*/ 1434461 h 14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125" h="1434461">
                <a:moveTo>
                  <a:pt x="433125" y="0"/>
                </a:moveTo>
                <a:lnTo>
                  <a:pt x="2308" y="386073"/>
                </a:lnTo>
                <a:cubicBezTo>
                  <a:pt x="144" y="623142"/>
                  <a:pt x="2164" y="1197392"/>
                  <a:pt x="0" y="1434461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5769825" y="1552786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50" name="AutoShape 78"/>
          <p:cNvSpPr>
            <a:spLocks noChangeArrowheads="1"/>
          </p:cNvSpPr>
          <p:nvPr/>
        </p:nvSpPr>
        <p:spPr bwMode="auto">
          <a:xfrm>
            <a:off x="5794375" y="1566863"/>
            <a:ext cx="1144588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24" name="Text Box 4"/>
          <p:cNvSpPr txBox="1">
            <a:spLocks noChangeArrowheads="1"/>
          </p:cNvSpPr>
          <p:nvPr/>
        </p:nvSpPr>
        <p:spPr bwMode="auto">
          <a:xfrm>
            <a:off x="5829300" y="1649413"/>
            <a:ext cx="1073150" cy="68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3352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370205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3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4335463"/>
            <a:ext cx="2746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4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33528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5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13" y="4651375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56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6788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모서리가 둥근 직사각형 134"/>
          <p:cNvSpPr/>
          <p:nvPr/>
        </p:nvSpPr>
        <p:spPr>
          <a:xfrm>
            <a:off x="838200" y="1995368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58" name="AutoShape 78"/>
          <p:cNvSpPr>
            <a:spLocks noChangeArrowheads="1"/>
          </p:cNvSpPr>
          <p:nvPr/>
        </p:nvSpPr>
        <p:spPr bwMode="auto">
          <a:xfrm>
            <a:off x="863600" y="2009775"/>
            <a:ext cx="1144588" cy="530225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34" name="Text Box 4"/>
          <p:cNvSpPr txBox="1">
            <a:spLocks noChangeArrowheads="1"/>
          </p:cNvSpPr>
          <p:nvPr/>
        </p:nvSpPr>
        <p:spPr bwMode="auto">
          <a:xfrm>
            <a:off x="896938" y="2092325"/>
            <a:ext cx="10731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7" name="자유형 136"/>
          <p:cNvSpPr/>
          <p:nvPr/>
        </p:nvSpPr>
        <p:spPr>
          <a:xfrm rot="5400000">
            <a:off x="4926807" y="2859881"/>
            <a:ext cx="1327150" cy="611187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  <a:gd name="connsiteX0" fmla="*/ 421340 w 421340"/>
              <a:gd name="connsiteY0" fmla="*/ 0 h 1187149"/>
              <a:gd name="connsiteX1" fmla="*/ 2164 w 421340"/>
              <a:gd name="connsiteY1" fmla="*/ 151906 h 1187149"/>
              <a:gd name="connsiteX2" fmla="*/ 9989 w 421340"/>
              <a:gd name="connsiteY2" fmla="*/ 1187149 h 1187149"/>
              <a:gd name="connsiteX0" fmla="*/ 421484 w 421484"/>
              <a:gd name="connsiteY0" fmla="*/ 0 h 1200294"/>
              <a:gd name="connsiteX1" fmla="*/ 2308 w 421484"/>
              <a:gd name="connsiteY1" fmla="*/ 151906 h 1200294"/>
              <a:gd name="connsiteX2" fmla="*/ 0 w 421484"/>
              <a:gd name="connsiteY2" fmla="*/ 1200294 h 1200294"/>
              <a:gd name="connsiteX0" fmla="*/ 433125 w 433125"/>
              <a:gd name="connsiteY0" fmla="*/ 0 h 1434461"/>
              <a:gd name="connsiteX1" fmla="*/ 2308 w 433125"/>
              <a:gd name="connsiteY1" fmla="*/ 386073 h 1434461"/>
              <a:gd name="connsiteX2" fmla="*/ 0 w 433125"/>
              <a:gd name="connsiteY2" fmla="*/ 1434461 h 143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3125" h="1434461">
                <a:moveTo>
                  <a:pt x="433125" y="0"/>
                </a:moveTo>
                <a:lnTo>
                  <a:pt x="2308" y="386073"/>
                </a:lnTo>
                <a:cubicBezTo>
                  <a:pt x="144" y="623142"/>
                  <a:pt x="2164" y="1197392"/>
                  <a:pt x="0" y="1434461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361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63" y="3702050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모서리가 둥근 직사각형 141"/>
          <p:cNvSpPr/>
          <p:nvPr/>
        </p:nvSpPr>
        <p:spPr>
          <a:xfrm>
            <a:off x="4252402" y="2075445"/>
            <a:ext cx="1201293" cy="868312"/>
          </a:xfrm>
          <a:prstGeom prst="roundRect">
            <a:avLst>
              <a:gd name="adj" fmla="val 14479"/>
            </a:avLst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2700000" scaled="1"/>
            <a:tileRect/>
          </a:gradFill>
          <a:ln w="19050">
            <a:solidFill>
              <a:schemeClr val="bg1">
                <a:lumMod val="50000"/>
              </a:schemeClr>
            </a:solidFill>
          </a:ln>
          <a:effectLst/>
          <a:scene3d>
            <a:camera prst="perspectiveAbove" fov="0">
              <a:rot lat="0" lon="0" rev="0"/>
            </a:camera>
            <a:lightRig rig="balanced" dir="t"/>
          </a:scene3d>
          <a:sp3d prstMaterial="dkEdge">
            <a:bevelT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0" lang="ko-KR" altLang="en-US" sz="1200"/>
          </a:p>
        </p:txBody>
      </p:sp>
      <p:sp>
        <p:nvSpPr>
          <p:cNvPr id="13363" name="AutoShape 78"/>
          <p:cNvSpPr>
            <a:spLocks noChangeArrowheads="1"/>
          </p:cNvSpPr>
          <p:nvPr/>
        </p:nvSpPr>
        <p:spPr bwMode="auto">
          <a:xfrm>
            <a:off x="4278313" y="2089150"/>
            <a:ext cx="1143000" cy="531813"/>
          </a:xfrm>
          <a:prstGeom prst="roundRect">
            <a:avLst>
              <a:gd name="adj" fmla="val 16597"/>
            </a:avLst>
          </a:prstGeom>
          <a:gradFill rotWithShape="1">
            <a:gsLst>
              <a:gs pos="0">
                <a:srgbClr val="FFFFFF">
                  <a:alpha val="57999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sz="1200" b="1">
              <a:solidFill>
                <a:srgbClr val="000000"/>
              </a:solidFill>
            </a:endParaRPr>
          </a:p>
        </p:txBody>
      </p:sp>
      <p:sp>
        <p:nvSpPr>
          <p:cNvPr id="141" name="Text Box 4"/>
          <p:cNvSpPr txBox="1">
            <a:spLocks noChangeArrowheads="1"/>
          </p:cNvSpPr>
          <p:nvPr/>
        </p:nvSpPr>
        <p:spPr bwMode="auto">
          <a:xfrm>
            <a:off x="4311650" y="2171700"/>
            <a:ext cx="1073150" cy="68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  <a:p>
            <a:pPr fontAlgn="auto" latinLnBrk="0">
              <a:spcBef>
                <a:spcPct val="500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4" name="자유형 143"/>
          <p:cNvSpPr/>
          <p:nvPr/>
        </p:nvSpPr>
        <p:spPr>
          <a:xfrm rot="5400000">
            <a:off x="6452394" y="2450307"/>
            <a:ext cx="1201737" cy="292100"/>
          </a:xfrm>
          <a:custGeom>
            <a:avLst/>
            <a:gdLst>
              <a:gd name="connsiteX0" fmla="*/ 406400 w 406400"/>
              <a:gd name="connsiteY0" fmla="*/ 0 h 1231900"/>
              <a:gd name="connsiteX1" fmla="*/ 0 w 406400"/>
              <a:gd name="connsiteY1" fmla="*/ 571500 h 1231900"/>
              <a:gd name="connsiteX2" fmla="*/ 12700 w 406400"/>
              <a:gd name="connsiteY2" fmla="*/ 1231900 h 1231900"/>
              <a:gd name="connsiteX0" fmla="*/ 412893 w 412893"/>
              <a:gd name="connsiteY0" fmla="*/ 0 h 1282706"/>
              <a:gd name="connsiteX1" fmla="*/ 6493 w 412893"/>
              <a:gd name="connsiteY1" fmla="*/ 571500 h 1282706"/>
              <a:gd name="connsiteX2" fmla="*/ 0 w 412893"/>
              <a:gd name="connsiteY2" fmla="*/ 1282706 h 1282706"/>
              <a:gd name="connsiteX0" fmla="*/ 408564 w 408564"/>
              <a:gd name="connsiteY0" fmla="*/ 0 h 1347454"/>
              <a:gd name="connsiteX1" fmla="*/ 2164 w 408564"/>
              <a:gd name="connsiteY1" fmla="*/ 571500 h 1347454"/>
              <a:gd name="connsiteX2" fmla="*/ 7375 w 408564"/>
              <a:gd name="connsiteY2" fmla="*/ 1347454 h 1347454"/>
              <a:gd name="connsiteX0" fmla="*/ 411351 w 411351"/>
              <a:gd name="connsiteY0" fmla="*/ 0 h 1187149"/>
              <a:gd name="connsiteX1" fmla="*/ 4951 w 411351"/>
              <a:gd name="connsiteY1" fmla="*/ 571500 h 1187149"/>
              <a:gd name="connsiteX2" fmla="*/ 0 w 411351"/>
              <a:gd name="connsiteY2" fmla="*/ 1187149 h 118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351" h="1187149">
                <a:moveTo>
                  <a:pt x="411351" y="0"/>
                </a:moveTo>
                <a:lnTo>
                  <a:pt x="4951" y="571500"/>
                </a:lnTo>
                <a:cubicBezTo>
                  <a:pt x="2787" y="808569"/>
                  <a:pt x="2164" y="950080"/>
                  <a:pt x="0" y="1187149"/>
                </a:cubicBezTo>
              </a:path>
            </a:pathLst>
          </a:custGeom>
          <a:ln w="28575">
            <a:solidFill>
              <a:schemeClr val="bg1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3366" name="Picture 11" descr="Gra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133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pic>
        <p:nvPicPr>
          <p:cNvPr id="14339" name="Picture 18" descr="C:\Users\C216U\Desktop\정육면\19.png"/>
          <p:cNvPicPr>
            <a:picLocks noChangeAspect="1" noChangeArrowheads="1"/>
          </p:cNvPicPr>
          <p:nvPr/>
        </p:nvPicPr>
        <p:blipFill>
          <a:blip r:embed="rId2" cstate="print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3662363"/>
            <a:ext cx="947738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7297738" y="2428875"/>
            <a:ext cx="14890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41" name="Picture 15" descr="C:\Users\C216U\Desktop\정육면\9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650" y="4792663"/>
            <a:ext cx="1281113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8" descr="C:\Users\C216U\Desktop\정육면\19.png"/>
          <p:cNvPicPr>
            <a:picLocks noChangeAspect="1" noChangeArrowheads="1"/>
          </p:cNvPicPr>
          <p:nvPr/>
        </p:nvPicPr>
        <p:blipFill>
          <a:blip r:embed="rId4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838" y="2578100"/>
            <a:ext cx="652462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Box 14"/>
          <p:cNvSpPr txBox="1">
            <a:spLocks noChangeArrowheads="1"/>
          </p:cNvSpPr>
          <p:nvPr/>
        </p:nvSpPr>
        <p:spPr bwMode="auto">
          <a:xfrm>
            <a:off x="7297738" y="3656013"/>
            <a:ext cx="1489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44" name="TextBox 15"/>
          <p:cNvSpPr txBox="1">
            <a:spLocks noChangeArrowheads="1"/>
          </p:cNvSpPr>
          <p:nvPr/>
        </p:nvSpPr>
        <p:spPr bwMode="auto">
          <a:xfrm>
            <a:off x="7297738" y="4852988"/>
            <a:ext cx="148907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hangingPunct="1">
              <a:buFont typeface="Arial" charset="0"/>
              <a:buChar char="•"/>
            </a:pPr>
            <a:r>
              <a:rPr kumimoji="0" lang="en-US" altLang="ko-KR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4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ko-KR" altLang="en-US" sz="14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4345" name="Picture 15" descr="C:\Users\C216U\Desktop\정육면\9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3906838"/>
            <a:ext cx="22987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5" descr="C:\Users\C216U\Desktop\정육면\9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4221163"/>
            <a:ext cx="229711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15" descr="C:\Users\C216U\Desktop\정육면\9.png"/>
          <p:cNvPicPr>
            <a:picLocks noChangeAspect="1" noChangeArrowheads="1"/>
          </p:cNvPicPr>
          <p:nvPr/>
        </p:nvPicPr>
        <p:blipFill>
          <a:blip r:embed="rId3">
            <a:lum bright="10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4514850"/>
            <a:ext cx="22987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8" descr="C:\Users\C216U\Desktop\정육면\19.png"/>
          <p:cNvPicPr>
            <a:picLocks noChangeAspect="1" noChangeArrowheads="1"/>
          </p:cNvPicPr>
          <p:nvPr/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2960688"/>
            <a:ext cx="233362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8" descr="C:\Users\C216U\Desktop\정육면\19.png"/>
          <p:cNvPicPr>
            <a:picLocks noChangeAspect="1" noChangeArrowheads="1"/>
          </p:cNvPicPr>
          <p:nvPr/>
        </p:nvPicPr>
        <p:blipFill>
          <a:blip r:embed="rId2">
            <a:lum bright="1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3186113"/>
            <a:ext cx="233362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8" descr="C:\Users\C216U\Desktop\정육면\19.png"/>
          <p:cNvPicPr>
            <a:picLocks noChangeAspect="1" noChangeArrowheads="1"/>
          </p:cNvPicPr>
          <p:nvPr/>
        </p:nvPicPr>
        <p:blipFill>
          <a:blip r:embed="rId2">
            <a:lum bright="1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8" y="1981200"/>
            <a:ext cx="23336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직선 화살표 연결선 16"/>
          <p:cNvCxnSpPr/>
          <p:nvPr/>
        </p:nvCxnSpPr>
        <p:spPr>
          <a:xfrm rot="16200000" flipV="1">
            <a:off x="-694531" y="3786981"/>
            <a:ext cx="2638425" cy="138113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971550" y="5453063"/>
            <a:ext cx="2894013" cy="104140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3" name="Text Box 4"/>
          <p:cNvSpPr txBox="1">
            <a:spLocks noChangeArrowheads="1"/>
          </p:cNvSpPr>
          <p:nvPr/>
        </p:nvSpPr>
        <p:spPr bwMode="auto">
          <a:xfrm>
            <a:off x="1041400" y="2536825"/>
            <a:ext cx="9255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54" name="Text Box 4"/>
          <p:cNvSpPr txBox="1">
            <a:spLocks noChangeArrowheads="1"/>
          </p:cNvSpPr>
          <p:nvPr/>
        </p:nvSpPr>
        <p:spPr bwMode="auto">
          <a:xfrm>
            <a:off x="2141538" y="3816350"/>
            <a:ext cx="9255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355" name="Text Box 4"/>
          <p:cNvSpPr txBox="1">
            <a:spLocks noChangeArrowheads="1"/>
          </p:cNvSpPr>
          <p:nvPr/>
        </p:nvSpPr>
        <p:spPr bwMode="auto">
          <a:xfrm>
            <a:off x="3194050" y="5313363"/>
            <a:ext cx="9255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 bwMode="auto">
          <a:xfrm>
            <a:off x="214313" y="155575"/>
            <a:ext cx="7500937" cy="7032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mtClean="0"/>
              <a:t>文本</a:t>
            </a:r>
            <a:endParaRPr lang="ko-KR" altLang="en-US" smtClean="0"/>
          </a:p>
        </p:txBody>
      </p:sp>
      <p:sp>
        <p:nvSpPr>
          <p:cNvPr id="3" name="타원 2"/>
          <p:cNvSpPr/>
          <p:nvPr/>
        </p:nvSpPr>
        <p:spPr>
          <a:xfrm>
            <a:off x="4882512" y="2269023"/>
            <a:ext cx="3305251" cy="3305251"/>
          </a:xfrm>
          <a:prstGeom prst="ellipse">
            <a:avLst/>
          </a:prstGeom>
          <a:gradFill flip="none" rotWithShape="1">
            <a:gsLst>
              <a:gs pos="29000">
                <a:schemeClr val="tx1">
                  <a:alpha val="44000"/>
                </a:schemeClr>
              </a:gs>
              <a:gs pos="69000">
                <a:schemeClr val="tx1">
                  <a:alpha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940949" y="2578597"/>
            <a:ext cx="3305251" cy="3305251"/>
          </a:xfrm>
          <a:prstGeom prst="ellipse">
            <a:avLst/>
          </a:prstGeom>
          <a:gradFill flip="none" rotWithShape="1">
            <a:gsLst>
              <a:gs pos="29000">
                <a:schemeClr val="tx1">
                  <a:alpha val="44000"/>
                </a:schemeClr>
              </a:gs>
              <a:gs pos="69000">
                <a:schemeClr val="tx1">
                  <a:alpha val="6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369" name="Oval 1066"/>
          <p:cNvSpPr>
            <a:spLocks noChangeArrowheads="1"/>
          </p:cNvSpPr>
          <p:nvPr/>
        </p:nvSpPr>
        <p:spPr bwMode="auto">
          <a:xfrm>
            <a:off x="909638" y="2589213"/>
            <a:ext cx="3390900" cy="3281362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AutoShape 1067"/>
          <p:cNvSpPr>
            <a:spLocks noChangeArrowheads="1"/>
          </p:cNvSpPr>
          <p:nvPr/>
        </p:nvSpPr>
        <p:spPr bwMode="auto">
          <a:xfrm rot="-5483529">
            <a:off x="2394744" y="5690394"/>
            <a:ext cx="290512" cy="292100"/>
          </a:xfrm>
          <a:prstGeom prst="triangle">
            <a:avLst>
              <a:gd name="adj" fmla="val 48958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1" name="Oval 1068"/>
          <p:cNvSpPr>
            <a:spLocks noChangeArrowheads="1"/>
          </p:cNvSpPr>
          <p:nvPr/>
        </p:nvSpPr>
        <p:spPr bwMode="auto">
          <a:xfrm>
            <a:off x="4852988" y="2268538"/>
            <a:ext cx="3325812" cy="3282950"/>
          </a:xfrm>
          <a:prstGeom prst="ellipse">
            <a:avLst/>
          </a:prstGeom>
          <a:noFill/>
          <a:ln w="2857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2" name="AutoShape 1069"/>
          <p:cNvSpPr>
            <a:spLocks noChangeArrowheads="1"/>
          </p:cNvSpPr>
          <p:nvPr/>
        </p:nvSpPr>
        <p:spPr bwMode="auto">
          <a:xfrm rot="4778112">
            <a:off x="6078538" y="2159000"/>
            <a:ext cx="292100" cy="292100"/>
          </a:xfrm>
          <a:prstGeom prst="triangle">
            <a:avLst>
              <a:gd name="adj" fmla="val 48958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3" name="Text Box 4"/>
          <p:cNvSpPr txBox="1">
            <a:spLocks noChangeArrowheads="1"/>
          </p:cNvSpPr>
          <p:nvPr/>
        </p:nvSpPr>
        <p:spPr bwMode="auto">
          <a:xfrm flipH="1">
            <a:off x="1606550" y="3878263"/>
            <a:ext cx="210661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374" name="그룹 24"/>
          <p:cNvGrpSpPr>
            <a:grpSpLocks/>
          </p:cNvGrpSpPr>
          <p:nvPr/>
        </p:nvGrpSpPr>
        <p:grpSpPr bwMode="auto">
          <a:xfrm>
            <a:off x="744538" y="1917700"/>
            <a:ext cx="1824037" cy="1824038"/>
            <a:chOff x="3341102" y="2428076"/>
            <a:chExt cx="2232000" cy="2232000"/>
          </a:xfrm>
        </p:grpSpPr>
        <p:sp>
          <p:nvSpPr>
            <p:cNvPr id="13" name="모서리가 둥근 직사각형 12"/>
            <p:cNvSpPr/>
            <p:nvPr/>
          </p:nvSpPr>
          <p:spPr>
            <a:xfrm rot="10800000" flipV="1">
              <a:off x="3341102" y="2428076"/>
              <a:ext cx="2232000" cy="223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chemeClr val="bg1">
                    <a:lumMod val="95000"/>
                  </a:schemeClr>
                </a:gs>
                <a:gs pos="69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38100">
              <a:noFill/>
            </a:ln>
            <a:effectLst/>
            <a:scene3d>
              <a:camera prst="orthographicFront"/>
              <a:lightRig rig="balanced" dir="t"/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15390" name="Group 14"/>
            <p:cNvGrpSpPr>
              <a:grpSpLocks/>
            </p:cNvGrpSpPr>
            <p:nvPr/>
          </p:nvGrpSpPr>
          <p:grpSpPr bwMode="auto">
            <a:xfrm>
              <a:off x="3559168" y="2616181"/>
              <a:ext cx="1792316" cy="1792316"/>
              <a:chOff x="4166" y="1706"/>
              <a:chExt cx="1252" cy="1252"/>
            </a:xfrm>
          </p:grpSpPr>
          <p:sp>
            <p:nvSpPr>
              <p:cNvPr id="15391" name="Oval 1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gray">
              <a:xfrm>
                <a:off x="4182" y="1713"/>
                <a:ext cx="1223" cy="12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5393" name="Oval 1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94" name="Oval 1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75" name="Text Box 4"/>
          <p:cNvSpPr txBox="1">
            <a:spLocks noChangeArrowheads="1"/>
          </p:cNvSpPr>
          <p:nvPr/>
        </p:nvSpPr>
        <p:spPr bwMode="auto">
          <a:xfrm>
            <a:off x="1047750" y="2444750"/>
            <a:ext cx="1150938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376" name="Text Box 4"/>
          <p:cNvSpPr txBox="1">
            <a:spLocks noChangeArrowheads="1"/>
          </p:cNvSpPr>
          <p:nvPr/>
        </p:nvSpPr>
        <p:spPr bwMode="auto">
          <a:xfrm flipH="1">
            <a:off x="5462588" y="2816225"/>
            <a:ext cx="210661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r>
              <a:rPr kumimoji="0" lang="en-US" altLang="ko-KR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zh-CN" altLang="en-US" sz="160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  <a:p>
            <a:pPr eaLnBrk="1" latinLnBrk="0" hangingPunct="1">
              <a:spcBef>
                <a:spcPct val="50000"/>
              </a:spcBef>
              <a:buFont typeface="Arial" charset="0"/>
              <a:buChar char="•"/>
            </a:pPr>
            <a:endParaRPr kumimoji="0" lang="en-US" altLang="ko-KR" sz="160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grpSp>
        <p:nvGrpSpPr>
          <p:cNvPr id="15377" name="그룹 34"/>
          <p:cNvGrpSpPr>
            <a:grpSpLocks/>
          </p:cNvGrpSpPr>
          <p:nvPr/>
        </p:nvGrpSpPr>
        <p:grpSpPr bwMode="auto">
          <a:xfrm>
            <a:off x="6694488" y="4389438"/>
            <a:ext cx="1801812" cy="1801812"/>
            <a:chOff x="3474494" y="2962312"/>
            <a:chExt cx="2232000" cy="2232000"/>
          </a:xfrm>
        </p:grpSpPr>
        <p:sp>
          <p:nvSpPr>
            <p:cNvPr id="23" name="모서리가 둥근 직사각형 22"/>
            <p:cNvSpPr/>
            <p:nvPr/>
          </p:nvSpPr>
          <p:spPr>
            <a:xfrm rot="10800000" flipV="1">
              <a:off x="3474494" y="2962312"/>
              <a:ext cx="2232000" cy="223200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9000">
                  <a:srgbClr val="FFFF00"/>
                </a:gs>
                <a:gs pos="69000">
                  <a:srgbClr val="FFC000"/>
                </a:gs>
              </a:gsLst>
              <a:lin ang="16200000" scaled="1"/>
              <a:tileRect/>
            </a:gradFill>
            <a:ln w="38100">
              <a:noFill/>
            </a:ln>
            <a:effectLst/>
            <a:scene3d>
              <a:camera prst="orthographicFront"/>
              <a:lightRig rig="balanced" dir="t">
                <a:rot lat="0" lon="0" rev="7800000"/>
              </a:lightRig>
            </a:scene3d>
            <a:sp3d prstMaterial="metal">
              <a:bevelT w="762000" h="762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/>
            </a:p>
          </p:txBody>
        </p:sp>
        <p:grpSp>
          <p:nvGrpSpPr>
            <p:cNvPr id="15382" name="Group 14"/>
            <p:cNvGrpSpPr>
              <a:grpSpLocks/>
            </p:cNvGrpSpPr>
            <p:nvPr/>
          </p:nvGrpSpPr>
          <p:grpSpPr bwMode="auto">
            <a:xfrm>
              <a:off x="3692560" y="3150417"/>
              <a:ext cx="1792316" cy="1792316"/>
              <a:chOff x="4166" y="1706"/>
              <a:chExt cx="1252" cy="1252"/>
            </a:xfrm>
          </p:grpSpPr>
          <p:sp>
            <p:nvSpPr>
              <p:cNvPr id="15383" name="Oval 15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6" name="Oval 16"/>
              <p:cNvSpPr>
                <a:spLocks noChangeArrowheads="1"/>
              </p:cNvSpPr>
              <p:nvPr/>
            </p:nvSpPr>
            <p:spPr bwMode="gray">
              <a:xfrm>
                <a:off x="4183" y="1713"/>
                <a:ext cx="1221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 w="9525" algn="ctr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 vert="eaVert"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>
                  <a:latin typeface="+mn-lt"/>
                  <a:ea typeface="+mn-ea"/>
                </a:endParaRPr>
              </a:p>
            </p:txBody>
          </p:sp>
          <p:sp>
            <p:nvSpPr>
              <p:cNvPr id="15385" name="Oval 17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2" cy="1141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5386" name="Oval 18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6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kumimoji="0" lang="ko-KR" altLang="en-US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378" name="Text Box 4"/>
          <p:cNvSpPr txBox="1">
            <a:spLocks noChangeArrowheads="1"/>
          </p:cNvSpPr>
          <p:nvPr/>
        </p:nvSpPr>
        <p:spPr bwMode="auto">
          <a:xfrm>
            <a:off x="7023100" y="4911725"/>
            <a:ext cx="11509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34" charset="-127"/>
                <a:ea typeface="굴림" pitchFamily="34" charset="-127"/>
              </a:defRPr>
            </a:lvl9pPr>
          </a:lstStyle>
          <a:p>
            <a:pPr algn="ctr" eaLnBrk="1" latinLnBrk="0" hangingPunct="1">
              <a:spcBef>
                <a:spcPct val="50000"/>
              </a:spcBef>
            </a:pPr>
            <a:r>
              <a:rPr kumimoji="0" lang="zh-CN" altLang="en-US" sz="2000">
                <a:latin typeface="HY견고딕" pitchFamily="18" charset="-127"/>
                <a:ea typeface="HY견고딕" pitchFamily="18" charset="-127"/>
              </a:rPr>
              <a:t>文本</a:t>
            </a:r>
            <a:endParaRPr kumimoji="0" lang="en-US" altLang="ko-KR" sz="2000">
              <a:latin typeface="HY견고딕" pitchFamily="18" charset="-127"/>
              <a:ea typeface="HY견고딕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824</Words>
  <Application>Microsoft Office PowerPoint</Application>
  <PresentationFormat>全屏显示(4:3)</PresentationFormat>
  <Paragraphs>431</Paragraphs>
  <Slides>30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33" baseType="lpstr">
      <vt:lpstr>Office 테마</vt:lpstr>
      <vt:lpstr>1_Office 테마</vt:lpstr>
      <vt:lpstr>Office 主题</vt:lpstr>
      <vt:lpstr>PowerPoint 演示文稿</vt:lpstr>
      <vt:lpstr>目 录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文本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</dc:title>
  <dc:creator>FEI</dc:creator>
  <cp:lastModifiedBy>lenovo</cp:lastModifiedBy>
  <cp:revision>18</cp:revision>
  <dcterms:created xsi:type="dcterms:W3CDTF">2009-01-12T01:27:04Z</dcterms:created>
  <dcterms:modified xsi:type="dcterms:W3CDTF">2014-05-04T02:25:18Z</dcterms:modified>
</cp:coreProperties>
</file>