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256" r:id="rId3"/>
    <p:sldId id="257"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75" r:id="rId26"/>
    <p:sldId id="280"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5E4"/>
    <a:srgbClr val="EF8E9E"/>
    <a:srgbClr val="7788DA"/>
    <a:srgbClr val="92D050"/>
    <a:srgbClr val="2222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86F02-03DD-4C46-92DC-D43B13EA06C5}" type="datetimeFigureOut">
              <a:rPr lang="zh-CN" altLang="en-US" smtClean="0"/>
              <a:t>2022/8/18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8145D-82FE-4761-9FAC-7F4D5CCAB7D2}" type="slidenum">
              <a:rPr lang="zh-CN" altLang="en-US" smtClean="0"/>
              <a:t>‹#›</a:t>
            </a:fld>
            <a:endParaRPr lang="zh-CN" altLang="en-US"/>
          </a:p>
        </p:txBody>
      </p:sp>
    </p:spTree>
    <p:extLst>
      <p:ext uri="{BB962C8B-B14F-4D97-AF65-F5344CB8AC3E}">
        <p14:creationId xmlns:p14="http://schemas.microsoft.com/office/powerpoint/2010/main" val="265754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F8145D-82FE-4761-9FAC-7F4D5CCAB7D2}" type="slidenum">
              <a:rPr lang="zh-CN" altLang="en-US" smtClean="0"/>
              <a:t>3</a:t>
            </a:fld>
            <a:endParaRPr lang="zh-CN" altLang="en-US"/>
          </a:p>
        </p:txBody>
      </p:sp>
    </p:spTree>
    <p:extLst>
      <p:ext uri="{BB962C8B-B14F-4D97-AF65-F5344CB8AC3E}">
        <p14:creationId xmlns:p14="http://schemas.microsoft.com/office/powerpoint/2010/main" val="105500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F8145D-82FE-4761-9FAC-7F4D5CCAB7D2}" type="slidenum">
              <a:rPr lang="zh-CN" altLang="en-US" smtClean="0"/>
              <a:t>9</a:t>
            </a:fld>
            <a:endParaRPr lang="zh-CN" altLang="en-US"/>
          </a:p>
        </p:txBody>
      </p:sp>
    </p:spTree>
    <p:extLst>
      <p:ext uri="{BB962C8B-B14F-4D97-AF65-F5344CB8AC3E}">
        <p14:creationId xmlns:p14="http://schemas.microsoft.com/office/powerpoint/2010/main" val="854055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F8145D-82FE-4761-9FAC-7F4D5CCAB7D2}" type="slidenum">
              <a:rPr lang="zh-CN" altLang="en-US" smtClean="0"/>
              <a:t>11</a:t>
            </a:fld>
            <a:endParaRPr lang="zh-CN" altLang="en-US"/>
          </a:p>
        </p:txBody>
      </p:sp>
    </p:spTree>
    <p:extLst>
      <p:ext uri="{BB962C8B-B14F-4D97-AF65-F5344CB8AC3E}">
        <p14:creationId xmlns:p14="http://schemas.microsoft.com/office/powerpoint/2010/main" val="366463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F8145D-82FE-4761-9FAC-7F4D5CCAB7D2}" type="slidenum">
              <a:rPr lang="zh-CN" altLang="en-US" smtClean="0"/>
              <a:t>14</a:t>
            </a:fld>
            <a:endParaRPr lang="zh-CN" altLang="en-US"/>
          </a:p>
        </p:txBody>
      </p:sp>
    </p:spTree>
    <p:extLst>
      <p:ext uri="{BB962C8B-B14F-4D97-AF65-F5344CB8AC3E}">
        <p14:creationId xmlns:p14="http://schemas.microsoft.com/office/powerpoint/2010/main" val="24980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F8145D-82FE-4761-9FAC-7F4D5CCAB7D2}" type="slidenum">
              <a:rPr lang="zh-CN" altLang="en-US" smtClean="0"/>
              <a:t>19</a:t>
            </a:fld>
            <a:endParaRPr lang="zh-CN" altLang="en-US"/>
          </a:p>
        </p:txBody>
      </p:sp>
    </p:spTree>
    <p:extLst>
      <p:ext uri="{BB962C8B-B14F-4D97-AF65-F5344CB8AC3E}">
        <p14:creationId xmlns:p14="http://schemas.microsoft.com/office/powerpoint/2010/main" val="336609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446-F575-4C72-8B9E-66B3B83128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1CE8B9-15A8-40A1-B1D0-F39835DD7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9589DC-E3F6-4C14-BBAB-A5F72C6E4CD4}"/>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3BBDF9FD-72F3-4D3B-A78F-144FB3E38E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301547-3A5B-4E7F-B5BB-792CEA781566}"/>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282941626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DACE1-1B6A-4062-B4DF-31546473D6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8FB4D2-1E89-4C9E-81E1-07E91D4856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F99F14-383E-4FFE-AA5C-3D7BFE956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EDB25F-662C-4A8E-A306-34816146544E}"/>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BC1842A9-E2D6-4160-BD81-18FA0BCB94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6988EB-C25D-4D07-8EAF-67864B304389}"/>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6394121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BD897-BDA7-40B3-8EDB-858FF5F69D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8889E5-CF5F-4D11-8A57-516E79062D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E873E-526E-4D60-A90B-4F6C45D2C748}"/>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7B20CF2D-DAD4-44B6-B38A-082ADA9DD6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D501B2-9621-4499-BC83-AA82B471094E}"/>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10593049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12654D-11BC-4AF6-A55D-7265AFFFF3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36B0BA-3B19-4049-BCCB-95F374115B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3A459-BCE2-4F1D-A401-C796FC568E4C}"/>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7816613D-85A1-4D57-9F27-E0D99703D5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2B891C-DE8B-4D69-9D15-A43B0DBBC3B9}"/>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26551008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65578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71393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18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580BC-CE9A-4387-9A37-06A49EAFD3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5B47FE-5651-48B9-8215-D12C7F3838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7A4A81-0F4E-4CE5-8F75-C219CACCF94B}"/>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CAD3B8A4-FA1A-4E92-BA0F-F2B63F8ED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F46F21-BFBF-431E-A788-1F9989F8EE75}"/>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22608078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EF593-4948-442D-920D-3A0B7D97BC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C8BCC8-1D81-40BA-A55E-E932D33F9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F50BB4-91BD-49DE-A1A5-3FA0AC260797}"/>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D30137F0-B500-45A5-8710-1D35F5C159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6DE0D5-2DEF-48B9-9E85-1BA8A1C84520}"/>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6482413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CC591-D20D-4696-A0AB-0045E5EB77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3A177E-64BD-4182-964D-EFD6031ACA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85270E-01F5-4503-81BD-046BD237EC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AE9511-D419-483F-A138-82105A1D36C6}"/>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C38FA373-B7F9-4B76-BC3B-FC9DBEEBB0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C645E1-B288-436B-A2E2-006FA030B317}"/>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329274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08D5A-08F2-48E5-AB85-D430DCBAFE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4A6866-0201-4614-8DBC-15621D98A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76A5E4-DEE6-4FFE-9B6F-58536F7534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E43F7B-A1C2-440A-99D4-7FE923E13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985D6-E766-4CC9-A283-CA861D11DC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5F45AD-657A-4EAC-BAFE-877C2530F84B}"/>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8" name="页脚占位符 7">
            <a:extLst>
              <a:ext uri="{FF2B5EF4-FFF2-40B4-BE49-F238E27FC236}">
                <a16:creationId xmlns:a16="http://schemas.microsoft.com/office/drawing/2014/main" id="{8770D44C-8F3E-47AC-BB2F-DE07987FC9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C1D405D-F317-4A2D-BF78-F7A19DAC9CB9}"/>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4884613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08D5A-08F2-48E5-AB85-D430DCBAFE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4A6866-0201-4614-8DBC-15621D98A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76A5E4-DEE6-4FFE-9B6F-58536F7534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E43F7B-A1C2-440A-99D4-7FE923E13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985D6-E766-4CC9-A283-CA861D11DC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5F45AD-657A-4EAC-BAFE-877C2530F84B}"/>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8" name="页脚占位符 7">
            <a:extLst>
              <a:ext uri="{FF2B5EF4-FFF2-40B4-BE49-F238E27FC236}">
                <a16:creationId xmlns:a16="http://schemas.microsoft.com/office/drawing/2014/main" id="{8770D44C-8F3E-47AC-BB2F-DE07987FC9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C1D405D-F317-4A2D-BF78-F7A19DAC9CB9}"/>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
        <p:nvSpPr>
          <p:cNvPr id="11" name="TextBox 10"/>
          <p:cNvSpPr txBox="1"/>
          <p:nvPr userDrawn="1"/>
        </p:nvSpPr>
        <p:spPr>
          <a:xfrm>
            <a:off x="8155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7893817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EE590-401E-4269-B02C-F2729D01FC2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F5CFCC-01A7-419E-B51E-BC48EE74BB25}"/>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4" name="页脚占位符 3">
            <a:extLst>
              <a:ext uri="{FF2B5EF4-FFF2-40B4-BE49-F238E27FC236}">
                <a16:creationId xmlns:a16="http://schemas.microsoft.com/office/drawing/2014/main" id="{6CDBFA2F-EAC3-46F4-9E35-BE3FC492D1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8003C1-9200-4949-A973-71533DEB0725}"/>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40146366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F3BEE6-2579-43C1-9BBC-B615FD484086}"/>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3" name="页脚占位符 2">
            <a:extLst>
              <a:ext uri="{FF2B5EF4-FFF2-40B4-BE49-F238E27FC236}">
                <a16:creationId xmlns:a16="http://schemas.microsoft.com/office/drawing/2014/main" id="{6A039432-B5E9-4451-AADF-56FFC5EABE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8269F3-76A2-4546-8662-CE0BE4B317D4}"/>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3176148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AFB0-EB02-4B6A-9022-E892BF9050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1B9ED7-C7A0-494D-B597-BE738B362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7CA65F-EB4F-446D-AA40-B0C897CD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9729B7-200D-4EFD-9367-9759FA1B3014}"/>
              </a:ext>
            </a:extLst>
          </p:cNvPr>
          <p:cNvSpPr>
            <a:spLocks noGrp="1"/>
          </p:cNvSpPr>
          <p:nvPr>
            <p:ph type="dt" sz="half" idx="10"/>
          </p:nvPr>
        </p:nvSpPr>
        <p:spPr/>
        <p:txBody>
          <a:bodyPr/>
          <a:lstStyle/>
          <a:p>
            <a:fld id="{AA46BA2D-21C9-4ABE-AE9B-739645BF699D}"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923CDCDA-BA9A-47B0-BEBF-67E332ED9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E3FCCC-46DC-42F3-B7FF-8B61F758CD72}"/>
              </a:ext>
            </a:extLst>
          </p:cNvPr>
          <p:cNvSpPr>
            <a:spLocks noGrp="1"/>
          </p:cNvSpPr>
          <p:nvPr>
            <p:ph type="sldNum" sz="quarter" idx="12"/>
          </p:nvPr>
        </p:nvSpPr>
        <p:spPr/>
        <p:txBody>
          <a:body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21104872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1DB456-0B59-46CE-BD83-46D4FFC0B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690F6C-4154-48B0-AD84-1DCC7D967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B505FB-5A4B-400C-AE39-33DFBC335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6BA2D-21C9-4ABE-AE9B-739645BF699D}"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A8474679-1D1B-49FE-B7F7-091798DE6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205DBB-72C9-42BE-9149-BA63714E8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F414A-9269-42B2-90C3-38E38A7BD01F}" type="slidenum">
              <a:rPr lang="zh-CN" altLang="en-US" smtClean="0"/>
              <a:t>‹#›</a:t>
            </a:fld>
            <a:endParaRPr lang="zh-CN" altLang="en-US"/>
          </a:p>
        </p:txBody>
      </p:sp>
    </p:spTree>
    <p:extLst>
      <p:ext uri="{BB962C8B-B14F-4D97-AF65-F5344CB8AC3E}">
        <p14:creationId xmlns:p14="http://schemas.microsoft.com/office/powerpoint/2010/main" val="669866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a14="http://schemas.microsoft.com/office/drawing/2010/main"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2969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E5F5373-FA57-47A1-A908-908C047E4F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134605" y="3802998"/>
            <a:ext cx="927807" cy="658270"/>
          </a:xfrm>
          <a:prstGeom prst="rect">
            <a:avLst/>
          </a:prstGeom>
        </p:spPr>
      </p:pic>
      <p:pic>
        <p:nvPicPr>
          <p:cNvPr id="8" name="图片 7">
            <a:extLst>
              <a:ext uri="{FF2B5EF4-FFF2-40B4-BE49-F238E27FC236}">
                <a16:creationId xmlns:a16="http://schemas.microsoft.com/office/drawing/2014/main" id="{2A979567-8BB4-4C76-9088-FF4C512A6B8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flipH="1">
            <a:off x="0" y="4535008"/>
            <a:ext cx="6427611" cy="2322992"/>
          </a:xfrm>
          <a:prstGeom prst="rect">
            <a:avLst/>
          </a:prstGeom>
        </p:spPr>
      </p:pic>
      <p:sp>
        <p:nvSpPr>
          <p:cNvPr id="4" name="文本框 3">
            <a:extLst>
              <a:ext uri="{FF2B5EF4-FFF2-40B4-BE49-F238E27FC236}">
                <a16:creationId xmlns:a16="http://schemas.microsoft.com/office/drawing/2014/main" id="{BAED2FE9-05C1-4344-BC66-7652C8EC6125}"/>
              </a:ext>
            </a:extLst>
          </p:cNvPr>
          <p:cNvSpPr txBox="1"/>
          <p:nvPr/>
        </p:nvSpPr>
        <p:spPr>
          <a:xfrm>
            <a:off x="584791" y="1559591"/>
            <a:ext cx="2413591" cy="923330"/>
          </a:xfrm>
          <a:prstGeom prst="rect">
            <a:avLst/>
          </a:prstGeom>
          <a:noFill/>
        </p:spPr>
        <p:txBody>
          <a:bodyPr wrap="square" rtlCol="0">
            <a:spAutoFit/>
          </a:bodyPr>
          <a:lstStyle/>
          <a:p>
            <a:r>
              <a:rPr lang="en-US" altLang="zh-CN" sz="5400" b="1" dirty="0">
                <a:solidFill>
                  <a:srgbClr val="6D55E4"/>
                </a:solidFill>
                <a:cs typeface="+mn-ea"/>
                <a:sym typeface="+mn-lt"/>
              </a:rPr>
              <a:t>2029</a:t>
            </a:r>
            <a:endParaRPr lang="zh-CN" altLang="en-US" sz="5400" b="1" dirty="0">
              <a:solidFill>
                <a:srgbClr val="6D55E4"/>
              </a:solidFill>
              <a:cs typeface="+mn-ea"/>
              <a:sym typeface="+mn-lt"/>
            </a:endParaRPr>
          </a:p>
        </p:txBody>
      </p:sp>
      <p:sp>
        <p:nvSpPr>
          <p:cNvPr id="5" name="文本框 4">
            <a:extLst>
              <a:ext uri="{FF2B5EF4-FFF2-40B4-BE49-F238E27FC236}">
                <a16:creationId xmlns:a16="http://schemas.microsoft.com/office/drawing/2014/main" id="{9EB8C39B-7418-4F04-B2F3-58FCA2E60253}"/>
              </a:ext>
            </a:extLst>
          </p:cNvPr>
          <p:cNvSpPr txBox="1"/>
          <p:nvPr/>
        </p:nvSpPr>
        <p:spPr>
          <a:xfrm>
            <a:off x="457200" y="2542795"/>
            <a:ext cx="6411434" cy="1200329"/>
          </a:xfrm>
          <a:prstGeom prst="rect">
            <a:avLst/>
          </a:prstGeom>
          <a:noFill/>
        </p:spPr>
        <p:txBody>
          <a:bodyPr wrap="square" rtlCol="0">
            <a:spAutoFit/>
          </a:bodyPr>
          <a:lstStyle/>
          <a:p>
            <a:r>
              <a:rPr lang="zh-CN" altLang="en-US" sz="7200" b="1" dirty="0">
                <a:solidFill>
                  <a:schemeClr val="tx1">
                    <a:lumMod val="75000"/>
                    <a:lumOff val="25000"/>
                  </a:schemeClr>
                </a:solidFill>
                <a:cs typeface="+mn-ea"/>
                <a:sym typeface="+mn-lt"/>
              </a:rPr>
              <a:t>年中工作总结</a:t>
            </a:r>
          </a:p>
        </p:txBody>
      </p:sp>
      <p:sp>
        <p:nvSpPr>
          <p:cNvPr id="6" name="矩形: 圆角 5">
            <a:extLst>
              <a:ext uri="{FF2B5EF4-FFF2-40B4-BE49-F238E27FC236}">
                <a16:creationId xmlns:a16="http://schemas.microsoft.com/office/drawing/2014/main" id="{5D7C4AF6-229C-49B4-8BCB-1E45161737BB}"/>
              </a:ext>
            </a:extLst>
          </p:cNvPr>
          <p:cNvSpPr/>
          <p:nvPr/>
        </p:nvSpPr>
        <p:spPr>
          <a:xfrm>
            <a:off x="754912" y="4606685"/>
            <a:ext cx="1105786" cy="366824"/>
          </a:xfrm>
          <a:prstGeom prst="roundRect">
            <a:avLst>
              <a:gd name="adj" fmla="val 50000"/>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第一</a:t>
            </a:r>
            <a:r>
              <a:rPr lang="en-US" altLang="zh-CN" sz="1200" dirty="0">
                <a:cs typeface="+mn-ea"/>
                <a:sym typeface="+mn-lt"/>
              </a:rPr>
              <a:t>PPT</a:t>
            </a:r>
            <a:endParaRPr lang="zh-CN" altLang="en-US" sz="1200" dirty="0">
              <a:cs typeface="+mn-ea"/>
              <a:sym typeface="+mn-lt"/>
            </a:endParaRPr>
          </a:p>
        </p:txBody>
      </p:sp>
      <p:pic>
        <p:nvPicPr>
          <p:cNvPr id="7" name="图片 6">
            <a:extLst>
              <a:ext uri="{FF2B5EF4-FFF2-40B4-BE49-F238E27FC236}">
                <a16:creationId xmlns:a16="http://schemas.microsoft.com/office/drawing/2014/main" id="{592AF141-E2B9-4882-BDA0-18CCB1ABBD2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64126" y="721353"/>
            <a:ext cx="5748893" cy="5748893"/>
          </a:xfrm>
          <a:prstGeom prst="rect">
            <a:avLst/>
          </a:prstGeom>
        </p:spPr>
      </p:pic>
      <p:sp>
        <p:nvSpPr>
          <p:cNvPr id="11" name="文本框 10">
            <a:extLst>
              <a:ext uri="{FF2B5EF4-FFF2-40B4-BE49-F238E27FC236}">
                <a16:creationId xmlns:a16="http://schemas.microsoft.com/office/drawing/2014/main" id="{2FFD7994-44BB-42C7-ACB2-0C9961068CAC}"/>
              </a:ext>
            </a:extLst>
          </p:cNvPr>
          <p:cNvSpPr txBox="1"/>
          <p:nvPr/>
        </p:nvSpPr>
        <p:spPr>
          <a:xfrm>
            <a:off x="584791" y="3715060"/>
            <a:ext cx="5679335"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输入需要的文本内容输入需要的文本内容输入需要的文本内容输入需要的文本内容</a:t>
            </a:r>
          </a:p>
          <a:p>
            <a:pPr>
              <a:lnSpc>
                <a:spcPct val="150000"/>
              </a:lnSpc>
            </a:pPr>
            <a:r>
              <a:rPr lang="zh-CN" altLang="en-US" sz="1200" dirty="0">
                <a:solidFill>
                  <a:schemeClr val="tx1">
                    <a:lumMod val="75000"/>
                    <a:lumOff val="25000"/>
                  </a:schemeClr>
                </a:solidFill>
                <a:cs typeface="+mn-ea"/>
                <a:sym typeface="+mn-lt"/>
              </a:rPr>
              <a:t>输入需要的文本内容输入需要的文本内容</a:t>
            </a:r>
          </a:p>
        </p:txBody>
      </p:sp>
      <p:pic>
        <p:nvPicPr>
          <p:cNvPr id="15" name="图片 14">
            <a:extLst>
              <a:ext uri="{FF2B5EF4-FFF2-40B4-BE49-F238E27FC236}">
                <a16:creationId xmlns:a16="http://schemas.microsoft.com/office/drawing/2014/main" id="{0B00FA35-464B-4423-9463-274D4C340559}"/>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flipH="1">
            <a:off x="10001693" y="4973509"/>
            <a:ext cx="2190307" cy="1870315"/>
          </a:xfrm>
          <a:prstGeom prst="rect">
            <a:avLst/>
          </a:prstGeom>
        </p:spPr>
      </p:pic>
    </p:spTree>
    <p:extLst>
      <p:ext uri="{BB962C8B-B14F-4D97-AF65-F5344CB8AC3E}">
        <p14:creationId xmlns:p14="http://schemas.microsoft.com/office/powerpoint/2010/main" val="1679138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a14="http://schemas.microsoft.com/office/drawing/2010/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数据分析情况</a:t>
            </a:r>
          </a:p>
        </p:txBody>
      </p:sp>
      <p:grpSp>
        <p:nvGrpSpPr>
          <p:cNvPr id="3" name="dab1a4e9-d3d0-427d-9f2a-fc9371788cd1" descr="qwUAAB+LCAAAAAAABADFU01P20AQ/S9beouQU759I7QpEaJFCWoPVQ6LPbFHWu9G6zEKRP7vzMZexw4mhRPyxX7zZue9t+O1OKCnJYhQzDJp6TvKxMpsQpCJgZjEItSFUgMxQh2jTn5aUyxzEf5bN23tyl+k9I9UBbhejYRSVZ/hK76n3aLGrMhqWnAYMCRXLWgYVCDGsYI2baIJ7GMzYeiwzfuMLA8YG5tJ4oHroPwq6pIIz84Pg9I1x7DigwbivpLl9dTyXAC9Pl3B2bwzOaHR2447ybkBS+oxu9O0pbIssISRVJcKE52BdopHhsi4/K+NxWejqVtmf0BRyvUbgGUd4AyfeeBCqhx8DKlcwi8e5N1tAO6agpKEjx1CBxNl46rhuDB2WO05Yt4kuU2GfbLiTsDl4M1w7mFFH4vTdbSz7Lv4t6xs5LgDhi3ptYQ+3fMe5c3OXxll7P933tNe1X8vFhjBFCIe60nT5EGER8cn52cXF+zBFnnKzC/j8Y/x1enRsfCih2XfOvtT3rvOO/z3pL9pacfPLnKgy2jrovpRK3xkMUlJQ57XcKU02HtBu7vlZXZuqAL3bNanmfv2oe3bZ27OzwsP2TsuqwUAAA==">
            <a:extLst>
              <a:ext uri="{FF2B5EF4-FFF2-40B4-BE49-F238E27FC236}">
                <a16:creationId xmlns:a16="http://schemas.microsoft.com/office/drawing/2014/main" id="{EF5A5CF6-D1A1-457A-937C-14A80297943B}"/>
              </a:ext>
            </a:extLst>
          </p:cNvPr>
          <p:cNvGrpSpPr>
            <a:grpSpLocks noChangeAspect="1"/>
          </p:cNvGrpSpPr>
          <p:nvPr/>
        </p:nvGrpSpPr>
        <p:grpSpPr>
          <a:xfrm>
            <a:off x="6277838" y="1117645"/>
            <a:ext cx="5312699" cy="4373330"/>
            <a:chOff x="3439651" y="1333831"/>
            <a:chExt cx="5312699" cy="4373330"/>
          </a:xfrm>
        </p:grpSpPr>
        <p:sp>
          <p:nvSpPr>
            <p:cNvPr id="4" name="RelativeShape">
              <a:extLst>
                <a:ext uri="{FF2B5EF4-FFF2-40B4-BE49-F238E27FC236}">
                  <a16:creationId xmlns:a16="http://schemas.microsoft.com/office/drawing/2014/main" id="{D99CF8FE-1C3C-454A-A35B-7EAED8B54834}"/>
                </a:ext>
              </a:extLst>
            </p:cNvPr>
            <p:cNvSpPr/>
            <p:nvPr/>
          </p:nvSpPr>
          <p:spPr>
            <a:xfrm flipH="1">
              <a:off x="6708938" y="1333831"/>
              <a:ext cx="1728551" cy="3604481"/>
            </a:xfrm>
            <a:prstGeom prst="up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ValueShape">
              <a:extLst>
                <a:ext uri="{FF2B5EF4-FFF2-40B4-BE49-F238E27FC236}">
                  <a16:creationId xmlns:a16="http://schemas.microsoft.com/office/drawing/2014/main" id="{E9552F1E-F754-4BDD-B8BE-ED931305BC56}"/>
                </a:ext>
              </a:extLst>
            </p:cNvPr>
            <p:cNvSpPr/>
            <p:nvPr/>
          </p:nvSpPr>
          <p:spPr>
            <a:xfrm flipH="1">
              <a:off x="6708938" y="2126817"/>
              <a:ext cx="1728551" cy="2811495"/>
            </a:xfrm>
            <a:prstGeom prst="upArrow">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ïṥ1íďê">
              <a:extLst>
                <a:ext uri="{FF2B5EF4-FFF2-40B4-BE49-F238E27FC236}">
                  <a16:creationId xmlns:a16="http://schemas.microsoft.com/office/drawing/2014/main" id="{32CF6DF0-6ED7-4222-B90F-C5EE241FE79D}"/>
                </a:ext>
              </a:extLst>
            </p:cNvPr>
            <p:cNvSpPr/>
            <p:nvPr/>
          </p:nvSpPr>
          <p:spPr bwMode="auto">
            <a:xfrm>
              <a:off x="4977377" y="4329082"/>
              <a:ext cx="564363" cy="148929"/>
            </a:xfrm>
            <a:custGeom>
              <a:avLst/>
              <a:gdLst>
                <a:gd name="T0" fmla="*/ 170 w 174"/>
                <a:gd name="T1" fmla="*/ 46 h 46"/>
                <a:gd name="T2" fmla="*/ 5 w 174"/>
                <a:gd name="T3" fmla="*/ 46 h 46"/>
                <a:gd name="T4" fmla="*/ 0 w 174"/>
                <a:gd name="T5" fmla="*/ 42 h 46"/>
                <a:gd name="T6" fmla="*/ 0 w 174"/>
                <a:gd name="T7" fmla="*/ 4 h 46"/>
                <a:gd name="T8" fmla="*/ 5 w 174"/>
                <a:gd name="T9" fmla="*/ 0 h 46"/>
                <a:gd name="T10" fmla="*/ 170 w 174"/>
                <a:gd name="T11" fmla="*/ 0 h 46"/>
                <a:gd name="T12" fmla="*/ 174 w 174"/>
                <a:gd name="T13" fmla="*/ 4 h 46"/>
                <a:gd name="T14" fmla="*/ 174 w 174"/>
                <a:gd name="T15" fmla="*/ 42 h 46"/>
                <a:gd name="T16" fmla="*/ 170 w 17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6">
                  <a:moveTo>
                    <a:pt x="170" y="46"/>
                  </a:moveTo>
                  <a:cubicBezTo>
                    <a:pt x="5" y="46"/>
                    <a:pt x="5" y="46"/>
                    <a:pt x="5" y="46"/>
                  </a:cubicBezTo>
                  <a:cubicBezTo>
                    <a:pt x="2" y="46"/>
                    <a:pt x="0" y="45"/>
                    <a:pt x="0" y="42"/>
                  </a:cubicBezTo>
                  <a:cubicBezTo>
                    <a:pt x="0" y="4"/>
                    <a:pt x="0" y="4"/>
                    <a:pt x="0" y="4"/>
                  </a:cubicBezTo>
                  <a:cubicBezTo>
                    <a:pt x="0" y="2"/>
                    <a:pt x="2" y="0"/>
                    <a:pt x="5" y="0"/>
                  </a:cubicBezTo>
                  <a:cubicBezTo>
                    <a:pt x="170" y="0"/>
                    <a:pt x="170" y="0"/>
                    <a:pt x="170" y="0"/>
                  </a:cubicBezTo>
                  <a:cubicBezTo>
                    <a:pt x="172" y="0"/>
                    <a:pt x="174" y="2"/>
                    <a:pt x="174" y="4"/>
                  </a:cubicBezTo>
                  <a:cubicBezTo>
                    <a:pt x="174" y="42"/>
                    <a:pt x="174" y="42"/>
                    <a:pt x="174" y="42"/>
                  </a:cubicBezTo>
                  <a:cubicBezTo>
                    <a:pt x="174" y="45"/>
                    <a:pt x="172" y="46"/>
                    <a:pt x="170" y="46"/>
                  </a:cubicBezTo>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 name="íslïḋè">
              <a:extLst>
                <a:ext uri="{FF2B5EF4-FFF2-40B4-BE49-F238E27FC236}">
                  <a16:creationId xmlns:a16="http://schemas.microsoft.com/office/drawing/2014/main" id="{49879DEF-F78E-47FB-B0FA-44B52BD8298F}"/>
                </a:ext>
              </a:extLst>
            </p:cNvPr>
            <p:cNvSpPr/>
            <p:nvPr/>
          </p:nvSpPr>
          <p:spPr bwMode="auto">
            <a:xfrm>
              <a:off x="4971498" y="4352597"/>
              <a:ext cx="580040" cy="103859"/>
            </a:xfrm>
            <a:custGeom>
              <a:avLst/>
              <a:gdLst>
                <a:gd name="T0" fmla="*/ 173 w 179"/>
                <a:gd name="T1" fmla="*/ 32 h 32"/>
                <a:gd name="T2" fmla="*/ 5 w 179"/>
                <a:gd name="T3" fmla="*/ 32 h 32"/>
                <a:gd name="T4" fmla="*/ 0 w 179"/>
                <a:gd name="T5" fmla="*/ 27 h 32"/>
                <a:gd name="T6" fmla="*/ 0 w 179"/>
                <a:gd name="T7" fmla="*/ 5 h 32"/>
                <a:gd name="T8" fmla="*/ 5 w 179"/>
                <a:gd name="T9" fmla="*/ 0 h 32"/>
                <a:gd name="T10" fmla="*/ 173 w 179"/>
                <a:gd name="T11" fmla="*/ 0 h 32"/>
                <a:gd name="T12" fmla="*/ 179 w 179"/>
                <a:gd name="T13" fmla="*/ 5 h 32"/>
                <a:gd name="T14" fmla="*/ 179 w 179"/>
                <a:gd name="T15" fmla="*/ 27 h 32"/>
                <a:gd name="T16" fmla="*/ 173 w 17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2">
                  <a:moveTo>
                    <a:pt x="173" y="32"/>
                  </a:moveTo>
                  <a:cubicBezTo>
                    <a:pt x="5" y="32"/>
                    <a:pt x="5" y="32"/>
                    <a:pt x="5" y="32"/>
                  </a:cubicBezTo>
                  <a:cubicBezTo>
                    <a:pt x="3" y="32"/>
                    <a:pt x="0" y="30"/>
                    <a:pt x="0" y="27"/>
                  </a:cubicBezTo>
                  <a:cubicBezTo>
                    <a:pt x="0" y="5"/>
                    <a:pt x="0" y="5"/>
                    <a:pt x="0" y="5"/>
                  </a:cubicBezTo>
                  <a:cubicBezTo>
                    <a:pt x="0" y="2"/>
                    <a:pt x="3" y="0"/>
                    <a:pt x="5" y="0"/>
                  </a:cubicBezTo>
                  <a:cubicBezTo>
                    <a:pt x="173" y="0"/>
                    <a:pt x="173" y="0"/>
                    <a:pt x="173" y="0"/>
                  </a:cubicBezTo>
                  <a:cubicBezTo>
                    <a:pt x="176" y="0"/>
                    <a:pt x="179" y="2"/>
                    <a:pt x="179" y="5"/>
                  </a:cubicBezTo>
                  <a:cubicBezTo>
                    <a:pt x="179" y="27"/>
                    <a:pt x="179" y="27"/>
                    <a:pt x="179" y="27"/>
                  </a:cubicBezTo>
                  <a:cubicBezTo>
                    <a:pt x="179" y="30"/>
                    <a:pt x="176" y="32"/>
                    <a:pt x="173" y="32"/>
                  </a:cubicBezTo>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ïš1îḓè">
              <a:extLst>
                <a:ext uri="{FF2B5EF4-FFF2-40B4-BE49-F238E27FC236}">
                  <a16:creationId xmlns:a16="http://schemas.microsoft.com/office/drawing/2014/main" id="{EE549A0C-27BD-43E4-AEE6-CDCF0E30858C}"/>
                </a:ext>
              </a:extLst>
            </p:cNvPr>
            <p:cNvSpPr/>
            <p:nvPr/>
          </p:nvSpPr>
          <p:spPr bwMode="auto">
            <a:xfrm>
              <a:off x="4955822" y="4630860"/>
              <a:ext cx="562403" cy="150889"/>
            </a:xfrm>
            <a:custGeom>
              <a:avLst/>
              <a:gdLst>
                <a:gd name="T0" fmla="*/ 170 w 174"/>
                <a:gd name="T1" fmla="*/ 47 h 47"/>
                <a:gd name="T2" fmla="*/ 5 w 174"/>
                <a:gd name="T3" fmla="*/ 47 h 47"/>
                <a:gd name="T4" fmla="*/ 0 w 174"/>
                <a:gd name="T5" fmla="*/ 43 h 47"/>
                <a:gd name="T6" fmla="*/ 0 w 174"/>
                <a:gd name="T7" fmla="*/ 5 h 47"/>
                <a:gd name="T8" fmla="*/ 5 w 174"/>
                <a:gd name="T9" fmla="*/ 0 h 47"/>
                <a:gd name="T10" fmla="*/ 170 w 174"/>
                <a:gd name="T11" fmla="*/ 0 h 47"/>
                <a:gd name="T12" fmla="*/ 174 w 174"/>
                <a:gd name="T13" fmla="*/ 5 h 47"/>
                <a:gd name="T14" fmla="*/ 174 w 174"/>
                <a:gd name="T15" fmla="*/ 43 h 47"/>
                <a:gd name="T16" fmla="*/ 170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70" y="47"/>
                  </a:moveTo>
                  <a:cubicBezTo>
                    <a:pt x="5" y="47"/>
                    <a:pt x="5" y="47"/>
                    <a:pt x="5" y="47"/>
                  </a:cubicBezTo>
                  <a:cubicBezTo>
                    <a:pt x="2" y="47"/>
                    <a:pt x="0" y="45"/>
                    <a:pt x="0" y="43"/>
                  </a:cubicBezTo>
                  <a:cubicBezTo>
                    <a:pt x="0" y="5"/>
                    <a:pt x="0" y="5"/>
                    <a:pt x="0" y="5"/>
                  </a:cubicBezTo>
                  <a:cubicBezTo>
                    <a:pt x="0" y="2"/>
                    <a:pt x="2" y="0"/>
                    <a:pt x="5" y="0"/>
                  </a:cubicBezTo>
                  <a:cubicBezTo>
                    <a:pt x="170" y="0"/>
                    <a:pt x="170" y="0"/>
                    <a:pt x="170" y="0"/>
                  </a:cubicBezTo>
                  <a:cubicBezTo>
                    <a:pt x="172" y="0"/>
                    <a:pt x="174" y="2"/>
                    <a:pt x="174" y="5"/>
                  </a:cubicBezTo>
                  <a:cubicBezTo>
                    <a:pt x="174" y="43"/>
                    <a:pt x="174" y="43"/>
                    <a:pt x="174" y="43"/>
                  </a:cubicBezTo>
                  <a:cubicBezTo>
                    <a:pt x="174" y="45"/>
                    <a:pt x="172" y="47"/>
                    <a:pt x="170" y="47"/>
                  </a:cubicBezTo>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 name="íṥ1íḑè">
              <a:extLst>
                <a:ext uri="{FF2B5EF4-FFF2-40B4-BE49-F238E27FC236}">
                  <a16:creationId xmlns:a16="http://schemas.microsoft.com/office/drawing/2014/main" id="{2CC35FCD-3356-46C5-8ADF-8C9918F8E500}"/>
                </a:ext>
              </a:extLst>
            </p:cNvPr>
            <p:cNvSpPr/>
            <p:nvPr/>
          </p:nvSpPr>
          <p:spPr bwMode="auto">
            <a:xfrm>
              <a:off x="4947984" y="4656335"/>
              <a:ext cx="578079" cy="103859"/>
            </a:xfrm>
            <a:custGeom>
              <a:avLst/>
              <a:gdLst>
                <a:gd name="T0" fmla="*/ 173 w 178"/>
                <a:gd name="T1" fmla="*/ 32 h 32"/>
                <a:gd name="T2" fmla="*/ 5 w 178"/>
                <a:gd name="T3" fmla="*/ 32 h 32"/>
                <a:gd name="T4" fmla="*/ 0 w 178"/>
                <a:gd name="T5" fmla="*/ 27 h 32"/>
                <a:gd name="T6" fmla="*/ 0 w 178"/>
                <a:gd name="T7" fmla="*/ 5 h 32"/>
                <a:gd name="T8" fmla="*/ 5 w 178"/>
                <a:gd name="T9" fmla="*/ 0 h 32"/>
                <a:gd name="T10" fmla="*/ 173 w 178"/>
                <a:gd name="T11" fmla="*/ 0 h 32"/>
                <a:gd name="T12" fmla="*/ 178 w 178"/>
                <a:gd name="T13" fmla="*/ 5 h 32"/>
                <a:gd name="T14" fmla="*/ 178 w 178"/>
                <a:gd name="T15" fmla="*/ 27 h 32"/>
                <a:gd name="T16" fmla="*/ 173 w 178"/>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2">
                  <a:moveTo>
                    <a:pt x="173" y="32"/>
                  </a:moveTo>
                  <a:cubicBezTo>
                    <a:pt x="5" y="32"/>
                    <a:pt x="5" y="32"/>
                    <a:pt x="5" y="32"/>
                  </a:cubicBezTo>
                  <a:cubicBezTo>
                    <a:pt x="2" y="32"/>
                    <a:pt x="0" y="30"/>
                    <a:pt x="0" y="27"/>
                  </a:cubicBezTo>
                  <a:cubicBezTo>
                    <a:pt x="0" y="5"/>
                    <a:pt x="0" y="5"/>
                    <a:pt x="0" y="5"/>
                  </a:cubicBezTo>
                  <a:cubicBezTo>
                    <a:pt x="0" y="2"/>
                    <a:pt x="2" y="0"/>
                    <a:pt x="5" y="0"/>
                  </a:cubicBezTo>
                  <a:cubicBezTo>
                    <a:pt x="173" y="0"/>
                    <a:pt x="173" y="0"/>
                    <a:pt x="173" y="0"/>
                  </a:cubicBezTo>
                  <a:cubicBezTo>
                    <a:pt x="176" y="0"/>
                    <a:pt x="178" y="2"/>
                    <a:pt x="178" y="5"/>
                  </a:cubicBezTo>
                  <a:cubicBezTo>
                    <a:pt x="178" y="27"/>
                    <a:pt x="178" y="27"/>
                    <a:pt x="178" y="27"/>
                  </a:cubicBezTo>
                  <a:cubicBezTo>
                    <a:pt x="178" y="30"/>
                    <a:pt x="176" y="32"/>
                    <a:pt x="173" y="32"/>
                  </a:cubicBezTo>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 name="íŝḻïḍè">
              <a:extLst>
                <a:ext uri="{FF2B5EF4-FFF2-40B4-BE49-F238E27FC236}">
                  <a16:creationId xmlns:a16="http://schemas.microsoft.com/office/drawing/2014/main" id="{11861DE1-CD7E-41F3-8465-7080E76E0B47}"/>
                </a:ext>
              </a:extLst>
            </p:cNvPr>
            <p:cNvSpPr/>
            <p:nvPr/>
          </p:nvSpPr>
          <p:spPr bwMode="auto">
            <a:xfrm>
              <a:off x="5496669" y="4656335"/>
              <a:ext cx="19596" cy="9972"/>
            </a:xfrm>
            <a:custGeom>
              <a:avLst/>
              <a:gdLst>
                <a:gd name="T0" fmla="*/ 6 w 6"/>
                <a:gd name="T1" fmla="*/ 0 w 6"/>
                <a:gd name="T2" fmla="*/ 4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0" y="0"/>
                    <a:pt x="0" y="0"/>
                    <a:pt x="0" y="0"/>
                  </a:cubicBezTo>
                  <a:cubicBezTo>
                    <a:pt x="4" y="0"/>
                    <a:pt x="4" y="0"/>
                    <a:pt x="4" y="0"/>
                  </a:cubicBezTo>
                  <a:cubicBezTo>
                    <a:pt x="5" y="0"/>
                    <a:pt x="5"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 name="išlîďé">
              <a:extLst>
                <a:ext uri="{FF2B5EF4-FFF2-40B4-BE49-F238E27FC236}">
                  <a16:creationId xmlns:a16="http://schemas.microsoft.com/office/drawing/2014/main" id="{45221060-E6E8-47A4-9432-065CBDC2FEC5}"/>
                </a:ext>
              </a:extLst>
            </p:cNvPr>
            <p:cNvSpPr/>
            <p:nvPr/>
          </p:nvSpPr>
          <p:spPr bwMode="auto">
            <a:xfrm>
              <a:off x="5496669" y="4656335"/>
              <a:ext cx="19596" cy="104447"/>
            </a:xfrm>
            <a:custGeom>
              <a:avLst/>
              <a:gdLst>
                <a:gd name="T0" fmla="*/ 4 w 6"/>
                <a:gd name="T1" fmla="*/ 0 h 25"/>
                <a:gd name="T2" fmla="*/ 0 w 6"/>
                <a:gd name="T3" fmla="*/ 0 h 25"/>
                <a:gd name="T4" fmla="*/ 0 w 6"/>
                <a:gd name="T5" fmla="*/ 7 h 25"/>
                <a:gd name="T6" fmla="*/ 0 w 6"/>
                <a:gd name="T7" fmla="*/ 9 h 25"/>
                <a:gd name="T8" fmla="*/ 0 w 6"/>
                <a:gd name="T9" fmla="*/ 11 h 25"/>
                <a:gd name="T10" fmla="*/ 0 w 6"/>
                <a:gd name="T11" fmla="*/ 13 h 25"/>
                <a:gd name="T12" fmla="*/ 0 w 6"/>
                <a:gd name="T13" fmla="*/ 25 h 25"/>
                <a:gd name="T14" fmla="*/ 6 w 6"/>
                <a:gd name="T15" fmla="*/ 25 h 25"/>
                <a:gd name="T16" fmla="*/ 6 w 6"/>
                <a:gd name="T17" fmla="*/ 0 h 25"/>
                <a:gd name="T18" fmla="*/ 4 w 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5">
                  <a:moveTo>
                    <a:pt x="4" y="0"/>
                  </a:moveTo>
                  <a:cubicBezTo>
                    <a:pt x="0" y="0"/>
                    <a:pt x="0" y="0"/>
                    <a:pt x="0" y="0"/>
                  </a:cubicBezTo>
                  <a:cubicBezTo>
                    <a:pt x="0" y="7"/>
                    <a:pt x="0" y="7"/>
                    <a:pt x="0" y="7"/>
                  </a:cubicBezTo>
                  <a:cubicBezTo>
                    <a:pt x="0" y="8"/>
                    <a:pt x="0" y="9"/>
                    <a:pt x="0" y="9"/>
                  </a:cubicBezTo>
                  <a:cubicBezTo>
                    <a:pt x="0" y="11"/>
                    <a:pt x="0" y="11"/>
                    <a:pt x="0" y="11"/>
                  </a:cubicBezTo>
                  <a:cubicBezTo>
                    <a:pt x="0" y="12"/>
                    <a:pt x="0" y="12"/>
                    <a:pt x="0" y="13"/>
                  </a:cubicBezTo>
                  <a:cubicBezTo>
                    <a:pt x="0" y="25"/>
                    <a:pt x="0" y="25"/>
                    <a:pt x="0" y="25"/>
                  </a:cubicBezTo>
                  <a:cubicBezTo>
                    <a:pt x="6" y="25"/>
                    <a:pt x="6" y="25"/>
                    <a:pt x="6" y="25"/>
                  </a:cubicBezTo>
                  <a:cubicBezTo>
                    <a:pt x="6" y="0"/>
                    <a:pt x="6" y="0"/>
                    <a:pt x="6" y="0"/>
                  </a:cubicBezTo>
                  <a:cubicBezTo>
                    <a:pt x="5" y="0"/>
                    <a:pt x="5" y="0"/>
                    <a:pt x="4"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 name="îṧliḓê">
              <a:extLst>
                <a:ext uri="{FF2B5EF4-FFF2-40B4-BE49-F238E27FC236}">
                  <a16:creationId xmlns:a16="http://schemas.microsoft.com/office/drawing/2014/main" id="{051A18D8-54D2-4328-9632-36FDA932D007}"/>
                </a:ext>
              </a:extLst>
            </p:cNvPr>
            <p:cNvSpPr/>
            <p:nvPr/>
          </p:nvSpPr>
          <p:spPr bwMode="auto">
            <a:xfrm>
              <a:off x="5482951"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 name="iṣlídé">
              <a:extLst>
                <a:ext uri="{FF2B5EF4-FFF2-40B4-BE49-F238E27FC236}">
                  <a16:creationId xmlns:a16="http://schemas.microsoft.com/office/drawing/2014/main" id="{3134BDAB-7BD2-42E7-BB9A-EF378C987B74}"/>
                </a:ext>
              </a:extLst>
            </p:cNvPr>
            <p:cNvSpPr/>
            <p:nvPr/>
          </p:nvSpPr>
          <p:spPr bwMode="auto">
            <a:xfrm>
              <a:off x="5482951"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 name="iṧļíḍè">
              <a:extLst>
                <a:ext uri="{FF2B5EF4-FFF2-40B4-BE49-F238E27FC236}">
                  <a16:creationId xmlns:a16="http://schemas.microsoft.com/office/drawing/2014/main" id="{0E4DB275-4653-4A99-B4BC-267156693607}"/>
                </a:ext>
              </a:extLst>
            </p:cNvPr>
            <p:cNvSpPr/>
            <p:nvPr/>
          </p:nvSpPr>
          <p:spPr bwMode="auto">
            <a:xfrm>
              <a:off x="5518225" y="4352597"/>
              <a:ext cx="19596" cy="103859"/>
            </a:xfrm>
            <a:custGeom>
              <a:avLst/>
              <a:gdLst>
                <a:gd name="T0" fmla="*/ 6 w 6"/>
                <a:gd name="T1" fmla="*/ 32 h 32"/>
                <a:gd name="T2" fmla="*/ 4 w 6"/>
                <a:gd name="T3" fmla="*/ 32 h 32"/>
                <a:gd name="T4" fmla="*/ 6 w 6"/>
                <a:gd name="T5" fmla="*/ 32 h 32"/>
                <a:gd name="T6" fmla="*/ 6 w 6"/>
                <a:gd name="T7" fmla="*/ 32 h 32"/>
                <a:gd name="T8" fmla="*/ 6 w 6"/>
                <a:gd name="T9" fmla="*/ 0 h 32"/>
                <a:gd name="T10" fmla="*/ 0 w 6"/>
                <a:gd name="T11" fmla="*/ 0 h 32"/>
                <a:gd name="T12" fmla="*/ 4 w 6"/>
                <a:gd name="T13" fmla="*/ 0 h 32"/>
                <a:gd name="T14" fmla="*/ 6 w 6"/>
                <a:gd name="T15" fmla="*/ 0 h 32"/>
                <a:gd name="T16" fmla="*/ 6 w 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2">
                  <a:moveTo>
                    <a:pt x="6" y="32"/>
                  </a:moveTo>
                  <a:cubicBezTo>
                    <a:pt x="5" y="32"/>
                    <a:pt x="5" y="32"/>
                    <a:pt x="4" y="32"/>
                  </a:cubicBezTo>
                  <a:cubicBezTo>
                    <a:pt x="6" y="32"/>
                    <a:pt x="6" y="32"/>
                    <a:pt x="6" y="32"/>
                  </a:cubicBezTo>
                  <a:cubicBezTo>
                    <a:pt x="6" y="32"/>
                    <a:pt x="6" y="32"/>
                    <a:pt x="6" y="32"/>
                  </a:cubicBezTo>
                  <a:moveTo>
                    <a:pt x="6" y="0"/>
                  </a:moveTo>
                  <a:cubicBezTo>
                    <a:pt x="0" y="0"/>
                    <a:pt x="0" y="0"/>
                    <a:pt x="0" y="0"/>
                  </a:cubicBezTo>
                  <a:cubicBezTo>
                    <a:pt x="4" y="0"/>
                    <a:pt x="4" y="0"/>
                    <a:pt x="4" y="0"/>
                  </a:cubicBezTo>
                  <a:cubicBezTo>
                    <a:pt x="5" y="0"/>
                    <a:pt x="5"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 name="ïṡḻïde">
              <a:extLst>
                <a:ext uri="{FF2B5EF4-FFF2-40B4-BE49-F238E27FC236}">
                  <a16:creationId xmlns:a16="http://schemas.microsoft.com/office/drawing/2014/main" id="{A3167843-1962-4308-92B3-1A9E9B9DAA77}"/>
                </a:ext>
              </a:extLst>
            </p:cNvPr>
            <p:cNvSpPr/>
            <p:nvPr/>
          </p:nvSpPr>
          <p:spPr bwMode="auto">
            <a:xfrm>
              <a:off x="5518225" y="4352597"/>
              <a:ext cx="19596" cy="103859"/>
            </a:xfrm>
            <a:custGeom>
              <a:avLst/>
              <a:gdLst>
                <a:gd name="T0" fmla="*/ 4 w 6"/>
                <a:gd name="T1" fmla="*/ 0 h 32"/>
                <a:gd name="T2" fmla="*/ 0 w 6"/>
                <a:gd name="T3" fmla="*/ 0 h 32"/>
                <a:gd name="T4" fmla="*/ 0 w 6"/>
                <a:gd name="T5" fmla="*/ 32 h 32"/>
                <a:gd name="T6" fmla="*/ 4 w 6"/>
                <a:gd name="T7" fmla="*/ 32 h 32"/>
                <a:gd name="T8" fmla="*/ 6 w 6"/>
                <a:gd name="T9" fmla="*/ 32 h 32"/>
                <a:gd name="T10" fmla="*/ 6 w 6"/>
                <a:gd name="T11" fmla="*/ 0 h 32"/>
                <a:gd name="T12" fmla="*/ 4 w 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6" h="32">
                  <a:moveTo>
                    <a:pt x="4" y="0"/>
                  </a:moveTo>
                  <a:cubicBezTo>
                    <a:pt x="0" y="0"/>
                    <a:pt x="0" y="0"/>
                    <a:pt x="0" y="0"/>
                  </a:cubicBezTo>
                  <a:cubicBezTo>
                    <a:pt x="0" y="32"/>
                    <a:pt x="0" y="32"/>
                    <a:pt x="0" y="32"/>
                  </a:cubicBezTo>
                  <a:cubicBezTo>
                    <a:pt x="4" y="32"/>
                    <a:pt x="4" y="32"/>
                    <a:pt x="4" y="32"/>
                  </a:cubicBezTo>
                  <a:cubicBezTo>
                    <a:pt x="5" y="32"/>
                    <a:pt x="5" y="32"/>
                    <a:pt x="6" y="32"/>
                  </a:cubicBezTo>
                  <a:cubicBezTo>
                    <a:pt x="6" y="0"/>
                    <a:pt x="6" y="0"/>
                    <a:pt x="6" y="0"/>
                  </a:cubicBezTo>
                  <a:cubicBezTo>
                    <a:pt x="5" y="0"/>
                    <a:pt x="5" y="0"/>
                    <a:pt x="4"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 name="ïṥḷïďè">
              <a:extLst>
                <a:ext uri="{FF2B5EF4-FFF2-40B4-BE49-F238E27FC236}">
                  <a16:creationId xmlns:a16="http://schemas.microsoft.com/office/drawing/2014/main" id="{89A7E1A0-3DA3-4585-89EA-99293615101A}"/>
                </a:ext>
              </a:extLst>
            </p:cNvPr>
            <p:cNvSpPr/>
            <p:nvPr/>
          </p:nvSpPr>
          <p:spPr bwMode="auto">
            <a:xfrm>
              <a:off x="4942104" y="4178194"/>
              <a:ext cx="564363" cy="150889"/>
            </a:xfrm>
            <a:custGeom>
              <a:avLst/>
              <a:gdLst>
                <a:gd name="T0" fmla="*/ 170 w 174"/>
                <a:gd name="T1" fmla="*/ 47 h 47"/>
                <a:gd name="T2" fmla="*/ 5 w 174"/>
                <a:gd name="T3" fmla="*/ 47 h 47"/>
                <a:gd name="T4" fmla="*/ 0 w 174"/>
                <a:gd name="T5" fmla="*/ 42 h 47"/>
                <a:gd name="T6" fmla="*/ 0 w 174"/>
                <a:gd name="T7" fmla="*/ 4 h 47"/>
                <a:gd name="T8" fmla="*/ 5 w 174"/>
                <a:gd name="T9" fmla="*/ 0 h 47"/>
                <a:gd name="T10" fmla="*/ 170 w 174"/>
                <a:gd name="T11" fmla="*/ 0 h 47"/>
                <a:gd name="T12" fmla="*/ 174 w 174"/>
                <a:gd name="T13" fmla="*/ 4 h 47"/>
                <a:gd name="T14" fmla="*/ 174 w 174"/>
                <a:gd name="T15" fmla="*/ 42 h 47"/>
                <a:gd name="T16" fmla="*/ 170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70" y="47"/>
                  </a:moveTo>
                  <a:cubicBezTo>
                    <a:pt x="5" y="47"/>
                    <a:pt x="5" y="47"/>
                    <a:pt x="5" y="47"/>
                  </a:cubicBezTo>
                  <a:cubicBezTo>
                    <a:pt x="2" y="47"/>
                    <a:pt x="0" y="45"/>
                    <a:pt x="0" y="42"/>
                  </a:cubicBezTo>
                  <a:cubicBezTo>
                    <a:pt x="0" y="4"/>
                    <a:pt x="0" y="4"/>
                    <a:pt x="0" y="4"/>
                  </a:cubicBezTo>
                  <a:cubicBezTo>
                    <a:pt x="0" y="2"/>
                    <a:pt x="2" y="0"/>
                    <a:pt x="5" y="0"/>
                  </a:cubicBezTo>
                  <a:cubicBezTo>
                    <a:pt x="170" y="0"/>
                    <a:pt x="170" y="0"/>
                    <a:pt x="170" y="0"/>
                  </a:cubicBezTo>
                  <a:cubicBezTo>
                    <a:pt x="172" y="0"/>
                    <a:pt x="174" y="2"/>
                    <a:pt x="174" y="4"/>
                  </a:cubicBezTo>
                  <a:cubicBezTo>
                    <a:pt x="174" y="42"/>
                    <a:pt x="174" y="42"/>
                    <a:pt x="174" y="42"/>
                  </a:cubicBezTo>
                  <a:cubicBezTo>
                    <a:pt x="174" y="45"/>
                    <a:pt x="172" y="47"/>
                    <a:pt x="170" y="47"/>
                  </a:cubicBezTo>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 name="iśḻîdê">
              <a:extLst>
                <a:ext uri="{FF2B5EF4-FFF2-40B4-BE49-F238E27FC236}">
                  <a16:creationId xmlns:a16="http://schemas.microsoft.com/office/drawing/2014/main" id="{106F471F-ED4B-4539-BC4F-E37FFF75F29E}"/>
                </a:ext>
              </a:extLst>
            </p:cNvPr>
            <p:cNvSpPr/>
            <p:nvPr/>
          </p:nvSpPr>
          <p:spPr bwMode="auto">
            <a:xfrm>
              <a:off x="4936226" y="4199749"/>
              <a:ext cx="580040" cy="103859"/>
            </a:xfrm>
            <a:custGeom>
              <a:avLst/>
              <a:gdLst>
                <a:gd name="T0" fmla="*/ 173 w 179"/>
                <a:gd name="T1" fmla="*/ 32 h 32"/>
                <a:gd name="T2" fmla="*/ 5 w 179"/>
                <a:gd name="T3" fmla="*/ 32 h 32"/>
                <a:gd name="T4" fmla="*/ 0 w 179"/>
                <a:gd name="T5" fmla="*/ 27 h 32"/>
                <a:gd name="T6" fmla="*/ 0 w 179"/>
                <a:gd name="T7" fmla="*/ 5 h 32"/>
                <a:gd name="T8" fmla="*/ 5 w 179"/>
                <a:gd name="T9" fmla="*/ 0 h 32"/>
                <a:gd name="T10" fmla="*/ 173 w 179"/>
                <a:gd name="T11" fmla="*/ 0 h 32"/>
                <a:gd name="T12" fmla="*/ 179 w 179"/>
                <a:gd name="T13" fmla="*/ 5 h 32"/>
                <a:gd name="T14" fmla="*/ 179 w 179"/>
                <a:gd name="T15" fmla="*/ 27 h 32"/>
                <a:gd name="T16" fmla="*/ 173 w 17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2">
                  <a:moveTo>
                    <a:pt x="173" y="32"/>
                  </a:moveTo>
                  <a:cubicBezTo>
                    <a:pt x="5" y="32"/>
                    <a:pt x="5" y="32"/>
                    <a:pt x="5" y="32"/>
                  </a:cubicBezTo>
                  <a:cubicBezTo>
                    <a:pt x="2" y="32"/>
                    <a:pt x="0" y="30"/>
                    <a:pt x="0" y="27"/>
                  </a:cubicBezTo>
                  <a:cubicBezTo>
                    <a:pt x="0" y="5"/>
                    <a:pt x="0" y="5"/>
                    <a:pt x="0" y="5"/>
                  </a:cubicBezTo>
                  <a:cubicBezTo>
                    <a:pt x="0" y="2"/>
                    <a:pt x="2" y="0"/>
                    <a:pt x="5" y="0"/>
                  </a:cubicBezTo>
                  <a:cubicBezTo>
                    <a:pt x="173" y="0"/>
                    <a:pt x="173" y="0"/>
                    <a:pt x="173" y="0"/>
                  </a:cubicBezTo>
                  <a:cubicBezTo>
                    <a:pt x="176" y="0"/>
                    <a:pt x="179" y="2"/>
                    <a:pt x="179" y="5"/>
                  </a:cubicBezTo>
                  <a:cubicBezTo>
                    <a:pt x="179" y="27"/>
                    <a:pt x="179" y="27"/>
                    <a:pt x="179" y="27"/>
                  </a:cubicBezTo>
                  <a:cubicBezTo>
                    <a:pt x="179" y="30"/>
                    <a:pt x="176" y="32"/>
                    <a:pt x="173" y="32"/>
                  </a:cubicBezTo>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 name="iśḷiḍê">
              <a:extLst>
                <a:ext uri="{FF2B5EF4-FFF2-40B4-BE49-F238E27FC236}">
                  <a16:creationId xmlns:a16="http://schemas.microsoft.com/office/drawing/2014/main" id="{C83D9618-4A75-45E6-A5C6-1F58F49CAE98}"/>
                </a:ext>
              </a:extLst>
            </p:cNvPr>
            <p:cNvSpPr/>
            <p:nvPr/>
          </p:nvSpPr>
          <p:spPr bwMode="auto">
            <a:xfrm>
              <a:off x="5486871" y="4199749"/>
              <a:ext cx="15676" cy="103859"/>
            </a:xfrm>
            <a:custGeom>
              <a:avLst/>
              <a:gdLst>
                <a:gd name="T0" fmla="*/ 5 w 5"/>
                <a:gd name="T1" fmla="*/ 32 h 32"/>
                <a:gd name="T2" fmla="*/ 3 w 5"/>
                <a:gd name="T3" fmla="*/ 32 h 32"/>
                <a:gd name="T4" fmla="*/ 5 w 5"/>
                <a:gd name="T5" fmla="*/ 32 h 32"/>
                <a:gd name="T6" fmla="*/ 5 w 5"/>
                <a:gd name="T7" fmla="*/ 32 h 32"/>
                <a:gd name="T8" fmla="*/ 5 w 5"/>
                <a:gd name="T9" fmla="*/ 0 h 32"/>
                <a:gd name="T10" fmla="*/ 0 w 5"/>
                <a:gd name="T11" fmla="*/ 0 h 32"/>
                <a:gd name="T12" fmla="*/ 0 w 5"/>
                <a:gd name="T13" fmla="*/ 0 h 32"/>
                <a:gd name="T14" fmla="*/ 3 w 5"/>
                <a:gd name="T15" fmla="*/ 0 h 32"/>
                <a:gd name="T16" fmla="*/ 5 w 5"/>
                <a:gd name="T17" fmla="*/ 0 h 32"/>
                <a:gd name="T18" fmla="*/ 5 w 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2">
                  <a:moveTo>
                    <a:pt x="5" y="32"/>
                  </a:moveTo>
                  <a:cubicBezTo>
                    <a:pt x="4" y="32"/>
                    <a:pt x="4" y="32"/>
                    <a:pt x="3" y="32"/>
                  </a:cubicBezTo>
                  <a:cubicBezTo>
                    <a:pt x="5" y="32"/>
                    <a:pt x="5" y="32"/>
                    <a:pt x="5" y="32"/>
                  </a:cubicBezTo>
                  <a:cubicBezTo>
                    <a:pt x="5" y="32"/>
                    <a:pt x="5" y="32"/>
                    <a:pt x="5" y="32"/>
                  </a:cubicBezTo>
                  <a:moveTo>
                    <a:pt x="5" y="0"/>
                  </a:moveTo>
                  <a:cubicBezTo>
                    <a:pt x="0" y="0"/>
                    <a:pt x="0" y="0"/>
                    <a:pt x="0" y="0"/>
                  </a:cubicBezTo>
                  <a:cubicBezTo>
                    <a:pt x="0" y="0"/>
                    <a:pt x="0" y="0"/>
                    <a:pt x="0" y="0"/>
                  </a:cubicBezTo>
                  <a:cubicBezTo>
                    <a:pt x="3" y="0"/>
                    <a:pt x="3" y="0"/>
                    <a:pt x="3" y="0"/>
                  </a:cubicBezTo>
                  <a:cubicBezTo>
                    <a:pt x="4" y="0"/>
                    <a:pt x="4" y="0"/>
                    <a:pt x="5" y="0"/>
                  </a:cubicBezTo>
                  <a:cubicBezTo>
                    <a:pt x="5" y="0"/>
                    <a:pt x="5" y="0"/>
                    <a:pt x="5"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 name="ïŝļïḑé">
              <a:extLst>
                <a:ext uri="{FF2B5EF4-FFF2-40B4-BE49-F238E27FC236}">
                  <a16:creationId xmlns:a16="http://schemas.microsoft.com/office/drawing/2014/main" id="{025B4B7A-9FE3-4B50-9939-2215D1877A12}"/>
                </a:ext>
              </a:extLst>
            </p:cNvPr>
            <p:cNvSpPr/>
            <p:nvPr/>
          </p:nvSpPr>
          <p:spPr bwMode="auto">
            <a:xfrm>
              <a:off x="5226245" y="4199749"/>
              <a:ext cx="276302" cy="64667"/>
            </a:xfrm>
            <a:custGeom>
              <a:avLst/>
              <a:gdLst>
                <a:gd name="T0" fmla="*/ 85 w 85"/>
                <a:gd name="T1" fmla="*/ 6 h 20"/>
                <a:gd name="T2" fmla="*/ 85 w 85"/>
                <a:gd name="T3" fmla="*/ 13 h 20"/>
                <a:gd name="T4" fmla="*/ 85 w 85"/>
                <a:gd name="T5" fmla="*/ 10 h 20"/>
                <a:gd name="T6" fmla="*/ 85 w 85"/>
                <a:gd name="T7" fmla="*/ 9 h 20"/>
                <a:gd name="T8" fmla="*/ 85 w 85"/>
                <a:gd name="T9" fmla="*/ 6 h 20"/>
                <a:gd name="T10" fmla="*/ 2 w 85"/>
                <a:gd name="T11" fmla="*/ 3 h 20"/>
                <a:gd name="T12" fmla="*/ 0 w 85"/>
                <a:gd name="T13" fmla="*/ 9 h 20"/>
                <a:gd name="T14" fmla="*/ 0 w 85"/>
                <a:gd name="T15" fmla="*/ 10 h 20"/>
                <a:gd name="T16" fmla="*/ 2 w 85"/>
                <a:gd name="T17" fmla="*/ 16 h 20"/>
                <a:gd name="T18" fmla="*/ 2 w 85"/>
                <a:gd name="T19" fmla="*/ 3 h 20"/>
                <a:gd name="T20" fmla="*/ 13 w 85"/>
                <a:gd name="T21" fmla="*/ 0 h 20"/>
                <a:gd name="T22" fmla="*/ 8 w 85"/>
                <a:gd name="T23" fmla="*/ 0 h 20"/>
                <a:gd name="T24" fmla="*/ 8 w 85"/>
                <a:gd name="T25" fmla="*/ 20 h 20"/>
                <a:gd name="T26" fmla="*/ 10 w 85"/>
                <a:gd name="T27" fmla="*/ 20 h 20"/>
                <a:gd name="T28" fmla="*/ 13 w 85"/>
                <a:gd name="T29" fmla="*/ 20 h 20"/>
                <a:gd name="T30" fmla="*/ 13 w 85"/>
                <a:gd name="T31" fmla="*/ 0 h 20"/>
                <a:gd name="T32" fmla="*/ 24 w 85"/>
                <a:gd name="T33" fmla="*/ 0 h 20"/>
                <a:gd name="T34" fmla="*/ 19 w 85"/>
                <a:gd name="T35" fmla="*/ 0 h 20"/>
                <a:gd name="T36" fmla="*/ 19 w 85"/>
                <a:gd name="T37" fmla="*/ 20 h 20"/>
                <a:gd name="T38" fmla="*/ 24 w 85"/>
                <a:gd name="T39" fmla="*/ 20 h 20"/>
                <a:gd name="T40" fmla="*/ 24 w 85"/>
                <a:gd name="T41" fmla="*/ 0 h 20"/>
                <a:gd name="T42" fmla="*/ 35 w 85"/>
                <a:gd name="T43" fmla="*/ 0 h 20"/>
                <a:gd name="T44" fmla="*/ 30 w 85"/>
                <a:gd name="T45" fmla="*/ 0 h 20"/>
                <a:gd name="T46" fmla="*/ 30 w 85"/>
                <a:gd name="T47" fmla="*/ 20 h 20"/>
                <a:gd name="T48" fmla="*/ 35 w 85"/>
                <a:gd name="T49" fmla="*/ 20 h 20"/>
                <a:gd name="T50" fmla="*/ 35 w 85"/>
                <a:gd name="T51" fmla="*/ 0 h 20"/>
                <a:gd name="T52" fmla="*/ 46 w 85"/>
                <a:gd name="T53" fmla="*/ 0 h 20"/>
                <a:gd name="T54" fmla="*/ 41 w 85"/>
                <a:gd name="T55" fmla="*/ 0 h 20"/>
                <a:gd name="T56" fmla="*/ 41 w 85"/>
                <a:gd name="T57" fmla="*/ 20 h 20"/>
                <a:gd name="T58" fmla="*/ 46 w 85"/>
                <a:gd name="T59" fmla="*/ 20 h 20"/>
                <a:gd name="T60" fmla="*/ 46 w 85"/>
                <a:gd name="T61" fmla="*/ 0 h 20"/>
                <a:gd name="T62" fmla="*/ 57 w 85"/>
                <a:gd name="T63" fmla="*/ 0 h 20"/>
                <a:gd name="T64" fmla="*/ 52 w 85"/>
                <a:gd name="T65" fmla="*/ 0 h 20"/>
                <a:gd name="T66" fmla="*/ 52 w 85"/>
                <a:gd name="T67" fmla="*/ 20 h 20"/>
                <a:gd name="T68" fmla="*/ 57 w 85"/>
                <a:gd name="T69" fmla="*/ 20 h 20"/>
                <a:gd name="T70" fmla="*/ 57 w 85"/>
                <a:gd name="T71" fmla="*/ 0 h 20"/>
                <a:gd name="T72" fmla="*/ 68 w 85"/>
                <a:gd name="T73" fmla="*/ 0 h 20"/>
                <a:gd name="T74" fmla="*/ 63 w 85"/>
                <a:gd name="T75" fmla="*/ 0 h 20"/>
                <a:gd name="T76" fmla="*/ 63 w 85"/>
                <a:gd name="T77" fmla="*/ 20 h 20"/>
                <a:gd name="T78" fmla="*/ 68 w 85"/>
                <a:gd name="T79" fmla="*/ 20 h 20"/>
                <a:gd name="T80" fmla="*/ 68 w 85"/>
                <a:gd name="T81" fmla="*/ 0 h 20"/>
                <a:gd name="T82" fmla="*/ 79 w 85"/>
                <a:gd name="T83" fmla="*/ 0 h 20"/>
                <a:gd name="T84" fmla="*/ 74 w 85"/>
                <a:gd name="T85" fmla="*/ 0 h 20"/>
                <a:gd name="T86" fmla="*/ 74 w 85"/>
                <a:gd name="T87" fmla="*/ 20 h 20"/>
                <a:gd name="T88" fmla="*/ 76 w 85"/>
                <a:gd name="T89" fmla="*/ 20 h 20"/>
                <a:gd name="T90" fmla="*/ 79 w 85"/>
                <a:gd name="T91" fmla="*/ 19 h 20"/>
                <a:gd name="T92" fmla="*/ 79 w 85"/>
                <a:gd name="T9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20">
                  <a:moveTo>
                    <a:pt x="85" y="6"/>
                  </a:moveTo>
                  <a:cubicBezTo>
                    <a:pt x="85" y="13"/>
                    <a:pt x="85" y="13"/>
                    <a:pt x="85" y="13"/>
                  </a:cubicBezTo>
                  <a:cubicBezTo>
                    <a:pt x="85" y="12"/>
                    <a:pt x="85" y="11"/>
                    <a:pt x="85" y="10"/>
                  </a:cubicBezTo>
                  <a:cubicBezTo>
                    <a:pt x="85" y="9"/>
                    <a:pt x="85" y="9"/>
                    <a:pt x="85" y="9"/>
                  </a:cubicBezTo>
                  <a:cubicBezTo>
                    <a:pt x="85" y="8"/>
                    <a:pt x="85" y="7"/>
                    <a:pt x="85" y="6"/>
                  </a:cubicBezTo>
                  <a:moveTo>
                    <a:pt x="2" y="3"/>
                  </a:moveTo>
                  <a:cubicBezTo>
                    <a:pt x="1" y="5"/>
                    <a:pt x="0" y="7"/>
                    <a:pt x="0" y="9"/>
                  </a:cubicBezTo>
                  <a:cubicBezTo>
                    <a:pt x="0" y="10"/>
                    <a:pt x="0" y="10"/>
                    <a:pt x="0" y="10"/>
                  </a:cubicBezTo>
                  <a:cubicBezTo>
                    <a:pt x="0" y="13"/>
                    <a:pt x="1" y="15"/>
                    <a:pt x="2" y="16"/>
                  </a:cubicBezTo>
                  <a:cubicBezTo>
                    <a:pt x="2" y="3"/>
                    <a:pt x="2" y="3"/>
                    <a:pt x="2" y="3"/>
                  </a:cubicBezTo>
                  <a:moveTo>
                    <a:pt x="13" y="0"/>
                  </a:moveTo>
                  <a:cubicBezTo>
                    <a:pt x="8" y="0"/>
                    <a:pt x="8" y="0"/>
                    <a:pt x="8" y="0"/>
                  </a:cubicBezTo>
                  <a:cubicBezTo>
                    <a:pt x="8" y="20"/>
                    <a:pt x="8" y="20"/>
                    <a:pt x="8" y="20"/>
                  </a:cubicBezTo>
                  <a:cubicBezTo>
                    <a:pt x="8" y="20"/>
                    <a:pt x="9" y="20"/>
                    <a:pt x="10" y="20"/>
                  </a:cubicBezTo>
                  <a:cubicBezTo>
                    <a:pt x="13" y="20"/>
                    <a:pt x="13" y="20"/>
                    <a:pt x="13" y="20"/>
                  </a:cubicBezTo>
                  <a:cubicBezTo>
                    <a:pt x="13" y="0"/>
                    <a:pt x="13" y="0"/>
                    <a:pt x="13" y="0"/>
                  </a:cubicBezTo>
                  <a:moveTo>
                    <a:pt x="24" y="0"/>
                  </a:moveTo>
                  <a:cubicBezTo>
                    <a:pt x="19" y="0"/>
                    <a:pt x="19" y="0"/>
                    <a:pt x="19" y="0"/>
                  </a:cubicBezTo>
                  <a:cubicBezTo>
                    <a:pt x="19" y="20"/>
                    <a:pt x="19" y="20"/>
                    <a:pt x="19" y="20"/>
                  </a:cubicBezTo>
                  <a:cubicBezTo>
                    <a:pt x="24" y="20"/>
                    <a:pt x="24" y="20"/>
                    <a:pt x="24" y="20"/>
                  </a:cubicBezTo>
                  <a:cubicBezTo>
                    <a:pt x="24" y="0"/>
                    <a:pt x="24" y="0"/>
                    <a:pt x="24" y="0"/>
                  </a:cubicBezTo>
                  <a:moveTo>
                    <a:pt x="35" y="0"/>
                  </a:moveTo>
                  <a:cubicBezTo>
                    <a:pt x="30" y="0"/>
                    <a:pt x="30" y="0"/>
                    <a:pt x="30" y="0"/>
                  </a:cubicBezTo>
                  <a:cubicBezTo>
                    <a:pt x="30" y="20"/>
                    <a:pt x="30" y="20"/>
                    <a:pt x="30" y="20"/>
                  </a:cubicBezTo>
                  <a:cubicBezTo>
                    <a:pt x="35" y="20"/>
                    <a:pt x="35" y="20"/>
                    <a:pt x="35" y="20"/>
                  </a:cubicBezTo>
                  <a:cubicBezTo>
                    <a:pt x="35" y="0"/>
                    <a:pt x="35" y="0"/>
                    <a:pt x="35" y="0"/>
                  </a:cubicBezTo>
                  <a:moveTo>
                    <a:pt x="46" y="0"/>
                  </a:moveTo>
                  <a:cubicBezTo>
                    <a:pt x="41" y="0"/>
                    <a:pt x="41" y="0"/>
                    <a:pt x="41" y="0"/>
                  </a:cubicBezTo>
                  <a:cubicBezTo>
                    <a:pt x="41" y="20"/>
                    <a:pt x="41" y="20"/>
                    <a:pt x="41" y="20"/>
                  </a:cubicBezTo>
                  <a:cubicBezTo>
                    <a:pt x="46" y="20"/>
                    <a:pt x="46" y="20"/>
                    <a:pt x="46" y="20"/>
                  </a:cubicBezTo>
                  <a:cubicBezTo>
                    <a:pt x="46" y="0"/>
                    <a:pt x="46" y="0"/>
                    <a:pt x="46" y="0"/>
                  </a:cubicBezTo>
                  <a:moveTo>
                    <a:pt x="57" y="0"/>
                  </a:moveTo>
                  <a:cubicBezTo>
                    <a:pt x="52" y="0"/>
                    <a:pt x="52" y="0"/>
                    <a:pt x="52" y="0"/>
                  </a:cubicBezTo>
                  <a:cubicBezTo>
                    <a:pt x="52" y="20"/>
                    <a:pt x="52" y="20"/>
                    <a:pt x="52" y="20"/>
                  </a:cubicBezTo>
                  <a:cubicBezTo>
                    <a:pt x="57" y="20"/>
                    <a:pt x="57" y="20"/>
                    <a:pt x="57" y="20"/>
                  </a:cubicBezTo>
                  <a:cubicBezTo>
                    <a:pt x="57" y="0"/>
                    <a:pt x="57" y="0"/>
                    <a:pt x="57" y="0"/>
                  </a:cubicBezTo>
                  <a:moveTo>
                    <a:pt x="68" y="0"/>
                  </a:moveTo>
                  <a:cubicBezTo>
                    <a:pt x="63" y="0"/>
                    <a:pt x="63" y="0"/>
                    <a:pt x="63" y="0"/>
                  </a:cubicBezTo>
                  <a:cubicBezTo>
                    <a:pt x="63" y="20"/>
                    <a:pt x="63" y="20"/>
                    <a:pt x="63" y="20"/>
                  </a:cubicBezTo>
                  <a:cubicBezTo>
                    <a:pt x="68" y="20"/>
                    <a:pt x="68" y="20"/>
                    <a:pt x="68" y="20"/>
                  </a:cubicBezTo>
                  <a:cubicBezTo>
                    <a:pt x="68" y="0"/>
                    <a:pt x="68" y="0"/>
                    <a:pt x="68" y="0"/>
                  </a:cubicBezTo>
                  <a:moveTo>
                    <a:pt x="79" y="0"/>
                  </a:moveTo>
                  <a:cubicBezTo>
                    <a:pt x="74" y="0"/>
                    <a:pt x="74" y="0"/>
                    <a:pt x="74" y="0"/>
                  </a:cubicBezTo>
                  <a:cubicBezTo>
                    <a:pt x="74" y="20"/>
                    <a:pt x="74" y="20"/>
                    <a:pt x="74" y="20"/>
                  </a:cubicBezTo>
                  <a:cubicBezTo>
                    <a:pt x="76" y="20"/>
                    <a:pt x="76" y="20"/>
                    <a:pt x="76" y="20"/>
                  </a:cubicBezTo>
                  <a:cubicBezTo>
                    <a:pt x="77" y="20"/>
                    <a:pt x="78" y="20"/>
                    <a:pt x="79" y="19"/>
                  </a:cubicBezTo>
                  <a:cubicBezTo>
                    <a:pt x="79" y="0"/>
                    <a:pt x="79" y="0"/>
                    <a:pt x="79"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 name="îŝḷide">
              <a:extLst>
                <a:ext uri="{FF2B5EF4-FFF2-40B4-BE49-F238E27FC236}">
                  <a16:creationId xmlns:a16="http://schemas.microsoft.com/office/drawing/2014/main" id="{F9A9AF38-0EA6-4ABB-AB75-0C9E9C421BB1}"/>
                </a:ext>
              </a:extLst>
            </p:cNvPr>
            <p:cNvSpPr/>
            <p:nvPr/>
          </p:nvSpPr>
          <p:spPr bwMode="auto">
            <a:xfrm>
              <a:off x="5482951" y="4199749"/>
              <a:ext cx="19596" cy="62707"/>
            </a:xfrm>
            <a:custGeom>
              <a:avLst/>
              <a:gdLst>
                <a:gd name="T0" fmla="*/ 1 w 6"/>
                <a:gd name="T1" fmla="*/ 0 h 19"/>
                <a:gd name="T2" fmla="*/ 0 w 6"/>
                <a:gd name="T3" fmla="*/ 0 h 19"/>
                <a:gd name="T4" fmla="*/ 0 w 6"/>
                <a:gd name="T5" fmla="*/ 19 h 19"/>
                <a:gd name="T6" fmla="*/ 6 w 6"/>
                <a:gd name="T7" fmla="*/ 13 h 19"/>
                <a:gd name="T8" fmla="*/ 6 w 6"/>
                <a:gd name="T9" fmla="*/ 6 h 19"/>
                <a:gd name="T10" fmla="*/ 1 w 6"/>
                <a:gd name="T11" fmla="*/ 0 h 19"/>
              </a:gdLst>
              <a:ahLst/>
              <a:cxnLst>
                <a:cxn ang="0">
                  <a:pos x="T0" y="T1"/>
                </a:cxn>
                <a:cxn ang="0">
                  <a:pos x="T2" y="T3"/>
                </a:cxn>
                <a:cxn ang="0">
                  <a:pos x="T4" y="T5"/>
                </a:cxn>
                <a:cxn ang="0">
                  <a:pos x="T6" y="T7"/>
                </a:cxn>
                <a:cxn ang="0">
                  <a:pos x="T8" y="T9"/>
                </a:cxn>
                <a:cxn ang="0">
                  <a:pos x="T10" y="T11"/>
                </a:cxn>
              </a:cxnLst>
              <a:rect l="0" t="0" r="r" b="b"/>
              <a:pathLst>
                <a:path w="6" h="19">
                  <a:moveTo>
                    <a:pt x="1" y="0"/>
                  </a:moveTo>
                  <a:cubicBezTo>
                    <a:pt x="0" y="0"/>
                    <a:pt x="0" y="0"/>
                    <a:pt x="0" y="0"/>
                  </a:cubicBezTo>
                  <a:cubicBezTo>
                    <a:pt x="0" y="19"/>
                    <a:pt x="0" y="19"/>
                    <a:pt x="0" y="19"/>
                  </a:cubicBezTo>
                  <a:cubicBezTo>
                    <a:pt x="3" y="18"/>
                    <a:pt x="5" y="16"/>
                    <a:pt x="6" y="13"/>
                  </a:cubicBezTo>
                  <a:cubicBezTo>
                    <a:pt x="6" y="6"/>
                    <a:pt x="6" y="6"/>
                    <a:pt x="6" y="6"/>
                  </a:cubicBezTo>
                  <a:cubicBezTo>
                    <a:pt x="5" y="3"/>
                    <a:pt x="3" y="1"/>
                    <a:pt x="1"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 name="iśḷîḋé">
              <a:extLst>
                <a:ext uri="{FF2B5EF4-FFF2-40B4-BE49-F238E27FC236}">
                  <a16:creationId xmlns:a16="http://schemas.microsoft.com/office/drawing/2014/main" id="{55D4850A-8A12-43FC-89CF-F3360DE898FB}"/>
                </a:ext>
              </a:extLst>
            </p:cNvPr>
            <p:cNvSpPr/>
            <p:nvPr/>
          </p:nvSpPr>
          <p:spPr bwMode="auto">
            <a:xfrm>
              <a:off x="5383013" y="4656335"/>
              <a:ext cx="113656" cy="89162"/>
            </a:xfrm>
            <a:custGeom>
              <a:avLst/>
              <a:gdLst>
                <a:gd name="T0" fmla="*/ 2 w 35"/>
                <a:gd name="T1" fmla="*/ 3 h 21"/>
                <a:gd name="T2" fmla="*/ 0 w 35"/>
                <a:gd name="T3" fmla="*/ 9 h 21"/>
                <a:gd name="T4" fmla="*/ 0 w 35"/>
                <a:gd name="T5" fmla="*/ 11 h 21"/>
                <a:gd name="T6" fmla="*/ 2 w 35"/>
                <a:gd name="T7" fmla="*/ 17 h 21"/>
                <a:gd name="T8" fmla="*/ 2 w 35"/>
                <a:gd name="T9" fmla="*/ 3 h 21"/>
                <a:gd name="T10" fmla="*/ 30 w 35"/>
                <a:gd name="T11" fmla="*/ 1 h 21"/>
                <a:gd name="T12" fmla="*/ 30 w 35"/>
                <a:gd name="T13" fmla="*/ 20 h 21"/>
                <a:gd name="T14" fmla="*/ 35 w 35"/>
                <a:gd name="T15" fmla="*/ 13 h 21"/>
                <a:gd name="T16" fmla="*/ 35 w 35"/>
                <a:gd name="T17" fmla="*/ 7 h 21"/>
                <a:gd name="T18" fmla="*/ 30 w 35"/>
                <a:gd name="T19" fmla="*/ 1 h 21"/>
                <a:gd name="T20" fmla="*/ 13 w 35"/>
                <a:gd name="T21" fmla="*/ 0 h 21"/>
                <a:gd name="T22" fmla="*/ 9 w 35"/>
                <a:gd name="T23" fmla="*/ 0 h 21"/>
                <a:gd name="T24" fmla="*/ 8 w 35"/>
                <a:gd name="T25" fmla="*/ 0 h 21"/>
                <a:gd name="T26" fmla="*/ 8 w 35"/>
                <a:gd name="T27" fmla="*/ 21 h 21"/>
                <a:gd name="T28" fmla="*/ 9 w 35"/>
                <a:gd name="T29" fmla="*/ 21 h 21"/>
                <a:gd name="T30" fmla="*/ 13 w 35"/>
                <a:gd name="T31" fmla="*/ 21 h 21"/>
                <a:gd name="T32" fmla="*/ 13 w 35"/>
                <a:gd name="T33" fmla="*/ 0 h 21"/>
                <a:gd name="T34" fmla="*/ 24 w 35"/>
                <a:gd name="T35" fmla="*/ 0 h 21"/>
                <a:gd name="T36" fmla="*/ 19 w 35"/>
                <a:gd name="T37" fmla="*/ 0 h 21"/>
                <a:gd name="T38" fmla="*/ 19 w 35"/>
                <a:gd name="T39" fmla="*/ 21 h 21"/>
                <a:gd name="T40" fmla="*/ 24 w 35"/>
                <a:gd name="T41" fmla="*/ 21 h 21"/>
                <a:gd name="T42" fmla="*/ 24 w 35"/>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2" y="3"/>
                  </a:moveTo>
                  <a:cubicBezTo>
                    <a:pt x="1" y="5"/>
                    <a:pt x="0" y="7"/>
                    <a:pt x="0" y="9"/>
                  </a:cubicBezTo>
                  <a:cubicBezTo>
                    <a:pt x="0" y="11"/>
                    <a:pt x="0" y="11"/>
                    <a:pt x="0" y="11"/>
                  </a:cubicBezTo>
                  <a:cubicBezTo>
                    <a:pt x="0" y="13"/>
                    <a:pt x="1" y="16"/>
                    <a:pt x="2" y="17"/>
                  </a:cubicBezTo>
                  <a:cubicBezTo>
                    <a:pt x="2" y="3"/>
                    <a:pt x="2" y="3"/>
                    <a:pt x="2" y="3"/>
                  </a:cubicBezTo>
                  <a:moveTo>
                    <a:pt x="30" y="1"/>
                  </a:moveTo>
                  <a:cubicBezTo>
                    <a:pt x="30" y="20"/>
                    <a:pt x="30" y="20"/>
                    <a:pt x="30" y="20"/>
                  </a:cubicBezTo>
                  <a:cubicBezTo>
                    <a:pt x="32" y="19"/>
                    <a:pt x="35" y="16"/>
                    <a:pt x="35" y="13"/>
                  </a:cubicBezTo>
                  <a:cubicBezTo>
                    <a:pt x="35" y="7"/>
                    <a:pt x="35" y="7"/>
                    <a:pt x="35" y="7"/>
                  </a:cubicBezTo>
                  <a:cubicBezTo>
                    <a:pt x="35" y="4"/>
                    <a:pt x="32" y="2"/>
                    <a:pt x="30" y="1"/>
                  </a:cubicBezTo>
                  <a:moveTo>
                    <a:pt x="13" y="0"/>
                  </a:moveTo>
                  <a:cubicBezTo>
                    <a:pt x="9" y="0"/>
                    <a:pt x="9" y="0"/>
                    <a:pt x="9" y="0"/>
                  </a:cubicBezTo>
                  <a:cubicBezTo>
                    <a:pt x="9" y="0"/>
                    <a:pt x="8" y="0"/>
                    <a:pt x="8" y="0"/>
                  </a:cubicBezTo>
                  <a:cubicBezTo>
                    <a:pt x="8" y="21"/>
                    <a:pt x="8" y="21"/>
                    <a:pt x="8" y="21"/>
                  </a:cubicBezTo>
                  <a:cubicBezTo>
                    <a:pt x="8" y="21"/>
                    <a:pt x="9" y="21"/>
                    <a:pt x="9" y="21"/>
                  </a:cubicBezTo>
                  <a:cubicBezTo>
                    <a:pt x="13" y="21"/>
                    <a:pt x="13" y="21"/>
                    <a:pt x="13" y="21"/>
                  </a:cubicBezTo>
                  <a:cubicBezTo>
                    <a:pt x="13" y="0"/>
                    <a:pt x="13" y="0"/>
                    <a:pt x="13" y="0"/>
                  </a:cubicBezTo>
                  <a:moveTo>
                    <a:pt x="24" y="0"/>
                  </a:moveTo>
                  <a:cubicBezTo>
                    <a:pt x="19" y="0"/>
                    <a:pt x="19" y="0"/>
                    <a:pt x="19" y="0"/>
                  </a:cubicBezTo>
                  <a:cubicBezTo>
                    <a:pt x="19" y="21"/>
                    <a:pt x="19" y="21"/>
                    <a:pt x="19" y="21"/>
                  </a:cubicBezTo>
                  <a:cubicBezTo>
                    <a:pt x="24" y="21"/>
                    <a:pt x="24" y="21"/>
                    <a:pt x="24" y="21"/>
                  </a:cubicBezTo>
                  <a:cubicBezTo>
                    <a:pt x="24" y="0"/>
                    <a:pt x="24" y="0"/>
                    <a:pt x="24"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 name="îṩḷîḋe">
              <a:extLst>
                <a:ext uri="{FF2B5EF4-FFF2-40B4-BE49-F238E27FC236}">
                  <a16:creationId xmlns:a16="http://schemas.microsoft.com/office/drawing/2014/main" id="{944E9CE1-FF66-49B1-B5FB-38C0839A1530}"/>
                </a:ext>
              </a:extLst>
            </p:cNvPr>
            <p:cNvSpPr/>
            <p:nvPr/>
          </p:nvSpPr>
          <p:spPr bwMode="auto">
            <a:xfrm>
              <a:off x="5496669" y="4679850"/>
              <a:ext cx="0" cy="25475"/>
            </a:xfrm>
            <a:custGeom>
              <a:avLst/>
              <a:gdLst>
                <a:gd name="T0" fmla="*/ 0 h 6"/>
                <a:gd name="T1" fmla="*/ 6 h 6"/>
                <a:gd name="T2" fmla="*/ 4 h 6"/>
                <a:gd name="T3" fmla="*/ 2 h 6"/>
                <a:gd name="T4" fmla="*/ 0 h 6"/>
              </a:gdLst>
              <a:ahLst/>
              <a:cxnLst>
                <a:cxn ang="0">
                  <a:pos x="0" y="T0"/>
                </a:cxn>
                <a:cxn ang="0">
                  <a:pos x="0" y="T1"/>
                </a:cxn>
                <a:cxn ang="0">
                  <a:pos x="0" y="T2"/>
                </a:cxn>
                <a:cxn ang="0">
                  <a:pos x="0" y="T3"/>
                </a:cxn>
                <a:cxn ang="0">
                  <a:pos x="0" y="T4"/>
                </a:cxn>
              </a:cxnLst>
              <a:rect l="0" t="0" r="r" b="b"/>
              <a:pathLst>
                <a:path h="6">
                  <a:moveTo>
                    <a:pt x="0" y="0"/>
                  </a:moveTo>
                  <a:cubicBezTo>
                    <a:pt x="0" y="6"/>
                    <a:pt x="0" y="6"/>
                    <a:pt x="0" y="6"/>
                  </a:cubicBezTo>
                  <a:cubicBezTo>
                    <a:pt x="0" y="5"/>
                    <a:pt x="0" y="5"/>
                    <a:pt x="0" y="4"/>
                  </a:cubicBezTo>
                  <a:cubicBezTo>
                    <a:pt x="0" y="2"/>
                    <a:pt x="0" y="2"/>
                    <a:pt x="0" y="2"/>
                  </a:cubicBezTo>
                  <a:cubicBezTo>
                    <a:pt x="0" y="2"/>
                    <a:pt x="0" y="1"/>
                    <a:pt x="0"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îṧḻiḓe">
              <a:extLst>
                <a:ext uri="{FF2B5EF4-FFF2-40B4-BE49-F238E27FC236}">
                  <a16:creationId xmlns:a16="http://schemas.microsoft.com/office/drawing/2014/main" id="{F53DF504-3533-4D21-8781-8FB7128B16B2}"/>
                </a:ext>
              </a:extLst>
            </p:cNvPr>
            <p:cNvSpPr/>
            <p:nvPr/>
          </p:nvSpPr>
          <p:spPr bwMode="auto">
            <a:xfrm>
              <a:off x="4916630" y="4781749"/>
              <a:ext cx="562403" cy="152848"/>
            </a:xfrm>
            <a:custGeom>
              <a:avLst/>
              <a:gdLst>
                <a:gd name="T0" fmla="*/ 170 w 174"/>
                <a:gd name="T1" fmla="*/ 47 h 47"/>
                <a:gd name="T2" fmla="*/ 4 w 174"/>
                <a:gd name="T3" fmla="*/ 47 h 47"/>
                <a:gd name="T4" fmla="*/ 0 w 174"/>
                <a:gd name="T5" fmla="*/ 43 h 47"/>
                <a:gd name="T6" fmla="*/ 0 w 174"/>
                <a:gd name="T7" fmla="*/ 5 h 47"/>
                <a:gd name="T8" fmla="*/ 4 w 174"/>
                <a:gd name="T9" fmla="*/ 0 h 47"/>
                <a:gd name="T10" fmla="*/ 170 w 174"/>
                <a:gd name="T11" fmla="*/ 0 h 47"/>
                <a:gd name="T12" fmla="*/ 174 w 174"/>
                <a:gd name="T13" fmla="*/ 5 h 47"/>
                <a:gd name="T14" fmla="*/ 174 w 174"/>
                <a:gd name="T15" fmla="*/ 43 h 47"/>
                <a:gd name="T16" fmla="*/ 170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70" y="47"/>
                  </a:moveTo>
                  <a:cubicBezTo>
                    <a:pt x="4" y="47"/>
                    <a:pt x="4" y="47"/>
                    <a:pt x="4" y="47"/>
                  </a:cubicBezTo>
                  <a:cubicBezTo>
                    <a:pt x="2" y="47"/>
                    <a:pt x="0" y="45"/>
                    <a:pt x="0" y="43"/>
                  </a:cubicBezTo>
                  <a:cubicBezTo>
                    <a:pt x="0" y="5"/>
                    <a:pt x="0" y="5"/>
                    <a:pt x="0" y="5"/>
                  </a:cubicBezTo>
                  <a:cubicBezTo>
                    <a:pt x="0" y="2"/>
                    <a:pt x="2" y="0"/>
                    <a:pt x="4" y="0"/>
                  </a:cubicBezTo>
                  <a:cubicBezTo>
                    <a:pt x="170" y="0"/>
                    <a:pt x="170" y="0"/>
                    <a:pt x="170" y="0"/>
                  </a:cubicBezTo>
                  <a:cubicBezTo>
                    <a:pt x="172" y="0"/>
                    <a:pt x="174" y="2"/>
                    <a:pt x="174" y="5"/>
                  </a:cubicBezTo>
                  <a:cubicBezTo>
                    <a:pt x="174" y="43"/>
                    <a:pt x="174" y="43"/>
                    <a:pt x="174" y="43"/>
                  </a:cubicBezTo>
                  <a:cubicBezTo>
                    <a:pt x="174" y="45"/>
                    <a:pt x="172" y="47"/>
                    <a:pt x="170" y="47"/>
                  </a:cubicBezTo>
                  <a:close/>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 name="îṣļiďe">
              <a:extLst>
                <a:ext uri="{FF2B5EF4-FFF2-40B4-BE49-F238E27FC236}">
                  <a16:creationId xmlns:a16="http://schemas.microsoft.com/office/drawing/2014/main" id="{17ACFE42-DA87-4DF6-8F03-1D624A10FE08}"/>
                </a:ext>
              </a:extLst>
            </p:cNvPr>
            <p:cNvSpPr/>
            <p:nvPr/>
          </p:nvSpPr>
          <p:spPr bwMode="auto">
            <a:xfrm>
              <a:off x="4908792" y="4805264"/>
              <a:ext cx="578079" cy="105818"/>
            </a:xfrm>
            <a:custGeom>
              <a:avLst/>
              <a:gdLst>
                <a:gd name="T0" fmla="*/ 173 w 178"/>
                <a:gd name="T1" fmla="*/ 33 h 33"/>
                <a:gd name="T2" fmla="*/ 5 w 178"/>
                <a:gd name="T3" fmla="*/ 33 h 33"/>
                <a:gd name="T4" fmla="*/ 0 w 178"/>
                <a:gd name="T5" fmla="*/ 28 h 33"/>
                <a:gd name="T6" fmla="*/ 0 w 178"/>
                <a:gd name="T7" fmla="*/ 6 h 33"/>
                <a:gd name="T8" fmla="*/ 5 w 178"/>
                <a:gd name="T9" fmla="*/ 0 h 33"/>
                <a:gd name="T10" fmla="*/ 173 w 178"/>
                <a:gd name="T11" fmla="*/ 0 h 33"/>
                <a:gd name="T12" fmla="*/ 178 w 178"/>
                <a:gd name="T13" fmla="*/ 6 h 33"/>
                <a:gd name="T14" fmla="*/ 178 w 178"/>
                <a:gd name="T15" fmla="*/ 28 h 33"/>
                <a:gd name="T16" fmla="*/ 173 w 17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3">
                  <a:moveTo>
                    <a:pt x="173" y="33"/>
                  </a:moveTo>
                  <a:cubicBezTo>
                    <a:pt x="5" y="33"/>
                    <a:pt x="5" y="33"/>
                    <a:pt x="5" y="33"/>
                  </a:cubicBezTo>
                  <a:cubicBezTo>
                    <a:pt x="2" y="33"/>
                    <a:pt x="0" y="30"/>
                    <a:pt x="0" y="28"/>
                  </a:cubicBezTo>
                  <a:cubicBezTo>
                    <a:pt x="0" y="6"/>
                    <a:pt x="0" y="6"/>
                    <a:pt x="0" y="6"/>
                  </a:cubicBezTo>
                  <a:cubicBezTo>
                    <a:pt x="0" y="3"/>
                    <a:pt x="2" y="0"/>
                    <a:pt x="5" y="0"/>
                  </a:cubicBezTo>
                  <a:cubicBezTo>
                    <a:pt x="173" y="0"/>
                    <a:pt x="173" y="0"/>
                    <a:pt x="173" y="0"/>
                  </a:cubicBezTo>
                  <a:cubicBezTo>
                    <a:pt x="176" y="0"/>
                    <a:pt x="178" y="3"/>
                    <a:pt x="178" y="6"/>
                  </a:cubicBezTo>
                  <a:cubicBezTo>
                    <a:pt x="178" y="28"/>
                    <a:pt x="178" y="28"/>
                    <a:pt x="178" y="28"/>
                  </a:cubicBezTo>
                  <a:cubicBezTo>
                    <a:pt x="178" y="30"/>
                    <a:pt x="176" y="33"/>
                    <a:pt x="173" y="33"/>
                  </a:cubicBezTo>
                  <a:close/>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 name="ïsļídè">
              <a:extLst>
                <a:ext uri="{FF2B5EF4-FFF2-40B4-BE49-F238E27FC236}">
                  <a16:creationId xmlns:a16="http://schemas.microsoft.com/office/drawing/2014/main" id="{9E8551FD-8095-46CE-86EB-8D45C34DAC96}"/>
                </a:ext>
              </a:extLst>
            </p:cNvPr>
            <p:cNvSpPr/>
            <p:nvPr/>
          </p:nvSpPr>
          <p:spPr bwMode="auto">
            <a:xfrm>
              <a:off x="4961700" y="4656335"/>
              <a:ext cx="15677" cy="9972"/>
            </a:xfrm>
            <a:custGeom>
              <a:avLst/>
              <a:gdLst>
                <a:gd name="T0" fmla="*/ 5 w 5"/>
                <a:gd name="T1" fmla="*/ 0 w 5"/>
                <a:gd name="T2" fmla="*/ 0 w 5"/>
                <a:gd name="T3" fmla="*/ 1 w 5"/>
                <a:gd name="T4" fmla="*/ 5 w 5"/>
              </a:gdLst>
              <a:ahLst/>
              <a:cxnLst>
                <a:cxn ang="0">
                  <a:pos x="T0" y="0"/>
                </a:cxn>
                <a:cxn ang="0">
                  <a:pos x="T1" y="0"/>
                </a:cxn>
                <a:cxn ang="0">
                  <a:pos x="T2" y="0"/>
                </a:cxn>
                <a:cxn ang="0">
                  <a:pos x="T3" y="0"/>
                </a:cxn>
                <a:cxn ang="0">
                  <a:pos x="T4" y="0"/>
                </a:cxn>
              </a:cxnLst>
              <a:rect l="0" t="0" r="r" b="b"/>
              <a:pathLst>
                <a:path w="5">
                  <a:moveTo>
                    <a:pt x="5" y="0"/>
                  </a:moveTo>
                  <a:cubicBezTo>
                    <a:pt x="0" y="0"/>
                    <a:pt x="0" y="0"/>
                    <a:pt x="0" y="0"/>
                  </a:cubicBezTo>
                  <a:cubicBezTo>
                    <a:pt x="0" y="0"/>
                    <a:pt x="0" y="0"/>
                    <a:pt x="0" y="0"/>
                  </a:cubicBezTo>
                  <a:cubicBezTo>
                    <a:pt x="0" y="0"/>
                    <a:pt x="1" y="0"/>
                    <a:pt x="1" y="0"/>
                  </a:cubicBezTo>
                  <a:cubicBezTo>
                    <a:pt x="5" y="0"/>
                    <a:pt x="5" y="0"/>
                    <a:pt x="5"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6" name="ExtraShape">
              <a:extLst>
                <a:ext uri="{FF2B5EF4-FFF2-40B4-BE49-F238E27FC236}">
                  <a16:creationId xmlns:a16="http://schemas.microsoft.com/office/drawing/2014/main" id="{62092FBA-37CE-42B1-B654-A404993FC37E}"/>
                </a:ext>
              </a:extLst>
            </p:cNvPr>
            <p:cNvSpPr/>
            <p:nvPr/>
          </p:nvSpPr>
          <p:spPr bwMode="auto">
            <a:xfrm>
              <a:off x="4961700" y="4656335"/>
              <a:ext cx="411515" cy="104447"/>
            </a:xfrm>
            <a:custGeom>
              <a:avLst/>
              <a:gdLst>
                <a:gd name="connsiteX0" fmla="*/ 391919 w 411515"/>
                <a:gd name="connsiteY0" fmla="*/ 0 h 104447"/>
                <a:gd name="connsiteX1" fmla="*/ 411515 w 411515"/>
                <a:gd name="connsiteY1" fmla="*/ 0 h 104447"/>
                <a:gd name="connsiteX2" fmla="*/ 411515 w 411515"/>
                <a:gd name="connsiteY2" fmla="*/ 104447 h 104447"/>
                <a:gd name="connsiteX3" fmla="*/ 391919 w 411515"/>
                <a:gd name="connsiteY3" fmla="*/ 104447 h 104447"/>
                <a:gd name="connsiteX4" fmla="*/ 356646 w 411515"/>
                <a:gd name="connsiteY4" fmla="*/ 0 h 104447"/>
                <a:gd name="connsiteX5" fmla="*/ 376242 w 411515"/>
                <a:gd name="connsiteY5" fmla="*/ 0 h 104447"/>
                <a:gd name="connsiteX6" fmla="*/ 376242 w 411515"/>
                <a:gd name="connsiteY6" fmla="*/ 104447 h 104447"/>
                <a:gd name="connsiteX7" fmla="*/ 356646 w 411515"/>
                <a:gd name="connsiteY7" fmla="*/ 104447 h 104447"/>
                <a:gd name="connsiteX8" fmla="*/ 321373 w 411515"/>
                <a:gd name="connsiteY8" fmla="*/ 0 h 104447"/>
                <a:gd name="connsiteX9" fmla="*/ 339009 w 411515"/>
                <a:gd name="connsiteY9" fmla="*/ 0 h 104447"/>
                <a:gd name="connsiteX10" fmla="*/ 339009 w 411515"/>
                <a:gd name="connsiteY10" fmla="*/ 104447 h 104447"/>
                <a:gd name="connsiteX11" fmla="*/ 321373 w 411515"/>
                <a:gd name="connsiteY11" fmla="*/ 104447 h 104447"/>
                <a:gd name="connsiteX12" fmla="*/ 284142 w 411515"/>
                <a:gd name="connsiteY12" fmla="*/ 0 h 104447"/>
                <a:gd name="connsiteX13" fmla="*/ 303738 w 411515"/>
                <a:gd name="connsiteY13" fmla="*/ 0 h 104447"/>
                <a:gd name="connsiteX14" fmla="*/ 303738 w 411515"/>
                <a:gd name="connsiteY14" fmla="*/ 104447 h 104447"/>
                <a:gd name="connsiteX15" fmla="*/ 284142 w 411515"/>
                <a:gd name="connsiteY15" fmla="*/ 104447 h 104447"/>
                <a:gd name="connsiteX16" fmla="*/ 248869 w 411515"/>
                <a:gd name="connsiteY16" fmla="*/ 0 h 104447"/>
                <a:gd name="connsiteX17" fmla="*/ 268465 w 411515"/>
                <a:gd name="connsiteY17" fmla="*/ 0 h 104447"/>
                <a:gd name="connsiteX18" fmla="*/ 268465 w 411515"/>
                <a:gd name="connsiteY18" fmla="*/ 104447 h 104447"/>
                <a:gd name="connsiteX19" fmla="*/ 248869 w 411515"/>
                <a:gd name="connsiteY19" fmla="*/ 104447 h 104447"/>
                <a:gd name="connsiteX20" fmla="*/ 213597 w 411515"/>
                <a:gd name="connsiteY20" fmla="*/ 0 h 104447"/>
                <a:gd name="connsiteX21" fmla="*/ 229274 w 411515"/>
                <a:gd name="connsiteY21" fmla="*/ 0 h 104447"/>
                <a:gd name="connsiteX22" fmla="*/ 229274 w 411515"/>
                <a:gd name="connsiteY22" fmla="*/ 104447 h 104447"/>
                <a:gd name="connsiteX23" fmla="*/ 213597 w 411515"/>
                <a:gd name="connsiteY23" fmla="*/ 104447 h 104447"/>
                <a:gd name="connsiteX24" fmla="*/ 178324 w 411515"/>
                <a:gd name="connsiteY24" fmla="*/ 0 h 104447"/>
                <a:gd name="connsiteX25" fmla="*/ 194001 w 411515"/>
                <a:gd name="connsiteY25" fmla="*/ 0 h 104447"/>
                <a:gd name="connsiteX26" fmla="*/ 194001 w 411515"/>
                <a:gd name="connsiteY26" fmla="*/ 104447 h 104447"/>
                <a:gd name="connsiteX27" fmla="*/ 178324 w 411515"/>
                <a:gd name="connsiteY27" fmla="*/ 104447 h 104447"/>
                <a:gd name="connsiteX28" fmla="*/ 143051 w 411515"/>
                <a:gd name="connsiteY28" fmla="*/ 0 h 104447"/>
                <a:gd name="connsiteX29" fmla="*/ 158728 w 411515"/>
                <a:gd name="connsiteY29" fmla="*/ 0 h 104447"/>
                <a:gd name="connsiteX30" fmla="*/ 158728 w 411515"/>
                <a:gd name="connsiteY30" fmla="*/ 104447 h 104447"/>
                <a:gd name="connsiteX31" fmla="*/ 143051 w 411515"/>
                <a:gd name="connsiteY31" fmla="*/ 104447 h 104447"/>
                <a:gd name="connsiteX32" fmla="*/ 105818 w 411515"/>
                <a:gd name="connsiteY32" fmla="*/ 0 h 104447"/>
                <a:gd name="connsiteX33" fmla="*/ 123454 w 411515"/>
                <a:gd name="connsiteY33" fmla="*/ 0 h 104447"/>
                <a:gd name="connsiteX34" fmla="*/ 123454 w 411515"/>
                <a:gd name="connsiteY34" fmla="*/ 104447 h 104447"/>
                <a:gd name="connsiteX35" fmla="*/ 105818 w 411515"/>
                <a:gd name="connsiteY35" fmla="*/ 104447 h 104447"/>
                <a:gd name="connsiteX36" fmla="*/ 70545 w 411515"/>
                <a:gd name="connsiteY36" fmla="*/ 0 h 104447"/>
                <a:gd name="connsiteX37" fmla="*/ 88181 w 411515"/>
                <a:gd name="connsiteY37" fmla="*/ 0 h 104447"/>
                <a:gd name="connsiteX38" fmla="*/ 88181 w 411515"/>
                <a:gd name="connsiteY38" fmla="*/ 104447 h 104447"/>
                <a:gd name="connsiteX39" fmla="*/ 84654 w 411515"/>
                <a:gd name="connsiteY39" fmla="*/ 104447 h 104447"/>
                <a:gd name="connsiteX40" fmla="*/ 70545 w 411515"/>
                <a:gd name="connsiteY40" fmla="*/ 104447 h 104447"/>
                <a:gd name="connsiteX41" fmla="*/ 70545 w 411515"/>
                <a:gd name="connsiteY41" fmla="*/ 0 h 104447"/>
                <a:gd name="connsiteX42" fmla="*/ 35273 w 411515"/>
                <a:gd name="connsiteY42" fmla="*/ 0 h 104447"/>
                <a:gd name="connsiteX43" fmla="*/ 50950 w 411515"/>
                <a:gd name="connsiteY43" fmla="*/ 0 h 104447"/>
                <a:gd name="connsiteX44" fmla="*/ 50950 w 411515"/>
                <a:gd name="connsiteY44" fmla="*/ 101899 h 104447"/>
                <a:gd name="connsiteX45" fmla="*/ 35273 w 411515"/>
                <a:gd name="connsiteY45" fmla="*/ 97653 h 104447"/>
                <a:gd name="connsiteX46" fmla="*/ 35273 w 411515"/>
                <a:gd name="connsiteY46" fmla="*/ 0 h 104447"/>
                <a:gd name="connsiteX47" fmla="*/ 0 w 411515"/>
                <a:gd name="connsiteY47" fmla="*/ 0 h 104447"/>
                <a:gd name="connsiteX48" fmla="*/ 3136 w 411515"/>
                <a:gd name="connsiteY48" fmla="*/ 0 h 104447"/>
                <a:gd name="connsiteX49" fmla="*/ 15677 w 411515"/>
                <a:gd name="connsiteY49" fmla="*/ 0 h 104447"/>
                <a:gd name="connsiteX50" fmla="*/ 15677 w 411515"/>
                <a:gd name="connsiteY50" fmla="*/ 89162 h 104447"/>
                <a:gd name="connsiteX51" fmla="*/ 0 w 411515"/>
                <a:gd name="connsiteY51" fmla="*/ 76425 h 104447"/>
                <a:gd name="connsiteX52" fmla="*/ 0 w 411515"/>
                <a:gd name="connsiteY52" fmla="*/ 0 h 10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11515" h="104447">
                  <a:moveTo>
                    <a:pt x="391919" y="0"/>
                  </a:moveTo>
                  <a:lnTo>
                    <a:pt x="411515" y="0"/>
                  </a:lnTo>
                  <a:lnTo>
                    <a:pt x="411515" y="104447"/>
                  </a:lnTo>
                  <a:lnTo>
                    <a:pt x="391919" y="104447"/>
                  </a:lnTo>
                  <a:close/>
                  <a:moveTo>
                    <a:pt x="356646" y="0"/>
                  </a:moveTo>
                  <a:lnTo>
                    <a:pt x="376242" y="0"/>
                  </a:lnTo>
                  <a:lnTo>
                    <a:pt x="376242" y="104447"/>
                  </a:lnTo>
                  <a:lnTo>
                    <a:pt x="356646" y="104447"/>
                  </a:lnTo>
                  <a:close/>
                  <a:moveTo>
                    <a:pt x="321373" y="0"/>
                  </a:moveTo>
                  <a:lnTo>
                    <a:pt x="339009" y="0"/>
                  </a:lnTo>
                  <a:lnTo>
                    <a:pt x="339009" y="104447"/>
                  </a:lnTo>
                  <a:lnTo>
                    <a:pt x="321373" y="104447"/>
                  </a:lnTo>
                  <a:close/>
                  <a:moveTo>
                    <a:pt x="284142" y="0"/>
                  </a:moveTo>
                  <a:lnTo>
                    <a:pt x="303738" y="0"/>
                  </a:lnTo>
                  <a:lnTo>
                    <a:pt x="303738" y="104447"/>
                  </a:lnTo>
                  <a:lnTo>
                    <a:pt x="284142" y="104447"/>
                  </a:lnTo>
                  <a:close/>
                  <a:moveTo>
                    <a:pt x="248869" y="0"/>
                  </a:moveTo>
                  <a:lnTo>
                    <a:pt x="268465" y="0"/>
                  </a:lnTo>
                  <a:lnTo>
                    <a:pt x="268465" y="104447"/>
                  </a:lnTo>
                  <a:lnTo>
                    <a:pt x="248869" y="104447"/>
                  </a:lnTo>
                  <a:close/>
                  <a:moveTo>
                    <a:pt x="213597" y="0"/>
                  </a:moveTo>
                  <a:lnTo>
                    <a:pt x="229274" y="0"/>
                  </a:lnTo>
                  <a:lnTo>
                    <a:pt x="229274" y="104447"/>
                  </a:lnTo>
                  <a:lnTo>
                    <a:pt x="213597" y="104447"/>
                  </a:lnTo>
                  <a:close/>
                  <a:moveTo>
                    <a:pt x="178324" y="0"/>
                  </a:moveTo>
                  <a:lnTo>
                    <a:pt x="194001" y="0"/>
                  </a:lnTo>
                  <a:lnTo>
                    <a:pt x="194001" y="104447"/>
                  </a:lnTo>
                  <a:lnTo>
                    <a:pt x="178324" y="104447"/>
                  </a:lnTo>
                  <a:close/>
                  <a:moveTo>
                    <a:pt x="143051" y="0"/>
                  </a:moveTo>
                  <a:lnTo>
                    <a:pt x="158728" y="0"/>
                  </a:lnTo>
                  <a:lnTo>
                    <a:pt x="158728" y="104447"/>
                  </a:lnTo>
                  <a:lnTo>
                    <a:pt x="143051" y="104447"/>
                  </a:lnTo>
                  <a:close/>
                  <a:moveTo>
                    <a:pt x="105818" y="0"/>
                  </a:moveTo>
                  <a:lnTo>
                    <a:pt x="123454" y="0"/>
                  </a:lnTo>
                  <a:lnTo>
                    <a:pt x="123454" y="104447"/>
                  </a:lnTo>
                  <a:lnTo>
                    <a:pt x="105818" y="104447"/>
                  </a:lnTo>
                  <a:close/>
                  <a:moveTo>
                    <a:pt x="70545" y="0"/>
                  </a:moveTo>
                  <a:cubicBezTo>
                    <a:pt x="70545" y="0"/>
                    <a:pt x="70545" y="0"/>
                    <a:pt x="88181" y="0"/>
                  </a:cubicBezTo>
                  <a:cubicBezTo>
                    <a:pt x="88181" y="0"/>
                    <a:pt x="88181" y="0"/>
                    <a:pt x="88181" y="104447"/>
                  </a:cubicBezTo>
                  <a:cubicBezTo>
                    <a:pt x="88181" y="104447"/>
                    <a:pt x="88181" y="104447"/>
                    <a:pt x="84654" y="104447"/>
                  </a:cubicBezTo>
                  <a:cubicBezTo>
                    <a:pt x="81127" y="104447"/>
                    <a:pt x="74072" y="104447"/>
                    <a:pt x="70545" y="104447"/>
                  </a:cubicBezTo>
                  <a:cubicBezTo>
                    <a:pt x="70545" y="104447"/>
                    <a:pt x="70545" y="104447"/>
                    <a:pt x="70545" y="0"/>
                  </a:cubicBezTo>
                  <a:close/>
                  <a:moveTo>
                    <a:pt x="35273" y="0"/>
                  </a:moveTo>
                  <a:cubicBezTo>
                    <a:pt x="35273" y="0"/>
                    <a:pt x="35273" y="0"/>
                    <a:pt x="50950" y="0"/>
                  </a:cubicBezTo>
                  <a:cubicBezTo>
                    <a:pt x="50950" y="0"/>
                    <a:pt x="50950" y="0"/>
                    <a:pt x="50950" y="101899"/>
                  </a:cubicBezTo>
                  <a:cubicBezTo>
                    <a:pt x="44679" y="101899"/>
                    <a:pt x="41544" y="101899"/>
                    <a:pt x="35273" y="97653"/>
                  </a:cubicBezTo>
                  <a:cubicBezTo>
                    <a:pt x="35273" y="97653"/>
                    <a:pt x="35273" y="97653"/>
                    <a:pt x="35273" y="0"/>
                  </a:cubicBezTo>
                  <a:close/>
                  <a:moveTo>
                    <a:pt x="0" y="0"/>
                  </a:moveTo>
                  <a:cubicBezTo>
                    <a:pt x="0" y="0"/>
                    <a:pt x="3136" y="0"/>
                    <a:pt x="3136" y="0"/>
                  </a:cubicBezTo>
                  <a:cubicBezTo>
                    <a:pt x="3136" y="0"/>
                    <a:pt x="3136" y="0"/>
                    <a:pt x="15677" y="0"/>
                  </a:cubicBezTo>
                  <a:cubicBezTo>
                    <a:pt x="15677" y="0"/>
                    <a:pt x="15677" y="0"/>
                    <a:pt x="15677" y="89162"/>
                  </a:cubicBezTo>
                  <a:cubicBezTo>
                    <a:pt x="9406" y="84916"/>
                    <a:pt x="6271" y="80671"/>
                    <a:pt x="0" y="76425"/>
                  </a:cubicBezTo>
                  <a:cubicBezTo>
                    <a:pt x="0" y="76425"/>
                    <a:pt x="0" y="76425"/>
                    <a:pt x="0" y="0"/>
                  </a:cubicBez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cs typeface="+mn-ea"/>
                <a:sym typeface="+mn-lt"/>
              </a:endParaRPr>
            </a:p>
          </p:txBody>
        </p:sp>
        <p:sp>
          <p:nvSpPr>
            <p:cNvPr id="27" name="îSľîḓe">
              <a:extLst>
                <a:ext uri="{FF2B5EF4-FFF2-40B4-BE49-F238E27FC236}">
                  <a16:creationId xmlns:a16="http://schemas.microsoft.com/office/drawing/2014/main" id="{06FD4F4D-1D1E-404F-8CE0-C4E973D4544D}"/>
                </a:ext>
              </a:extLst>
            </p:cNvPr>
            <p:cNvSpPr/>
            <p:nvPr/>
          </p:nvSpPr>
          <p:spPr bwMode="auto">
            <a:xfrm>
              <a:off x="5067518" y="4656335"/>
              <a:ext cx="17636" cy="1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8" name="iślíḑè">
              <a:extLst>
                <a:ext uri="{FF2B5EF4-FFF2-40B4-BE49-F238E27FC236}">
                  <a16:creationId xmlns:a16="http://schemas.microsoft.com/office/drawing/2014/main" id="{C5F51277-E892-4AF9-949F-BBB0125E56AE}"/>
                </a:ext>
              </a:extLst>
            </p:cNvPr>
            <p:cNvSpPr/>
            <p:nvPr/>
          </p:nvSpPr>
          <p:spPr bwMode="auto">
            <a:xfrm>
              <a:off x="5104751" y="4656335"/>
              <a:ext cx="15677" cy="104447"/>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9" name="ïṥḻïḑé">
              <a:extLst>
                <a:ext uri="{FF2B5EF4-FFF2-40B4-BE49-F238E27FC236}">
                  <a16:creationId xmlns:a16="http://schemas.microsoft.com/office/drawing/2014/main" id="{C972BC10-5D01-4557-89CA-E9ED6F7074E3}"/>
                </a:ext>
              </a:extLst>
            </p:cNvPr>
            <p:cNvSpPr/>
            <p:nvPr/>
          </p:nvSpPr>
          <p:spPr bwMode="auto">
            <a:xfrm>
              <a:off x="5140024" y="4656335"/>
              <a:ext cx="15677" cy="1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0" name="ïṥḷïďè">
              <a:extLst>
                <a:ext uri="{FF2B5EF4-FFF2-40B4-BE49-F238E27FC236}">
                  <a16:creationId xmlns:a16="http://schemas.microsoft.com/office/drawing/2014/main" id="{F90374D9-87FB-46D8-BC2E-E3D12964D653}"/>
                </a:ext>
              </a:extLst>
            </p:cNvPr>
            <p:cNvSpPr/>
            <p:nvPr/>
          </p:nvSpPr>
          <p:spPr bwMode="auto">
            <a:xfrm>
              <a:off x="5175297" y="4656335"/>
              <a:ext cx="15677" cy="1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1" name="iṡļiḍè">
              <a:extLst>
                <a:ext uri="{FF2B5EF4-FFF2-40B4-BE49-F238E27FC236}">
                  <a16:creationId xmlns:a16="http://schemas.microsoft.com/office/drawing/2014/main" id="{0CF0D189-7D58-4561-8520-7DC2A827007E}"/>
                </a:ext>
              </a:extLst>
            </p:cNvPr>
            <p:cNvSpPr/>
            <p:nvPr/>
          </p:nvSpPr>
          <p:spPr bwMode="auto">
            <a:xfrm>
              <a:off x="5210569" y="4656335"/>
              <a:ext cx="19596" cy="104447"/>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2" name="iśļîde">
              <a:extLst>
                <a:ext uri="{FF2B5EF4-FFF2-40B4-BE49-F238E27FC236}">
                  <a16:creationId xmlns:a16="http://schemas.microsoft.com/office/drawing/2014/main" id="{95A3291C-527D-4E66-92AD-9ABE04F9736F}"/>
                </a:ext>
              </a:extLst>
            </p:cNvPr>
            <p:cNvSpPr/>
            <p:nvPr/>
          </p:nvSpPr>
          <p:spPr bwMode="auto">
            <a:xfrm>
              <a:off x="5245842" y="4656335"/>
              <a:ext cx="19596" cy="1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3" name="ïś1iďè">
              <a:extLst>
                <a:ext uri="{FF2B5EF4-FFF2-40B4-BE49-F238E27FC236}">
                  <a16:creationId xmlns:a16="http://schemas.microsoft.com/office/drawing/2014/main" id="{5CC45E92-A7EF-4609-901F-D0C903B165D9}"/>
                </a:ext>
              </a:extLst>
            </p:cNvPr>
            <p:cNvSpPr/>
            <p:nvPr/>
          </p:nvSpPr>
          <p:spPr bwMode="auto">
            <a:xfrm>
              <a:off x="5283073" y="4656335"/>
              <a:ext cx="17636" cy="104447"/>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4" name="íṣḻîďè">
              <a:extLst>
                <a:ext uri="{FF2B5EF4-FFF2-40B4-BE49-F238E27FC236}">
                  <a16:creationId xmlns:a16="http://schemas.microsoft.com/office/drawing/2014/main" id="{50A51744-F749-4176-B240-2F064803294C}"/>
                </a:ext>
              </a:extLst>
            </p:cNvPr>
            <p:cNvSpPr/>
            <p:nvPr/>
          </p:nvSpPr>
          <p:spPr bwMode="auto">
            <a:xfrm>
              <a:off x="5318346" y="4656335"/>
              <a:ext cx="19596" cy="1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5" name="ïṣlíḋe">
              <a:extLst>
                <a:ext uri="{FF2B5EF4-FFF2-40B4-BE49-F238E27FC236}">
                  <a16:creationId xmlns:a16="http://schemas.microsoft.com/office/drawing/2014/main" id="{C67438BE-A0BC-4996-9467-5040CD5DAF65}"/>
                </a:ext>
              </a:extLst>
            </p:cNvPr>
            <p:cNvSpPr/>
            <p:nvPr/>
          </p:nvSpPr>
          <p:spPr bwMode="auto">
            <a:xfrm>
              <a:off x="5353619" y="4656335"/>
              <a:ext cx="19596" cy="1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36" name="iş1ïde">
              <a:extLst>
                <a:ext uri="{FF2B5EF4-FFF2-40B4-BE49-F238E27FC236}">
                  <a16:creationId xmlns:a16="http://schemas.microsoft.com/office/drawing/2014/main" id="{E66E7D5A-DEDB-46C8-9E37-84FE8FDAD805}"/>
                </a:ext>
              </a:extLst>
            </p:cNvPr>
            <p:cNvSpPr/>
            <p:nvPr/>
          </p:nvSpPr>
          <p:spPr bwMode="auto">
            <a:xfrm>
              <a:off x="5388892" y="4656335"/>
              <a:ext cx="19596" cy="104447"/>
            </a:xfrm>
            <a:custGeom>
              <a:avLst/>
              <a:gdLst>
                <a:gd name="T0" fmla="*/ 0 w 6"/>
                <a:gd name="T1" fmla="*/ 17 h 25"/>
                <a:gd name="T2" fmla="*/ 0 w 6"/>
                <a:gd name="T3" fmla="*/ 25 h 25"/>
                <a:gd name="T4" fmla="*/ 6 w 6"/>
                <a:gd name="T5" fmla="*/ 25 h 25"/>
                <a:gd name="T6" fmla="*/ 6 w 6"/>
                <a:gd name="T7" fmla="*/ 21 h 25"/>
                <a:gd name="T8" fmla="*/ 0 w 6"/>
                <a:gd name="T9" fmla="*/ 17 h 25"/>
                <a:gd name="T10" fmla="*/ 6 w 6"/>
                <a:gd name="T11" fmla="*/ 0 h 25"/>
                <a:gd name="T12" fmla="*/ 0 w 6"/>
                <a:gd name="T13" fmla="*/ 0 h 25"/>
                <a:gd name="T14" fmla="*/ 0 w 6"/>
                <a:gd name="T15" fmla="*/ 3 h 25"/>
                <a:gd name="T16" fmla="*/ 6 w 6"/>
                <a:gd name="T17" fmla="*/ 0 h 25"/>
                <a:gd name="T18" fmla="*/ 6 w 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5">
                  <a:moveTo>
                    <a:pt x="0" y="17"/>
                  </a:moveTo>
                  <a:cubicBezTo>
                    <a:pt x="0" y="25"/>
                    <a:pt x="0" y="25"/>
                    <a:pt x="0" y="25"/>
                  </a:cubicBezTo>
                  <a:cubicBezTo>
                    <a:pt x="6" y="25"/>
                    <a:pt x="6" y="25"/>
                    <a:pt x="6" y="25"/>
                  </a:cubicBezTo>
                  <a:cubicBezTo>
                    <a:pt x="6" y="21"/>
                    <a:pt x="6" y="21"/>
                    <a:pt x="6" y="21"/>
                  </a:cubicBezTo>
                  <a:cubicBezTo>
                    <a:pt x="3" y="20"/>
                    <a:pt x="2" y="19"/>
                    <a:pt x="0" y="17"/>
                  </a:cubicBezTo>
                  <a:moveTo>
                    <a:pt x="6" y="0"/>
                  </a:moveTo>
                  <a:cubicBezTo>
                    <a:pt x="0" y="0"/>
                    <a:pt x="0" y="0"/>
                    <a:pt x="0" y="0"/>
                  </a:cubicBezTo>
                  <a:cubicBezTo>
                    <a:pt x="0" y="3"/>
                    <a:pt x="0" y="3"/>
                    <a:pt x="0" y="3"/>
                  </a:cubicBezTo>
                  <a:cubicBezTo>
                    <a:pt x="2" y="2"/>
                    <a:pt x="3" y="0"/>
                    <a:pt x="6" y="0"/>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i$ḷïdê">
              <a:extLst>
                <a:ext uri="{FF2B5EF4-FFF2-40B4-BE49-F238E27FC236}">
                  <a16:creationId xmlns:a16="http://schemas.microsoft.com/office/drawing/2014/main" id="{1F4A3519-316A-4022-A27B-D682E2419214}"/>
                </a:ext>
              </a:extLst>
            </p:cNvPr>
            <p:cNvSpPr/>
            <p:nvPr/>
          </p:nvSpPr>
          <p:spPr bwMode="auto">
            <a:xfrm>
              <a:off x="5424164" y="4656335"/>
              <a:ext cx="19596" cy="104447"/>
            </a:xfrm>
            <a:custGeom>
              <a:avLst/>
              <a:gdLst>
                <a:gd name="T0" fmla="*/ 10 w 10"/>
                <a:gd name="T1" fmla="*/ 35 h 41"/>
                <a:gd name="T2" fmla="*/ 0 w 10"/>
                <a:gd name="T3" fmla="*/ 35 h 41"/>
                <a:gd name="T4" fmla="*/ 0 w 10"/>
                <a:gd name="T5" fmla="*/ 41 h 41"/>
                <a:gd name="T6" fmla="*/ 10 w 10"/>
                <a:gd name="T7" fmla="*/ 41 h 41"/>
                <a:gd name="T8" fmla="*/ 10 w 10"/>
                <a:gd name="T9" fmla="*/ 35 h 41"/>
                <a:gd name="T10" fmla="*/ 10 w 10"/>
                <a:gd name="T11" fmla="*/ 0 h 41"/>
                <a:gd name="T12" fmla="*/ 0 w 10"/>
                <a:gd name="T13" fmla="*/ 0 h 41"/>
                <a:gd name="T14" fmla="*/ 0 w 10"/>
                <a:gd name="T15" fmla="*/ 0 h 41"/>
                <a:gd name="T16" fmla="*/ 10 w 10"/>
                <a:gd name="T17" fmla="*/ 0 h 41"/>
                <a:gd name="T18" fmla="*/ 10 w 1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1">
                  <a:moveTo>
                    <a:pt x="10" y="35"/>
                  </a:moveTo>
                  <a:lnTo>
                    <a:pt x="0" y="35"/>
                  </a:lnTo>
                  <a:lnTo>
                    <a:pt x="0" y="41"/>
                  </a:lnTo>
                  <a:lnTo>
                    <a:pt x="10" y="41"/>
                  </a:lnTo>
                  <a:lnTo>
                    <a:pt x="10" y="35"/>
                  </a:lnTo>
                  <a:close/>
                  <a:moveTo>
                    <a:pt x="10" y="0"/>
                  </a:moveTo>
                  <a:lnTo>
                    <a:pt x="0" y="0"/>
                  </a:lnTo>
                  <a:lnTo>
                    <a:pt x="0" y="0"/>
                  </a:lnTo>
                  <a:lnTo>
                    <a:pt x="10" y="0"/>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iṣļiḋè">
              <a:extLst>
                <a:ext uri="{FF2B5EF4-FFF2-40B4-BE49-F238E27FC236}">
                  <a16:creationId xmlns:a16="http://schemas.microsoft.com/office/drawing/2014/main" id="{7C568A6A-1849-4F38-B2E0-D36130979A87}"/>
                </a:ext>
              </a:extLst>
            </p:cNvPr>
            <p:cNvSpPr/>
            <p:nvPr/>
          </p:nvSpPr>
          <p:spPr bwMode="auto">
            <a:xfrm>
              <a:off x="5424164" y="4656335"/>
              <a:ext cx="19596" cy="104447"/>
            </a:xfrm>
            <a:custGeom>
              <a:avLst/>
              <a:gdLst>
                <a:gd name="T0" fmla="*/ 10 w 10"/>
                <a:gd name="T1" fmla="*/ 35 h 41"/>
                <a:gd name="T2" fmla="*/ 0 w 10"/>
                <a:gd name="T3" fmla="*/ 35 h 41"/>
                <a:gd name="T4" fmla="*/ 0 w 10"/>
                <a:gd name="T5" fmla="*/ 41 h 41"/>
                <a:gd name="T6" fmla="*/ 10 w 10"/>
                <a:gd name="T7" fmla="*/ 41 h 41"/>
                <a:gd name="T8" fmla="*/ 10 w 10"/>
                <a:gd name="T9" fmla="*/ 35 h 41"/>
                <a:gd name="T10" fmla="*/ 10 w 10"/>
                <a:gd name="T11" fmla="*/ 0 h 41"/>
                <a:gd name="T12" fmla="*/ 0 w 10"/>
                <a:gd name="T13" fmla="*/ 0 h 41"/>
                <a:gd name="T14" fmla="*/ 0 w 10"/>
                <a:gd name="T15" fmla="*/ 0 h 41"/>
                <a:gd name="T16" fmla="*/ 10 w 10"/>
                <a:gd name="T17" fmla="*/ 0 h 41"/>
                <a:gd name="T18" fmla="*/ 10 w 1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1">
                  <a:moveTo>
                    <a:pt x="10" y="35"/>
                  </a:moveTo>
                  <a:lnTo>
                    <a:pt x="0" y="35"/>
                  </a:lnTo>
                  <a:lnTo>
                    <a:pt x="0" y="41"/>
                  </a:lnTo>
                  <a:lnTo>
                    <a:pt x="10" y="41"/>
                  </a:lnTo>
                  <a:lnTo>
                    <a:pt x="10" y="35"/>
                  </a:lnTo>
                  <a:moveTo>
                    <a:pt x="10" y="0"/>
                  </a:moveTo>
                  <a:lnTo>
                    <a:pt x="0" y="0"/>
                  </a:lnTo>
                  <a:lnTo>
                    <a:pt x="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9" name="iśľïďé">
              <a:extLst>
                <a:ext uri="{FF2B5EF4-FFF2-40B4-BE49-F238E27FC236}">
                  <a16:creationId xmlns:a16="http://schemas.microsoft.com/office/drawing/2014/main" id="{4F6E9927-2AC4-41BD-8C58-8D58B4B641F6}"/>
                </a:ext>
              </a:extLst>
            </p:cNvPr>
            <p:cNvSpPr/>
            <p:nvPr/>
          </p:nvSpPr>
          <p:spPr bwMode="auto">
            <a:xfrm>
              <a:off x="5459437" y="4656335"/>
              <a:ext cx="19596" cy="104447"/>
            </a:xfrm>
            <a:custGeom>
              <a:avLst/>
              <a:gdLst>
                <a:gd name="T0" fmla="*/ 6 w 6"/>
                <a:gd name="T1" fmla="*/ 20 h 25"/>
                <a:gd name="T2" fmla="*/ 2 w 6"/>
                <a:gd name="T3" fmla="*/ 21 h 25"/>
                <a:gd name="T4" fmla="*/ 0 w 6"/>
                <a:gd name="T5" fmla="*/ 21 h 25"/>
                <a:gd name="T6" fmla="*/ 0 w 6"/>
                <a:gd name="T7" fmla="*/ 25 h 25"/>
                <a:gd name="T8" fmla="*/ 6 w 6"/>
                <a:gd name="T9" fmla="*/ 25 h 25"/>
                <a:gd name="T10" fmla="*/ 6 w 6"/>
                <a:gd name="T11" fmla="*/ 20 h 25"/>
                <a:gd name="T12" fmla="*/ 6 w 6"/>
                <a:gd name="T13" fmla="*/ 0 h 25"/>
                <a:gd name="T14" fmla="*/ 0 w 6"/>
                <a:gd name="T15" fmla="*/ 0 h 25"/>
                <a:gd name="T16" fmla="*/ 0 w 6"/>
                <a:gd name="T17" fmla="*/ 0 h 25"/>
                <a:gd name="T18" fmla="*/ 2 w 6"/>
                <a:gd name="T19" fmla="*/ 0 h 25"/>
                <a:gd name="T20" fmla="*/ 6 w 6"/>
                <a:gd name="T21" fmla="*/ 1 h 25"/>
                <a:gd name="T22" fmla="*/ 6 w 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5">
                  <a:moveTo>
                    <a:pt x="6" y="20"/>
                  </a:moveTo>
                  <a:cubicBezTo>
                    <a:pt x="4" y="20"/>
                    <a:pt x="3" y="21"/>
                    <a:pt x="2" y="21"/>
                  </a:cubicBezTo>
                  <a:cubicBezTo>
                    <a:pt x="0" y="21"/>
                    <a:pt x="0" y="21"/>
                    <a:pt x="0" y="21"/>
                  </a:cubicBezTo>
                  <a:cubicBezTo>
                    <a:pt x="0" y="25"/>
                    <a:pt x="0" y="25"/>
                    <a:pt x="0" y="25"/>
                  </a:cubicBezTo>
                  <a:cubicBezTo>
                    <a:pt x="6" y="25"/>
                    <a:pt x="6" y="25"/>
                    <a:pt x="6" y="25"/>
                  </a:cubicBezTo>
                  <a:cubicBezTo>
                    <a:pt x="6" y="20"/>
                    <a:pt x="6" y="20"/>
                    <a:pt x="6" y="20"/>
                  </a:cubicBezTo>
                  <a:moveTo>
                    <a:pt x="6" y="0"/>
                  </a:moveTo>
                  <a:cubicBezTo>
                    <a:pt x="0" y="0"/>
                    <a:pt x="0" y="0"/>
                    <a:pt x="0" y="0"/>
                  </a:cubicBezTo>
                  <a:cubicBezTo>
                    <a:pt x="0" y="0"/>
                    <a:pt x="0" y="0"/>
                    <a:pt x="0" y="0"/>
                  </a:cubicBezTo>
                  <a:cubicBezTo>
                    <a:pt x="2" y="0"/>
                    <a:pt x="2" y="0"/>
                    <a:pt x="2" y="0"/>
                  </a:cubicBezTo>
                  <a:cubicBezTo>
                    <a:pt x="3" y="0"/>
                    <a:pt x="4" y="0"/>
                    <a:pt x="6" y="1"/>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îsḷiḑe">
              <a:extLst>
                <a:ext uri="{FF2B5EF4-FFF2-40B4-BE49-F238E27FC236}">
                  <a16:creationId xmlns:a16="http://schemas.microsoft.com/office/drawing/2014/main" id="{C673E96B-DCEF-41E4-A421-96F94191C1A7}"/>
                </a:ext>
              </a:extLst>
            </p:cNvPr>
            <p:cNvSpPr/>
            <p:nvPr/>
          </p:nvSpPr>
          <p:spPr bwMode="auto">
            <a:xfrm>
              <a:off x="4863720" y="4478011"/>
              <a:ext cx="564363" cy="152848"/>
            </a:xfrm>
            <a:custGeom>
              <a:avLst/>
              <a:gdLst>
                <a:gd name="T0" fmla="*/ 169 w 174"/>
                <a:gd name="T1" fmla="*/ 47 h 47"/>
                <a:gd name="T2" fmla="*/ 4 w 174"/>
                <a:gd name="T3" fmla="*/ 47 h 47"/>
                <a:gd name="T4" fmla="*/ 0 w 174"/>
                <a:gd name="T5" fmla="*/ 43 h 47"/>
                <a:gd name="T6" fmla="*/ 0 w 174"/>
                <a:gd name="T7" fmla="*/ 5 h 47"/>
                <a:gd name="T8" fmla="*/ 4 w 174"/>
                <a:gd name="T9" fmla="*/ 0 h 47"/>
                <a:gd name="T10" fmla="*/ 169 w 174"/>
                <a:gd name="T11" fmla="*/ 0 h 47"/>
                <a:gd name="T12" fmla="*/ 174 w 174"/>
                <a:gd name="T13" fmla="*/ 5 h 47"/>
                <a:gd name="T14" fmla="*/ 174 w 174"/>
                <a:gd name="T15" fmla="*/ 43 h 47"/>
                <a:gd name="T16" fmla="*/ 169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69" y="47"/>
                  </a:moveTo>
                  <a:cubicBezTo>
                    <a:pt x="4" y="47"/>
                    <a:pt x="4" y="47"/>
                    <a:pt x="4" y="47"/>
                  </a:cubicBezTo>
                  <a:cubicBezTo>
                    <a:pt x="2" y="47"/>
                    <a:pt x="0" y="45"/>
                    <a:pt x="0" y="43"/>
                  </a:cubicBezTo>
                  <a:cubicBezTo>
                    <a:pt x="0" y="5"/>
                    <a:pt x="0" y="5"/>
                    <a:pt x="0" y="5"/>
                  </a:cubicBezTo>
                  <a:cubicBezTo>
                    <a:pt x="0" y="2"/>
                    <a:pt x="2" y="0"/>
                    <a:pt x="4" y="0"/>
                  </a:cubicBezTo>
                  <a:cubicBezTo>
                    <a:pt x="169" y="0"/>
                    <a:pt x="169" y="0"/>
                    <a:pt x="169" y="0"/>
                  </a:cubicBezTo>
                  <a:cubicBezTo>
                    <a:pt x="172" y="0"/>
                    <a:pt x="174" y="2"/>
                    <a:pt x="174" y="5"/>
                  </a:cubicBezTo>
                  <a:cubicBezTo>
                    <a:pt x="174" y="43"/>
                    <a:pt x="174" y="43"/>
                    <a:pt x="174" y="43"/>
                  </a:cubicBezTo>
                  <a:cubicBezTo>
                    <a:pt x="174" y="45"/>
                    <a:pt x="172" y="47"/>
                    <a:pt x="169" y="47"/>
                  </a:cubicBezTo>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îşļïḋê">
              <a:extLst>
                <a:ext uri="{FF2B5EF4-FFF2-40B4-BE49-F238E27FC236}">
                  <a16:creationId xmlns:a16="http://schemas.microsoft.com/office/drawing/2014/main" id="{B58930F9-6271-48FF-8621-4112C76D72F5}"/>
                </a:ext>
              </a:extLst>
            </p:cNvPr>
            <p:cNvSpPr/>
            <p:nvPr/>
          </p:nvSpPr>
          <p:spPr bwMode="auto">
            <a:xfrm>
              <a:off x="4853923" y="4505446"/>
              <a:ext cx="580040" cy="101899"/>
            </a:xfrm>
            <a:custGeom>
              <a:avLst/>
              <a:gdLst>
                <a:gd name="T0" fmla="*/ 174 w 179"/>
                <a:gd name="T1" fmla="*/ 32 h 32"/>
                <a:gd name="T2" fmla="*/ 6 w 179"/>
                <a:gd name="T3" fmla="*/ 32 h 32"/>
                <a:gd name="T4" fmla="*/ 0 w 179"/>
                <a:gd name="T5" fmla="*/ 27 h 32"/>
                <a:gd name="T6" fmla="*/ 0 w 179"/>
                <a:gd name="T7" fmla="*/ 5 h 32"/>
                <a:gd name="T8" fmla="*/ 6 w 179"/>
                <a:gd name="T9" fmla="*/ 0 h 32"/>
                <a:gd name="T10" fmla="*/ 174 w 179"/>
                <a:gd name="T11" fmla="*/ 0 h 32"/>
                <a:gd name="T12" fmla="*/ 179 w 179"/>
                <a:gd name="T13" fmla="*/ 5 h 32"/>
                <a:gd name="T14" fmla="*/ 179 w 179"/>
                <a:gd name="T15" fmla="*/ 27 h 32"/>
                <a:gd name="T16" fmla="*/ 174 w 17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2">
                  <a:moveTo>
                    <a:pt x="174" y="32"/>
                  </a:moveTo>
                  <a:cubicBezTo>
                    <a:pt x="6" y="32"/>
                    <a:pt x="6" y="32"/>
                    <a:pt x="6" y="32"/>
                  </a:cubicBezTo>
                  <a:cubicBezTo>
                    <a:pt x="3" y="32"/>
                    <a:pt x="0" y="30"/>
                    <a:pt x="0" y="27"/>
                  </a:cubicBezTo>
                  <a:cubicBezTo>
                    <a:pt x="0" y="5"/>
                    <a:pt x="0" y="5"/>
                    <a:pt x="0" y="5"/>
                  </a:cubicBezTo>
                  <a:cubicBezTo>
                    <a:pt x="0" y="2"/>
                    <a:pt x="3" y="0"/>
                    <a:pt x="6" y="0"/>
                  </a:cubicBezTo>
                  <a:cubicBezTo>
                    <a:pt x="174" y="0"/>
                    <a:pt x="174" y="0"/>
                    <a:pt x="174" y="0"/>
                  </a:cubicBezTo>
                  <a:cubicBezTo>
                    <a:pt x="176" y="0"/>
                    <a:pt x="179" y="2"/>
                    <a:pt x="179" y="5"/>
                  </a:cubicBezTo>
                  <a:cubicBezTo>
                    <a:pt x="179" y="27"/>
                    <a:pt x="179" y="27"/>
                    <a:pt x="179" y="27"/>
                  </a:cubicBezTo>
                  <a:cubicBezTo>
                    <a:pt x="179" y="30"/>
                    <a:pt x="176" y="32"/>
                    <a:pt x="174" y="32"/>
                  </a:cubicBezTo>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2" name="îṥļïḍé">
              <a:extLst>
                <a:ext uri="{FF2B5EF4-FFF2-40B4-BE49-F238E27FC236}">
                  <a16:creationId xmlns:a16="http://schemas.microsoft.com/office/drawing/2014/main" id="{87B17ADD-54A1-4C04-A4CB-BBCBDBA5A18B}"/>
                </a:ext>
              </a:extLst>
            </p:cNvPr>
            <p:cNvSpPr/>
            <p:nvPr/>
          </p:nvSpPr>
          <p:spPr bwMode="auto">
            <a:xfrm>
              <a:off x="4983256" y="4352597"/>
              <a:ext cx="17636" cy="103859"/>
            </a:xfrm>
            <a:custGeom>
              <a:avLst/>
              <a:gdLst>
                <a:gd name="T0" fmla="*/ 0 w 5"/>
                <a:gd name="T1" fmla="*/ 32 h 32"/>
                <a:gd name="T2" fmla="*/ 0 w 5"/>
                <a:gd name="T3" fmla="*/ 32 h 32"/>
                <a:gd name="T4" fmla="*/ 1 w 5"/>
                <a:gd name="T5" fmla="*/ 32 h 32"/>
                <a:gd name="T6" fmla="*/ 0 w 5"/>
                <a:gd name="T7" fmla="*/ 32 h 32"/>
                <a:gd name="T8" fmla="*/ 5 w 5"/>
                <a:gd name="T9" fmla="*/ 0 h 32"/>
                <a:gd name="T10" fmla="*/ 0 w 5"/>
                <a:gd name="T11" fmla="*/ 0 h 32"/>
                <a:gd name="T12" fmla="*/ 0 w 5"/>
                <a:gd name="T13" fmla="*/ 0 h 32"/>
                <a:gd name="T14" fmla="*/ 1 w 5"/>
                <a:gd name="T15" fmla="*/ 0 h 32"/>
                <a:gd name="T16" fmla="*/ 5 w 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2">
                  <a:moveTo>
                    <a:pt x="0" y="32"/>
                  </a:moveTo>
                  <a:cubicBezTo>
                    <a:pt x="0" y="32"/>
                    <a:pt x="0" y="32"/>
                    <a:pt x="0" y="32"/>
                  </a:cubicBezTo>
                  <a:cubicBezTo>
                    <a:pt x="1" y="32"/>
                    <a:pt x="1" y="32"/>
                    <a:pt x="1" y="32"/>
                  </a:cubicBezTo>
                  <a:cubicBezTo>
                    <a:pt x="1" y="32"/>
                    <a:pt x="0" y="32"/>
                    <a:pt x="0" y="32"/>
                  </a:cubicBezTo>
                  <a:moveTo>
                    <a:pt x="5" y="0"/>
                  </a:moveTo>
                  <a:cubicBezTo>
                    <a:pt x="0" y="0"/>
                    <a:pt x="0" y="0"/>
                    <a:pt x="0" y="0"/>
                  </a:cubicBezTo>
                  <a:cubicBezTo>
                    <a:pt x="0" y="0"/>
                    <a:pt x="0" y="0"/>
                    <a:pt x="0" y="0"/>
                  </a:cubicBezTo>
                  <a:cubicBezTo>
                    <a:pt x="0" y="0"/>
                    <a:pt x="1" y="0"/>
                    <a:pt x="1" y="0"/>
                  </a:cubicBezTo>
                  <a:cubicBezTo>
                    <a:pt x="5" y="0"/>
                    <a:pt x="5" y="0"/>
                    <a:pt x="5"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îṡliḍe">
              <a:extLst>
                <a:ext uri="{FF2B5EF4-FFF2-40B4-BE49-F238E27FC236}">
                  <a16:creationId xmlns:a16="http://schemas.microsoft.com/office/drawing/2014/main" id="{2C0C3E94-7D7E-4773-95EA-F6EA5FA01798}"/>
                </a:ext>
              </a:extLst>
            </p:cNvPr>
            <p:cNvSpPr/>
            <p:nvPr/>
          </p:nvSpPr>
          <p:spPr bwMode="auto">
            <a:xfrm>
              <a:off x="4983256" y="4352597"/>
              <a:ext cx="17636" cy="103859"/>
            </a:xfrm>
            <a:custGeom>
              <a:avLst/>
              <a:gdLst>
                <a:gd name="T0" fmla="*/ 5 w 5"/>
                <a:gd name="T1" fmla="*/ 0 h 32"/>
                <a:gd name="T2" fmla="*/ 1 w 5"/>
                <a:gd name="T3" fmla="*/ 0 h 32"/>
                <a:gd name="T4" fmla="*/ 0 w 5"/>
                <a:gd name="T5" fmla="*/ 0 h 32"/>
                <a:gd name="T6" fmla="*/ 0 w 5"/>
                <a:gd name="T7" fmla="*/ 32 h 32"/>
                <a:gd name="T8" fmla="*/ 1 w 5"/>
                <a:gd name="T9" fmla="*/ 32 h 32"/>
                <a:gd name="T10" fmla="*/ 5 w 5"/>
                <a:gd name="T11" fmla="*/ 32 h 32"/>
                <a:gd name="T12" fmla="*/ 5 w 5"/>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 h="32">
                  <a:moveTo>
                    <a:pt x="5" y="0"/>
                  </a:moveTo>
                  <a:cubicBezTo>
                    <a:pt x="1" y="0"/>
                    <a:pt x="1" y="0"/>
                    <a:pt x="1" y="0"/>
                  </a:cubicBezTo>
                  <a:cubicBezTo>
                    <a:pt x="1" y="0"/>
                    <a:pt x="0" y="0"/>
                    <a:pt x="0" y="0"/>
                  </a:cubicBezTo>
                  <a:cubicBezTo>
                    <a:pt x="0" y="32"/>
                    <a:pt x="0" y="32"/>
                    <a:pt x="0" y="32"/>
                  </a:cubicBezTo>
                  <a:cubicBezTo>
                    <a:pt x="0" y="32"/>
                    <a:pt x="1" y="32"/>
                    <a:pt x="1" y="32"/>
                  </a:cubicBezTo>
                  <a:cubicBezTo>
                    <a:pt x="5" y="32"/>
                    <a:pt x="5" y="32"/>
                    <a:pt x="5" y="32"/>
                  </a:cubicBezTo>
                  <a:cubicBezTo>
                    <a:pt x="5" y="0"/>
                    <a:pt x="5" y="0"/>
                    <a:pt x="5"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 name="iṧľïḋe">
              <a:extLst>
                <a:ext uri="{FF2B5EF4-FFF2-40B4-BE49-F238E27FC236}">
                  <a16:creationId xmlns:a16="http://schemas.microsoft.com/office/drawing/2014/main" id="{DD8DD29A-CF73-4C78-8D7B-26A77D32424A}"/>
                </a:ext>
              </a:extLst>
            </p:cNvPr>
            <p:cNvSpPr/>
            <p:nvPr/>
          </p:nvSpPr>
          <p:spPr bwMode="auto">
            <a:xfrm>
              <a:off x="5020488"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5" name="ïṩ1íḋê">
              <a:extLst>
                <a:ext uri="{FF2B5EF4-FFF2-40B4-BE49-F238E27FC236}">
                  <a16:creationId xmlns:a16="http://schemas.microsoft.com/office/drawing/2014/main" id="{D0949C5D-B1A6-4F44-8A34-CDAC286E29E1}"/>
                </a:ext>
              </a:extLst>
            </p:cNvPr>
            <p:cNvSpPr/>
            <p:nvPr/>
          </p:nvSpPr>
          <p:spPr bwMode="auto">
            <a:xfrm>
              <a:off x="5020488"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6" name="íşḷîde">
              <a:extLst>
                <a:ext uri="{FF2B5EF4-FFF2-40B4-BE49-F238E27FC236}">
                  <a16:creationId xmlns:a16="http://schemas.microsoft.com/office/drawing/2014/main" id="{7AEF3AA0-CB52-4152-8E59-EA63EFACA1C0}"/>
                </a:ext>
              </a:extLst>
            </p:cNvPr>
            <p:cNvSpPr/>
            <p:nvPr/>
          </p:nvSpPr>
          <p:spPr bwMode="auto">
            <a:xfrm>
              <a:off x="5055761"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7" name="í$ľîḍé">
              <a:extLst>
                <a:ext uri="{FF2B5EF4-FFF2-40B4-BE49-F238E27FC236}">
                  <a16:creationId xmlns:a16="http://schemas.microsoft.com/office/drawing/2014/main" id="{11336EDC-55A2-4FF3-9288-56211336A08E}"/>
                </a:ext>
              </a:extLst>
            </p:cNvPr>
            <p:cNvSpPr/>
            <p:nvPr/>
          </p:nvSpPr>
          <p:spPr bwMode="auto">
            <a:xfrm>
              <a:off x="5055761"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8" name="ïśḷîḋé">
              <a:extLst>
                <a:ext uri="{FF2B5EF4-FFF2-40B4-BE49-F238E27FC236}">
                  <a16:creationId xmlns:a16="http://schemas.microsoft.com/office/drawing/2014/main" id="{99866C71-373A-47E8-8FEA-2C6A070E5E8A}"/>
                </a:ext>
              </a:extLst>
            </p:cNvPr>
            <p:cNvSpPr/>
            <p:nvPr/>
          </p:nvSpPr>
          <p:spPr bwMode="auto">
            <a:xfrm>
              <a:off x="5091033"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49" name="íṥḷîdê">
              <a:extLst>
                <a:ext uri="{FF2B5EF4-FFF2-40B4-BE49-F238E27FC236}">
                  <a16:creationId xmlns:a16="http://schemas.microsoft.com/office/drawing/2014/main" id="{25EA52A7-80D4-4E14-9A51-2C3D3AFA69A9}"/>
                </a:ext>
              </a:extLst>
            </p:cNvPr>
            <p:cNvSpPr/>
            <p:nvPr/>
          </p:nvSpPr>
          <p:spPr bwMode="auto">
            <a:xfrm>
              <a:off x="5091033"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0" name="ïṧļîdê">
              <a:extLst>
                <a:ext uri="{FF2B5EF4-FFF2-40B4-BE49-F238E27FC236}">
                  <a16:creationId xmlns:a16="http://schemas.microsoft.com/office/drawing/2014/main" id="{17E605E2-5406-465B-8D7B-2274544AB58A}"/>
                </a:ext>
              </a:extLst>
            </p:cNvPr>
            <p:cNvSpPr/>
            <p:nvPr/>
          </p:nvSpPr>
          <p:spPr bwMode="auto">
            <a:xfrm>
              <a:off x="5126306"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1" name="ï$lîḍè">
              <a:extLst>
                <a:ext uri="{FF2B5EF4-FFF2-40B4-BE49-F238E27FC236}">
                  <a16:creationId xmlns:a16="http://schemas.microsoft.com/office/drawing/2014/main" id="{DD4ECCE3-EDC8-4525-92AF-5396EE0E3C91}"/>
                </a:ext>
              </a:extLst>
            </p:cNvPr>
            <p:cNvSpPr/>
            <p:nvPr/>
          </p:nvSpPr>
          <p:spPr bwMode="auto">
            <a:xfrm>
              <a:off x="5126306"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2" name="išliḓe">
              <a:extLst>
                <a:ext uri="{FF2B5EF4-FFF2-40B4-BE49-F238E27FC236}">
                  <a16:creationId xmlns:a16="http://schemas.microsoft.com/office/drawing/2014/main" id="{E913B942-A837-4066-86A2-C76A99C3E713}"/>
                </a:ext>
              </a:extLst>
            </p:cNvPr>
            <p:cNvSpPr/>
            <p:nvPr/>
          </p:nvSpPr>
          <p:spPr bwMode="auto">
            <a:xfrm>
              <a:off x="5161579"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3" name="îṡľîďê">
              <a:extLst>
                <a:ext uri="{FF2B5EF4-FFF2-40B4-BE49-F238E27FC236}">
                  <a16:creationId xmlns:a16="http://schemas.microsoft.com/office/drawing/2014/main" id="{3C2E3FA4-BB1A-4012-AC18-D4BD10710A2E}"/>
                </a:ext>
              </a:extLst>
            </p:cNvPr>
            <p:cNvSpPr/>
            <p:nvPr/>
          </p:nvSpPr>
          <p:spPr bwMode="auto">
            <a:xfrm>
              <a:off x="5161579"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4" name="i$lídê">
              <a:extLst>
                <a:ext uri="{FF2B5EF4-FFF2-40B4-BE49-F238E27FC236}">
                  <a16:creationId xmlns:a16="http://schemas.microsoft.com/office/drawing/2014/main" id="{97A754A2-B3DE-44BC-BB51-AFC23F6CED90}"/>
                </a:ext>
              </a:extLst>
            </p:cNvPr>
            <p:cNvSpPr/>
            <p:nvPr/>
          </p:nvSpPr>
          <p:spPr bwMode="auto">
            <a:xfrm>
              <a:off x="5198811" y="4352597"/>
              <a:ext cx="1763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5" name="iṧḷïḓè">
              <a:extLst>
                <a:ext uri="{FF2B5EF4-FFF2-40B4-BE49-F238E27FC236}">
                  <a16:creationId xmlns:a16="http://schemas.microsoft.com/office/drawing/2014/main" id="{6AF66309-B875-46D6-91CF-DEB4FBB59256}"/>
                </a:ext>
              </a:extLst>
            </p:cNvPr>
            <p:cNvSpPr/>
            <p:nvPr/>
          </p:nvSpPr>
          <p:spPr bwMode="auto">
            <a:xfrm>
              <a:off x="5198811" y="4352597"/>
              <a:ext cx="1763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6" name="îš1îďe">
              <a:extLst>
                <a:ext uri="{FF2B5EF4-FFF2-40B4-BE49-F238E27FC236}">
                  <a16:creationId xmlns:a16="http://schemas.microsoft.com/office/drawing/2014/main" id="{94057094-C303-45AA-B0A2-D0815CB2E841}"/>
                </a:ext>
              </a:extLst>
            </p:cNvPr>
            <p:cNvSpPr/>
            <p:nvPr/>
          </p:nvSpPr>
          <p:spPr bwMode="auto">
            <a:xfrm>
              <a:off x="5234084" y="4352597"/>
              <a:ext cx="19596" cy="10385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7" name="íśḻíḑè">
              <a:extLst>
                <a:ext uri="{FF2B5EF4-FFF2-40B4-BE49-F238E27FC236}">
                  <a16:creationId xmlns:a16="http://schemas.microsoft.com/office/drawing/2014/main" id="{520A705E-309F-40DF-A1CB-F1DC7C499AC9}"/>
                </a:ext>
              </a:extLst>
            </p:cNvPr>
            <p:cNvSpPr/>
            <p:nvPr/>
          </p:nvSpPr>
          <p:spPr bwMode="auto">
            <a:xfrm>
              <a:off x="5234084" y="4352597"/>
              <a:ext cx="1959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8" name="íṡḻîdê">
              <a:extLst>
                <a:ext uri="{FF2B5EF4-FFF2-40B4-BE49-F238E27FC236}">
                  <a16:creationId xmlns:a16="http://schemas.microsoft.com/office/drawing/2014/main" id="{55F4B9CB-0613-4A15-AA17-8808A74ECFF1}"/>
                </a:ext>
              </a:extLst>
            </p:cNvPr>
            <p:cNvSpPr/>
            <p:nvPr/>
          </p:nvSpPr>
          <p:spPr bwMode="auto">
            <a:xfrm>
              <a:off x="5269357" y="4352597"/>
              <a:ext cx="19596" cy="103859"/>
            </a:xfrm>
            <a:custGeom>
              <a:avLst/>
              <a:gdLst>
                <a:gd name="T0" fmla="*/ 0 w 6"/>
                <a:gd name="T1" fmla="*/ 19 h 32"/>
                <a:gd name="T2" fmla="*/ 0 w 6"/>
                <a:gd name="T3" fmla="*/ 32 h 32"/>
                <a:gd name="T4" fmla="*/ 6 w 6"/>
                <a:gd name="T5" fmla="*/ 32 h 32"/>
                <a:gd name="T6" fmla="*/ 6 w 6"/>
                <a:gd name="T7" fmla="*/ 22 h 32"/>
                <a:gd name="T8" fmla="*/ 0 w 6"/>
                <a:gd name="T9" fmla="*/ 19 h 32"/>
                <a:gd name="T10" fmla="*/ 6 w 6"/>
                <a:gd name="T11" fmla="*/ 0 h 32"/>
                <a:gd name="T12" fmla="*/ 0 w 6"/>
                <a:gd name="T13" fmla="*/ 0 h 32"/>
                <a:gd name="T14" fmla="*/ 0 w 6"/>
                <a:gd name="T15" fmla="*/ 4 h 32"/>
                <a:gd name="T16" fmla="*/ 6 w 6"/>
                <a:gd name="T17" fmla="*/ 1 h 32"/>
                <a:gd name="T18" fmla="*/ 6 w 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2">
                  <a:moveTo>
                    <a:pt x="0" y="19"/>
                  </a:moveTo>
                  <a:cubicBezTo>
                    <a:pt x="0" y="32"/>
                    <a:pt x="0" y="32"/>
                    <a:pt x="0" y="32"/>
                  </a:cubicBezTo>
                  <a:cubicBezTo>
                    <a:pt x="6" y="32"/>
                    <a:pt x="6" y="32"/>
                    <a:pt x="6" y="32"/>
                  </a:cubicBezTo>
                  <a:cubicBezTo>
                    <a:pt x="6" y="22"/>
                    <a:pt x="6" y="22"/>
                    <a:pt x="6" y="22"/>
                  </a:cubicBezTo>
                  <a:cubicBezTo>
                    <a:pt x="4" y="22"/>
                    <a:pt x="2" y="21"/>
                    <a:pt x="0" y="19"/>
                  </a:cubicBezTo>
                  <a:moveTo>
                    <a:pt x="6" y="0"/>
                  </a:moveTo>
                  <a:cubicBezTo>
                    <a:pt x="0" y="0"/>
                    <a:pt x="0" y="0"/>
                    <a:pt x="0" y="0"/>
                  </a:cubicBezTo>
                  <a:cubicBezTo>
                    <a:pt x="0" y="4"/>
                    <a:pt x="0" y="4"/>
                    <a:pt x="0" y="4"/>
                  </a:cubicBezTo>
                  <a:cubicBezTo>
                    <a:pt x="2" y="3"/>
                    <a:pt x="4" y="2"/>
                    <a:pt x="6" y="1"/>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9" name="ísḻîḍê">
              <a:extLst>
                <a:ext uri="{FF2B5EF4-FFF2-40B4-BE49-F238E27FC236}">
                  <a16:creationId xmlns:a16="http://schemas.microsoft.com/office/drawing/2014/main" id="{CD58121E-4061-4F67-BCF9-42EDC205EDE0}"/>
                </a:ext>
              </a:extLst>
            </p:cNvPr>
            <p:cNvSpPr/>
            <p:nvPr/>
          </p:nvSpPr>
          <p:spPr bwMode="auto">
            <a:xfrm>
              <a:off x="5304630" y="4352597"/>
              <a:ext cx="19596" cy="103859"/>
            </a:xfrm>
            <a:custGeom>
              <a:avLst/>
              <a:gdLst>
                <a:gd name="T0" fmla="*/ 10 w 10"/>
                <a:gd name="T1" fmla="*/ 36 h 53"/>
                <a:gd name="T2" fmla="*/ 0 w 10"/>
                <a:gd name="T3" fmla="*/ 36 h 53"/>
                <a:gd name="T4" fmla="*/ 0 w 10"/>
                <a:gd name="T5" fmla="*/ 53 h 53"/>
                <a:gd name="T6" fmla="*/ 10 w 10"/>
                <a:gd name="T7" fmla="*/ 53 h 53"/>
                <a:gd name="T8" fmla="*/ 10 w 10"/>
                <a:gd name="T9" fmla="*/ 36 h 53"/>
                <a:gd name="T10" fmla="*/ 10 w 10"/>
                <a:gd name="T11" fmla="*/ 0 h 53"/>
                <a:gd name="T12" fmla="*/ 0 w 10"/>
                <a:gd name="T13" fmla="*/ 0 h 53"/>
                <a:gd name="T14" fmla="*/ 0 w 10"/>
                <a:gd name="T15" fmla="*/ 2 h 53"/>
                <a:gd name="T16" fmla="*/ 10 w 10"/>
                <a:gd name="T17" fmla="*/ 2 h 53"/>
                <a:gd name="T18" fmla="*/ 10 w 10"/>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3">
                  <a:moveTo>
                    <a:pt x="10" y="36"/>
                  </a:moveTo>
                  <a:lnTo>
                    <a:pt x="0" y="36"/>
                  </a:lnTo>
                  <a:lnTo>
                    <a:pt x="0" y="53"/>
                  </a:lnTo>
                  <a:lnTo>
                    <a:pt x="10" y="53"/>
                  </a:lnTo>
                  <a:lnTo>
                    <a:pt x="10" y="36"/>
                  </a:lnTo>
                  <a:close/>
                  <a:moveTo>
                    <a:pt x="10" y="0"/>
                  </a:moveTo>
                  <a:lnTo>
                    <a:pt x="0" y="0"/>
                  </a:lnTo>
                  <a:lnTo>
                    <a:pt x="0" y="2"/>
                  </a:lnTo>
                  <a:lnTo>
                    <a:pt x="10" y="2"/>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îś1íḍé">
              <a:extLst>
                <a:ext uri="{FF2B5EF4-FFF2-40B4-BE49-F238E27FC236}">
                  <a16:creationId xmlns:a16="http://schemas.microsoft.com/office/drawing/2014/main" id="{44D34EF9-9546-4242-B787-978B56DC2DC3}"/>
                </a:ext>
              </a:extLst>
            </p:cNvPr>
            <p:cNvSpPr/>
            <p:nvPr/>
          </p:nvSpPr>
          <p:spPr bwMode="auto">
            <a:xfrm>
              <a:off x="5304630" y="4352597"/>
              <a:ext cx="19596" cy="103859"/>
            </a:xfrm>
            <a:custGeom>
              <a:avLst/>
              <a:gdLst>
                <a:gd name="T0" fmla="*/ 10 w 10"/>
                <a:gd name="T1" fmla="*/ 36 h 53"/>
                <a:gd name="T2" fmla="*/ 0 w 10"/>
                <a:gd name="T3" fmla="*/ 36 h 53"/>
                <a:gd name="T4" fmla="*/ 0 w 10"/>
                <a:gd name="T5" fmla="*/ 53 h 53"/>
                <a:gd name="T6" fmla="*/ 10 w 10"/>
                <a:gd name="T7" fmla="*/ 53 h 53"/>
                <a:gd name="T8" fmla="*/ 10 w 10"/>
                <a:gd name="T9" fmla="*/ 36 h 53"/>
                <a:gd name="T10" fmla="*/ 10 w 10"/>
                <a:gd name="T11" fmla="*/ 0 h 53"/>
                <a:gd name="T12" fmla="*/ 0 w 10"/>
                <a:gd name="T13" fmla="*/ 0 h 53"/>
                <a:gd name="T14" fmla="*/ 0 w 10"/>
                <a:gd name="T15" fmla="*/ 2 h 53"/>
                <a:gd name="T16" fmla="*/ 10 w 10"/>
                <a:gd name="T17" fmla="*/ 2 h 53"/>
                <a:gd name="T18" fmla="*/ 10 w 10"/>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3">
                  <a:moveTo>
                    <a:pt x="10" y="36"/>
                  </a:moveTo>
                  <a:lnTo>
                    <a:pt x="0" y="36"/>
                  </a:lnTo>
                  <a:lnTo>
                    <a:pt x="0" y="53"/>
                  </a:lnTo>
                  <a:lnTo>
                    <a:pt x="10" y="53"/>
                  </a:lnTo>
                  <a:lnTo>
                    <a:pt x="10" y="36"/>
                  </a:lnTo>
                  <a:moveTo>
                    <a:pt x="10" y="0"/>
                  </a:moveTo>
                  <a:lnTo>
                    <a:pt x="0" y="0"/>
                  </a:lnTo>
                  <a:lnTo>
                    <a:pt x="0" y="2"/>
                  </a:lnTo>
                  <a:lnTo>
                    <a:pt x="1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îs1ïḍê">
              <a:extLst>
                <a:ext uri="{FF2B5EF4-FFF2-40B4-BE49-F238E27FC236}">
                  <a16:creationId xmlns:a16="http://schemas.microsoft.com/office/drawing/2014/main" id="{05980A19-F4CF-418A-8AF5-71842CD5F409}"/>
                </a:ext>
              </a:extLst>
            </p:cNvPr>
            <p:cNvSpPr/>
            <p:nvPr/>
          </p:nvSpPr>
          <p:spPr bwMode="auto">
            <a:xfrm>
              <a:off x="5339902" y="4352597"/>
              <a:ext cx="19596" cy="103859"/>
            </a:xfrm>
            <a:custGeom>
              <a:avLst/>
              <a:gdLst>
                <a:gd name="T0" fmla="*/ 10 w 10"/>
                <a:gd name="T1" fmla="*/ 36 h 53"/>
                <a:gd name="T2" fmla="*/ 0 w 10"/>
                <a:gd name="T3" fmla="*/ 36 h 53"/>
                <a:gd name="T4" fmla="*/ 0 w 10"/>
                <a:gd name="T5" fmla="*/ 53 h 53"/>
                <a:gd name="T6" fmla="*/ 10 w 10"/>
                <a:gd name="T7" fmla="*/ 53 h 53"/>
                <a:gd name="T8" fmla="*/ 10 w 10"/>
                <a:gd name="T9" fmla="*/ 36 h 53"/>
                <a:gd name="T10" fmla="*/ 10 w 10"/>
                <a:gd name="T11" fmla="*/ 0 h 53"/>
                <a:gd name="T12" fmla="*/ 0 w 10"/>
                <a:gd name="T13" fmla="*/ 0 h 53"/>
                <a:gd name="T14" fmla="*/ 0 w 10"/>
                <a:gd name="T15" fmla="*/ 2 h 53"/>
                <a:gd name="T16" fmla="*/ 10 w 10"/>
                <a:gd name="T17" fmla="*/ 2 h 53"/>
                <a:gd name="T18" fmla="*/ 10 w 10"/>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3">
                  <a:moveTo>
                    <a:pt x="10" y="36"/>
                  </a:moveTo>
                  <a:lnTo>
                    <a:pt x="0" y="36"/>
                  </a:lnTo>
                  <a:lnTo>
                    <a:pt x="0" y="53"/>
                  </a:lnTo>
                  <a:lnTo>
                    <a:pt x="10" y="53"/>
                  </a:lnTo>
                  <a:lnTo>
                    <a:pt x="10" y="36"/>
                  </a:lnTo>
                  <a:close/>
                  <a:moveTo>
                    <a:pt x="10" y="0"/>
                  </a:moveTo>
                  <a:lnTo>
                    <a:pt x="0" y="0"/>
                  </a:lnTo>
                  <a:lnTo>
                    <a:pt x="0" y="2"/>
                  </a:lnTo>
                  <a:lnTo>
                    <a:pt x="10" y="2"/>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iSľiḋé">
              <a:extLst>
                <a:ext uri="{FF2B5EF4-FFF2-40B4-BE49-F238E27FC236}">
                  <a16:creationId xmlns:a16="http://schemas.microsoft.com/office/drawing/2014/main" id="{E4781B58-468A-413F-9D20-EF6119D418B3}"/>
                </a:ext>
              </a:extLst>
            </p:cNvPr>
            <p:cNvSpPr/>
            <p:nvPr/>
          </p:nvSpPr>
          <p:spPr bwMode="auto">
            <a:xfrm>
              <a:off x="5339902" y="4352597"/>
              <a:ext cx="19596" cy="103859"/>
            </a:xfrm>
            <a:custGeom>
              <a:avLst/>
              <a:gdLst>
                <a:gd name="T0" fmla="*/ 10 w 10"/>
                <a:gd name="T1" fmla="*/ 36 h 53"/>
                <a:gd name="T2" fmla="*/ 0 w 10"/>
                <a:gd name="T3" fmla="*/ 36 h 53"/>
                <a:gd name="T4" fmla="*/ 0 w 10"/>
                <a:gd name="T5" fmla="*/ 53 h 53"/>
                <a:gd name="T6" fmla="*/ 10 w 10"/>
                <a:gd name="T7" fmla="*/ 53 h 53"/>
                <a:gd name="T8" fmla="*/ 10 w 10"/>
                <a:gd name="T9" fmla="*/ 36 h 53"/>
                <a:gd name="T10" fmla="*/ 10 w 10"/>
                <a:gd name="T11" fmla="*/ 0 h 53"/>
                <a:gd name="T12" fmla="*/ 0 w 10"/>
                <a:gd name="T13" fmla="*/ 0 h 53"/>
                <a:gd name="T14" fmla="*/ 0 w 10"/>
                <a:gd name="T15" fmla="*/ 2 h 53"/>
                <a:gd name="T16" fmla="*/ 10 w 10"/>
                <a:gd name="T17" fmla="*/ 2 h 53"/>
                <a:gd name="T18" fmla="*/ 10 w 10"/>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3">
                  <a:moveTo>
                    <a:pt x="10" y="36"/>
                  </a:moveTo>
                  <a:lnTo>
                    <a:pt x="0" y="36"/>
                  </a:lnTo>
                  <a:lnTo>
                    <a:pt x="0" y="53"/>
                  </a:lnTo>
                  <a:lnTo>
                    <a:pt x="10" y="53"/>
                  </a:lnTo>
                  <a:lnTo>
                    <a:pt x="10" y="36"/>
                  </a:lnTo>
                  <a:moveTo>
                    <a:pt x="10" y="0"/>
                  </a:moveTo>
                  <a:lnTo>
                    <a:pt x="0" y="0"/>
                  </a:lnTo>
                  <a:lnTo>
                    <a:pt x="0" y="2"/>
                  </a:lnTo>
                  <a:lnTo>
                    <a:pt x="1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3" name="ïšļïdé">
              <a:extLst>
                <a:ext uri="{FF2B5EF4-FFF2-40B4-BE49-F238E27FC236}">
                  <a16:creationId xmlns:a16="http://schemas.microsoft.com/office/drawing/2014/main" id="{F022BD2D-765D-450C-A005-0624BD174F33}"/>
                </a:ext>
              </a:extLst>
            </p:cNvPr>
            <p:cNvSpPr/>
            <p:nvPr/>
          </p:nvSpPr>
          <p:spPr bwMode="auto">
            <a:xfrm>
              <a:off x="5377134" y="4352597"/>
              <a:ext cx="17636" cy="103859"/>
            </a:xfrm>
            <a:custGeom>
              <a:avLst/>
              <a:gdLst>
                <a:gd name="T0" fmla="*/ 9 w 9"/>
                <a:gd name="T1" fmla="*/ 36 h 53"/>
                <a:gd name="T2" fmla="*/ 0 w 9"/>
                <a:gd name="T3" fmla="*/ 36 h 53"/>
                <a:gd name="T4" fmla="*/ 0 w 9"/>
                <a:gd name="T5" fmla="*/ 53 h 53"/>
                <a:gd name="T6" fmla="*/ 9 w 9"/>
                <a:gd name="T7" fmla="*/ 53 h 53"/>
                <a:gd name="T8" fmla="*/ 9 w 9"/>
                <a:gd name="T9" fmla="*/ 36 h 53"/>
                <a:gd name="T10" fmla="*/ 9 w 9"/>
                <a:gd name="T11" fmla="*/ 0 h 53"/>
                <a:gd name="T12" fmla="*/ 0 w 9"/>
                <a:gd name="T13" fmla="*/ 0 h 53"/>
                <a:gd name="T14" fmla="*/ 0 w 9"/>
                <a:gd name="T15" fmla="*/ 2 h 53"/>
                <a:gd name="T16" fmla="*/ 9 w 9"/>
                <a:gd name="T17" fmla="*/ 2 h 53"/>
                <a:gd name="T18" fmla="*/ 9 w 9"/>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3">
                  <a:moveTo>
                    <a:pt x="9" y="36"/>
                  </a:moveTo>
                  <a:lnTo>
                    <a:pt x="0" y="36"/>
                  </a:lnTo>
                  <a:lnTo>
                    <a:pt x="0" y="53"/>
                  </a:lnTo>
                  <a:lnTo>
                    <a:pt x="9" y="53"/>
                  </a:lnTo>
                  <a:lnTo>
                    <a:pt x="9" y="36"/>
                  </a:lnTo>
                  <a:close/>
                  <a:moveTo>
                    <a:pt x="9" y="0"/>
                  </a:moveTo>
                  <a:lnTo>
                    <a:pt x="0" y="0"/>
                  </a:lnTo>
                  <a:lnTo>
                    <a:pt x="0" y="2"/>
                  </a:lnTo>
                  <a:lnTo>
                    <a:pt x="9" y="2"/>
                  </a:lnTo>
                  <a:lnTo>
                    <a:pt x="9"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4" name="ïŝḷïḑé">
              <a:extLst>
                <a:ext uri="{FF2B5EF4-FFF2-40B4-BE49-F238E27FC236}">
                  <a16:creationId xmlns:a16="http://schemas.microsoft.com/office/drawing/2014/main" id="{98E3443C-B00A-4845-A54E-49E26036A5A5}"/>
                </a:ext>
              </a:extLst>
            </p:cNvPr>
            <p:cNvSpPr/>
            <p:nvPr/>
          </p:nvSpPr>
          <p:spPr bwMode="auto">
            <a:xfrm>
              <a:off x="5377134" y="4352597"/>
              <a:ext cx="17636" cy="103859"/>
            </a:xfrm>
            <a:custGeom>
              <a:avLst/>
              <a:gdLst>
                <a:gd name="T0" fmla="*/ 9 w 9"/>
                <a:gd name="T1" fmla="*/ 36 h 53"/>
                <a:gd name="T2" fmla="*/ 0 w 9"/>
                <a:gd name="T3" fmla="*/ 36 h 53"/>
                <a:gd name="T4" fmla="*/ 0 w 9"/>
                <a:gd name="T5" fmla="*/ 53 h 53"/>
                <a:gd name="T6" fmla="*/ 9 w 9"/>
                <a:gd name="T7" fmla="*/ 53 h 53"/>
                <a:gd name="T8" fmla="*/ 9 w 9"/>
                <a:gd name="T9" fmla="*/ 36 h 53"/>
                <a:gd name="T10" fmla="*/ 9 w 9"/>
                <a:gd name="T11" fmla="*/ 0 h 53"/>
                <a:gd name="T12" fmla="*/ 0 w 9"/>
                <a:gd name="T13" fmla="*/ 0 h 53"/>
                <a:gd name="T14" fmla="*/ 0 w 9"/>
                <a:gd name="T15" fmla="*/ 2 h 53"/>
                <a:gd name="T16" fmla="*/ 9 w 9"/>
                <a:gd name="T17" fmla="*/ 2 h 53"/>
                <a:gd name="T18" fmla="*/ 9 w 9"/>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3">
                  <a:moveTo>
                    <a:pt x="9" y="36"/>
                  </a:moveTo>
                  <a:lnTo>
                    <a:pt x="0" y="36"/>
                  </a:lnTo>
                  <a:lnTo>
                    <a:pt x="0" y="53"/>
                  </a:lnTo>
                  <a:lnTo>
                    <a:pt x="9" y="53"/>
                  </a:lnTo>
                  <a:lnTo>
                    <a:pt x="9" y="36"/>
                  </a:lnTo>
                  <a:moveTo>
                    <a:pt x="9" y="0"/>
                  </a:moveTo>
                  <a:lnTo>
                    <a:pt x="0" y="0"/>
                  </a:lnTo>
                  <a:lnTo>
                    <a:pt x="0" y="2"/>
                  </a:lnTo>
                  <a:lnTo>
                    <a:pt x="9" y="2"/>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5" name="íšľidé">
              <a:extLst>
                <a:ext uri="{FF2B5EF4-FFF2-40B4-BE49-F238E27FC236}">
                  <a16:creationId xmlns:a16="http://schemas.microsoft.com/office/drawing/2014/main" id="{76C6B1BE-AAE9-4CDF-9254-3F503448640E}"/>
                </a:ext>
              </a:extLst>
            </p:cNvPr>
            <p:cNvSpPr/>
            <p:nvPr/>
          </p:nvSpPr>
          <p:spPr bwMode="auto">
            <a:xfrm>
              <a:off x="5412406" y="4352597"/>
              <a:ext cx="19596" cy="103859"/>
            </a:xfrm>
            <a:custGeom>
              <a:avLst/>
              <a:gdLst>
                <a:gd name="T0" fmla="*/ 6 w 6"/>
                <a:gd name="T1" fmla="*/ 22 h 32"/>
                <a:gd name="T2" fmla="*/ 4 w 6"/>
                <a:gd name="T3" fmla="*/ 22 h 32"/>
                <a:gd name="T4" fmla="*/ 0 w 6"/>
                <a:gd name="T5" fmla="*/ 22 h 32"/>
                <a:gd name="T6" fmla="*/ 0 w 6"/>
                <a:gd name="T7" fmla="*/ 32 h 32"/>
                <a:gd name="T8" fmla="*/ 6 w 6"/>
                <a:gd name="T9" fmla="*/ 32 h 32"/>
                <a:gd name="T10" fmla="*/ 6 w 6"/>
                <a:gd name="T11" fmla="*/ 22 h 32"/>
                <a:gd name="T12" fmla="*/ 6 w 6"/>
                <a:gd name="T13" fmla="*/ 0 h 32"/>
                <a:gd name="T14" fmla="*/ 0 w 6"/>
                <a:gd name="T15" fmla="*/ 0 h 32"/>
                <a:gd name="T16" fmla="*/ 0 w 6"/>
                <a:gd name="T17" fmla="*/ 1 h 32"/>
                <a:gd name="T18" fmla="*/ 4 w 6"/>
                <a:gd name="T19" fmla="*/ 1 h 32"/>
                <a:gd name="T20" fmla="*/ 6 w 6"/>
                <a:gd name="T21" fmla="*/ 1 h 32"/>
                <a:gd name="T22" fmla="*/ 6 w 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2">
                  <a:moveTo>
                    <a:pt x="6" y="22"/>
                  </a:moveTo>
                  <a:cubicBezTo>
                    <a:pt x="5" y="22"/>
                    <a:pt x="4" y="22"/>
                    <a:pt x="4" y="22"/>
                  </a:cubicBezTo>
                  <a:cubicBezTo>
                    <a:pt x="0" y="22"/>
                    <a:pt x="0" y="22"/>
                    <a:pt x="0" y="22"/>
                  </a:cubicBezTo>
                  <a:cubicBezTo>
                    <a:pt x="0" y="32"/>
                    <a:pt x="0" y="32"/>
                    <a:pt x="0" y="32"/>
                  </a:cubicBezTo>
                  <a:cubicBezTo>
                    <a:pt x="6" y="32"/>
                    <a:pt x="6" y="32"/>
                    <a:pt x="6" y="32"/>
                  </a:cubicBezTo>
                  <a:cubicBezTo>
                    <a:pt x="6" y="22"/>
                    <a:pt x="6" y="22"/>
                    <a:pt x="6" y="22"/>
                  </a:cubicBezTo>
                  <a:moveTo>
                    <a:pt x="6" y="0"/>
                  </a:moveTo>
                  <a:cubicBezTo>
                    <a:pt x="0" y="0"/>
                    <a:pt x="0" y="0"/>
                    <a:pt x="0" y="0"/>
                  </a:cubicBezTo>
                  <a:cubicBezTo>
                    <a:pt x="0" y="1"/>
                    <a:pt x="0" y="1"/>
                    <a:pt x="0" y="1"/>
                  </a:cubicBezTo>
                  <a:cubicBezTo>
                    <a:pt x="4" y="1"/>
                    <a:pt x="4" y="1"/>
                    <a:pt x="4" y="1"/>
                  </a:cubicBezTo>
                  <a:cubicBezTo>
                    <a:pt x="4" y="1"/>
                    <a:pt x="5" y="1"/>
                    <a:pt x="6" y="1"/>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6" name="işḻíḑè">
              <a:extLst>
                <a:ext uri="{FF2B5EF4-FFF2-40B4-BE49-F238E27FC236}">
                  <a16:creationId xmlns:a16="http://schemas.microsoft.com/office/drawing/2014/main" id="{987BFD26-DF69-413C-8035-018E4CA6D384}"/>
                </a:ext>
              </a:extLst>
            </p:cNvPr>
            <p:cNvSpPr/>
            <p:nvPr/>
          </p:nvSpPr>
          <p:spPr bwMode="auto">
            <a:xfrm>
              <a:off x="5447679" y="4352597"/>
              <a:ext cx="19596" cy="103859"/>
            </a:xfrm>
            <a:custGeom>
              <a:avLst/>
              <a:gdLst>
                <a:gd name="T0" fmla="*/ 6 w 6"/>
                <a:gd name="T1" fmla="*/ 0 h 32"/>
                <a:gd name="T2" fmla="*/ 0 w 6"/>
                <a:gd name="T3" fmla="*/ 0 h 32"/>
                <a:gd name="T4" fmla="*/ 0 w 6"/>
                <a:gd name="T5" fmla="*/ 5 h 32"/>
                <a:gd name="T6" fmla="*/ 2 w 6"/>
                <a:gd name="T7" fmla="*/ 11 h 32"/>
                <a:gd name="T8" fmla="*/ 2 w 6"/>
                <a:gd name="T9" fmla="*/ 12 h 32"/>
                <a:gd name="T10" fmla="*/ 0 w 6"/>
                <a:gd name="T11" fmla="*/ 19 h 32"/>
                <a:gd name="T12" fmla="*/ 0 w 6"/>
                <a:gd name="T13" fmla="*/ 32 h 32"/>
                <a:gd name="T14" fmla="*/ 6 w 6"/>
                <a:gd name="T15" fmla="*/ 32 h 32"/>
                <a:gd name="T16" fmla="*/ 6 w 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2">
                  <a:moveTo>
                    <a:pt x="6" y="0"/>
                  </a:moveTo>
                  <a:cubicBezTo>
                    <a:pt x="0" y="0"/>
                    <a:pt x="0" y="0"/>
                    <a:pt x="0" y="0"/>
                  </a:cubicBezTo>
                  <a:cubicBezTo>
                    <a:pt x="0" y="5"/>
                    <a:pt x="0" y="5"/>
                    <a:pt x="0" y="5"/>
                  </a:cubicBezTo>
                  <a:cubicBezTo>
                    <a:pt x="2" y="6"/>
                    <a:pt x="2" y="9"/>
                    <a:pt x="2" y="11"/>
                  </a:cubicBezTo>
                  <a:cubicBezTo>
                    <a:pt x="2" y="12"/>
                    <a:pt x="2" y="12"/>
                    <a:pt x="2" y="12"/>
                  </a:cubicBezTo>
                  <a:cubicBezTo>
                    <a:pt x="2" y="15"/>
                    <a:pt x="2" y="17"/>
                    <a:pt x="0" y="19"/>
                  </a:cubicBezTo>
                  <a:cubicBezTo>
                    <a:pt x="0" y="32"/>
                    <a:pt x="0" y="32"/>
                    <a:pt x="0" y="32"/>
                  </a:cubicBezTo>
                  <a:cubicBezTo>
                    <a:pt x="6" y="32"/>
                    <a:pt x="6" y="32"/>
                    <a:pt x="6" y="32"/>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7" name="iṩḻiḍe">
              <a:extLst>
                <a:ext uri="{FF2B5EF4-FFF2-40B4-BE49-F238E27FC236}">
                  <a16:creationId xmlns:a16="http://schemas.microsoft.com/office/drawing/2014/main" id="{24065B1D-6C5C-4E75-AC3A-5685703D863F}"/>
                </a:ext>
              </a:extLst>
            </p:cNvPr>
            <p:cNvSpPr/>
            <p:nvPr/>
          </p:nvSpPr>
          <p:spPr bwMode="auto">
            <a:xfrm>
              <a:off x="4947984" y="4199749"/>
              <a:ext cx="17636" cy="103859"/>
            </a:xfrm>
            <a:custGeom>
              <a:avLst/>
              <a:gdLst>
                <a:gd name="T0" fmla="*/ 0 w 5"/>
                <a:gd name="T1" fmla="*/ 32 h 32"/>
                <a:gd name="T2" fmla="*/ 0 w 5"/>
                <a:gd name="T3" fmla="*/ 32 h 32"/>
                <a:gd name="T4" fmla="*/ 1 w 5"/>
                <a:gd name="T5" fmla="*/ 32 h 32"/>
                <a:gd name="T6" fmla="*/ 0 w 5"/>
                <a:gd name="T7" fmla="*/ 32 h 32"/>
                <a:gd name="T8" fmla="*/ 5 w 5"/>
                <a:gd name="T9" fmla="*/ 0 h 32"/>
                <a:gd name="T10" fmla="*/ 0 w 5"/>
                <a:gd name="T11" fmla="*/ 0 h 32"/>
                <a:gd name="T12" fmla="*/ 0 w 5"/>
                <a:gd name="T13" fmla="*/ 0 h 32"/>
                <a:gd name="T14" fmla="*/ 1 w 5"/>
                <a:gd name="T15" fmla="*/ 0 h 32"/>
                <a:gd name="T16" fmla="*/ 5 w 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2">
                  <a:moveTo>
                    <a:pt x="0" y="32"/>
                  </a:moveTo>
                  <a:cubicBezTo>
                    <a:pt x="0" y="32"/>
                    <a:pt x="0" y="32"/>
                    <a:pt x="0" y="32"/>
                  </a:cubicBezTo>
                  <a:cubicBezTo>
                    <a:pt x="1" y="32"/>
                    <a:pt x="1" y="32"/>
                    <a:pt x="1" y="32"/>
                  </a:cubicBezTo>
                  <a:cubicBezTo>
                    <a:pt x="1" y="32"/>
                    <a:pt x="0" y="32"/>
                    <a:pt x="0" y="32"/>
                  </a:cubicBezTo>
                  <a:moveTo>
                    <a:pt x="5" y="0"/>
                  </a:moveTo>
                  <a:cubicBezTo>
                    <a:pt x="0" y="0"/>
                    <a:pt x="0" y="0"/>
                    <a:pt x="0" y="0"/>
                  </a:cubicBezTo>
                  <a:cubicBezTo>
                    <a:pt x="0" y="0"/>
                    <a:pt x="0" y="0"/>
                    <a:pt x="0" y="0"/>
                  </a:cubicBezTo>
                  <a:cubicBezTo>
                    <a:pt x="0" y="0"/>
                    <a:pt x="1" y="0"/>
                    <a:pt x="1" y="0"/>
                  </a:cubicBezTo>
                  <a:cubicBezTo>
                    <a:pt x="5" y="0"/>
                    <a:pt x="5" y="0"/>
                    <a:pt x="5"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8" name="ExtraShape1">
              <a:extLst>
                <a:ext uri="{FF2B5EF4-FFF2-40B4-BE49-F238E27FC236}">
                  <a16:creationId xmlns:a16="http://schemas.microsoft.com/office/drawing/2014/main" id="{987D965F-D1DA-4C15-9CED-475B5C6F7798}"/>
                </a:ext>
              </a:extLst>
            </p:cNvPr>
            <p:cNvSpPr/>
            <p:nvPr/>
          </p:nvSpPr>
          <p:spPr bwMode="auto">
            <a:xfrm>
              <a:off x="4947984" y="4199749"/>
              <a:ext cx="554563" cy="103859"/>
            </a:xfrm>
            <a:custGeom>
              <a:avLst/>
              <a:gdLst>
                <a:gd name="connsiteX0" fmla="*/ 499695 w 554563"/>
                <a:gd name="connsiteY0" fmla="*/ 64667 h 103859"/>
                <a:gd name="connsiteX1" fmla="*/ 519291 w 554563"/>
                <a:gd name="connsiteY1" fmla="*/ 64667 h 103859"/>
                <a:gd name="connsiteX2" fmla="*/ 519291 w 554563"/>
                <a:gd name="connsiteY2" fmla="*/ 103859 h 103859"/>
                <a:gd name="connsiteX3" fmla="*/ 499695 w 554563"/>
                <a:gd name="connsiteY3" fmla="*/ 103859 h 103859"/>
                <a:gd name="connsiteX4" fmla="*/ 464422 w 554563"/>
                <a:gd name="connsiteY4" fmla="*/ 64667 h 103859"/>
                <a:gd name="connsiteX5" fmla="*/ 484018 w 554563"/>
                <a:gd name="connsiteY5" fmla="*/ 64667 h 103859"/>
                <a:gd name="connsiteX6" fmla="*/ 484018 w 554563"/>
                <a:gd name="connsiteY6" fmla="*/ 103859 h 103859"/>
                <a:gd name="connsiteX7" fmla="*/ 464422 w 554563"/>
                <a:gd name="connsiteY7" fmla="*/ 103859 h 103859"/>
                <a:gd name="connsiteX8" fmla="*/ 429150 w 554563"/>
                <a:gd name="connsiteY8" fmla="*/ 64667 h 103859"/>
                <a:gd name="connsiteX9" fmla="*/ 446786 w 554563"/>
                <a:gd name="connsiteY9" fmla="*/ 64667 h 103859"/>
                <a:gd name="connsiteX10" fmla="*/ 446786 w 554563"/>
                <a:gd name="connsiteY10" fmla="*/ 103859 h 103859"/>
                <a:gd name="connsiteX11" fmla="*/ 429150 w 554563"/>
                <a:gd name="connsiteY11" fmla="*/ 103859 h 103859"/>
                <a:gd name="connsiteX12" fmla="*/ 391918 w 554563"/>
                <a:gd name="connsiteY12" fmla="*/ 64667 h 103859"/>
                <a:gd name="connsiteX13" fmla="*/ 411514 w 554563"/>
                <a:gd name="connsiteY13" fmla="*/ 64667 h 103859"/>
                <a:gd name="connsiteX14" fmla="*/ 411514 w 554563"/>
                <a:gd name="connsiteY14" fmla="*/ 103859 h 103859"/>
                <a:gd name="connsiteX15" fmla="*/ 391918 w 554563"/>
                <a:gd name="connsiteY15" fmla="*/ 103859 h 103859"/>
                <a:gd name="connsiteX16" fmla="*/ 356646 w 554563"/>
                <a:gd name="connsiteY16" fmla="*/ 64667 h 103859"/>
                <a:gd name="connsiteX17" fmla="*/ 376242 w 554563"/>
                <a:gd name="connsiteY17" fmla="*/ 64667 h 103859"/>
                <a:gd name="connsiteX18" fmla="*/ 376242 w 554563"/>
                <a:gd name="connsiteY18" fmla="*/ 103859 h 103859"/>
                <a:gd name="connsiteX19" fmla="*/ 356646 w 554563"/>
                <a:gd name="connsiteY19" fmla="*/ 103859 h 103859"/>
                <a:gd name="connsiteX20" fmla="*/ 321373 w 554563"/>
                <a:gd name="connsiteY20" fmla="*/ 64667 h 103859"/>
                <a:gd name="connsiteX21" fmla="*/ 340969 w 554563"/>
                <a:gd name="connsiteY21" fmla="*/ 64667 h 103859"/>
                <a:gd name="connsiteX22" fmla="*/ 340969 w 554563"/>
                <a:gd name="connsiteY22" fmla="*/ 103859 h 103859"/>
                <a:gd name="connsiteX23" fmla="*/ 321373 w 554563"/>
                <a:gd name="connsiteY23" fmla="*/ 103859 h 103859"/>
                <a:gd name="connsiteX24" fmla="*/ 213595 w 554563"/>
                <a:gd name="connsiteY24" fmla="*/ 64667 h 103859"/>
                <a:gd name="connsiteX25" fmla="*/ 223393 w 554563"/>
                <a:gd name="connsiteY25" fmla="*/ 64667 h 103859"/>
                <a:gd name="connsiteX26" fmla="*/ 233191 w 554563"/>
                <a:gd name="connsiteY26" fmla="*/ 64667 h 103859"/>
                <a:gd name="connsiteX27" fmla="*/ 233191 w 554563"/>
                <a:gd name="connsiteY27" fmla="*/ 103859 h 103859"/>
                <a:gd name="connsiteX28" fmla="*/ 213595 w 554563"/>
                <a:gd name="connsiteY28" fmla="*/ 103859 h 103859"/>
                <a:gd name="connsiteX29" fmla="*/ 213595 w 554563"/>
                <a:gd name="connsiteY29" fmla="*/ 64667 h 103859"/>
                <a:gd name="connsiteX30" fmla="*/ 178322 w 554563"/>
                <a:gd name="connsiteY30" fmla="*/ 64667 h 103859"/>
                <a:gd name="connsiteX31" fmla="*/ 197918 w 554563"/>
                <a:gd name="connsiteY31" fmla="*/ 64667 h 103859"/>
                <a:gd name="connsiteX32" fmla="*/ 197918 w 554563"/>
                <a:gd name="connsiteY32" fmla="*/ 103859 h 103859"/>
                <a:gd name="connsiteX33" fmla="*/ 178322 w 554563"/>
                <a:gd name="connsiteY33" fmla="*/ 103859 h 103859"/>
                <a:gd name="connsiteX34" fmla="*/ 286100 w 554563"/>
                <a:gd name="connsiteY34" fmla="*/ 51930 h 103859"/>
                <a:gd name="connsiteX35" fmla="*/ 305696 w 554563"/>
                <a:gd name="connsiteY35" fmla="*/ 64912 h 103859"/>
                <a:gd name="connsiteX36" fmla="*/ 305696 w 554563"/>
                <a:gd name="connsiteY36" fmla="*/ 103859 h 103859"/>
                <a:gd name="connsiteX37" fmla="*/ 286100 w 554563"/>
                <a:gd name="connsiteY37" fmla="*/ 103859 h 103859"/>
                <a:gd name="connsiteX38" fmla="*/ 286100 w 554563"/>
                <a:gd name="connsiteY38" fmla="*/ 51930 h 103859"/>
                <a:gd name="connsiteX39" fmla="*/ 143049 w 554563"/>
                <a:gd name="connsiteY39" fmla="*/ 48684 h 103859"/>
                <a:gd name="connsiteX40" fmla="*/ 158726 w 554563"/>
                <a:gd name="connsiteY40" fmla="*/ 64912 h 103859"/>
                <a:gd name="connsiteX41" fmla="*/ 158726 w 554563"/>
                <a:gd name="connsiteY41" fmla="*/ 103859 h 103859"/>
                <a:gd name="connsiteX42" fmla="*/ 143049 w 554563"/>
                <a:gd name="connsiteY42" fmla="*/ 103859 h 103859"/>
                <a:gd name="connsiteX43" fmla="*/ 143049 w 554563"/>
                <a:gd name="connsiteY43" fmla="*/ 48684 h 103859"/>
                <a:gd name="connsiteX44" fmla="*/ 554563 w 554563"/>
                <a:gd name="connsiteY44" fmla="*/ 42193 h 103859"/>
                <a:gd name="connsiteX45" fmla="*/ 554563 w 554563"/>
                <a:gd name="connsiteY45" fmla="*/ 103859 h 103859"/>
                <a:gd name="connsiteX46" fmla="*/ 548031 w 554563"/>
                <a:gd name="connsiteY46" fmla="*/ 103859 h 103859"/>
                <a:gd name="connsiteX47" fmla="*/ 534967 w 554563"/>
                <a:gd name="connsiteY47" fmla="*/ 103859 h 103859"/>
                <a:gd name="connsiteX48" fmla="*/ 534967 w 554563"/>
                <a:gd name="connsiteY48" fmla="*/ 61666 h 103859"/>
                <a:gd name="connsiteX49" fmla="*/ 554563 w 554563"/>
                <a:gd name="connsiteY49" fmla="*/ 42193 h 103859"/>
                <a:gd name="connsiteX50" fmla="*/ 538233 w 554563"/>
                <a:gd name="connsiteY50" fmla="*/ 0 h 103859"/>
                <a:gd name="connsiteX51" fmla="*/ 548031 w 554563"/>
                <a:gd name="connsiteY51" fmla="*/ 0 h 103859"/>
                <a:gd name="connsiteX52" fmla="*/ 554563 w 554563"/>
                <a:gd name="connsiteY52" fmla="*/ 0 h 103859"/>
                <a:gd name="connsiteX53" fmla="*/ 554563 w 554563"/>
                <a:gd name="connsiteY53" fmla="*/ 19474 h 103859"/>
                <a:gd name="connsiteX54" fmla="*/ 538233 w 554563"/>
                <a:gd name="connsiteY54" fmla="*/ 0 h 103859"/>
                <a:gd name="connsiteX55" fmla="*/ 286100 w 554563"/>
                <a:gd name="connsiteY55" fmla="*/ 0 h 103859"/>
                <a:gd name="connsiteX56" fmla="*/ 299164 w 554563"/>
                <a:gd name="connsiteY56" fmla="*/ 0 h 103859"/>
                <a:gd name="connsiteX57" fmla="*/ 286100 w 554563"/>
                <a:gd name="connsiteY57" fmla="*/ 9737 h 103859"/>
                <a:gd name="connsiteX58" fmla="*/ 286100 w 554563"/>
                <a:gd name="connsiteY58" fmla="*/ 0 h 103859"/>
                <a:gd name="connsiteX59" fmla="*/ 250827 w 554563"/>
                <a:gd name="connsiteY59" fmla="*/ 0 h 103859"/>
                <a:gd name="connsiteX60" fmla="*/ 268463 w 554563"/>
                <a:gd name="connsiteY60" fmla="*/ 0 h 103859"/>
                <a:gd name="connsiteX61" fmla="*/ 268463 w 554563"/>
                <a:gd name="connsiteY61" fmla="*/ 103859 h 103859"/>
                <a:gd name="connsiteX62" fmla="*/ 250827 w 554563"/>
                <a:gd name="connsiteY62" fmla="*/ 103859 h 103859"/>
                <a:gd name="connsiteX63" fmla="*/ 250827 w 554563"/>
                <a:gd name="connsiteY63" fmla="*/ 48684 h 103859"/>
                <a:gd name="connsiteX64" fmla="*/ 253767 w 554563"/>
                <a:gd name="connsiteY64" fmla="*/ 32456 h 103859"/>
                <a:gd name="connsiteX65" fmla="*/ 253767 w 554563"/>
                <a:gd name="connsiteY65" fmla="*/ 29210 h 103859"/>
                <a:gd name="connsiteX66" fmla="*/ 250827 w 554563"/>
                <a:gd name="connsiteY66" fmla="*/ 12983 h 103859"/>
                <a:gd name="connsiteX67" fmla="*/ 250827 w 554563"/>
                <a:gd name="connsiteY67" fmla="*/ 0 h 103859"/>
                <a:gd name="connsiteX68" fmla="*/ 143049 w 554563"/>
                <a:gd name="connsiteY68" fmla="*/ 0 h 103859"/>
                <a:gd name="connsiteX69" fmla="*/ 155591 w 554563"/>
                <a:gd name="connsiteY69" fmla="*/ 0 h 103859"/>
                <a:gd name="connsiteX70" fmla="*/ 143049 w 554563"/>
                <a:gd name="connsiteY70" fmla="*/ 12983 h 103859"/>
                <a:gd name="connsiteX71" fmla="*/ 143049 w 554563"/>
                <a:gd name="connsiteY71" fmla="*/ 0 h 103859"/>
                <a:gd name="connsiteX72" fmla="*/ 107777 w 554563"/>
                <a:gd name="connsiteY72" fmla="*/ 0 h 103859"/>
                <a:gd name="connsiteX73" fmla="*/ 123454 w 554563"/>
                <a:gd name="connsiteY73" fmla="*/ 0 h 103859"/>
                <a:gd name="connsiteX74" fmla="*/ 123454 w 554563"/>
                <a:gd name="connsiteY74" fmla="*/ 103859 h 103859"/>
                <a:gd name="connsiteX75" fmla="*/ 107777 w 554563"/>
                <a:gd name="connsiteY75" fmla="*/ 103859 h 103859"/>
                <a:gd name="connsiteX76" fmla="*/ 72504 w 554563"/>
                <a:gd name="connsiteY76" fmla="*/ 0 h 103859"/>
                <a:gd name="connsiteX77" fmla="*/ 88181 w 554563"/>
                <a:gd name="connsiteY77" fmla="*/ 0 h 103859"/>
                <a:gd name="connsiteX78" fmla="*/ 88181 w 554563"/>
                <a:gd name="connsiteY78" fmla="*/ 103859 h 103859"/>
                <a:gd name="connsiteX79" fmla="*/ 72504 w 554563"/>
                <a:gd name="connsiteY79" fmla="*/ 103859 h 103859"/>
                <a:gd name="connsiteX80" fmla="*/ 35272 w 554563"/>
                <a:gd name="connsiteY80" fmla="*/ 0 h 103859"/>
                <a:gd name="connsiteX81" fmla="*/ 52908 w 554563"/>
                <a:gd name="connsiteY81" fmla="*/ 0 h 103859"/>
                <a:gd name="connsiteX82" fmla="*/ 52908 w 554563"/>
                <a:gd name="connsiteY82" fmla="*/ 103859 h 103859"/>
                <a:gd name="connsiteX83" fmla="*/ 35272 w 554563"/>
                <a:gd name="connsiteY83" fmla="*/ 103859 h 103859"/>
                <a:gd name="connsiteX84" fmla="*/ 0 w 554563"/>
                <a:gd name="connsiteY84" fmla="*/ 0 h 103859"/>
                <a:gd name="connsiteX85" fmla="*/ 3527 w 554563"/>
                <a:gd name="connsiteY85" fmla="*/ 0 h 103859"/>
                <a:gd name="connsiteX86" fmla="*/ 17636 w 554563"/>
                <a:gd name="connsiteY86" fmla="*/ 0 h 103859"/>
                <a:gd name="connsiteX87" fmla="*/ 17636 w 554563"/>
                <a:gd name="connsiteY87" fmla="*/ 103859 h 103859"/>
                <a:gd name="connsiteX88" fmla="*/ 3527 w 554563"/>
                <a:gd name="connsiteY88" fmla="*/ 103859 h 103859"/>
                <a:gd name="connsiteX89" fmla="*/ 0 w 554563"/>
                <a:gd name="connsiteY89" fmla="*/ 103859 h 103859"/>
                <a:gd name="connsiteX90" fmla="*/ 0 w 554563"/>
                <a:gd name="connsiteY90" fmla="*/ 0 h 1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4563" h="103859">
                  <a:moveTo>
                    <a:pt x="499695" y="64667"/>
                  </a:moveTo>
                  <a:lnTo>
                    <a:pt x="519291" y="64667"/>
                  </a:lnTo>
                  <a:lnTo>
                    <a:pt x="519291" y="103859"/>
                  </a:lnTo>
                  <a:lnTo>
                    <a:pt x="499695" y="103859"/>
                  </a:lnTo>
                  <a:close/>
                  <a:moveTo>
                    <a:pt x="464422" y="64667"/>
                  </a:moveTo>
                  <a:lnTo>
                    <a:pt x="484018" y="64667"/>
                  </a:lnTo>
                  <a:lnTo>
                    <a:pt x="484018" y="103859"/>
                  </a:lnTo>
                  <a:lnTo>
                    <a:pt x="464422" y="103859"/>
                  </a:lnTo>
                  <a:close/>
                  <a:moveTo>
                    <a:pt x="429150" y="64667"/>
                  </a:moveTo>
                  <a:lnTo>
                    <a:pt x="446786" y="64667"/>
                  </a:lnTo>
                  <a:lnTo>
                    <a:pt x="446786" y="103859"/>
                  </a:lnTo>
                  <a:lnTo>
                    <a:pt x="429150" y="103859"/>
                  </a:lnTo>
                  <a:close/>
                  <a:moveTo>
                    <a:pt x="391918" y="64667"/>
                  </a:moveTo>
                  <a:lnTo>
                    <a:pt x="411514" y="64667"/>
                  </a:lnTo>
                  <a:lnTo>
                    <a:pt x="411514" y="103859"/>
                  </a:lnTo>
                  <a:lnTo>
                    <a:pt x="391918" y="103859"/>
                  </a:lnTo>
                  <a:close/>
                  <a:moveTo>
                    <a:pt x="356646" y="64667"/>
                  </a:moveTo>
                  <a:lnTo>
                    <a:pt x="376242" y="64667"/>
                  </a:lnTo>
                  <a:lnTo>
                    <a:pt x="376242" y="103859"/>
                  </a:lnTo>
                  <a:lnTo>
                    <a:pt x="356646" y="103859"/>
                  </a:lnTo>
                  <a:close/>
                  <a:moveTo>
                    <a:pt x="321373" y="64667"/>
                  </a:moveTo>
                  <a:lnTo>
                    <a:pt x="340969" y="64667"/>
                  </a:lnTo>
                  <a:lnTo>
                    <a:pt x="340969" y="103859"/>
                  </a:lnTo>
                  <a:lnTo>
                    <a:pt x="321373" y="103859"/>
                  </a:lnTo>
                  <a:close/>
                  <a:moveTo>
                    <a:pt x="213595" y="64667"/>
                  </a:moveTo>
                  <a:cubicBezTo>
                    <a:pt x="213595" y="64667"/>
                    <a:pt x="213595" y="64667"/>
                    <a:pt x="223393" y="64667"/>
                  </a:cubicBezTo>
                  <a:cubicBezTo>
                    <a:pt x="226659" y="64667"/>
                    <a:pt x="229925" y="64667"/>
                    <a:pt x="233191" y="64667"/>
                  </a:cubicBezTo>
                  <a:cubicBezTo>
                    <a:pt x="233191" y="64667"/>
                    <a:pt x="233191" y="64667"/>
                    <a:pt x="233191" y="103859"/>
                  </a:cubicBezTo>
                  <a:cubicBezTo>
                    <a:pt x="233191" y="103859"/>
                    <a:pt x="233191" y="103859"/>
                    <a:pt x="213595" y="103859"/>
                  </a:cubicBezTo>
                  <a:cubicBezTo>
                    <a:pt x="213595" y="103859"/>
                    <a:pt x="213595" y="103859"/>
                    <a:pt x="213595" y="64667"/>
                  </a:cubicBezTo>
                  <a:close/>
                  <a:moveTo>
                    <a:pt x="178322" y="64667"/>
                  </a:moveTo>
                  <a:lnTo>
                    <a:pt x="197918" y="64667"/>
                  </a:lnTo>
                  <a:lnTo>
                    <a:pt x="197918" y="103859"/>
                  </a:lnTo>
                  <a:lnTo>
                    <a:pt x="178322" y="103859"/>
                  </a:lnTo>
                  <a:close/>
                  <a:moveTo>
                    <a:pt x="286100" y="51930"/>
                  </a:moveTo>
                  <a:cubicBezTo>
                    <a:pt x="289366" y="58421"/>
                    <a:pt x="295898" y="61666"/>
                    <a:pt x="305696" y="64912"/>
                  </a:cubicBezTo>
                  <a:cubicBezTo>
                    <a:pt x="305696" y="64912"/>
                    <a:pt x="305696" y="64912"/>
                    <a:pt x="305696" y="103859"/>
                  </a:cubicBezTo>
                  <a:cubicBezTo>
                    <a:pt x="305696" y="103859"/>
                    <a:pt x="305696" y="103859"/>
                    <a:pt x="286100" y="103859"/>
                  </a:cubicBezTo>
                  <a:cubicBezTo>
                    <a:pt x="286100" y="103859"/>
                    <a:pt x="286100" y="103859"/>
                    <a:pt x="286100" y="51930"/>
                  </a:cubicBezTo>
                  <a:close/>
                  <a:moveTo>
                    <a:pt x="143049" y="48684"/>
                  </a:moveTo>
                  <a:cubicBezTo>
                    <a:pt x="146185" y="55175"/>
                    <a:pt x="152455" y="61666"/>
                    <a:pt x="158726" y="64912"/>
                  </a:cubicBezTo>
                  <a:cubicBezTo>
                    <a:pt x="158726" y="64912"/>
                    <a:pt x="158726" y="64912"/>
                    <a:pt x="158726" y="103859"/>
                  </a:cubicBezTo>
                  <a:cubicBezTo>
                    <a:pt x="158726" y="103859"/>
                    <a:pt x="158726" y="103859"/>
                    <a:pt x="143049" y="103859"/>
                  </a:cubicBezTo>
                  <a:cubicBezTo>
                    <a:pt x="143049" y="103859"/>
                    <a:pt x="143049" y="103859"/>
                    <a:pt x="143049" y="48684"/>
                  </a:cubicBezTo>
                  <a:close/>
                  <a:moveTo>
                    <a:pt x="554563" y="42193"/>
                  </a:moveTo>
                  <a:cubicBezTo>
                    <a:pt x="554563" y="42193"/>
                    <a:pt x="554563" y="42193"/>
                    <a:pt x="554563" y="103859"/>
                  </a:cubicBezTo>
                  <a:cubicBezTo>
                    <a:pt x="551297" y="103859"/>
                    <a:pt x="551297" y="103859"/>
                    <a:pt x="548031" y="103859"/>
                  </a:cubicBezTo>
                  <a:cubicBezTo>
                    <a:pt x="548031" y="103859"/>
                    <a:pt x="548031" y="103859"/>
                    <a:pt x="534967" y="103859"/>
                  </a:cubicBezTo>
                  <a:cubicBezTo>
                    <a:pt x="534967" y="103859"/>
                    <a:pt x="534967" y="103859"/>
                    <a:pt x="534967" y="61666"/>
                  </a:cubicBezTo>
                  <a:cubicBezTo>
                    <a:pt x="544765" y="58421"/>
                    <a:pt x="551297" y="51930"/>
                    <a:pt x="554563" y="42193"/>
                  </a:cubicBezTo>
                  <a:close/>
                  <a:moveTo>
                    <a:pt x="538233" y="0"/>
                  </a:moveTo>
                  <a:cubicBezTo>
                    <a:pt x="538233" y="0"/>
                    <a:pt x="538233" y="0"/>
                    <a:pt x="548031" y="0"/>
                  </a:cubicBezTo>
                  <a:cubicBezTo>
                    <a:pt x="551297" y="0"/>
                    <a:pt x="551297" y="0"/>
                    <a:pt x="554563" y="0"/>
                  </a:cubicBezTo>
                  <a:cubicBezTo>
                    <a:pt x="554563" y="0"/>
                    <a:pt x="554563" y="0"/>
                    <a:pt x="554563" y="19474"/>
                  </a:cubicBezTo>
                  <a:cubicBezTo>
                    <a:pt x="551297" y="9737"/>
                    <a:pt x="544765" y="3246"/>
                    <a:pt x="538233" y="0"/>
                  </a:cubicBezTo>
                  <a:close/>
                  <a:moveTo>
                    <a:pt x="286100" y="0"/>
                  </a:moveTo>
                  <a:cubicBezTo>
                    <a:pt x="286100" y="0"/>
                    <a:pt x="286100" y="0"/>
                    <a:pt x="299164" y="0"/>
                  </a:cubicBezTo>
                  <a:cubicBezTo>
                    <a:pt x="292632" y="3246"/>
                    <a:pt x="289366" y="6491"/>
                    <a:pt x="286100" y="9737"/>
                  </a:cubicBezTo>
                  <a:cubicBezTo>
                    <a:pt x="286100" y="9737"/>
                    <a:pt x="286100" y="9737"/>
                    <a:pt x="286100" y="0"/>
                  </a:cubicBezTo>
                  <a:close/>
                  <a:moveTo>
                    <a:pt x="250827" y="0"/>
                  </a:moveTo>
                  <a:cubicBezTo>
                    <a:pt x="250827" y="0"/>
                    <a:pt x="250827" y="0"/>
                    <a:pt x="268463" y="0"/>
                  </a:cubicBezTo>
                  <a:cubicBezTo>
                    <a:pt x="268463" y="0"/>
                    <a:pt x="268463" y="0"/>
                    <a:pt x="268463" y="103859"/>
                  </a:cubicBezTo>
                  <a:cubicBezTo>
                    <a:pt x="268463" y="103859"/>
                    <a:pt x="268463" y="103859"/>
                    <a:pt x="250827" y="103859"/>
                  </a:cubicBezTo>
                  <a:cubicBezTo>
                    <a:pt x="250827" y="103859"/>
                    <a:pt x="250827" y="103859"/>
                    <a:pt x="250827" y="48684"/>
                  </a:cubicBezTo>
                  <a:cubicBezTo>
                    <a:pt x="253767" y="45438"/>
                    <a:pt x="253767" y="38947"/>
                    <a:pt x="253767" y="32456"/>
                  </a:cubicBezTo>
                  <a:cubicBezTo>
                    <a:pt x="253767" y="32456"/>
                    <a:pt x="253767" y="32456"/>
                    <a:pt x="253767" y="29210"/>
                  </a:cubicBezTo>
                  <a:cubicBezTo>
                    <a:pt x="253767" y="22719"/>
                    <a:pt x="253767" y="19474"/>
                    <a:pt x="250827" y="12983"/>
                  </a:cubicBezTo>
                  <a:cubicBezTo>
                    <a:pt x="250827" y="12983"/>
                    <a:pt x="250827" y="12983"/>
                    <a:pt x="250827" y="0"/>
                  </a:cubicBezTo>
                  <a:close/>
                  <a:moveTo>
                    <a:pt x="143049" y="0"/>
                  </a:moveTo>
                  <a:cubicBezTo>
                    <a:pt x="143049" y="0"/>
                    <a:pt x="143049" y="0"/>
                    <a:pt x="155591" y="0"/>
                  </a:cubicBezTo>
                  <a:cubicBezTo>
                    <a:pt x="149320" y="3246"/>
                    <a:pt x="146185" y="6491"/>
                    <a:pt x="143049" y="12983"/>
                  </a:cubicBezTo>
                  <a:cubicBezTo>
                    <a:pt x="143049" y="12983"/>
                    <a:pt x="143049" y="12983"/>
                    <a:pt x="143049" y="0"/>
                  </a:cubicBezTo>
                  <a:close/>
                  <a:moveTo>
                    <a:pt x="107777" y="0"/>
                  </a:moveTo>
                  <a:lnTo>
                    <a:pt x="123454" y="0"/>
                  </a:lnTo>
                  <a:lnTo>
                    <a:pt x="123454" y="103859"/>
                  </a:lnTo>
                  <a:lnTo>
                    <a:pt x="107777" y="103859"/>
                  </a:lnTo>
                  <a:close/>
                  <a:moveTo>
                    <a:pt x="72504" y="0"/>
                  </a:moveTo>
                  <a:lnTo>
                    <a:pt x="88181" y="0"/>
                  </a:lnTo>
                  <a:lnTo>
                    <a:pt x="88181" y="103859"/>
                  </a:lnTo>
                  <a:lnTo>
                    <a:pt x="72504" y="103859"/>
                  </a:lnTo>
                  <a:close/>
                  <a:moveTo>
                    <a:pt x="35272" y="0"/>
                  </a:moveTo>
                  <a:lnTo>
                    <a:pt x="52908" y="0"/>
                  </a:lnTo>
                  <a:lnTo>
                    <a:pt x="52908" y="103859"/>
                  </a:lnTo>
                  <a:lnTo>
                    <a:pt x="35272" y="103859"/>
                  </a:lnTo>
                  <a:close/>
                  <a:moveTo>
                    <a:pt x="0" y="0"/>
                  </a:moveTo>
                  <a:cubicBezTo>
                    <a:pt x="0" y="0"/>
                    <a:pt x="3527" y="0"/>
                    <a:pt x="3527" y="0"/>
                  </a:cubicBezTo>
                  <a:cubicBezTo>
                    <a:pt x="3527" y="0"/>
                    <a:pt x="3527" y="0"/>
                    <a:pt x="17636" y="0"/>
                  </a:cubicBezTo>
                  <a:cubicBezTo>
                    <a:pt x="17636" y="0"/>
                    <a:pt x="17636" y="0"/>
                    <a:pt x="17636" y="103859"/>
                  </a:cubicBezTo>
                  <a:cubicBezTo>
                    <a:pt x="17636" y="103859"/>
                    <a:pt x="17636" y="103859"/>
                    <a:pt x="3527" y="103859"/>
                  </a:cubicBezTo>
                  <a:cubicBezTo>
                    <a:pt x="3527" y="103859"/>
                    <a:pt x="0" y="103859"/>
                    <a:pt x="0" y="103859"/>
                  </a:cubicBezTo>
                  <a:cubicBezTo>
                    <a:pt x="0" y="103859"/>
                    <a:pt x="0" y="103859"/>
                    <a:pt x="0" y="0"/>
                  </a:cubicBezTo>
                  <a:close/>
                </a:path>
              </a:pathLst>
            </a:cu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p>
              <a:pPr algn="ctr"/>
              <a:endParaRPr>
                <a:cs typeface="+mn-ea"/>
                <a:sym typeface="+mn-lt"/>
              </a:endParaRPr>
            </a:p>
          </p:txBody>
        </p:sp>
        <p:sp>
          <p:nvSpPr>
            <p:cNvPr id="69" name="ïŝļíḍé">
              <a:extLst>
                <a:ext uri="{FF2B5EF4-FFF2-40B4-BE49-F238E27FC236}">
                  <a16:creationId xmlns:a16="http://schemas.microsoft.com/office/drawing/2014/main" id="{2883D045-FED8-42A0-A220-76F77196FB61}"/>
                </a:ext>
              </a:extLst>
            </p:cNvPr>
            <p:cNvSpPr/>
            <p:nvPr/>
          </p:nvSpPr>
          <p:spPr bwMode="auto">
            <a:xfrm>
              <a:off x="4983256" y="4199749"/>
              <a:ext cx="17636" cy="1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0" name="ïṧ1íḓè">
              <a:extLst>
                <a:ext uri="{FF2B5EF4-FFF2-40B4-BE49-F238E27FC236}">
                  <a16:creationId xmlns:a16="http://schemas.microsoft.com/office/drawing/2014/main" id="{8523612C-E5B7-4742-8C64-83F4EC8C7F1B}"/>
                </a:ext>
              </a:extLst>
            </p:cNvPr>
            <p:cNvSpPr/>
            <p:nvPr/>
          </p:nvSpPr>
          <p:spPr bwMode="auto">
            <a:xfrm>
              <a:off x="5126306" y="4264416"/>
              <a:ext cx="19596" cy="3919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1" name="îṥliḓè">
              <a:extLst>
                <a:ext uri="{FF2B5EF4-FFF2-40B4-BE49-F238E27FC236}">
                  <a16:creationId xmlns:a16="http://schemas.microsoft.com/office/drawing/2014/main" id="{F36FFF0C-F502-4025-BB1B-736951E73DB7}"/>
                </a:ext>
              </a:extLst>
            </p:cNvPr>
            <p:cNvSpPr/>
            <p:nvPr/>
          </p:nvSpPr>
          <p:spPr bwMode="auto">
            <a:xfrm>
              <a:off x="5269357" y="4264416"/>
              <a:ext cx="19596" cy="3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2" name="îṡľïḓê">
              <a:extLst>
                <a:ext uri="{FF2B5EF4-FFF2-40B4-BE49-F238E27FC236}">
                  <a16:creationId xmlns:a16="http://schemas.microsoft.com/office/drawing/2014/main" id="{C7944268-C50E-40D5-A220-7FA047004DBB}"/>
                </a:ext>
              </a:extLst>
            </p:cNvPr>
            <p:cNvSpPr/>
            <p:nvPr/>
          </p:nvSpPr>
          <p:spPr bwMode="auto">
            <a:xfrm>
              <a:off x="5304630" y="4264416"/>
              <a:ext cx="19596" cy="3919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3" name="iṡḻíḑe">
              <a:extLst>
                <a:ext uri="{FF2B5EF4-FFF2-40B4-BE49-F238E27FC236}">
                  <a16:creationId xmlns:a16="http://schemas.microsoft.com/office/drawing/2014/main" id="{0DEC6358-1615-4673-ADF1-3FE00A19512C}"/>
                </a:ext>
              </a:extLst>
            </p:cNvPr>
            <p:cNvSpPr/>
            <p:nvPr/>
          </p:nvSpPr>
          <p:spPr bwMode="auto">
            <a:xfrm>
              <a:off x="5339902" y="4264416"/>
              <a:ext cx="19596" cy="3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4" name="íšḷïḓe">
              <a:extLst>
                <a:ext uri="{FF2B5EF4-FFF2-40B4-BE49-F238E27FC236}">
                  <a16:creationId xmlns:a16="http://schemas.microsoft.com/office/drawing/2014/main" id="{09C9E6C9-7C3E-44BB-8EA4-CBB2F38DFB2F}"/>
                </a:ext>
              </a:extLst>
            </p:cNvPr>
            <p:cNvSpPr/>
            <p:nvPr/>
          </p:nvSpPr>
          <p:spPr bwMode="auto">
            <a:xfrm>
              <a:off x="5377134" y="4264416"/>
              <a:ext cx="17636" cy="3919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5" name="íśļíḍé">
              <a:extLst>
                <a:ext uri="{FF2B5EF4-FFF2-40B4-BE49-F238E27FC236}">
                  <a16:creationId xmlns:a16="http://schemas.microsoft.com/office/drawing/2014/main" id="{0F96515E-B3FF-45FD-B823-89AC2E2B2F36}"/>
                </a:ext>
              </a:extLst>
            </p:cNvPr>
            <p:cNvSpPr/>
            <p:nvPr/>
          </p:nvSpPr>
          <p:spPr bwMode="auto">
            <a:xfrm>
              <a:off x="5412406" y="4264416"/>
              <a:ext cx="19596" cy="3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6" name="îSļïḓè">
              <a:extLst>
                <a:ext uri="{FF2B5EF4-FFF2-40B4-BE49-F238E27FC236}">
                  <a16:creationId xmlns:a16="http://schemas.microsoft.com/office/drawing/2014/main" id="{7F44BE66-7524-4273-B548-A7B8968DA8C6}"/>
                </a:ext>
              </a:extLst>
            </p:cNvPr>
            <p:cNvSpPr/>
            <p:nvPr/>
          </p:nvSpPr>
          <p:spPr bwMode="auto">
            <a:xfrm>
              <a:off x="5447679" y="4264416"/>
              <a:ext cx="19596" cy="3919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7" name="iṥ1idé">
              <a:extLst>
                <a:ext uri="{FF2B5EF4-FFF2-40B4-BE49-F238E27FC236}">
                  <a16:creationId xmlns:a16="http://schemas.microsoft.com/office/drawing/2014/main" id="{861AD18F-6C41-49C6-9486-27E1F9F6947D}"/>
                </a:ext>
              </a:extLst>
            </p:cNvPr>
            <p:cNvSpPr/>
            <p:nvPr/>
          </p:nvSpPr>
          <p:spPr bwMode="auto">
            <a:xfrm>
              <a:off x="5245842" y="4197790"/>
              <a:ext cx="241029" cy="1960"/>
            </a:xfrm>
            <a:custGeom>
              <a:avLst/>
              <a:gdLst>
                <a:gd name="T0" fmla="*/ 70 w 74"/>
                <a:gd name="T1" fmla="*/ 0 h 1"/>
                <a:gd name="T2" fmla="*/ 4 w 74"/>
                <a:gd name="T3" fmla="*/ 0 h 1"/>
                <a:gd name="T4" fmla="*/ 0 w 74"/>
                <a:gd name="T5" fmla="*/ 1 h 1"/>
                <a:gd name="T6" fmla="*/ 2 w 74"/>
                <a:gd name="T7" fmla="*/ 1 h 1"/>
                <a:gd name="T8" fmla="*/ 7 w 74"/>
                <a:gd name="T9" fmla="*/ 1 h 1"/>
                <a:gd name="T10" fmla="*/ 13 w 74"/>
                <a:gd name="T11" fmla="*/ 1 h 1"/>
                <a:gd name="T12" fmla="*/ 18 w 74"/>
                <a:gd name="T13" fmla="*/ 1 h 1"/>
                <a:gd name="T14" fmla="*/ 24 w 74"/>
                <a:gd name="T15" fmla="*/ 1 h 1"/>
                <a:gd name="T16" fmla="*/ 29 w 74"/>
                <a:gd name="T17" fmla="*/ 1 h 1"/>
                <a:gd name="T18" fmla="*/ 35 w 74"/>
                <a:gd name="T19" fmla="*/ 1 h 1"/>
                <a:gd name="T20" fmla="*/ 40 w 74"/>
                <a:gd name="T21" fmla="*/ 1 h 1"/>
                <a:gd name="T22" fmla="*/ 46 w 74"/>
                <a:gd name="T23" fmla="*/ 1 h 1"/>
                <a:gd name="T24" fmla="*/ 51 w 74"/>
                <a:gd name="T25" fmla="*/ 1 h 1"/>
                <a:gd name="T26" fmla="*/ 57 w 74"/>
                <a:gd name="T27" fmla="*/ 1 h 1"/>
                <a:gd name="T28" fmla="*/ 62 w 74"/>
                <a:gd name="T29" fmla="*/ 1 h 1"/>
                <a:gd name="T30" fmla="*/ 68 w 74"/>
                <a:gd name="T31" fmla="*/ 1 h 1"/>
                <a:gd name="T32" fmla="*/ 73 w 74"/>
                <a:gd name="T33" fmla="*/ 1 h 1"/>
                <a:gd name="T34" fmla="*/ 74 w 74"/>
                <a:gd name="T35" fmla="*/ 1 h 1"/>
                <a:gd name="T36" fmla="*/ 70 w 74"/>
                <a:gd name="T3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
                  <a:moveTo>
                    <a:pt x="70" y="0"/>
                  </a:moveTo>
                  <a:cubicBezTo>
                    <a:pt x="4" y="0"/>
                    <a:pt x="4" y="0"/>
                    <a:pt x="4" y="0"/>
                  </a:cubicBezTo>
                  <a:cubicBezTo>
                    <a:pt x="2" y="0"/>
                    <a:pt x="1" y="0"/>
                    <a:pt x="0" y="1"/>
                  </a:cubicBezTo>
                  <a:cubicBezTo>
                    <a:pt x="2" y="1"/>
                    <a:pt x="2" y="1"/>
                    <a:pt x="2" y="1"/>
                  </a:cubicBezTo>
                  <a:cubicBezTo>
                    <a:pt x="7" y="1"/>
                    <a:pt x="7" y="1"/>
                    <a:pt x="7" y="1"/>
                  </a:cubicBezTo>
                  <a:cubicBezTo>
                    <a:pt x="13" y="1"/>
                    <a:pt x="13" y="1"/>
                    <a:pt x="13" y="1"/>
                  </a:cubicBezTo>
                  <a:cubicBezTo>
                    <a:pt x="18" y="1"/>
                    <a:pt x="18" y="1"/>
                    <a:pt x="18" y="1"/>
                  </a:cubicBezTo>
                  <a:cubicBezTo>
                    <a:pt x="24" y="1"/>
                    <a:pt x="24" y="1"/>
                    <a:pt x="24" y="1"/>
                  </a:cubicBezTo>
                  <a:cubicBezTo>
                    <a:pt x="29" y="1"/>
                    <a:pt x="29" y="1"/>
                    <a:pt x="29" y="1"/>
                  </a:cubicBezTo>
                  <a:cubicBezTo>
                    <a:pt x="35" y="1"/>
                    <a:pt x="35" y="1"/>
                    <a:pt x="35" y="1"/>
                  </a:cubicBezTo>
                  <a:cubicBezTo>
                    <a:pt x="40" y="1"/>
                    <a:pt x="40" y="1"/>
                    <a:pt x="40" y="1"/>
                  </a:cubicBezTo>
                  <a:cubicBezTo>
                    <a:pt x="46" y="1"/>
                    <a:pt x="46" y="1"/>
                    <a:pt x="46" y="1"/>
                  </a:cubicBezTo>
                  <a:cubicBezTo>
                    <a:pt x="51" y="1"/>
                    <a:pt x="51" y="1"/>
                    <a:pt x="51" y="1"/>
                  </a:cubicBezTo>
                  <a:cubicBezTo>
                    <a:pt x="57" y="1"/>
                    <a:pt x="57" y="1"/>
                    <a:pt x="57" y="1"/>
                  </a:cubicBezTo>
                  <a:cubicBezTo>
                    <a:pt x="62" y="1"/>
                    <a:pt x="62" y="1"/>
                    <a:pt x="62" y="1"/>
                  </a:cubicBezTo>
                  <a:cubicBezTo>
                    <a:pt x="68" y="1"/>
                    <a:pt x="68" y="1"/>
                    <a:pt x="68" y="1"/>
                  </a:cubicBezTo>
                  <a:cubicBezTo>
                    <a:pt x="73" y="1"/>
                    <a:pt x="73" y="1"/>
                    <a:pt x="73" y="1"/>
                  </a:cubicBezTo>
                  <a:cubicBezTo>
                    <a:pt x="74" y="1"/>
                    <a:pt x="74" y="1"/>
                    <a:pt x="74" y="1"/>
                  </a:cubicBezTo>
                  <a:cubicBezTo>
                    <a:pt x="72" y="0"/>
                    <a:pt x="71" y="0"/>
                    <a:pt x="70" y="0"/>
                  </a:cubicBezTo>
                </a:path>
              </a:pathLst>
            </a:custGeom>
            <a:solidFill>
              <a:srgbClr val="FFED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8" name="isliḓè">
              <a:extLst>
                <a:ext uri="{FF2B5EF4-FFF2-40B4-BE49-F238E27FC236}">
                  <a16:creationId xmlns:a16="http://schemas.microsoft.com/office/drawing/2014/main" id="{AE32BEB6-EEA8-43E4-BD19-F6DBB0E06761}"/>
                </a:ext>
              </a:extLst>
            </p:cNvPr>
            <p:cNvSpPr/>
            <p:nvPr/>
          </p:nvSpPr>
          <p:spPr bwMode="auto">
            <a:xfrm>
              <a:off x="5234084" y="4199749"/>
              <a:ext cx="19596" cy="64667"/>
            </a:xfrm>
            <a:custGeom>
              <a:avLst/>
              <a:gdLst>
                <a:gd name="T0" fmla="*/ 6 w 6"/>
                <a:gd name="T1" fmla="*/ 0 h 20"/>
                <a:gd name="T2" fmla="*/ 4 w 6"/>
                <a:gd name="T3" fmla="*/ 0 h 20"/>
                <a:gd name="T4" fmla="*/ 0 w 6"/>
                <a:gd name="T5" fmla="*/ 3 h 20"/>
                <a:gd name="T6" fmla="*/ 0 w 6"/>
                <a:gd name="T7" fmla="*/ 16 h 20"/>
                <a:gd name="T8" fmla="*/ 6 w 6"/>
                <a:gd name="T9" fmla="*/ 20 h 20"/>
                <a:gd name="T10" fmla="*/ 6 w 6"/>
                <a:gd name="T11" fmla="*/ 0 h 20"/>
              </a:gdLst>
              <a:ahLst/>
              <a:cxnLst>
                <a:cxn ang="0">
                  <a:pos x="T0" y="T1"/>
                </a:cxn>
                <a:cxn ang="0">
                  <a:pos x="T2" y="T3"/>
                </a:cxn>
                <a:cxn ang="0">
                  <a:pos x="T4" y="T5"/>
                </a:cxn>
                <a:cxn ang="0">
                  <a:pos x="T6" y="T7"/>
                </a:cxn>
                <a:cxn ang="0">
                  <a:pos x="T8" y="T9"/>
                </a:cxn>
                <a:cxn ang="0">
                  <a:pos x="T10" y="T11"/>
                </a:cxn>
              </a:cxnLst>
              <a:rect l="0" t="0" r="r" b="b"/>
              <a:pathLst>
                <a:path w="6" h="20">
                  <a:moveTo>
                    <a:pt x="6" y="0"/>
                  </a:moveTo>
                  <a:cubicBezTo>
                    <a:pt x="4" y="0"/>
                    <a:pt x="4" y="0"/>
                    <a:pt x="4" y="0"/>
                  </a:cubicBezTo>
                  <a:cubicBezTo>
                    <a:pt x="2" y="1"/>
                    <a:pt x="1" y="2"/>
                    <a:pt x="0" y="3"/>
                  </a:cubicBezTo>
                  <a:cubicBezTo>
                    <a:pt x="0" y="16"/>
                    <a:pt x="0" y="16"/>
                    <a:pt x="0" y="16"/>
                  </a:cubicBezTo>
                  <a:cubicBezTo>
                    <a:pt x="1" y="18"/>
                    <a:pt x="3" y="19"/>
                    <a:pt x="6" y="20"/>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9" name="ïṧľídè">
              <a:extLst>
                <a:ext uri="{FF2B5EF4-FFF2-40B4-BE49-F238E27FC236}">
                  <a16:creationId xmlns:a16="http://schemas.microsoft.com/office/drawing/2014/main" id="{A48CCB66-66F0-43A8-A018-9B052994AEFE}"/>
                </a:ext>
              </a:extLst>
            </p:cNvPr>
            <p:cNvSpPr/>
            <p:nvPr/>
          </p:nvSpPr>
          <p:spPr bwMode="auto">
            <a:xfrm>
              <a:off x="5269357" y="4199749"/>
              <a:ext cx="1959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0" name="îšľiḋé">
              <a:extLst>
                <a:ext uri="{FF2B5EF4-FFF2-40B4-BE49-F238E27FC236}">
                  <a16:creationId xmlns:a16="http://schemas.microsoft.com/office/drawing/2014/main" id="{BE2B033B-1196-4361-89A0-1F3B711AA6DB}"/>
                </a:ext>
              </a:extLst>
            </p:cNvPr>
            <p:cNvSpPr/>
            <p:nvPr/>
          </p:nvSpPr>
          <p:spPr bwMode="auto">
            <a:xfrm>
              <a:off x="5269357" y="4199749"/>
              <a:ext cx="1959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1" name="íŝļiḍé">
              <a:extLst>
                <a:ext uri="{FF2B5EF4-FFF2-40B4-BE49-F238E27FC236}">
                  <a16:creationId xmlns:a16="http://schemas.microsoft.com/office/drawing/2014/main" id="{C8BF88D4-9CBD-4A85-92E3-4459B8639871}"/>
                </a:ext>
              </a:extLst>
            </p:cNvPr>
            <p:cNvSpPr/>
            <p:nvPr/>
          </p:nvSpPr>
          <p:spPr bwMode="auto">
            <a:xfrm>
              <a:off x="5304630" y="4199749"/>
              <a:ext cx="1959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2" name="íṣḷîḋè">
              <a:extLst>
                <a:ext uri="{FF2B5EF4-FFF2-40B4-BE49-F238E27FC236}">
                  <a16:creationId xmlns:a16="http://schemas.microsoft.com/office/drawing/2014/main" id="{397C1F57-FD8F-45CB-9F4C-4EE36D8F0287}"/>
                </a:ext>
              </a:extLst>
            </p:cNvPr>
            <p:cNvSpPr/>
            <p:nvPr/>
          </p:nvSpPr>
          <p:spPr bwMode="auto">
            <a:xfrm>
              <a:off x="5304630" y="4199749"/>
              <a:ext cx="1959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3" name="íṡ1iḋè">
              <a:extLst>
                <a:ext uri="{FF2B5EF4-FFF2-40B4-BE49-F238E27FC236}">
                  <a16:creationId xmlns:a16="http://schemas.microsoft.com/office/drawing/2014/main" id="{EC1D48D4-85F8-468D-B106-2BF2FC71CD12}"/>
                </a:ext>
              </a:extLst>
            </p:cNvPr>
            <p:cNvSpPr/>
            <p:nvPr/>
          </p:nvSpPr>
          <p:spPr bwMode="auto">
            <a:xfrm>
              <a:off x="5339902" y="4199749"/>
              <a:ext cx="1959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4" name="íṥliďê">
              <a:extLst>
                <a:ext uri="{FF2B5EF4-FFF2-40B4-BE49-F238E27FC236}">
                  <a16:creationId xmlns:a16="http://schemas.microsoft.com/office/drawing/2014/main" id="{7FEA0F28-A530-4045-8EB8-953B6BCA29E6}"/>
                </a:ext>
              </a:extLst>
            </p:cNvPr>
            <p:cNvSpPr/>
            <p:nvPr/>
          </p:nvSpPr>
          <p:spPr bwMode="auto">
            <a:xfrm>
              <a:off x="5339902" y="4199749"/>
              <a:ext cx="1959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5" name="ïšḻíḓê">
              <a:extLst>
                <a:ext uri="{FF2B5EF4-FFF2-40B4-BE49-F238E27FC236}">
                  <a16:creationId xmlns:a16="http://schemas.microsoft.com/office/drawing/2014/main" id="{44048185-6B1D-49DD-8CEB-CB53B367E38E}"/>
                </a:ext>
              </a:extLst>
            </p:cNvPr>
            <p:cNvSpPr/>
            <p:nvPr/>
          </p:nvSpPr>
          <p:spPr bwMode="auto">
            <a:xfrm>
              <a:off x="5377134" y="4199749"/>
              <a:ext cx="1763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6" name="íšlíḑè">
              <a:extLst>
                <a:ext uri="{FF2B5EF4-FFF2-40B4-BE49-F238E27FC236}">
                  <a16:creationId xmlns:a16="http://schemas.microsoft.com/office/drawing/2014/main" id="{DBE0522A-09BC-4ABD-A6B4-7E35C5E7A39D}"/>
                </a:ext>
              </a:extLst>
            </p:cNvPr>
            <p:cNvSpPr/>
            <p:nvPr/>
          </p:nvSpPr>
          <p:spPr bwMode="auto">
            <a:xfrm>
              <a:off x="5377134" y="4199749"/>
              <a:ext cx="1763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7" name="ïsļîḓe">
              <a:extLst>
                <a:ext uri="{FF2B5EF4-FFF2-40B4-BE49-F238E27FC236}">
                  <a16:creationId xmlns:a16="http://schemas.microsoft.com/office/drawing/2014/main" id="{92A040EA-DCB9-477C-B838-1716576DB58D}"/>
                </a:ext>
              </a:extLst>
            </p:cNvPr>
            <p:cNvSpPr/>
            <p:nvPr/>
          </p:nvSpPr>
          <p:spPr bwMode="auto">
            <a:xfrm>
              <a:off x="5412406" y="4199749"/>
              <a:ext cx="1959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8" name="î$ļïdé">
              <a:extLst>
                <a:ext uri="{FF2B5EF4-FFF2-40B4-BE49-F238E27FC236}">
                  <a16:creationId xmlns:a16="http://schemas.microsoft.com/office/drawing/2014/main" id="{CABE276D-1B47-4FE0-830C-D89C6CB95E6D}"/>
                </a:ext>
              </a:extLst>
            </p:cNvPr>
            <p:cNvSpPr/>
            <p:nvPr/>
          </p:nvSpPr>
          <p:spPr bwMode="auto">
            <a:xfrm>
              <a:off x="5412406" y="4199749"/>
              <a:ext cx="1959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89" name="iṩļiďê">
              <a:extLst>
                <a:ext uri="{FF2B5EF4-FFF2-40B4-BE49-F238E27FC236}">
                  <a16:creationId xmlns:a16="http://schemas.microsoft.com/office/drawing/2014/main" id="{504118A5-C055-400F-AB8B-8B26B348CB02}"/>
                </a:ext>
              </a:extLst>
            </p:cNvPr>
            <p:cNvSpPr/>
            <p:nvPr/>
          </p:nvSpPr>
          <p:spPr bwMode="auto">
            <a:xfrm>
              <a:off x="5447679" y="4199749"/>
              <a:ext cx="1959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0" name="í$ḷîdé">
              <a:extLst>
                <a:ext uri="{FF2B5EF4-FFF2-40B4-BE49-F238E27FC236}">
                  <a16:creationId xmlns:a16="http://schemas.microsoft.com/office/drawing/2014/main" id="{B99BB3E1-5EB8-49DD-97BD-DA6EB2F2968A}"/>
                </a:ext>
              </a:extLst>
            </p:cNvPr>
            <p:cNvSpPr/>
            <p:nvPr/>
          </p:nvSpPr>
          <p:spPr bwMode="auto">
            <a:xfrm>
              <a:off x="5447679" y="4199749"/>
              <a:ext cx="1959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1" name="îšḻïḋè">
              <a:extLst>
                <a:ext uri="{FF2B5EF4-FFF2-40B4-BE49-F238E27FC236}">
                  <a16:creationId xmlns:a16="http://schemas.microsoft.com/office/drawing/2014/main" id="{6841A7AC-9507-4EC9-AB16-7B6FF0BEBF57}"/>
                </a:ext>
              </a:extLst>
            </p:cNvPr>
            <p:cNvSpPr/>
            <p:nvPr/>
          </p:nvSpPr>
          <p:spPr bwMode="auto">
            <a:xfrm>
              <a:off x="5104751" y="4197790"/>
              <a:ext cx="80343" cy="1960"/>
            </a:xfrm>
            <a:custGeom>
              <a:avLst/>
              <a:gdLst>
                <a:gd name="T0" fmla="*/ 21 w 25"/>
                <a:gd name="T1" fmla="*/ 0 h 1"/>
                <a:gd name="T2" fmla="*/ 4 w 25"/>
                <a:gd name="T3" fmla="*/ 0 h 1"/>
                <a:gd name="T4" fmla="*/ 0 w 25"/>
                <a:gd name="T5" fmla="*/ 1 h 1"/>
                <a:gd name="T6" fmla="*/ 1 w 25"/>
                <a:gd name="T7" fmla="*/ 1 h 1"/>
                <a:gd name="T8" fmla="*/ 7 w 25"/>
                <a:gd name="T9" fmla="*/ 1 h 1"/>
                <a:gd name="T10" fmla="*/ 13 w 25"/>
                <a:gd name="T11" fmla="*/ 1 h 1"/>
                <a:gd name="T12" fmla="*/ 18 w 25"/>
                <a:gd name="T13" fmla="*/ 1 h 1"/>
                <a:gd name="T14" fmla="*/ 24 w 25"/>
                <a:gd name="T15" fmla="*/ 1 h 1"/>
                <a:gd name="T16" fmla="*/ 25 w 25"/>
                <a:gd name="T17" fmla="*/ 1 h 1"/>
                <a:gd name="T18" fmla="*/ 21 w 25"/>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
                  <a:moveTo>
                    <a:pt x="21" y="0"/>
                  </a:moveTo>
                  <a:cubicBezTo>
                    <a:pt x="4" y="0"/>
                    <a:pt x="4" y="0"/>
                    <a:pt x="4" y="0"/>
                  </a:cubicBezTo>
                  <a:cubicBezTo>
                    <a:pt x="3" y="0"/>
                    <a:pt x="1" y="0"/>
                    <a:pt x="0" y="1"/>
                  </a:cubicBezTo>
                  <a:cubicBezTo>
                    <a:pt x="1" y="1"/>
                    <a:pt x="1" y="1"/>
                    <a:pt x="1" y="1"/>
                  </a:cubicBezTo>
                  <a:cubicBezTo>
                    <a:pt x="7" y="1"/>
                    <a:pt x="7" y="1"/>
                    <a:pt x="7" y="1"/>
                  </a:cubicBezTo>
                  <a:cubicBezTo>
                    <a:pt x="13" y="1"/>
                    <a:pt x="13" y="1"/>
                    <a:pt x="13" y="1"/>
                  </a:cubicBezTo>
                  <a:cubicBezTo>
                    <a:pt x="18" y="1"/>
                    <a:pt x="18" y="1"/>
                    <a:pt x="18" y="1"/>
                  </a:cubicBezTo>
                  <a:cubicBezTo>
                    <a:pt x="24" y="1"/>
                    <a:pt x="24" y="1"/>
                    <a:pt x="24" y="1"/>
                  </a:cubicBezTo>
                  <a:cubicBezTo>
                    <a:pt x="25" y="1"/>
                    <a:pt x="25" y="1"/>
                    <a:pt x="25" y="1"/>
                  </a:cubicBezTo>
                  <a:cubicBezTo>
                    <a:pt x="23" y="0"/>
                    <a:pt x="22" y="0"/>
                    <a:pt x="21" y="0"/>
                  </a:cubicBezTo>
                </a:path>
              </a:pathLst>
            </a:custGeom>
            <a:solidFill>
              <a:srgbClr val="FFED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2" name="işḷîde">
              <a:extLst>
                <a:ext uri="{FF2B5EF4-FFF2-40B4-BE49-F238E27FC236}">
                  <a16:creationId xmlns:a16="http://schemas.microsoft.com/office/drawing/2014/main" id="{2B357001-1DD1-40F5-818D-0D6448C3D82F}"/>
                </a:ext>
              </a:extLst>
            </p:cNvPr>
            <p:cNvSpPr/>
            <p:nvPr/>
          </p:nvSpPr>
          <p:spPr bwMode="auto">
            <a:xfrm>
              <a:off x="5087114" y="4199749"/>
              <a:ext cx="111696" cy="64667"/>
            </a:xfrm>
            <a:custGeom>
              <a:avLst/>
              <a:gdLst>
                <a:gd name="T0" fmla="*/ 1 w 34"/>
                <a:gd name="T1" fmla="*/ 4 h 20"/>
                <a:gd name="T2" fmla="*/ 0 w 34"/>
                <a:gd name="T3" fmla="*/ 9 h 20"/>
                <a:gd name="T4" fmla="*/ 0 w 34"/>
                <a:gd name="T5" fmla="*/ 10 h 20"/>
                <a:gd name="T6" fmla="*/ 1 w 34"/>
                <a:gd name="T7" fmla="*/ 15 h 20"/>
                <a:gd name="T8" fmla="*/ 1 w 34"/>
                <a:gd name="T9" fmla="*/ 4 h 20"/>
                <a:gd name="T10" fmla="*/ 12 w 34"/>
                <a:gd name="T11" fmla="*/ 0 h 20"/>
                <a:gd name="T12" fmla="*/ 6 w 34"/>
                <a:gd name="T13" fmla="*/ 0 h 20"/>
                <a:gd name="T14" fmla="*/ 6 w 34"/>
                <a:gd name="T15" fmla="*/ 20 h 20"/>
                <a:gd name="T16" fmla="*/ 9 w 34"/>
                <a:gd name="T17" fmla="*/ 20 h 20"/>
                <a:gd name="T18" fmla="*/ 12 w 34"/>
                <a:gd name="T19" fmla="*/ 20 h 20"/>
                <a:gd name="T20" fmla="*/ 12 w 34"/>
                <a:gd name="T21" fmla="*/ 0 h 20"/>
                <a:gd name="T22" fmla="*/ 23 w 34"/>
                <a:gd name="T23" fmla="*/ 0 h 20"/>
                <a:gd name="T24" fmla="*/ 18 w 34"/>
                <a:gd name="T25" fmla="*/ 0 h 20"/>
                <a:gd name="T26" fmla="*/ 18 w 34"/>
                <a:gd name="T27" fmla="*/ 20 h 20"/>
                <a:gd name="T28" fmla="*/ 23 w 34"/>
                <a:gd name="T29" fmla="*/ 20 h 20"/>
                <a:gd name="T30" fmla="*/ 23 w 34"/>
                <a:gd name="T31" fmla="*/ 0 h 20"/>
                <a:gd name="T32" fmla="*/ 30 w 34"/>
                <a:gd name="T33" fmla="*/ 0 h 20"/>
                <a:gd name="T34" fmla="*/ 29 w 34"/>
                <a:gd name="T35" fmla="*/ 0 h 20"/>
                <a:gd name="T36" fmla="*/ 29 w 34"/>
                <a:gd name="T37" fmla="*/ 20 h 20"/>
                <a:gd name="T38" fmla="*/ 34 w 34"/>
                <a:gd name="T39" fmla="*/ 15 h 20"/>
                <a:gd name="T40" fmla="*/ 34 w 34"/>
                <a:gd name="T41" fmla="*/ 4 h 20"/>
                <a:gd name="T42" fmla="*/ 30 w 34"/>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1" y="4"/>
                  </a:moveTo>
                  <a:cubicBezTo>
                    <a:pt x="0" y="5"/>
                    <a:pt x="0" y="7"/>
                    <a:pt x="0" y="9"/>
                  </a:cubicBezTo>
                  <a:cubicBezTo>
                    <a:pt x="0" y="10"/>
                    <a:pt x="0" y="10"/>
                    <a:pt x="0" y="10"/>
                  </a:cubicBezTo>
                  <a:cubicBezTo>
                    <a:pt x="0" y="12"/>
                    <a:pt x="0" y="14"/>
                    <a:pt x="1" y="15"/>
                  </a:cubicBezTo>
                  <a:cubicBezTo>
                    <a:pt x="1" y="4"/>
                    <a:pt x="1" y="4"/>
                    <a:pt x="1" y="4"/>
                  </a:cubicBezTo>
                  <a:moveTo>
                    <a:pt x="12" y="0"/>
                  </a:moveTo>
                  <a:cubicBezTo>
                    <a:pt x="6" y="0"/>
                    <a:pt x="6" y="0"/>
                    <a:pt x="6" y="0"/>
                  </a:cubicBezTo>
                  <a:cubicBezTo>
                    <a:pt x="6" y="20"/>
                    <a:pt x="6" y="20"/>
                    <a:pt x="6" y="20"/>
                  </a:cubicBezTo>
                  <a:cubicBezTo>
                    <a:pt x="7" y="20"/>
                    <a:pt x="8" y="20"/>
                    <a:pt x="9" y="20"/>
                  </a:cubicBezTo>
                  <a:cubicBezTo>
                    <a:pt x="12" y="20"/>
                    <a:pt x="12" y="20"/>
                    <a:pt x="12" y="20"/>
                  </a:cubicBezTo>
                  <a:cubicBezTo>
                    <a:pt x="12" y="0"/>
                    <a:pt x="12" y="0"/>
                    <a:pt x="12" y="0"/>
                  </a:cubicBezTo>
                  <a:moveTo>
                    <a:pt x="23" y="0"/>
                  </a:moveTo>
                  <a:cubicBezTo>
                    <a:pt x="18" y="0"/>
                    <a:pt x="18" y="0"/>
                    <a:pt x="18" y="0"/>
                  </a:cubicBezTo>
                  <a:cubicBezTo>
                    <a:pt x="18" y="20"/>
                    <a:pt x="18" y="20"/>
                    <a:pt x="18" y="20"/>
                  </a:cubicBezTo>
                  <a:cubicBezTo>
                    <a:pt x="23" y="20"/>
                    <a:pt x="23" y="20"/>
                    <a:pt x="23" y="20"/>
                  </a:cubicBezTo>
                  <a:cubicBezTo>
                    <a:pt x="23" y="0"/>
                    <a:pt x="23" y="0"/>
                    <a:pt x="23" y="0"/>
                  </a:cubicBezTo>
                  <a:moveTo>
                    <a:pt x="30" y="0"/>
                  </a:moveTo>
                  <a:cubicBezTo>
                    <a:pt x="29" y="0"/>
                    <a:pt x="29" y="0"/>
                    <a:pt x="29" y="0"/>
                  </a:cubicBezTo>
                  <a:cubicBezTo>
                    <a:pt x="29" y="20"/>
                    <a:pt x="29" y="20"/>
                    <a:pt x="29" y="20"/>
                  </a:cubicBezTo>
                  <a:cubicBezTo>
                    <a:pt x="31" y="19"/>
                    <a:pt x="33" y="17"/>
                    <a:pt x="34" y="15"/>
                  </a:cubicBezTo>
                  <a:cubicBezTo>
                    <a:pt x="34" y="4"/>
                    <a:pt x="34" y="4"/>
                    <a:pt x="34" y="4"/>
                  </a:cubicBezTo>
                  <a:cubicBezTo>
                    <a:pt x="33" y="2"/>
                    <a:pt x="31" y="1"/>
                    <a:pt x="30"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3" name="îṥḷiḍê">
              <a:extLst>
                <a:ext uri="{FF2B5EF4-FFF2-40B4-BE49-F238E27FC236}">
                  <a16:creationId xmlns:a16="http://schemas.microsoft.com/office/drawing/2014/main" id="{A78F9019-A778-4284-B090-BED376911854}"/>
                </a:ext>
              </a:extLst>
            </p:cNvPr>
            <p:cNvSpPr/>
            <p:nvPr/>
          </p:nvSpPr>
          <p:spPr bwMode="auto">
            <a:xfrm>
              <a:off x="5091033" y="4199749"/>
              <a:ext cx="15677" cy="64667"/>
            </a:xfrm>
            <a:custGeom>
              <a:avLst/>
              <a:gdLst>
                <a:gd name="T0" fmla="*/ 5 w 5"/>
                <a:gd name="T1" fmla="*/ 0 h 20"/>
                <a:gd name="T2" fmla="*/ 4 w 5"/>
                <a:gd name="T3" fmla="*/ 0 h 20"/>
                <a:gd name="T4" fmla="*/ 0 w 5"/>
                <a:gd name="T5" fmla="*/ 4 h 20"/>
                <a:gd name="T6" fmla="*/ 0 w 5"/>
                <a:gd name="T7" fmla="*/ 15 h 20"/>
                <a:gd name="T8" fmla="*/ 5 w 5"/>
                <a:gd name="T9" fmla="*/ 20 h 20"/>
                <a:gd name="T10" fmla="*/ 5 w 5"/>
                <a:gd name="T11" fmla="*/ 0 h 20"/>
              </a:gdLst>
              <a:ahLst/>
              <a:cxnLst>
                <a:cxn ang="0">
                  <a:pos x="T0" y="T1"/>
                </a:cxn>
                <a:cxn ang="0">
                  <a:pos x="T2" y="T3"/>
                </a:cxn>
                <a:cxn ang="0">
                  <a:pos x="T4" y="T5"/>
                </a:cxn>
                <a:cxn ang="0">
                  <a:pos x="T6" y="T7"/>
                </a:cxn>
                <a:cxn ang="0">
                  <a:pos x="T8" y="T9"/>
                </a:cxn>
                <a:cxn ang="0">
                  <a:pos x="T10" y="T11"/>
                </a:cxn>
              </a:cxnLst>
              <a:rect l="0" t="0" r="r" b="b"/>
              <a:pathLst>
                <a:path w="5" h="20">
                  <a:moveTo>
                    <a:pt x="5" y="0"/>
                  </a:moveTo>
                  <a:cubicBezTo>
                    <a:pt x="4" y="0"/>
                    <a:pt x="4" y="0"/>
                    <a:pt x="4" y="0"/>
                  </a:cubicBezTo>
                  <a:cubicBezTo>
                    <a:pt x="2" y="1"/>
                    <a:pt x="1" y="2"/>
                    <a:pt x="0" y="4"/>
                  </a:cubicBezTo>
                  <a:cubicBezTo>
                    <a:pt x="0" y="15"/>
                    <a:pt x="0" y="15"/>
                    <a:pt x="0" y="15"/>
                  </a:cubicBezTo>
                  <a:cubicBezTo>
                    <a:pt x="1" y="17"/>
                    <a:pt x="3" y="19"/>
                    <a:pt x="5" y="20"/>
                  </a:cubicBezTo>
                  <a:cubicBezTo>
                    <a:pt x="5" y="0"/>
                    <a:pt x="5" y="0"/>
                    <a:pt x="5"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4" name="ísḷíḋè">
              <a:extLst>
                <a:ext uri="{FF2B5EF4-FFF2-40B4-BE49-F238E27FC236}">
                  <a16:creationId xmlns:a16="http://schemas.microsoft.com/office/drawing/2014/main" id="{71BFEC0E-EE82-4D12-90CB-FAF5FF3DD542}"/>
                </a:ext>
              </a:extLst>
            </p:cNvPr>
            <p:cNvSpPr/>
            <p:nvPr/>
          </p:nvSpPr>
          <p:spPr bwMode="auto">
            <a:xfrm>
              <a:off x="5126306" y="4199749"/>
              <a:ext cx="19596" cy="64667"/>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5" name="íśḻíďè">
              <a:extLst>
                <a:ext uri="{FF2B5EF4-FFF2-40B4-BE49-F238E27FC236}">
                  <a16:creationId xmlns:a16="http://schemas.microsoft.com/office/drawing/2014/main" id="{2C5D10EA-F357-4B84-8B74-49EEE78C655B}"/>
                </a:ext>
              </a:extLst>
            </p:cNvPr>
            <p:cNvSpPr/>
            <p:nvPr/>
          </p:nvSpPr>
          <p:spPr bwMode="auto">
            <a:xfrm>
              <a:off x="5126306" y="4199749"/>
              <a:ext cx="19596" cy="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6" name="îṩ1iḋê">
              <a:extLst>
                <a:ext uri="{FF2B5EF4-FFF2-40B4-BE49-F238E27FC236}">
                  <a16:creationId xmlns:a16="http://schemas.microsoft.com/office/drawing/2014/main" id="{7B8AC587-E4A1-4120-AF63-68692BE451F1}"/>
                </a:ext>
              </a:extLst>
            </p:cNvPr>
            <p:cNvSpPr/>
            <p:nvPr/>
          </p:nvSpPr>
          <p:spPr bwMode="auto">
            <a:xfrm>
              <a:off x="5161579" y="4199749"/>
              <a:ext cx="19596" cy="64667"/>
            </a:xfrm>
            <a:custGeom>
              <a:avLst/>
              <a:gdLst>
                <a:gd name="T0" fmla="*/ 6 w 6"/>
                <a:gd name="T1" fmla="*/ 0 h 20"/>
                <a:gd name="T2" fmla="*/ 0 w 6"/>
                <a:gd name="T3" fmla="*/ 0 h 20"/>
                <a:gd name="T4" fmla="*/ 0 w 6"/>
                <a:gd name="T5" fmla="*/ 20 h 20"/>
                <a:gd name="T6" fmla="*/ 3 w 6"/>
                <a:gd name="T7" fmla="*/ 20 h 20"/>
                <a:gd name="T8" fmla="*/ 6 w 6"/>
                <a:gd name="T9" fmla="*/ 20 h 20"/>
                <a:gd name="T10" fmla="*/ 6 w 6"/>
                <a:gd name="T11" fmla="*/ 0 h 20"/>
              </a:gdLst>
              <a:ahLst/>
              <a:cxnLst>
                <a:cxn ang="0">
                  <a:pos x="T0" y="T1"/>
                </a:cxn>
                <a:cxn ang="0">
                  <a:pos x="T2" y="T3"/>
                </a:cxn>
                <a:cxn ang="0">
                  <a:pos x="T4" y="T5"/>
                </a:cxn>
                <a:cxn ang="0">
                  <a:pos x="T6" y="T7"/>
                </a:cxn>
                <a:cxn ang="0">
                  <a:pos x="T8" y="T9"/>
                </a:cxn>
                <a:cxn ang="0">
                  <a:pos x="T10" y="T11"/>
                </a:cxn>
              </a:cxnLst>
              <a:rect l="0" t="0" r="r" b="b"/>
              <a:pathLst>
                <a:path w="6" h="20">
                  <a:moveTo>
                    <a:pt x="6" y="0"/>
                  </a:moveTo>
                  <a:cubicBezTo>
                    <a:pt x="0" y="0"/>
                    <a:pt x="0" y="0"/>
                    <a:pt x="0" y="0"/>
                  </a:cubicBezTo>
                  <a:cubicBezTo>
                    <a:pt x="0" y="20"/>
                    <a:pt x="0" y="20"/>
                    <a:pt x="0" y="20"/>
                  </a:cubicBezTo>
                  <a:cubicBezTo>
                    <a:pt x="3" y="20"/>
                    <a:pt x="3" y="20"/>
                    <a:pt x="3" y="20"/>
                  </a:cubicBezTo>
                  <a:cubicBezTo>
                    <a:pt x="4" y="20"/>
                    <a:pt x="5" y="20"/>
                    <a:pt x="6" y="20"/>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7" name="íšḻiḑe">
              <a:extLst>
                <a:ext uri="{FF2B5EF4-FFF2-40B4-BE49-F238E27FC236}">
                  <a16:creationId xmlns:a16="http://schemas.microsoft.com/office/drawing/2014/main" id="{45F5FE3E-4A3C-4226-B8D5-5457AE7198F3}"/>
                </a:ext>
              </a:extLst>
            </p:cNvPr>
            <p:cNvSpPr/>
            <p:nvPr/>
          </p:nvSpPr>
          <p:spPr bwMode="auto">
            <a:xfrm>
              <a:off x="5198811" y="4213467"/>
              <a:ext cx="1959" cy="35273"/>
            </a:xfrm>
            <a:custGeom>
              <a:avLst/>
              <a:gdLst>
                <a:gd name="T0" fmla="*/ 0 w 1"/>
                <a:gd name="T1" fmla="*/ 0 h 11"/>
                <a:gd name="T2" fmla="*/ 0 w 1"/>
                <a:gd name="T3" fmla="*/ 11 h 11"/>
                <a:gd name="T4" fmla="*/ 1 w 1"/>
                <a:gd name="T5" fmla="*/ 6 h 11"/>
                <a:gd name="T6" fmla="*/ 1 w 1"/>
                <a:gd name="T7" fmla="*/ 5 h 11"/>
                <a:gd name="T8" fmla="*/ 0 w 1"/>
                <a:gd name="T9" fmla="*/ 0 h 11"/>
              </a:gdLst>
              <a:ahLst/>
              <a:cxnLst>
                <a:cxn ang="0">
                  <a:pos x="T0" y="T1"/>
                </a:cxn>
                <a:cxn ang="0">
                  <a:pos x="T2" y="T3"/>
                </a:cxn>
                <a:cxn ang="0">
                  <a:pos x="T4" y="T5"/>
                </a:cxn>
                <a:cxn ang="0">
                  <a:pos x="T6" y="T7"/>
                </a:cxn>
                <a:cxn ang="0">
                  <a:pos x="T8" y="T9"/>
                </a:cxn>
              </a:cxnLst>
              <a:rect l="0" t="0" r="r" b="b"/>
              <a:pathLst>
                <a:path w="1" h="11">
                  <a:moveTo>
                    <a:pt x="0" y="0"/>
                  </a:moveTo>
                  <a:cubicBezTo>
                    <a:pt x="0" y="11"/>
                    <a:pt x="0" y="11"/>
                    <a:pt x="0" y="11"/>
                  </a:cubicBezTo>
                  <a:cubicBezTo>
                    <a:pt x="1" y="10"/>
                    <a:pt x="1" y="8"/>
                    <a:pt x="1" y="6"/>
                  </a:cubicBezTo>
                  <a:cubicBezTo>
                    <a:pt x="1" y="5"/>
                    <a:pt x="1" y="5"/>
                    <a:pt x="1" y="5"/>
                  </a:cubicBezTo>
                  <a:cubicBezTo>
                    <a:pt x="1" y="3"/>
                    <a:pt x="1" y="2"/>
                    <a:pt x="0"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8" name="ExtraShape2">
              <a:extLst>
                <a:ext uri="{FF2B5EF4-FFF2-40B4-BE49-F238E27FC236}">
                  <a16:creationId xmlns:a16="http://schemas.microsoft.com/office/drawing/2014/main" id="{50B85935-5295-4FA7-ADDE-444991D4FC8B}"/>
                </a:ext>
              </a:extLst>
            </p:cNvPr>
            <p:cNvSpPr/>
            <p:nvPr/>
          </p:nvSpPr>
          <p:spPr bwMode="auto">
            <a:xfrm>
              <a:off x="4877438" y="4505446"/>
              <a:ext cx="544767" cy="101899"/>
            </a:xfrm>
            <a:custGeom>
              <a:avLst/>
              <a:gdLst>
                <a:gd name="connsiteX0" fmla="*/ 525171 w 544767"/>
                <a:gd name="connsiteY0" fmla="*/ 0 h 101899"/>
                <a:gd name="connsiteX1" fmla="*/ 541501 w 544767"/>
                <a:gd name="connsiteY1" fmla="*/ 0 h 101899"/>
                <a:gd name="connsiteX2" fmla="*/ 544767 w 544767"/>
                <a:gd name="connsiteY2" fmla="*/ 0 h 101899"/>
                <a:gd name="connsiteX3" fmla="*/ 544767 w 544767"/>
                <a:gd name="connsiteY3" fmla="*/ 101899 h 101899"/>
                <a:gd name="connsiteX4" fmla="*/ 541501 w 544767"/>
                <a:gd name="connsiteY4" fmla="*/ 101899 h 101899"/>
                <a:gd name="connsiteX5" fmla="*/ 525171 w 544767"/>
                <a:gd name="connsiteY5" fmla="*/ 101899 h 101899"/>
                <a:gd name="connsiteX6" fmla="*/ 525171 w 544767"/>
                <a:gd name="connsiteY6" fmla="*/ 0 h 101899"/>
                <a:gd name="connsiteX7" fmla="*/ 489899 w 544767"/>
                <a:gd name="connsiteY7" fmla="*/ 0 h 101899"/>
                <a:gd name="connsiteX8" fmla="*/ 507535 w 544767"/>
                <a:gd name="connsiteY8" fmla="*/ 0 h 101899"/>
                <a:gd name="connsiteX9" fmla="*/ 507535 w 544767"/>
                <a:gd name="connsiteY9" fmla="*/ 101899 h 101899"/>
                <a:gd name="connsiteX10" fmla="*/ 489899 w 544767"/>
                <a:gd name="connsiteY10" fmla="*/ 101899 h 101899"/>
                <a:gd name="connsiteX11" fmla="*/ 452665 w 544767"/>
                <a:gd name="connsiteY11" fmla="*/ 0 h 101899"/>
                <a:gd name="connsiteX12" fmla="*/ 472261 w 544767"/>
                <a:gd name="connsiteY12" fmla="*/ 0 h 101899"/>
                <a:gd name="connsiteX13" fmla="*/ 472261 w 544767"/>
                <a:gd name="connsiteY13" fmla="*/ 101899 h 101899"/>
                <a:gd name="connsiteX14" fmla="*/ 452665 w 544767"/>
                <a:gd name="connsiteY14" fmla="*/ 101899 h 101899"/>
                <a:gd name="connsiteX15" fmla="*/ 311575 w 544767"/>
                <a:gd name="connsiteY15" fmla="*/ 0 h 101899"/>
                <a:gd name="connsiteX16" fmla="*/ 331171 w 544767"/>
                <a:gd name="connsiteY16" fmla="*/ 0 h 101899"/>
                <a:gd name="connsiteX17" fmla="*/ 331171 w 544767"/>
                <a:gd name="connsiteY17" fmla="*/ 101899 h 101899"/>
                <a:gd name="connsiteX18" fmla="*/ 311575 w 544767"/>
                <a:gd name="connsiteY18" fmla="*/ 101899 h 101899"/>
                <a:gd name="connsiteX19" fmla="*/ 274343 w 544767"/>
                <a:gd name="connsiteY19" fmla="*/ 0 h 101899"/>
                <a:gd name="connsiteX20" fmla="*/ 293939 w 544767"/>
                <a:gd name="connsiteY20" fmla="*/ 0 h 101899"/>
                <a:gd name="connsiteX21" fmla="*/ 293939 w 544767"/>
                <a:gd name="connsiteY21" fmla="*/ 101899 h 101899"/>
                <a:gd name="connsiteX22" fmla="*/ 274343 w 544767"/>
                <a:gd name="connsiteY22" fmla="*/ 101899 h 101899"/>
                <a:gd name="connsiteX23" fmla="*/ 239070 w 544767"/>
                <a:gd name="connsiteY23" fmla="*/ 0 h 101899"/>
                <a:gd name="connsiteX24" fmla="*/ 258666 w 544767"/>
                <a:gd name="connsiteY24" fmla="*/ 0 h 101899"/>
                <a:gd name="connsiteX25" fmla="*/ 258666 w 544767"/>
                <a:gd name="connsiteY25" fmla="*/ 101899 h 101899"/>
                <a:gd name="connsiteX26" fmla="*/ 239070 w 544767"/>
                <a:gd name="connsiteY26" fmla="*/ 101899 h 101899"/>
                <a:gd name="connsiteX27" fmla="*/ 203798 w 544767"/>
                <a:gd name="connsiteY27" fmla="*/ 0 h 101899"/>
                <a:gd name="connsiteX28" fmla="*/ 223394 w 544767"/>
                <a:gd name="connsiteY28" fmla="*/ 0 h 101899"/>
                <a:gd name="connsiteX29" fmla="*/ 223394 w 544767"/>
                <a:gd name="connsiteY29" fmla="*/ 101899 h 101899"/>
                <a:gd name="connsiteX30" fmla="*/ 203798 w 544767"/>
                <a:gd name="connsiteY30" fmla="*/ 101899 h 101899"/>
                <a:gd name="connsiteX31" fmla="*/ 168525 w 544767"/>
                <a:gd name="connsiteY31" fmla="*/ 0 h 101899"/>
                <a:gd name="connsiteX32" fmla="*/ 188121 w 544767"/>
                <a:gd name="connsiteY32" fmla="*/ 0 h 101899"/>
                <a:gd name="connsiteX33" fmla="*/ 188121 w 544767"/>
                <a:gd name="connsiteY33" fmla="*/ 101899 h 101899"/>
                <a:gd name="connsiteX34" fmla="*/ 168525 w 544767"/>
                <a:gd name="connsiteY34" fmla="*/ 101899 h 101899"/>
                <a:gd name="connsiteX35" fmla="*/ 133253 w 544767"/>
                <a:gd name="connsiteY35" fmla="*/ 0 h 101899"/>
                <a:gd name="connsiteX36" fmla="*/ 152849 w 544767"/>
                <a:gd name="connsiteY36" fmla="*/ 0 h 101899"/>
                <a:gd name="connsiteX37" fmla="*/ 152849 w 544767"/>
                <a:gd name="connsiteY37" fmla="*/ 101899 h 101899"/>
                <a:gd name="connsiteX38" fmla="*/ 133253 w 544767"/>
                <a:gd name="connsiteY38" fmla="*/ 101899 h 101899"/>
                <a:gd name="connsiteX39" fmla="*/ 96020 w 544767"/>
                <a:gd name="connsiteY39" fmla="*/ 0 h 101899"/>
                <a:gd name="connsiteX40" fmla="*/ 115616 w 544767"/>
                <a:gd name="connsiteY40" fmla="*/ 0 h 101899"/>
                <a:gd name="connsiteX41" fmla="*/ 115616 w 544767"/>
                <a:gd name="connsiteY41" fmla="*/ 101899 h 101899"/>
                <a:gd name="connsiteX42" fmla="*/ 96020 w 544767"/>
                <a:gd name="connsiteY42" fmla="*/ 101899 h 101899"/>
                <a:gd name="connsiteX43" fmla="*/ 60747 w 544767"/>
                <a:gd name="connsiteY43" fmla="*/ 0 h 101899"/>
                <a:gd name="connsiteX44" fmla="*/ 80343 w 544767"/>
                <a:gd name="connsiteY44" fmla="*/ 0 h 101899"/>
                <a:gd name="connsiteX45" fmla="*/ 80343 w 544767"/>
                <a:gd name="connsiteY45" fmla="*/ 101899 h 101899"/>
                <a:gd name="connsiteX46" fmla="*/ 60747 w 544767"/>
                <a:gd name="connsiteY46" fmla="*/ 101899 h 101899"/>
                <a:gd name="connsiteX47" fmla="*/ 25474 w 544767"/>
                <a:gd name="connsiteY47" fmla="*/ 0 h 101899"/>
                <a:gd name="connsiteX48" fmla="*/ 45070 w 544767"/>
                <a:gd name="connsiteY48" fmla="*/ 0 h 101899"/>
                <a:gd name="connsiteX49" fmla="*/ 45070 w 544767"/>
                <a:gd name="connsiteY49" fmla="*/ 101899 h 101899"/>
                <a:gd name="connsiteX50" fmla="*/ 25474 w 544767"/>
                <a:gd name="connsiteY50" fmla="*/ 101899 h 101899"/>
                <a:gd name="connsiteX51" fmla="*/ 0 w 544767"/>
                <a:gd name="connsiteY51" fmla="*/ 0 h 101899"/>
                <a:gd name="connsiteX52" fmla="*/ 9797 w 544767"/>
                <a:gd name="connsiteY52" fmla="*/ 0 h 101899"/>
                <a:gd name="connsiteX53" fmla="*/ 9797 w 544767"/>
                <a:gd name="connsiteY53" fmla="*/ 101899 h 101899"/>
                <a:gd name="connsiteX54" fmla="*/ 3266 w 544767"/>
                <a:gd name="connsiteY54" fmla="*/ 101899 h 101899"/>
                <a:gd name="connsiteX55" fmla="*/ 0 w 544767"/>
                <a:gd name="connsiteY55" fmla="*/ 63687 h 101899"/>
                <a:gd name="connsiteX56" fmla="*/ 0 w 544767"/>
                <a:gd name="connsiteY56" fmla="*/ 0 h 10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44767" h="101899">
                  <a:moveTo>
                    <a:pt x="525171" y="0"/>
                  </a:moveTo>
                  <a:cubicBezTo>
                    <a:pt x="525171" y="0"/>
                    <a:pt x="525171" y="0"/>
                    <a:pt x="541501" y="0"/>
                  </a:cubicBezTo>
                  <a:cubicBezTo>
                    <a:pt x="541501" y="0"/>
                    <a:pt x="544767" y="0"/>
                    <a:pt x="544767" y="0"/>
                  </a:cubicBezTo>
                  <a:cubicBezTo>
                    <a:pt x="544767" y="0"/>
                    <a:pt x="544767" y="0"/>
                    <a:pt x="544767" y="101899"/>
                  </a:cubicBezTo>
                  <a:cubicBezTo>
                    <a:pt x="544767" y="101899"/>
                    <a:pt x="541501" y="101899"/>
                    <a:pt x="541501" y="101899"/>
                  </a:cubicBezTo>
                  <a:cubicBezTo>
                    <a:pt x="541501" y="101899"/>
                    <a:pt x="541501" y="101899"/>
                    <a:pt x="525171" y="101899"/>
                  </a:cubicBezTo>
                  <a:cubicBezTo>
                    <a:pt x="525171" y="101899"/>
                    <a:pt x="525171" y="101899"/>
                    <a:pt x="525171" y="0"/>
                  </a:cubicBezTo>
                  <a:close/>
                  <a:moveTo>
                    <a:pt x="489899" y="0"/>
                  </a:moveTo>
                  <a:lnTo>
                    <a:pt x="507535" y="0"/>
                  </a:lnTo>
                  <a:lnTo>
                    <a:pt x="507535" y="101899"/>
                  </a:lnTo>
                  <a:lnTo>
                    <a:pt x="489899" y="101899"/>
                  </a:lnTo>
                  <a:close/>
                  <a:moveTo>
                    <a:pt x="452665" y="0"/>
                  </a:moveTo>
                  <a:lnTo>
                    <a:pt x="472261" y="0"/>
                  </a:lnTo>
                  <a:lnTo>
                    <a:pt x="472261" y="101899"/>
                  </a:lnTo>
                  <a:lnTo>
                    <a:pt x="452665" y="101899"/>
                  </a:lnTo>
                  <a:close/>
                  <a:moveTo>
                    <a:pt x="311575" y="0"/>
                  </a:moveTo>
                  <a:lnTo>
                    <a:pt x="331171" y="0"/>
                  </a:lnTo>
                  <a:lnTo>
                    <a:pt x="331171" y="101899"/>
                  </a:lnTo>
                  <a:lnTo>
                    <a:pt x="311575" y="101899"/>
                  </a:lnTo>
                  <a:close/>
                  <a:moveTo>
                    <a:pt x="274343" y="0"/>
                  </a:moveTo>
                  <a:lnTo>
                    <a:pt x="293939" y="0"/>
                  </a:lnTo>
                  <a:lnTo>
                    <a:pt x="293939" y="101899"/>
                  </a:lnTo>
                  <a:lnTo>
                    <a:pt x="274343" y="101899"/>
                  </a:lnTo>
                  <a:close/>
                  <a:moveTo>
                    <a:pt x="239070" y="0"/>
                  </a:moveTo>
                  <a:lnTo>
                    <a:pt x="258666" y="0"/>
                  </a:lnTo>
                  <a:lnTo>
                    <a:pt x="258666" y="101899"/>
                  </a:lnTo>
                  <a:lnTo>
                    <a:pt x="239070" y="101899"/>
                  </a:lnTo>
                  <a:close/>
                  <a:moveTo>
                    <a:pt x="203798" y="0"/>
                  </a:moveTo>
                  <a:lnTo>
                    <a:pt x="223394" y="0"/>
                  </a:lnTo>
                  <a:lnTo>
                    <a:pt x="223394" y="101899"/>
                  </a:lnTo>
                  <a:lnTo>
                    <a:pt x="203798" y="101899"/>
                  </a:lnTo>
                  <a:close/>
                  <a:moveTo>
                    <a:pt x="168525" y="0"/>
                  </a:moveTo>
                  <a:lnTo>
                    <a:pt x="188121" y="0"/>
                  </a:lnTo>
                  <a:lnTo>
                    <a:pt x="188121" y="101899"/>
                  </a:lnTo>
                  <a:lnTo>
                    <a:pt x="168525" y="101899"/>
                  </a:lnTo>
                  <a:close/>
                  <a:moveTo>
                    <a:pt x="133253" y="0"/>
                  </a:moveTo>
                  <a:lnTo>
                    <a:pt x="152849" y="0"/>
                  </a:lnTo>
                  <a:lnTo>
                    <a:pt x="152849" y="101899"/>
                  </a:lnTo>
                  <a:lnTo>
                    <a:pt x="133253" y="101899"/>
                  </a:lnTo>
                  <a:close/>
                  <a:moveTo>
                    <a:pt x="96020" y="0"/>
                  </a:moveTo>
                  <a:lnTo>
                    <a:pt x="115616" y="0"/>
                  </a:lnTo>
                  <a:lnTo>
                    <a:pt x="115616" y="101899"/>
                  </a:lnTo>
                  <a:lnTo>
                    <a:pt x="96020" y="101899"/>
                  </a:lnTo>
                  <a:close/>
                  <a:moveTo>
                    <a:pt x="60747" y="0"/>
                  </a:moveTo>
                  <a:lnTo>
                    <a:pt x="80343" y="0"/>
                  </a:lnTo>
                  <a:lnTo>
                    <a:pt x="80343" y="101899"/>
                  </a:lnTo>
                  <a:lnTo>
                    <a:pt x="60747" y="101899"/>
                  </a:lnTo>
                  <a:close/>
                  <a:moveTo>
                    <a:pt x="25474" y="0"/>
                  </a:moveTo>
                  <a:lnTo>
                    <a:pt x="45070" y="0"/>
                  </a:lnTo>
                  <a:lnTo>
                    <a:pt x="45070" y="101899"/>
                  </a:lnTo>
                  <a:lnTo>
                    <a:pt x="25474" y="101899"/>
                  </a:lnTo>
                  <a:close/>
                  <a:moveTo>
                    <a:pt x="0" y="0"/>
                  </a:moveTo>
                  <a:cubicBezTo>
                    <a:pt x="0" y="0"/>
                    <a:pt x="0" y="0"/>
                    <a:pt x="9797" y="0"/>
                  </a:cubicBezTo>
                  <a:cubicBezTo>
                    <a:pt x="9797" y="0"/>
                    <a:pt x="9797" y="0"/>
                    <a:pt x="9797" y="101899"/>
                  </a:cubicBezTo>
                  <a:cubicBezTo>
                    <a:pt x="9797" y="101899"/>
                    <a:pt x="9797" y="101899"/>
                    <a:pt x="3266" y="101899"/>
                  </a:cubicBezTo>
                  <a:cubicBezTo>
                    <a:pt x="3266" y="89162"/>
                    <a:pt x="0" y="76424"/>
                    <a:pt x="0" y="63687"/>
                  </a:cubicBezTo>
                  <a:cubicBezTo>
                    <a:pt x="0" y="63687"/>
                    <a:pt x="0" y="63687"/>
                    <a:pt x="0" y="0"/>
                  </a:cubicBez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cs typeface="+mn-ea"/>
                <a:sym typeface="+mn-lt"/>
              </a:endParaRPr>
            </a:p>
          </p:txBody>
        </p:sp>
        <p:sp>
          <p:nvSpPr>
            <p:cNvPr id="99" name="ïśḷîḑê">
              <a:extLst>
                <a:ext uri="{FF2B5EF4-FFF2-40B4-BE49-F238E27FC236}">
                  <a16:creationId xmlns:a16="http://schemas.microsoft.com/office/drawing/2014/main" id="{3AD40C9C-E530-4D30-83F7-921698D13184}"/>
                </a:ext>
              </a:extLst>
            </p:cNvPr>
            <p:cNvSpPr/>
            <p:nvPr/>
          </p:nvSpPr>
          <p:spPr bwMode="auto">
            <a:xfrm>
              <a:off x="4902912"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0" name="iṣľïďé">
              <a:extLst>
                <a:ext uri="{FF2B5EF4-FFF2-40B4-BE49-F238E27FC236}">
                  <a16:creationId xmlns:a16="http://schemas.microsoft.com/office/drawing/2014/main" id="{6463AE85-D3CC-439D-9F19-D48A94C13865}"/>
                </a:ext>
              </a:extLst>
            </p:cNvPr>
            <p:cNvSpPr/>
            <p:nvPr/>
          </p:nvSpPr>
          <p:spPr bwMode="auto">
            <a:xfrm>
              <a:off x="4938185"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1" name="ïšḷîḍê">
              <a:extLst>
                <a:ext uri="{FF2B5EF4-FFF2-40B4-BE49-F238E27FC236}">
                  <a16:creationId xmlns:a16="http://schemas.microsoft.com/office/drawing/2014/main" id="{25CD73FF-0222-483B-A6D6-8B0330845B44}"/>
                </a:ext>
              </a:extLst>
            </p:cNvPr>
            <p:cNvSpPr/>
            <p:nvPr/>
          </p:nvSpPr>
          <p:spPr bwMode="auto">
            <a:xfrm>
              <a:off x="4973458"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2" name="iŝlïḍê">
              <a:extLst>
                <a:ext uri="{FF2B5EF4-FFF2-40B4-BE49-F238E27FC236}">
                  <a16:creationId xmlns:a16="http://schemas.microsoft.com/office/drawing/2014/main" id="{04047F4F-2D4F-408C-9859-BAE9748D63E7}"/>
                </a:ext>
              </a:extLst>
            </p:cNvPr>
            <p:cNvSpPr/>
            <p:nvPr/>
          </p:nvSpPr>
          <p:spPr bwMode="auto">
            <a:xfrm>
              <a:off x="5010691"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3" name="iṩľîḍê">
              <a:extLst>
                <a:ext uri="{FF2B5EF4-FFF2-40B4-BE49-F238E27FC236}">
                  <a16:creationId xmlns:a16="http://schemas.microsoft.com/office/drawing/2014/main" id="{D3C46691-8380-45FC-A253-4EA04D1C75CC}"/>
                </a:ext>
              </a:extLst>
            </p:cNvPr>
            <p:cNvSpPr/>
            <p:nvPr/>
          </p:nvSpPr>
          <p:spPr bwMode="auto">
            <a:xfrm>
              <a:off x="5045963" y="4505446"/>
              <a:ext cx="19596" cy="10189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4" name="iSľiďè">
              <a:extLst>
                <a:ext uri="{FF2B5EF4-FFF2-40B4-BE49-F238E27FC236}">
                  <a16:creationId xmlns:a16="http://schemas.microsoft.com/office/drawing/2014/main" id="{CD0BF896-957D-4F60-9C59-32D0FD32BAC6}"/>
                </a:ext>
              </a:extLst>
            </p:cNvPr>
            <p:cNvSpPr/>
            <p:nvPr/>
          </p:nvSpPr>
          <p:spPr bwMode="auto">
            <a:xfrm>
              <a:off x="5081236"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5" name="íšḻîḓê">
              <a:extLst>
                <a:ext uri="{FF2B5EF4-FFF2-40B4-BE49-F238E27FC236}">
                  <a16:creationId xmlns:a16="http://schemas.microsoft.com/office/drawing/2014/main" id="{FFDF4289-73AE-461C-BC05-D5EE0AFDC47B}"/>
                </a:ext>
              </a:extLst>
            </p:cNvPr>
            <p:cNvSpPr/>
            <p:nvPr/>
          </p:nvSpPr>
          <p:spPr bwMode="auto">
            <a:xfrm>
              <a:off x="5116508"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6" name="iśļïḍe">
              <a:extLst>
                <a:ext uri="{FF2B5EF4-FFF2-40B4-BE49-F238E27FC236}">
                  <a16:creationId xmlns:a16="http://schemas.microsoft.com/office/drawing/2014/main" id="{A937B2D5-7831-4B4A-AAD3-3C5969A310A2}"/>
                </a:ext>
              </a:extLst>
            </p:cNvPr>
            <p:cNvSpPr/>
            <p:nvPr/>
          </p:nvSpPr>
          <p:spPr bwMode="auto">
            <a:xfrm>
              <a:off x="5151781" y="4505446"/>
              <a:ext cx="19596" cy="10189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7" name="îṧļiḍè">
              <a:extLst>
                <a:ext uri="{FF2B5EF4-FFF2-40B4-BE49-F238E27FC236}">
                  <a16:creationId xmlns:a16="http://schemas.microsoft.com/office/drawing/2014/main" id="{100B7640-129B-44ED-A4BD-CAC241E98A97}"/>
                </a:ext>
              </a:extLst>
            </p:cNvPr>
            <p:cNvSpPr/>
            <p:nvPr/>
          </p:nvSpPr>
          <p:spPr bwMode="auto">
            <a:xfrm>
              <a:off x="5189013"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08" name="îṥḷiďe">
              <a:extLst>
                <a:ext uri="{FF2B5EF4-FFF2-40B4-BE49-F238E27FC236}">
                  <a16:creationId xmlns:a16="http://schemas.microsoft.com/office/drawing/2014/main" id="{D800E53A-4AD2-4E28-B83B-EA74CD235E7A}"/>
                </a:ext>
              </a:extLst>
            </p:cNvPr>
            <p:cNvSpPr/>
            <p:nvPr/>
          </p:nvSpPr>
          <p:spPr bwMode="auto">
            <a:xfrm>
              <a:off x="5224286" y="4505446"/>
              <a:ext cx="19596" cy="101899"/>
            </a:xfrm>
            <a:custGeom>
              <a:avLst/>
              <a:gdLst>
                <a:gd name="T0" fmla="*/ 0 w 6"/>
                <a:gd name="T1" fmla="*/ 19 h 32"/>
                <a:gd name="T2" fmla="*/ 0 w 6"/>
                <a:gd name="T3" fmla="*/ 32 h 32"/>
                <a:gd name="T4" fmla="*/ 6 w 6"/>
                <a:gd name="T5" fmla="*/ 32 h 32"/>
                <a:gd name="T6" fmla="*/ 6 w 6"/>
                <a:gd name="T7" fmla="*/ 21 h 32"/>
                <a:gd name="T8" fmla="*/ 0 w 6"/>
                <a:gd name="T9" fmla="*/ 19 h 32"/>
                <a:gd name="T10" fmla="*/ 6 w 6"/>
                <a:gd name="T11" fmla="*/ 0 h 32"/>
                <a:gd name="T12" fmla="*/ 0 w 6"/>
                <a:gd name="T13" fmla="*/ 0 h 32"/>
                <a:gd name="T14" fmla="*/ 0 w 6"/>
                <a:gd name="T15" fmla="*/ 2 h 32"/>
                <a:gd name="T16" fmla="*/ 6 w 6"/>
                <a:gd name="T17" fmla="*/ 0 h 32"/>
                <a:gd name="T18" fmla="*/ 6 w 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2">
                  <a:moveTo>
                    <a:pt x="0" y="19"/>
                  </a:moveTo>
                  <a:cubicBezTo>
                    <a:pt x="0" y="32"/>
                    <a:pt x="0" y="32"/>
                    <a:pt x="0" y="32"/>
                  </a:cubicBezTo>
                  <a:cubicBezTo>
                    <a:pt x="6" y="32"/>
                    <a:pt x="6" y="32"/>
                    <a:pt x="6" y="32"/>
                  </a:cubicBezTo>
                  <a:cubicBezTo>
                    <a:pt x="6" y="21"/>
                    <a:pt x="6" y="21"/>
                    <a:pt x="6" y="21"/>
                  </a:cubicBezTo>
                  <a:cubicBezTo>
                    <a:pt x="4" y="21"/>
                    <a:pt x="2" y="20"/>
                    <a:pt x="0" y="19"/>
                  </a:cubicBezTo>
                  <a:moveTo>
                    <a:pt x="6" y="0"/>
                  </a:moveTo>
                  <a:cubicBezTo>
                    <a:pt x="0" y="0"/>
                    <a:pt x="0" y="0"/>
                    <a:pt x="0" y="0"/>
                  </a:cubicBezTo>
                  <a:cubicBezTo>
                    <a:pt x="0" y="2"/>
                    <a:pt x="0" y="2"/>
                    <a:pt x="0" y="2"/>
                  </a:cubicBezTo>
                  <a:cubicBezTo>
                    <a:pt x="2" y="1"/>
                    <a:pt x="4" y="0"/>
                    <a:pt x="6" y="0"/>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9" name="îšliḓe">
              <a:extLst>
                <a:ext uri="{FF2B5EF4-FFF2-40B4-BE49-F238E27FC236}">
                  <a16:creationId xmlns:a16="http://schemas.microsoft.com/office/drawing/2014/main" id="{AF67C77A-90FB-4910-8EB7-9A5DFF14DE64}"/>
                </a:ext>
              </a:extLst>
            </p:cNvPr>
            <p:cNvSpPr/>
            <p:nvPr/>
          </p:nvSpPr>
          <p:spPr bwMode="auto">
            <a:xfrm>
              <a:off x="5259558" y="4505446"/>
              <a:ext cx="19596" cy="101899"/>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close/>
                  <a:moveTo>
                    <a:pt x="10" y="0"/>
                  </a:moveTo>
                  <a:lnTo>
                    <a:pt x="0" y="0"/>
                  </a:lnTo>
                  <a:lnTo>
                    <a:pt x="0" y="0"/>
                  </a:lnTo>
                  <a:lnTo>
                    <a:pt x="10" y="0"/>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0" name="iṡļíḓè">
              <a:extLst>
                <a:ext uri="{FF2B5EF4-FFF2-40B4-BE49-F238E27FC236}">
                  <a16:creationId xmlns:a16="http://schemas.microsoft.com/office/drawing/2014/main" id="{5ADFFD56-9F55-4342-8829-26A570AA8CAB}"/>
                </a:ext>
              </a:extLst>
            </p:cNvPr>
            <p:cNvSpPr/>
            <p:nvPr/>
          </p:nvSpPr>
          <p:spPr bwMode="auto">
            <a:xfrm>
              <a:off x="5259558" y="4505446"/>
              <a:ext cx="19596" cy="101899"/>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moveTo>
                    <a:pt x="10" y="0"/>
                  </a:moveTo>
                  <a:lnTo>
                    <a:pt x="0" y="0"/>
                  </a:lnTo>
                  <a:lnTo>
                    <a:pt x="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1" name="îṣlïḑè">
              <a:extLst>
                <a:ext uri="{FF2B5EF4-FFF2-40B4-BE49-F238E27FC236}">
                  <a16:creationId xmlns:a16="http://schemas.microsoft.com/office/drawing/2014/main" id="{A9333EFE-96FE-4A32-A401-4E4C28A23C7D}"/>
                </a:ext>
              </a:extLst>
            </p:cNvPr>
            <p:cNvSpPr/>
            <p:nvPr/>
          </p:nvSpPr>
          <p:spPr bwMode="auto">
            <a:xfrm>
              <a:off x="5294831" y="4505446"/>
              <a:ext cx="19596" cy="101899"/>
            </a:xfrm>
            <a:custGeom>
              <a:avLst/>
              <a:gdLst>
                <a:gd name="T0" fmla="*/ 6 w 6"/>
                <a:gd name="T1" fmla="*/ 20 h 32"/>
                <a:gd name="T2" fmla="*/ 1 w 6"/>
                <a:gd name="T3" fmla="*/ 21 h 32"/>
                <a:gd name="T4" fmla="*/ 0 w 6"/>
                <a:gd name="T5" fmla="*/ 21 h 32"/>
                <a:gd name="T6" fmla="*/ 0 w 6"/>
                <a:gd name="T7" fmla="*/ 32 h 32"/>
                <a:gd name="T8" fmla="*/ 6 w 6"/>
                <a:gd name="T9" fmla="*/ 32 h 32"/>
                <a:gd name="T10" fmla="*/ 6 w 6"/>
                <a:gd name="T11" fmla="*/ 20 h 32"/>
                <a:gd name="T12" fmla="*/ 6 w 6"/>
                <a:gd name="T13" fmla="*/ 0 h 32"/>
                <a:gd name="T14" fmla="*/ 0 w 6"/>
                <a:gd name="T15" fmla="*/ 0 h 32"/>
                <a:gd name="T16" fmla="*/ 0 w 6"/>
                <a:gd name="T17" fmla="*/ 0 h 32"/>
                <a:gd name="T18" fmla="*/ 1 w 6"/>
                <a:gd name="T19" fmla="*/ 0 h 32"/>
                <a:gd name="T20" fmla="*/ 6 w 6"/>
                <a:gd name="T21" fmla="*/ 2 h 32"/>
                <a:gd name="T22" fmla="*/ 6 w 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2">
                  <a:moveTo>
                    <a:pt x="6" y="20"/>
                  </a:moveTo>
                  <a:cubicBezTo>
                    <a:pt x="4" y="21"/>
                    <a:pt x="3" y="21"/>
                    <a:pt x="1" y="21"/>
                  </a:cubicBezTo>
                  <a:cubicBezTo>
                    <a:pt x="0" y="21"/>
                    <a:pt x="0" y="21"/>
                    <a:pt x="0" y="21"/>
                  </a:cubicBezTo>
                  <a:cubicBezTo>
                    <a:pt x="0" y="32"/>
                    <a:pt x="0" y="32"/>
                    <a:pt x="0" y="32"/>
                  </a:cubicBezTo>
                  <a:cubicBezTo>
                    <a:pt x="6" y="32"/>
                    <a:pt x="6" y="32"/>
                    <a:pt x="6" y="32"/>
                  </a:cubicBezTo>
                  <a:cubicBezTo>
                    <a:pt x="6" y="20"/>
                    <a:pt x="6" y="20"/>
                    <a:pt x="6" y="20"/>
                  </a:cubicBezTo>
                  <a:moveTo>
                    <a:pt x="6" y="0"/>
                  </a:moveTo>
                  <a:cubicBezTo>
                    <a:pt x="0" y="0"/>
                    <a:pt x="0" y="0"/>
                    <a:pt x="0" y="0"/>
                  </a:cubicBezTo>
                  <a:cubicBezTo>
                    <a:pt x="0" y="0"/>
                    <a:pt x="0" y="0"/>
                    <a:pt x="0" y="0"/>
                  </a:cubicBezTo>
                  <a:cubicBezTo>
                    <a:pt x="1" y="0"/>
                    <a:pt x="1" y="0"/>
                    <a:pt x="1" y="0"/>
                  </a:cubicBezTo>
                  <a:cubicBezTo>
                    <a:pt x="3" y="0"/>
                    <a:pt x="4" y="1"/>
                    <a:pt x="6" y="2"/>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2" name="íSḻiḋê">
              <a:extLst>
                <a:ext uri="{FF2B5EF4-FFF2-40B4-BE49-F238E27FC236}">
                  <a16:creationId xmlns:a16="http://schemas.microsoft.com/office/drawing/2014/main" id="{23D5B5BD-7B50-45E5-9F10-5E2BA2E78B8C}"/>
                </a:ext>
              </a:extLst>
            </p:cNvPr>
            <p:cNvSpPr/>
            <p:nvPr/>
          </p:nvSpPr>
          <p:spPr bwMode="auto">
            <a:xfrm>
              <a:off x="5330103" y="4505446"/>
              <a:ext cx="19596" cy="10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3" name="iṩļíďê">
              <a:extLst>
                <a:ext uri="{FF2B5EF4-FFF2-40B4-BE49-F238E27FC236}">
                  <a16:creationId xmlns:a16="http://schemas.microsoft.com/office/drawing/2014/main" id="{8037ED95-8A5B-4C92-8B1D-54618DA42BC5}"/>
                </a:ext>
              </a:extLst>
            </p:cNvPr>
            <p:cNvSpPr/>
            <p:nvPr/>
          </p:nvSpPr>
          <p:spPr bwMode="auto">
            <a:xfrm>
              <a:off x="5367337" y="4505446"/>
              <a:ext cx="17636" cy="101899"/>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4" name="ïs1iḑê">
              <a:extLst>
                <a:ext uri="{FF2B5EF4-FFF2-40B4-BE49-F238E27FC236}">
                  <a16:creationId xmlns:a16="http://schemas.microsoft.com/office/drawing/2014/main" id="{55FBA92E-6B2B-40E8-B9A7-6D02A53054A3}"/>
                </a:ext>
              </a:extLst>
            </p:cNvPr>
            <p:cNvSpPr/>
            <p:nvPr/>
          </p:nvSpPr>
          <p:spPr bwMode="auto">
            <a:xfrm>
              <a:off x="5402609" y="4505446"/>
              <a:ext cx="19596" cy="101899"/>
            </a:xfrm>
            <a:custGeom>
              <a:avLst/>
              <a:gdLst>
                <a:gd name="T0" fmla="*/ 6 w 6"/>
                <a:gd name="T1" fmla="*/ 32 h 32"/>
                <a:gd name="T2" fmla="*/ 5 w 6"/>
                <a:gd name="T3" fmla="*/ 32 h 32"/>
                <a:gd name="T4" fmla="*/ 6 w 6"/>
                <a:gd name="T5" fmla="*/ 32 h 32"/>
                <a:gd name="T6" fmla="*/ 6 w 6"/>
                <a:gd name="T7" fmla="*/ 32 h 32"/>
                <a:gd name="T8" fmla="*/ 6 w 6"/>
                <a:gd name="T9" fmla="*/ 0 h 32"/>
                <a:gd name="T10" fmla="*/ 0 w 6"/>
                <a:gd name="T11" fmla="*/ 0 h 32"/>
                <a:gd name="T12" fmla="*/ 5 w 6"/>
                <a:gd name="T13" fmla="*/ 0 h 32"/>
                <a:gd name="T14" fmla="*/ 6 w 6"/>
                <a:gd name="T15" fmla="*/ 0 h 32"/>
                <a:gd name="T16" fmla="*/ 6 w 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2">
                  <a:moveTo>
                    <a:pt x="6" y="32"/>
                  </a:moveTo>
                  <a:cubicBezTo>
                    <a:pt x="6" y="32"/>
                    <a:pt x="5" y="32"/>
                    <a:pt x="5" y="32"/>
                  </a:cubicBezTo>
                  <a:cubicBezTo>
                    <a:pt x="6" y="32"/>
                    <a:pt x="6" y="32"/>
                    <a:pt x="6" y="32"/>
                  </a:cubicBezTo>
                  <a:cubicBezTo>
                    <a:pt x="6" y="32"/>
                    <a:pt x="6" y="32"/>
                    <a:pt x="6" y="32"/>
                  </a:cubicBezTo>
                  <a:moveTo>
                    <a:pt x="6" y="0"/>
                  </a:moveTo>
                  <a:cubicBezTo>
                    <a:pt x="0" y="0"/>
                    <a:pt x="0" y="0"/>
                    <a:pt x="0" y="0"/>
                  </a:cubicBezTo>
                  <a:cubicBezTo>
                    <a:pt x="5" y="0"/>
                    <a:pt x="5" y="0"/>
                    <a:pt x="5" y="0"/>
                  </a:cubicBezTo>
                  <a:cubicBezTo>
                    <a:pt x="5" y="0"/>
                    <a:pt x="6"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5" name="i$ḻíḓé">
              <a:extLst>
                <a:ext uri="{FF2B5EF4-FFF2-40B4-BE49-F238E27FC236}">
                  <a16:creationId xmlns:a16="http://schemas.microsoft.com/office/drawing/2014/main" id="{A16A4AE1-EE56-45C6-947F-3907A2FB214F}"/>
                </a:ext>
              </a:extLst>
            </p:cNvPr>
            <p:cNvSpPr/>
            <p:nvPr/>
          </p:nvSpPr>
          <p:spPr bwMode="auto">
            <a:xfrm>
              <a:off x="5214488" y="4505446"/>
              <a:ext cx="113657" cy="66626"/>
            </a:xfrm>
            <a:custGeom>
              <a:avLst/>
              <a:gdLst>
                <a:gd name="T0" fmla="*/ 3 w 35"/>
                <a:gd name="T1" fmla="*/ 2 h 21"/>
                <a:gd name="T2" fmla="*/ 0 w 35"/>
                <a:gd name="T3" fmla="*/ 10 h 21"/>
                <a:gd name="T4" fmla="*/ 0 w 35"/>
                <a:gd name="T5" fmla="*/ 12 h 21"/>
                <a:gd name="T6" fmla="*/ 3 w 35"/>
                <a:gd name="T7" fmla="*/ 19 h 21"/>
                <a:gd name="T8" fmla="*/ 3 w 35"/>
                <a:gd name="T9" fmla="*/ 2 h 21"/>
                <a:gd name="T10" fmla="*/ 31 w 35"/>
                <a:gd name="T11" fmla="*/ 2 h 21"/>
                <a:gd name="T12" fmla="*/ 31 w 35"/>
                <a:gd name="T13" fmla="*/ 20 h 21"/>
                <a:gd name="T14" fmla="*/ 35 w 35"/>
                <a:gd name="T15" fmla="*/ 12 h 21"/>
                <a:gd name="T16" fmla="*/ 35 w 35"/>
                <a:gd name="T17" fmla="*/ 10 h 21"/>
                <a:gd name="T18" fmla="*/ 31 w 35"/>
                <a:gd name="T19" fmla="*/ 2 h 21"/>
                <a:gd name="T20" fmla="*/ 14 w 35"/>
                <a:gd name="T21" fmla="*/ 0 h 21"/>
                <a:gd name="T22" fmla="*/ 9 w 35"/>
                <a:gd name="T23" fmla="*/ 0 h 21"/>
                <a:gd name="T24" fmla="*/ 9 w 35"/>
                <a:gd name="T25" fmla="*/ 0 h 21"/>
                <a:gd name="T26" fmla="*/ 9 w 35"/>
                <a:gd name="T27" fmla="*/ 21 h 21"/>
                <a:gd name="T28" fmla="*/ 9 w 35"/>
                <a:gd name="T29" fmla="*/ 21 h 21"/>
                <a:gd name="T30" fmla="*/ 14 w 35"/>
                <a:gd name="T31" fmla="*/ 21 h 21"/>
                <a:gd name="T32" fmla="*/ 14 w 35"/>
                <a:gd name="T33" fmla="*/ 0 h 21"/>
                <a:gd name="T34" fmla="*/ 25 w 35"/>
                <a:gd name="T35" fmla="*/ 0 h 21"/>
                <a:gd name="T36" fmla="*/ 20 w 35"/>
                <a:gd name="T37" fmla="*/ 0 h 21"/>
                <a:gd name="T38" fmla="*/ 20 w 35"/>
                <a:gd name="T39" fmla="*/ 21 h 21"/>
                <a:gd name="T40" fmla="*/ 25 w 35"/>
                <a:gd name="T41" fmla="*/ 21 h 21"/>
                <a:gd name="T42" fmla="*/ 25 w 35"/>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3" y="2"/>
                  </a:moveTo>
                  <a:cubicBezTo>
                    <a:pt x="1" y="4"/>
                    <a:pt x="0" y="7"/>
                    <a:pt x="0" y="10"/>
                  </a:cubicBezTo>
                  <a:cubicBezTo>
                    <a:pt x="0" y="12"/>
                    <a:pt x="0" y="12"/>
                    <a:pt x="0" y="12"/>
                  </a:cubicBezTo>
                  <a:cubicBezTo>
                    <a:pt x="0" y="15"/>
                    <a:pt x="1" y="18"/>
                    <a:pt x="3" y="19"/>
                  </a:cubicBezTo>
                  <a:cubicBezTo>
                    <a:pt x="3" y="2"/>
                    <a:pt x="3" y="2"/>
                    <a:pt x="3" y="2"/>
                  </a:cubicBezTo>
                  <a:moveTo>
                    <a:pt x="31" y="2"/>
                  </a:moveTo>
                  <a:cubicBezTo>
                    <a:pt x="31" y="20"/>
                    <a:pt x="31" y="20"/>
                    <a:pt x="31" y="20"/>
                  </a:cubicBezTo>
                  <a:cubicBezTo>
                    <a:pt x="33" y="18"/>
                    <a:pt x="35" y="15"/>
                    <a:pt x="35" y="12"/>
                  </a:cubicBezTo>
                  <a:cubicBezTo>
                    <a:pt x="35" y="10"/>
                    <a:pt x="35" y="10"/>
                    <a:pt x="35" y="10"/>
                  </a:cubicBezTo>
                  <a:cubicBezTo>
                    <a:pt x="35" y="7"/>
                    <a:pt x="33" y="4"/>
                    <a:pt x="31" y="2"/>
                  </a:cubicBezTo>
                  <a:moveTo>
                    <a:pt x="14" y="0"/>
                  </a:moveTo>
                  <a:cubicBezTo>
                    <a:pt x="9" y="0"/>
                    <a:pt x="9" y="0"/>
                    <a:pt x="9" y="0"/>
                  </a:cubicBezTo>
                  <a:cubicBezTo>
                    <a:pt x="9" y="0"/>
                    <a:pt x="9" y="0"/>
                    <a:pt x="9" y="0"/>
                  </a:cubicBezTo>
                  <a:cubicBezTo>
                    <a:pt x="9" y="21"/>
                    <a:pt x="9" y="21"/>
                    <a:pt x="9" y="21"/>
                  </a:cubicBezTo>
                  <a:cubicBezTo>
                    <a:pt x="9" y="21"/>
                    <a:pt x="9" y="21"/>
                    <a:pt x="9" y="21"/>
                  </a:cubicBezTo>
                  <a:cubicBezTo>
                    <a:pt x="14" y="21"/>
                    <a:pt x="14" y="21"/>
                    <a:pt x="14" y="21"/>
                  </a:cubicBezTo>
                  <a:cubicBezTo>
                    <a:pt x="14" y="0"/>
                    <a:pt x="14" y="0"/>
                    <a:pt x="14" y="0"/>
                  </a:cubicBezTo>
                  <a:moveTo>
                    <a:pt x="25" y="0"/>
                  </a:moveTo>
                  <a:cubicBezTo>
                    <a:pt x="20" y="0"/>
                    <a:pt x="20" y="0"/>
                    <a:pt x="20" y="0"/>
                  </a:cubicBezTo>
                  <a:cubicBezTo>
                    <a:pt x="20" y="21"/>
                    <a:pt x="20" y="21"/>
                    <a:pt x="20" y="21"/>
                  </a:cubicBezTo>
                  <a:cubicBezTo>
                    <a:pt x="25" y="21"/>
                    <a:pt x="25" y="21"/>
                    <a:pt x="25" y="21"/>
                  </a:cubicBezTo>
                  <a:cubicBezTo>
                    <a:pt x="25" y="0"/>
                    <a:pt x="25" y="0"/>
                    <a:pt x="25"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6" name="íS1îde">
              <a:extLst>
                <a:ext uri="{FF2B5EF4-FFF2-40B4-BE49-F238E27FC236}">
                  <a16:creationId xmlns:a16="http://schemas.microsoft.com/office/drawing/2014/main" id="{53F36110-E035-4859-ADD4-01128391C416}"/>
                </a:ext>
              </a:extLst>
            </p:cNvPr>
            <p:cNvSpPr/>
            <p:nvPr/>
          </p:nvSpPr>
          <p:spPr bwMode="auto">
            <a:xfrm>
              <a:off x="5224286" y="4505446"/>
              <a:ext cx="19596" cy="66626"/>
            </a:xfrm>
            <a:custGeom>
              <a:avLst/>
              <a:gdLst>
                <a:gd name="T0" fmla="*/ 6 w 6"/>
                <a:gd name="T1" fmla="*/ 0 h 21"/>
                <a:gd name="T2" fmla="*/ 0 w 6"/>
                <a:gd name="T3" fmla="*/ 2 h 21"/>
                <a:gd name="T4" fmla="*/ 0 w 6"/>
                <a:gd name="T5" fmla="*/ 19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4" y="0"/>
                    <a:pt x="2" y="1"/>
                    <a:pt x="0" y="2"/>
                  </a:cubicBezTo>
                  <a:cubicBezTo>
                    <a:pt x="0" y="19"/>
                    <a:pt x="0" y="19"/>
                    <a:pt x="0" y="19"/>
                  </a:cubicBezTo>
                  <a:cubicBezTo>
                    <a:pt x="2" y="20"/>
                    <a:pt x="4" y="21"/>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7" name="î$ļîdé">
              <a:extLst>
                <a:ext uri="{FF2B5EF4-FFF2-40B4-BE49-F238E27FC236}">
                  <a16:creationId xmlns:a16="http://schemas.microsoft.com/office/drawing/2014/main" id="{1F236F43-B0E9-436B-A191-6164F7CD7A2A}"/>
                </a:ext>
              </a:extLst>
            </p:cNvPr>
            <p:cNvSpPr/>
            <p:nvPr/>
          </p:nvSpPr>
          <p:spPr bwMode="auto">
            <a:xfrm>
              <a:off x="5259558" y="4505446"/>
              <a:ext cx="19596" cy="66626"/>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8" name="îSlîḓê">
              <a:extLst>
                <a:ext uri="{FF2B5EF4-FFF2-40B4-BE49-F238E27FC236}">
                  <a16:creationId xmlns:a16="http://schemas.microsoft.com/office/drawing/2014/main" id="{54D82611-C80C-4C5C-A0E0-44A1E5C36851}"/>
                </a:ext>
              </a:extLst>
            </p:cNvPr>
            <p:cNvSpPr/>
            <p:nvPr/>
          </p:nvSpPr>
          <p:spPr bwMode="auto">
            <a:xfrm>
              <a:off x="5259558" y="4505446"/>
              <a:ext cx="19596" cy="6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9" name="ïSľidé">
              <a:extLst>
                <a:ext uri="{FF2B5EF4-FFF2-40B4-BE49-F238E27FC236}">
                  <a16:creationId xmlns:a16="http://schemas.microsoft.com/office/drawing/2014/main" id="{FD18DBBC-7F75-4942-BE19-6628B0EC4FD2}"/>
                </a:ext>
              </a:extLst>
            </p:cNvPr>
            <p:cNvSpPr/>
            <p:nvPr/>
          </p:nvSpPr>
          <p:spPr bwMode="auto">
            <a:xfrm>
              <a:off x="5294831" y="4505446"/>
              <a:ext cx="19596" cy="66626"/>
            </a:xfrm>
            <a:custGeom>
              <a:avLst/>
              <a:gdLst>
                <a:gd name="T0" fmla="*/ 1 w 6"/>
                <a:gd name="T1" fmla="*/ 0 h 21"/>
                <a:gd name="T2" fmla="*/ 0 w 6"/>
                <a:gd name="T3" fmla="*/ 0 h 21"/>
                <a:gd name="T4" fmla="*/ 0 w 6"/>
                <a:gd name="T5" fmla="*/ 21 h 21"/>
                <a:gd name="T6" fmla="*/ 1 w 6"/>
                <a:gd name="T7" fmla="*/ 21 h 21"/>
                <a:gd name="T8" fmla="*/ 6 w 6"/>
                <a:gd name="T9" fmla="*/ 20 h 21"/>
                <a:gd name="T10" fmla="*/ 6 w 6"/>
                <a:gd name="T11" fmla="*/ 2 h 21"/>
                <a:gd name="T12" fmla="*/ 1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1" y="0"/>
                  </a:moveTo>
                  <a:cubicBezTo>
                    <a:pt x="0" y="0"/>
                    <a:pt x="0" y="0"/>
                    <a:pt x="0" y="0"/>
                  </a:cubicBezTo>
                  <a:cubicBezTo>
                    <a:pt x="0" y="21"/>
                    <a:pt x="0" y="21"/>
                    <a:pt x="0" y="21"/>
                  </a:cubicBezTo>
                  <a:cubicBezTo>
                    <a:pt x="1" y="21"/>
                    <a:pt x="1" y="21"/>
                    <a:pt x="1" y="21"/>
                  </a:cubicBezTo>
                  <a:cubicBezTo>
                    <a:pt x="3" y="21"/>
                    <a:pt x="4" y="21"/>
                    <a:pt x="6" y="20"/>
                  </a:cubicBezTo>
                  <a:cubicBezTo>
                    <a:pt x="6" y="2"/>
                    <a:pt x="6" y="2"/>
                    <a:pt x="6" y="2"/>
                  </a:cubicBezTo>
                  <a:cubicBezTo>
                    <a:pt x="4" y="1"/>
                    <a:pt x="3" y="0"/>
                    <a:pt x="1"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0" name="ïŝľíḋê">
              <a:extLst>
                <a:ext uri="{FF2B5EF4-FFF2-40B4-BE49-F238E27FC236}">
                  <a16:creationId xmlns:a16="http://schemas.microsoft.com/office/drawing/2014/main" id="{D86B393F-F131-4CCD-9CFC-60DF9C9FCFF5}"/>
                </a:ext>
              </a:extLst>
            </p:cNvPr>
            <p:cNvSpPr/>
            <p:nvPr/>
          </p:nvSpPr>
          <p:spPr bwMode="auto">
            <a:xfrm>
              <a:off x="5388892" y="4656335"/>
              <a:ext cx="19596" cy="89162"/>
            </a:xfrm>
            <a:custGeom>
              <a:avLst/>
              <a:gdLst>
                <a:gd name="T0" fmla="*/ 6 w 6"/>
                <a:gd name="T1" fmla="*/ 0 h 21"/>
                <a:gd name="T2" fmla="*/ 0 w 6"/>
                <a:gd name="T3" fmla="*/ 3 h 21"/>
                <a:gd name="T4" fmla="*/ 0 w 6"/>
                <a:gd name="T5" fmla="*/ 17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3" y="0"/>
                    <a:pt x="2" y="2"/>
                    <a:pt x="0" y="3"/>
                  </a:cubicBezTo>
                  <a:cubicBezTo>
                    <a:pt x="0" y="17"/>
                    <a:pt x="0" y="17"/>
                    <a:pt x="0" y="17"/>
                  </a:cubicBezTo>
                  <a:cubicBezTo>
                    <a:pt x="2" y="19"/>
                    <a:pt x="3" y="20"/>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1" name="ïṥ1ïḓè">
              <a:extLst>
                <a:ext uri="{FF2B5EF4-FFF2-40B4-BE49-F238E27FC236}">
                  <a16:creationId xmlns:a16="http://schemas.microsoft.com/office/drawing/2014/main" id="{3CB9BA09-CD4A-403F-A440-96D932C8DAC5}"/>
                </a:ext>
              </a:extLst>
            </p:cNvPr>
            <p:cNvSpPr/>
            <p:nvPr/>
          </p:nvSpPr>
          <p:spPr bwMode="auto">
            <a:xfrm>
              <a:off x="5424164" y="4656335"/>
              <a:ext cx="19596" cy="89162"/>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2" name="ís1ïḑè">
              <a:extLst>
                <a:ext uri="{FF2B5EF4-FFF2-40B4-BE49-F238E27FC236}">
                  <a16:creationId xmlns:a16="http://schemas.microsoft.com/office/drawing/2014/main" id="{6BBECCF7-3260-48AA-B38E-4D7776ABFBE9}"/>
                </a:ext>
              </a:extLst>
            </p:cNvPr>
            <p:cNvSpPr/>
            <p:nvPr/>
          </p:nvSpPr>
          <p:spPr bwMode="auto">
            <a:xfrm>
              <a:off x="5424164" y="4656335"/>
              <a:ext cx="19596" cy="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3" name="iṥļíḓê">
              <a:extLst>
                <a:ext uri="{FF2B5EF4-FFF2-40B4-BE49-F238E27FC236}">
                  <a16:creationId xmlns:a16="http://schemas.microsoft.com/office/drawing/2014/main" id="{08D72D5E-1E0A-4228-9967-51608BE0D02F}"/>
                </a:ext>
              </a:extLst>
            </p:cNvPr>
            <p:cNvSpPr/>
            <p:nvPr/>
          </p:nvSpPr>
          <p:spPr bwMode="auto">
            <a:xfrm>
              <a:off x="5459437" y="4656335"/>
              <a:ext cx="19596" cy="89162"/>
            </a:xfrm>
            <a:custGeom>
              <a:avLst/>
              <a:gdLst>
                <a:gd name="T0" fmla="*/ 2 w 6"/>
                <a:gd name="T1" fmla="*/ 0 h 21"/>
                <a:gd name="T2" fmla="*/ 0 w 6"/>
                <a:gd name="T3" fmla="*/ 0 h 21"/>
                <a:gd name="T4" fmla="*/ 0 w 6"/>
                <a:gd name="T5" fmla="*/ 21 h 21"/>
                <a:gd name="T6" fmla="*/ 2 w 6"/>
                <a:gd name="T7" fmla="*/ 21 h 21"/>
                <a:gd name="T8" fmla="*/ 6 w 6"/>
                <a:gd name="T9" fmla="*/ 20 h 21"/>
                <a:gd name="T10" fmla="*/ 6 w 6"/>
                <a:gd name="T11" fmla="*/ 1 h 21"/>
                <a:gd name="T12" fmla="*/ 2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2" y="0"/>
                  </a:moveTo>
                  <a:cubicBezTo>
                    <a:pt x="0" y="0"/>
                    <a:pt x="0" y="0"/>
                    <a:pt x="0" y="0"/>
                  </a:cubicBezTo>
                  <a:cubicBezTo>
                    <a:pt x="0" y="21"/>
                    <a:pt x="0" y="21"/>
                    <a:pt x="0" y="21"/>
                  </a:cubicBezTo>
                  <a:cubicBezTo>
                    <a:pt x="2" y="21"/>
                    <a:pt x="2" y="21"/>
                    <a:pt x="2" y="21"/>
                  </a:cubicBezTo>
                  <a:cubicBezTo>
                    <a:pt x="3" y="21"/>
                    <a:pt x="4" y="20"/>
                    <a:pt x="6" y="20"/>
                  </a:cubicBezTo>
                  <a:cubicBezTo>
                    <a:pt x="6" y="1"/>
                    <a:pt x="6" y="1"/>
                    <a:pt x="6" y="1"/>
                  </a:cubicBezTo>
                  <a:cubicBezTo>
                    <a:pt x="4" y="0"/>
                    <a:pt x="3" y="0"/>
                    <a:pt x="2"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4" name="iṥľïḑé">
              <a:extLst>
                <a:ext uri="{FF2B5EF4-FFF2-40B4-BE49-F238E27FC236}">
                  <a16:creationId xmlns:a16="http://schemas.microsoft.com/office/drawing/2014/main" id="{39D4C4EA-6472-40F8-ABE0-A8BDA5861F0B}"/>
                </a:ext>
              </a:extLst>
            </p:cNvPr>
            <p:cNvSpPr/>
            <p:nvPr/>
          </p:nvSpPr>
          <p:spPr bwMode="auto">
            <a:xfrm>
              <a:off x="5259558" y="4356516"/>
              <a:ext cx="188121" cy="66626"/>
            </a:xfrm>
            <a:custGeom>
              <a:avLst/>
              <a:gdLst>
                <a:gd name="T0" fmla="*/ 3 w 58"/>
                <a:gd name="T1" fmla="*/ 3 h 21"/>
                <a:gd name="T2" fmla="*/ 0 w 58"/>
                <a:gd name="T3" fmla="*/ 10 h 21"/>
                <a:gd name="T4" fmla="*/ 0 w 58"/>
                <a:gd name="T5" fmla="*/ 11 h 21"/>
                <a:gd name="T6" fmla="*/ 3 w 58"/>
                <a:gd name="T7" fmla="*/ 18 h 21"/>
                <a:gd name="T8" fmla="*/ 3 w 58"/>
                <a:gd name="T9" fmla="*/ 3 h 21"/>
                <a:gd name="T10" fmla="*/ 53 w 58"/>
                <a:gd name="T11" fmla="*/ 0 h 21"/>
                <a:gd name="T12" fmla="*/ 53 w 58"/>
                <a:gd name="T13" fmla="*/ 21 h 21"/>
                <a:gd name="T14" fmla="*/ 58 w 58"/>
                <a:gd name="T15" fmla="*/ 18 h 21"/>
                <a:gd name="T16" fmla="*/ 58 w 58"/>
                <a:gd name="T17" fmla="*/ 4 h 21"/>
                <a:gd name="T18" fmla="*/ 53 w 58"/>
                <a:gd name="T19" fmla="*/ 0 h 21"/>
                <a:gd name="T20" fmla="*/ 14 w 58"/>
                <a:gd name="T21" fmla="*/ 0 h 21"/>
                <a:gd name="T22" fmla="*/ 10 w 58"/>
                <a:gd name="T23" fmla="*/ 0 h 21"/>
                <a:gd name="T24" fmla="*/ 9 w 58"/>
                <a:gd name="T25" fmla="*/ 0 h 21"/>
                <a:gd name="T26" fmla="*/ 9 w 58"/>
                <a:gd name="T27" fmla="*/ 21 h 21"/>
                <a:gd name="T28" fmla="*/ 10 w 58"/>
                <a:gd name="T29" fmla="*/ 21 h 21"/>
                <a:gd name="T30" fmla="*/ 14 w 58"/>
                <a:gd name="T31" fmla="*/ 21 h 21"/>
                <a:gd name="T32" fmla="*/ 14 w 58"/>
                <a:gd name="T33" fmla="*/ 0 h 21"/>
                <a:gd name="T34" fmla="*/ 25 w 58"/>
                <a:gd name="T35" fmla="*/ 0 h 21"/>
                <a:gd name="T36" fmla="*/ 20 w 58"/>
                <a:gd name="T37" fmla="*/ 0 h 21"/>
                <a:gd name="T38" fmla="*/ 20 w 58"/>
                <a:gd name="T39" fmla="*/ 21 h 21"/>
                <a:gd name="T40" fmla="*/ 25 w 58"/>
                <a:gd name="T41" fmla="*/ 21 h 21"/>
                <a:gd name="T42" fmla="*/ 25 w 58"/>
                <a:gd name="T43" fmla="*/ 0 h 21"/>
                <a:gd name="T44" fmla="*/ 36 w 58"/>
                <a:gd name="T45" fmla="*/ 0 h 21"/>
                <a:gd name="T46" fmla="*/ 31 w 58"/>
                <a:gd name="T47" fmla="*/ 0 h 21"/>
                <a:gd name="T48" fmla="*/ 31 w 58"/>
                <a:gd name="T49" fmla="*/ 21 h 21"/>
                <a:gd name="T50" fmla="*/ 36 w 58"/>
                <a:gd name="T51" fmla="*/ 21 h 21"/>
                <a:gd name="T52" fmla="*/ 36 w 58"/>
                <a:gd name="T53" fmla="*/ 0 h 21"/>
                <a:gd name="T54" fmla="*/ 47 w 58"/>
                <a:gd name="T55" fmla="*/ 0 h 21"/>
                <a:gd name="T56" fmla="*/ 42 w 58"/>
                <a:gd name="T57" fmla="*/ 0 h 21"/>
                <a:gd name="T58" fmla="*/ 42 w 58"/>
                <a:gd name="T59" fmla="*/ 21 h 21"/>
                <a:gd name="T60" fmla="*/ 47 w 58"/>
                <a:gd name="T61" fmla="*/ 21 h 21"/>
                <a:gd name="T62" fmla="*/ 47 w 58"/>
                <a:gd name="T6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21">
                  <a:moveTo>
                    <a:pt x="3" y="3"/>
                  </a:moveTo>
                  <a:cubicBezTo>
                    <a:pt x="1" y="5"/>
                    <a:pt x="0" y="7"/>
                    <a:pt x="0" y="10"/>
                  </a:cubicBezTo>
                  <a:cubicBezTo>
                    <a:pt x="0" y="11"/>
                    <a:pt x="0" y="11"/>
                    <a:pt x="0" y="11"/>
                  </a:cubicBezTo>
                  <a:cubicBezTo>
                    <a:pt x="0" y="14"/>
                    <a:pt x="1" y="16"/>
                    <a:pt x="3" y="18"/>
                  </a:cubicBezTo>
                  <a:cubicBezTo>
                    <a:pt x="3" y="3"/>
                    <a:pt x="3" y="3"/>
                    <a:pt x="3" y="3"/>
                  </a:cubicBezTo>
                  <a:moveTo>
                    <a:pt x="53" y="0"/>
                  </a:moveTo>
                  <a:cubicBezTo>
                    <a:pt x="53" y="21"/>
                    <a:pt x="53" y="21"/>
                    <a:pt x="53" y="21"/>
                  </a:cubicBezTo>
                  <a:cubicBezTo>
                    <a:pt x="55" y="20"/>
                    <a:pt x="57" y="19"/>
                    <a:pt x="58" y="18"/>
                  </a:cubicBezTo>
                  <a:cubicBezTo>
                    <a:pt x="58" y="4"/>
                    <a:pt x="58" y="4"/>
                    <a:pt x="58" y="4"/>
                  </a:cubicBezTo>
                  <a:cubicBezTo>
                    <a:pt x="57" y="2"/>
                    <a:pt x="55" y="1"/>
                    <a:pt x="53" y="0"/>
                  </a:cubicBezTo>
                  <a:moveTo>
                    <a:pt x="14" y="0"/>
                  </a:moveTo>
                  <a:cubicBezTo>
                    <a:pt x="10" y="0"/>
                    <a:pt x="10" y="0"/>
                    <a:pt x="10" y="0"/>
                  </a:cubicBezTo>
                  <a:cubicBezTo>
                    <a:pt x="10" y="0"/>
                    <a:pt x="9" y="0"/>
                    <a:pt x="9" y="0"/>
                  </a:cubicBezTo>
                  <a:cubicBezTo>
                    <a:pt x="9" y="21"/>
                    <a:pt x="9" y="21"/>
                    <a:pt x="9" y="21"/>
                  </a:cubicBezTo>
                  <a:cubicBezTo>
                    <a:pt x="9" y="21"/>
                    <a:pt x="10" y="21"/>
                    <a:pt x="10" y="21"/>
                  </a:cubicBezTo>
                  <a:cubicBezTo>
                    <a:pt x="14" y="21"/>
                    <a:pt x="14" y="21"/>
                    <a:pt x="14" y="21"/>
                  </a:cubicBezTo>
                  <a:cubicBezTo>
                    <a:pt x="14" y="0"/>
                    <a:pt x="14" y="0"/>
                    <a:pt x="14" y="0"/>
                  </a:cubicBezTo>
                  <a:moveTo>
                    <a:pt x="25" y="0"/>
                  </a:moveTo>
                  <a:cubicBezTo>
                    <a:pt x="20" y="0"/>
                    <a:pt x="20" y="0"/>
                    <a:pt x="20" y="0"/>
                  </a:cubicBezTo>
                  <a:cubicBezTo>
                    <a:pt x="20" y="21"/>
                    <a:pt x="20" y="21"/>
                    <a:pt x="20" y="21"/>
                  </a:cubicBezTo>
                  <a:cubicBezTo>
                    <a:pt x="25" y="21"/>
                    <a:pt x="25" y="21"/>
                    <a:pt x="25" y="21"/>
                  </a:cubicBezTo>
                  <a:cubicBezTo>
                    <a:pt x="25" y="0"/>
                    <a:pt x="25" y="0"/>
                    <a:pt x="25" y="0"/>
                  </a:cubicBezTo>
                  <a:moveTo>
                    <a:pt x="36" y="0"/>
                  </a:moveTo>
                  <a:cubicBezTo>
                    <a:pt x="31" y="0"/>
                    <a:pt x="31" y="0"/>
                    <a:pt x="31" y="0"/>
                  </a:cubicBezTo>
                  <a:cubicBezTo>
                    <a:pt x="31" y="21"/>
                    <a:pt x="31" y="21"/>
                    <a:pt x="31" y="21"/>
                  </a:cubicBezTo>
                  <a:cubicBezTo>
                    <a:pt x="36" y="21"/>
                    <a:pt x="36" y="21"/>
                    <a:pt x="36" y="21"/>
                  </a:cubicBezTo>
                  <a:cubicBezTo>
                    <a:pt x="36" y="0"/>
                    <a:pt x="36" y="0"/>
                    <a:pt x="36" y="0"/>
                  </a:cubicBezTo>
                  <a:moveTo>
                    <a:pt x="47" y="0"/>
                  </a:moveTo>
                  <a:cubicBezTo>
                    <a:pt x="42" y="0"/>
                    <a:pt x="42" y="0"/>
                    <a:pt x="42" y="0"/>
                  </a:cubicBezTo>
                  <a:cubicBezTo>
                    <a:pt x="42" y="21"/>
                    <a:pt x="42" y="21"/>
                    <a:pt x="42" y="21"/>
                  </a:cubicBezTo>
                  <a:cubicBezTo>
                    <a:pt x="47" y="21"/>
                    <a:pt x="47" y="21"/>
                    <a:pt x="47" y="21"/>
                  </a:cubicBezTo>
                  <a:cubicBezTo>
                    <a:pt x="47" y="0"/>
                    <a:pt x="47" y="0"/>
                    <a:pt x="47"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5" name="ísḻîḓè">
              <a:extLst>
                <a:ext uri="{FF2B5EF4-FFF2-40B4-BE49-F238E27FC236}">
                  <a16:creationId xmlns:a16="http://schemas.microsoft.com/office/drawing/2014/main" id="{A65A7B44-0246-4DC0-AB4B-D4BA2BAABE6E}"/>
                </a:ext>
              </a:extLst>
            </p:cNvPr>
            <p:cNvSpPr/>
            <p:nvPr/>
          </p:nvSpPr>
          <p:spPr bwMode="auto">
            <a:xfrm>
              <a:off x="5269357" y="4356516"/>
              <a:ext cx="19596" cy="66626"/>
            </a:xfrm>
            <a:custGeom>
              <a:avLst/>
              <a:gdLst>
                <a:gd name="T0" fmla="*/ 6 w 6"/>
                <a:gd name="T1" fmla="*/ 0 h 21"/>
                <a:gd name="T2" fmla="*/ 0 w 6"/>
                <a:gd name="T3" fmla="*/ 3 h 21"/>
                <a:gd name="T4" fmla="*/ 0 w 6"/>
                <a:gd name="T5" fmla="*/ 18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4" y="1"/>
                    <a:pt x="2" y="2"/>
                    <a:pt x="0" y="3"/>
                  </a:cubicBezTo>
                  <a:cubicBezTo>
                    <a:pt x="0" y="18"/>
                    <a:pt x="0" y="18"/>
                    <a:pt x="0" y="18"/>
                  </a:cubicBezTo>
                  <a:cubicBezTo>
                    <a:pt x="2" y="20"/>
                    <a:pt x="4" y="21"/>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6" name="îśḻïḑè">
              <a:extLst>
                <a:ext uri="{FF2B5EF4-FFF2-40B4-BE49-F238E27FC236}">
                  <a16:creationId xmlns:a16="http://schemas.microsoft.com/office/drawing/2014/main" id="{AD18AF2C-7F56-4094-BA1C-CF611834A303}"/>
                </a:ext>
              </a:extLst>
            </p:cNvPr>
            <p:cNvSpPr/>
            <p:nvPr/>
          </p:nvSpPr>
          <p:spPr bwMode="auto">
            <a:xfrm>
              <a:off x="5304630" y="4356516"/>
              <a:ext cx="19596" cy="66626"/>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7" name="íšlîḋé">
              <a:extLst>
                <a:ext uri="{FF2B5EF4-FFF2-40B4-BE49-F238E27FC236}">
                  <a16:creationId xmlns:a16="http://schemas.microsoft.com/office/drawing/2014/main" id="{355D9B6B-E9FB-45D3-B001-04B1771215A9}"/>
                </a:ext>
              </a:extLst>
            </p:cNvPr>
            <p:cNvSpPr/>
            <p:nvPr/>
          </p:nvSpPr>
          <p:spPr bwMode="auto">
            <a:xfrm>
              <a:off x="5304630" y="4356516"/>
              <a:ext cx="19596" cy="6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8" name="ïşļiďé">
              <a:extLst>
                <a:ext uri="{FF2B5EF4-FFF2-40B4-BE49-F238E27FC236}">
                  <a16:creationId xmlns:a16="http://schemas.microsoft.com/office/drawing/2014/main" id="{B64EA892-02D1-4D4D-84F1-1A44D6E90CA4}"/>
                </a:ext>
              </a:extLst>
            </p:cNvPr>
            <p:cNvSpPr/>
            <p:nvPr/>
          </p:nvSpPr>
          <p:spPr bwMode="auto">
            <a:xfrm>
              <a:off x="5339902" y="4356516"/>
              <a:ext cx="19596" cy="66626"/>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9" name="ïṩḻîḍé">
              <a:extLst>
                <a:ext uri="{FF2B5EF4-FFF2-40B4-BE49-F238E27FC236}">
                  <a16:creationId xmlns:a16="http://schemas.microsoft.com/office/drawing/2014/main" id="{15943F71-F073-4F28-87DE-21CF91D07F05}"/>
                </a:ext>
              </a:extLst>
            </p:cNvPr>
            <p:cNvSpPr/>
            <p:nvPr/>
          </p:nvSpPr>
          <p:spPr bwMode="auto">
            <a:xfrm>
              <a:off x="5339902" y="4356516"/>
              <a:ext cx="19596" cy="6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0" name="íSḻíḑé">
              <a:extLst>
                <a:ext uri="{FF2B5EF4-FFF2-40B4-BE49-F238E27FC236}">
                  <a16:creationId xmlns:a16="http://schemas.microsoft.com/office/drawing/2014/main" id="{31086FA3-7C41-41AF-B4FC-5D90F99FF1E7}"/>
                </a:ext>
              </a:extLst>
            </p:cNvPr>
            <p:cNvSpPr/>
            <p:nvPr/>
          </p:nvSpPr>
          <p:spPr bwMode="auto">
            <a:xfrm>
              <a:off x="5377134" y="4356516"/>
              <a:ext cx="17636" cy="66626"/>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1" name="íṧľîde">
              <a:extLst>
                <a:ext uri="{FF2B5EF4-FFF2-40B4-BE49-F238E27FC236}">
                  <a16:creationId xmlns:a16="http://schemas.microsoft.com/office/drawing/2014/main" id="{46267D37-6333-47EF-A15D-BE16CBBD8F9C}"/>
                </a:ext>
              </a:extLst>
            </p:cNvPr>
            <p:cNvSpPr/>
            <p:nvPr/>
          </p:nvSpPr>
          <p:spPr bwMode="auto">
            <a:xfrm>
              <a:off x="5377134" y="4356516"/>
              <a:ext cx="17636" cy="6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2" name="íṡḻiďê">
              <a:extLst>
                <a:ext uri="{FF2B5EF4-FFF2-40B4-BE49-F238E27FC236}">
                  <a16:creationId xmlns:a16="http://schemas.microsoft.com/office/drawing/2014/main" id="{3205FC2B-7F69-460E-A325-03982DB82921}"/>
                </a:ext>
              </a:extLst>
            </p:cNvPr>
            <p:cNvSpPr/>
            <p:nvPr/>
          </p:nvSpPr>
          <p:spPr bwMode="auto">
            <a:xfrm>
              <a:off x="5412406" y="4356516"/>
              <a:ext cx="19596" cy="66626"/>
            </a:xfrm>
            <a:custGeom>
              <a:avLst/>
              <a:gdLst>
                <a:gd name="T0" fmla="*/ 4 w 6"/>
                <a:gd name="T1" fmla="*/ 0 h 21"/>
                <a:gd name="T2" fmla="*/ 0 w 6"/>
                <a:gd name="T3" fmla="*/ 0 h 21"/>
                <a:gd name="T4" fmla="*/ 0 w 6"/>
                <a:gd name="T5" fmla="*/ 21 h 21"/>
                <a:gd name="T6" fmla="*/ 4 w 6"/>
                <a:gd name="T7" fmla="*/ 21 h 21"/>
                <a:gd name="T8" fmla="*/ 6 w 6"/>
                <a:gd name="T9" fmla="*/ 21 h 21"/>
                <a:gd name="T10" fmla="*/ 6 w 6"/>
                <a:gd name="T11" fmla="*/ 0 h 21"/>
                <a:gd name="T12" fmla="*/ 4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4" y="0"/>
                  </a:moveTo>
                  <a:cubicBezTo>
                    <a:pt x="0" y="0"/>
                    <a:pt x="0" y="0"/>
                    <a:pt x="0" y="0"/>
                  </a:cubicBezTo>
                  <a:cubicBezTo>
                    <a:pt x="0" y="21"/>
                    <a:pt x="0" y="21"/>
                    <a:pt x="0" y="21"/>
                  </a:cubicBezTo>
                  <a:cubicBezTo>
                    <a:pt x="4" y="21"/>
                    <a:pt x="4" y="21"/>
                    <a:pt x="4" y="21"/>
                  </a:cubicBezTo>
                  <a:cubicBezTo>
                    <a:pt x="4" y="21"/>
                    <a:pt x="5" y="21"/>
                    <a:pt x="6" y="21"/>
                  </a:cubicBezTo>
                  <a:cubicBezTo>
                    <a:pt x="6" y="0"/>
                    <a:pt x="6" y="0"/>
                    <a:pt x="6" y="0"/>
                  </a:cubicBezTo>
                  <a:cubicBezTo>
                    <a:pt x="5" y="0"/>
                    <a:pt x="4" y="0"/>
                    <a:pt x="4"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3" name="îślïdé">
              <a:extLst>
                <a:ext uri="{FF2B5EF4-FFF2-40B4-BE49-F238E27FC236}">
                  <a16:creationId xmlns:a16="http://schemas.microsoft.com/office/drawing/2014/main" id="{FC486A6C-FBEE-47CF-BF15-27E87AA616F8}"/>
                </a:ext>
              </a:extLst>
            </p:cNvPr>
            <p:cNvSpPr/>
            <p:nvPr/>
          </p:nvSpPr>
          <p:spPr bwMode="auto">
            <a:xfrm>
              <a:off x="5447679" y="4368274"/>
              <a:ext cx="5878" cy="45071"/>
            </a:xfrm>
            <a:custGeom>
              <a:avLst/>
              <a:gdLst>
                <a:gd name="T0" fmla="*/ 0 w 2"/>
                <a:gd name="T1" fmla="*/ 0 h 14"/>
                <a:gd name="T2" fmla="*/ 0 w 2"/>
                <a:gd name="T3" fmla="*/ 14 h 14"/>
                <a:gd name="T4" fmla="*/ 2 w 2"/>
                <a:gd name="T5" fmla="*/ 7 h 14"/>
                <a:gd name="T6" fmla="*/ 2 w 2"/>
                <a:gd name="T7" fmla="*/ 6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cubicBezTo>
                    <a:pt x="0" y="14"/>
                    <a:pt x="0" y="14"/>
                    <a:pt x="0" y="14"/>
                  </a:cubicBezTo>
                  <a:cubicBezTo>
                    <a:pt x="2" y="12"/>
                    <a:pt x="2" y="10"/>
                    <a:pt x="2" y="7"/>
                  </a:cubicBezTo>
                  <a:cubicBezTo>
                    <a:pt x="2" y="6"/>
                    <a:pt x="2" y="6"/>
                    <a:pt x="2" y="6"/>
                  </a:cubicBezTo>
                  <a:cubicBezTo>
                    <a:pt x="2" y="4"/>
                    <a:pt x="2" y="1"/>
                    <a:pt x="0"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4" name="任意多边形: 形状 133">
              <a:extLst>
                <a:ext uri="{FF2B5EF4-FFF2-40B4-BE49-F238E27FC236}">
                  <a16:creationId xmlns:a16="http://schemas.microsoft.com/office/drawing/2014/main" id="{A6418B39-40C6-4FBD-944F-FAA82B5FFABB}"/>
                </a:ext>
              </a:extLst>
            </p:cNvPr>
            <p:cNvSpPr/>
            <p:nvPr/>
          </p:nvSpPr>
          <p:spPr bwMode="auto">
            <a:xfrm>
              <a:off x="4924298" y="4805262"/>
              <a:ext cx="544767" cy="105820"/>
            </a:xfrm>
            <a:custGeom>
              <a:avLst/>
              <a:gdLst>
                <a:gd name="connsiteX0" fmla="*/ 525171 w 544767"/>
                <a:gd name="connsiteY0" fmla="*/ 0 h 105820"/>
                <a:gd name="connsiteX1" fmla="*/ 541501 w 544767"/>
                <a:gd name="connsiteY1" fmla="*/ 0 h 105820"/>
                <a:gd name="connsiteX2" fmla="*/ 544767 w 544767"/>
                <a:gd name="connsiteY2" fmla="*/ 0 h 105820"/>
                <a:gd name="connsiteX3" fmla="*/ 544767 w 544767"/>
                <a:gd name="connsiteY3" fmla="*/ 105820 h 105820"/>
                <a:gd name="connsiteX4" fmla="*/ 541501 w 544767"/>
                <a:gd name="connsiteY4" fmla="*/ 105820 h 105820"/>
                <a:gd name="connsiteX5" fmla="*/ 525171 w 544767"/>
                <a:gd name="connsiteY5" fmla="*/ 105820 h 105820"/>
                <a:gd name="connsiteX6" fmla="*/ 525171 w 544767"/>
                <a:gd name="connsiteY6" fmla="*/ 0 h 105820"/>
                <a:gd name="connsiteX7" fmla="*/ 489898 w 544767"/>
                <a:gd name="connsiteY7" fmla="*/ 0 h 105820"/>
                <a:gd name="connsiteX8" fmla="*/ 507534 w 544767"/>
                <a:gd name="connsiteY8" fmla="*/ 0 h 105820"/>
                <a:gd name="connsiteX9" fmla="*/ 507534 w 544767"/>
                <a:gd name="connsiteY9" fmla="*/ 105820 h 105820"/>
                <a:gd name="connsiteX10" fmla="*/ 489898 w 544767"/>
                <a:gd name="connsiteY10" fmla="*/ 105820 h 105820"/>
                <a:gd name="connsiteX11" fmla="*/ 452665 w 544767"/>
                <a:gd name="connsiteY11" fmla="*/ 0 h 105820"/>
                <a:gd name="connsiteX12" fmla="*/ 472261 w 544767"/>
                <a:gd name="connsiteY12" fmla="*/ 0 h 105820"/>
                <a:gd name="connsiteX13" fmla="*/ 472261 w 544767"/>
                <a:gd name="connsiteY13" fmla="*/ 105820 h 105820"/>
                <a:gd name="connsiteX14" fmla="*/ 452665 w 544767"/>
                <a:gd name="connsiteY14" fmla="*/ 105820 h 105820"/>
                <a:gd name="connsiteX15" fmla="*/ 311575 w 544767"/>
                <a:gd name="connsiteY15" fmla="*/ 0 h 105820"/>
                <a:gd name="connsiteX16" fmla="*/ 331171 w 544767"/>
                <a:gd name="connsiteY16" fmla="*/ 0 h 105820"/>
                <a:gd name="connsiteX17" fmla="*/ 331171 w 544767"/>
                <a:gd name="connsiteY17" fmla="*/ 105820 h 105820"/>
                <a:gd name="connsiteX18" fmla="*/ 311575 w 544767"/>
                <a:gd name="connsiteY18" fmla="*/ 105820 h 105820"/>
                <a:gd name="connsiteX19" fmla="*/ 274343 w 544767"/>
                <a:gd name="connsiteY19" fmla="*/ 0 h 105820"/>
                <a:gd name="connsiteX20" fmla="*/ 293939 w 544767"/>
                <a:gd name="connsiteY20" fmla="*/ 0 h 105820"/>
                <a:gd name="connsiteX21" fmla="*/ 293939 w 544767"/>
                <a:gd name="connsiteY21" fmla="*/ 105820 h 105820"/>
                <a:gd name="connsiteX22" fmla="*/ 274343 w 544767"/>
                <a:gd name="connsiteY22" fmla="*/ 105820 h 105820"/>
                <a:gd name="connsiteX23" fmla="*/ 239070 w 544767"/>
                <a:gd name="connsiteY23" fmla="*/ 0 h 105820"/>
                <a:gd name="connsiteX24" fmla="*/ 258666 w 544767"/>
                <a:gd name="connsiteY24" fmla="*/ 0 h 105820"/>
                <a:gd name="connsiteX25" fmla="*/ 258666 w 544767"/>
                <a:gd name="connsiteY25" fmla="*/ 105820 h 105820"/>
                <a:gd name="connsiteX26" fmla="*/ 239070 w 544767"/>
                <a:gd name="connsiteY26" fmla="*/ 105820 h 105820"/>
                <a:gd name="connsiteX27" fmla="*/ 203798 w 544767"/>
                <a:gd name="connsiteY27" fmla="*/ 0 h 105820"/>
                <a:gd name="connsiteX28" fmla="*/ 223394 w 544767"/>
                <a:gd name="connsiteY28" fmla="*/ 0 h 105820"/>
                <a:gd name="connsiteX29" fmla="*/ 223394 w 544767"/>
                <a:gd name="connsiteY29" fmla="*/ 105820 h 105820"/>
                <a:gd name="connsiteX30" fmla="*/ 203798 w 544767"/>
                <a:gd name="connsiteY30" fmla="*/ 105820 h 105820"/>
                <a:gd name="connsiteX31" fmla="*/ 168525 w 544767"/>
                <a:gd name="connsiteY31" fmla="*/ 0 h 105820"/>
                <a:gd name="connsiteX32" fmla="*/ 188121 w 544767"/>
                <a:gd name="connsiteY32" fmla="*/ 0 h 105820"/>
                <a:gd name="connsiteX33" fmla="*/ 188121 w 544767"/>
                <a:gd name="connsiteY33" fmla="*/ 105820 h 105820"/>
                <a:gd name="connsiteX34" fmla="*/ 168525 w 544767"/>
                <a:gd name="connsiteY34" fmla="*/ 105820 h 105820"/>
                <a:gd name="connsiteX35" fmla="*/ 133252 w 544767"/>
                <a:gd name="connsiteY35" fmla="*/ 0 h 105820"/>
                <a:gd name="connsiteX36" fmla="*/ 152848 w 544767"/>
                <a:gd name="connsiteY36" fmla="*/ 0 h 105820"/>
                <a:gd name="connsiteX37" fmla="*/ 152848 w 544767"/>
                <a:gd name="connsiteY37" fmla="*/ 105820 h 105820"/>
                <a:gd name="connsiteX38" fmla="*/ 133252 w 544767"/>
                <a:gd name="connsiteY38" fmla="*/ 105820 h 105820"/>
                <a:gd name="connsiteX39" fmla="*/ 96019 w 544767"/>
                <a:gd name="connsiteY39" fmla="*/ 0 h 105820"/>
                <a:gd name="connsiteX40" fmla="*/ 115615 w 544767"/>
                <a:gd name="connsiteY40" fmla="*/ 0 h 105820"/>
                <a:gd name="connsiteX41" fmla="*/ 115615 w 544767"/>
                <a:gd name="connsiteY41" fmla="*/ 105820 h 105820"/>
                <a:gd name="connsiteX42" fmla="*/ 96019 w 544767"/>
                <a:gd name="connsiteY42" fmla="*/ 105820 h 105820"/>
                <a:gd name="connsiteX43" fmla="*/ 60747 w 544767"/>
                <a:gd name="connsiteY43" fmla="*/ 0 h 105820"/>
                <a:gd name="connsiteX44" fmla="*/ 80343 w 544767"/>
                <a:gd name="connsiteY44" fmla="*/ 0 h 105820"/>
                <a:gd name="connsiteX45" fmla="*/ 80343 w 544767"/>
                <a:gd name="connsiteY45" fmla="*/ 105820 h 105820"/>
                <a:gd name="connsiteX46" fmla="*/ 60747 w 544767"/>
                <a:gd name="connsiteY46" fmla="*/ 105820 h 105820"/>
                <a:gd name="connsiteX47" fmla="*/ 25474 w 544767"/>
                <a:gd name="connsiteY47" fmla="*/ 0 h 105820"/>
                <a:gd name="connsiteX48" fmla="*/ 45070 w 544767"/>
                <a:gd name="connsiteY48" fmla="*/ 0 h 105820"/>
                <a:gd name="connsiteX49" fmla="*/ 45070 w 544767"/>
                <a:gd name="connsiteY49" fmla="*/ 105820 h 105820"/>
                <a:gd name="connsiteX50" fmla="*/ 25474 w 544767"/>
                <a:gd name="connsiteY50" fmla="*/ 105820 h 105820"/>
                <a:gd name="connsiteX51" fmla="*/ 0 w 544767"/>
                <a:gd name="connsiteY51" fmla="*/ 0 h 105820"/>
                <a:gd name="connsiteX52" fmla="*/ 9797 w 544767"/>
                <a:gd name="connsiteY52" fmla="*/ 0 h 105820"/>
                <a:gd name="connsiteX53" fmla="*/ 9797 w 544767"/>
                <a:gd name="connsiteY53" fmla="*/ 105820 h 105820"/>
                <a:gd name="connsiteX54" fmla="*/ 3266 w 544767"/>
                <a:gd name="connsiteY54" fmla="*/ 105820 h 105820"/>
                <a:gd name="connsiteX55" fmla="*/ 0 w 544767"/>
                <a:gd name="connsiteY55" fmla="*/ 66138 h 105820"/>
                <a:gd name="connsiteX56" fmla="*/ 0 w 544767"/>
                <a:gd name="connsiteY56" fmla="*/ 0 h 105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44767" h="105820">
                  <a:moveTo>
                    <a:pt x="525171" y="0"/>
                  </a:moveTo>
                  <a:cubicBezTo>
                    <a:pt x="525171" y="0"/>
                    <a:pt x="525171" y="0"/>
                    <a:pt x="541501" y="0"/>
                  </a:cubicBezTo>
                  <a:cubicBezTo>
                    <a:pt x="541501" y="0"/>
                    <a:pt x="544767" y="0"/>
                    <a:pt x="544767" y="0"/>
                  </a:cubicBezTo>
                  <a:cubicBezTo>
                    <a:pt x="544767" y="0"/>
                    <a:pt x="544767" y="0"/>
                    <a:pt x="544767" y="105820"/>
                  </a:cubicBezTo>
                  <a:cubicBezTo>
                    <a:pt x="544767" y="105820"/>
                    <a:pt x="541501" y="105820"/>
                    <a:pt x="541501" y="105820"/>
                  </a:cubicBezTo>
                  <a:cubicBezTo>
                    <a:pt x="541501" y="105820"/>
                    <a:pt x="541501" y="105820"/>
                    <a:pt x="525171" y="105820"/>
                  </a:cubicBezTo>
                  <a:cubicBezTo>
                    <a:pt x="525171" y="105820"/>
                    <a:pt x="525171" y="105820"/>
                    <a:pt x="525171" y="0"/>
                  </a:cubicBezTo>
                  <a:close/>
                  <a:moveTo>
                    <a:pt x="489898" y="0"/>
                  </a:moveTo>
                  <a:lnTo>
                    <a:pt x="507534" y="0"/>
                  </a:lnTo>
                  <a:lnTo>
                    <a:pt x="507534" y="105820"/>
                  </a:lnTo>
                  <a:lnTo>
                    <a:pt x="489898" y="105820"/>
                  </a:lnTo>
                  <a:close/>
                  <a:moveTo>
                    <a:pt x="452665" y="0"/>
                  </a:moveTo>
                  <a:lnTo>
                    <a:pt x="472261" y="0"/>
                  </a:lnTo>
                  <a:lnTo>
                    <a:pt x="472261" y="105820"/>
                  </a:lnTo>
                  <a:lnTo>
                    <a:pt x="452665" y="105820"/>
                  </a:lnTo>
                  <a:close/>
                  <a:moveTo>
                    <a:pt x="311575" y="0"/>
                  </a:moveTo>
                  <a:lnTo>
                    <a:pt x="331171" y="0"/>
                  </a:lnTo>
                  <a:lnTo>
                    <a:pt x="331171" y="105820"/>
                  </a:lnTo>
                  <a:lnTo>
                    <a:pt x="311575" y="105820"/>
                  </a:lnTo>
                  <a:close/>
                  <a:moveTo>
                    <a:pt x="274343" y="0"/>
                  </a:moveTo>
                  <a:lnTo>
                    <a:pt x="293939" y="0"/>
                  </a:lnTo>
                  <a:lnTo>
                    <a:pt x="293939" y="105820"/>
                  </a:lnTo>
                  <a:lnTo>
                    <a:pt x="274343" y="105820"/>
                  </a:lnTo>
                  <a:close/>
                  <a:moveTo>
                    <a:pt x="239070" y="0"/>
                  </a:moveTo>
                  <a:lnTo>
                    <a:pt x="258666" y="0"/>
                  </a:lnTo>
                  <a:lnTo>
                    <a:pt x="258666" y="105820"/>
                  </a:lnTo>
                  <a:lnTo>
                    <a:pt x="239070" y="105820"/>
                  </a:lnTo>
                  <a:close/>
                  <a:moveTo>
                    <a:pt x="203798" y="0"/>
                  </a:moveTo>
                  <a:lnTo>
                    <a:pt x="223394" y="0"/>
                  </a:lnTo>
                  <a:lnTo>
                    <a:pt x="223394" y="105820"/>
                  </a:lnTo>
                  <a:lnTo>
                    <a:pt x="203798" y="105820"/>
                  </a:lnTo>
                  <a:close/>
                  <a:moveTo>
                    <a:pt x="168525" y="0"/>
                  </a:moveTo>
                  <a:lnTo>
                    <a:pt x="188121" y="0"/>
                  </a:lnTo>
                  <a:lnTo>
                    <a:pt x="188121" y="105820"/>
                  </a:lnTo>
                  <a:lnTo>
                    <a:pt x="168525" y="105820"/>
                  </a:lnTo>
                  <a:close/>
                  <a:moveTo>
                    <a:pt x="133252" y="0"/>
                  </a:moveTo>
                  <a:lnTo>
                    <a:pt x="152848" y="0"/>
                  </a:lnTo>
                  <a:lnTo>
                    <a:pt x="152848" y="105820"/>
                  </a:lnTo>
                  <a:lnTo>
                    <a:pt x="133252" y="105820"/>
                  </a:lnTo>
                  <a:close/>
                  <a:moveTo>
                    <a:pt x="96019" y="0"/>
                  </a:moveTo>
                  <a:lnTo>
                    <a:pt x="115615" y="0"/>
                  </a:lnTo>
                  <a:lnTo>
                    <a:pt x="115615" y="105820"/>
                  </a:lnTo>
                  <a:lnTo>
                    <a:pt x="96019" y="105820"/>
                  </a:lnTo>
                  <a:close/>
                  <a:moveTo>
                    <a:pt x="60747" y="0"/>
                  </a:moveTo>
                  <a:lnTo>
                    <a:pt x="80343" y="0"/>
                  </a:lnTo>
                  <a:lnTo>
                    <a:pt x="80343" y="105820"/>
                  </a:lnTo>
                  <a:lnTo>
                    <a:pt x="60747" y="105820"/>
                  </a:lnTo>
                  <a:close/>
                  <a:moveTo>
                    <a:pt x="25474" y="0"/>
                  </a:moveTo>
                  <a:lnTo>
                    <a:pt x="45070" y="0"/>
                  </a:lnTo>
                  <a:lnTo>
                    <a:pt x="45070" y="105820"/>
                  </a:lnTo>
                  <a:lnTo>
                    <a:pt x="25474" y="105820"/>
                  </a:lnTo>
                  <a:close/>
                  <a:moveTo>
                    <a:pt x="0" y="0"/>
                  </a:moveTo>
                  <a:cubicBezTo>
                    <a:pt x="0" y="0"/>
                    <a:pt x="0" y="0"/>
                    <a:pt x="9797" y="0"/>
                  </a:cubicBezTo>
                  <a:cubicBezTo>
                    <a:pt x="9797" y="0"/>
                    <a:pt x="9797" y="0"/>
                    <a:pt x="9797" y="105820"/>
                  </a:cubicBezTo>
                  <a:cubicBezTo>
                    <a:pt x="9797" y="105820"/>
                    <a:pt x="9797" y="105820"/>
                    <a:pt x="3266" y="105820"/>
                  </a:cubicBezTo>
                  <a:cubicBezTo>
                    <a:pt x="3266" y="92593"/>
                    <a:pt x="0" y="79365"/>
                    <a:pt x="0" y="66138"/>
                  </a:cubicBezTo>
                  <a:cubicBezTo>
                    <a:pt x="0" y="66138"/>
                    <a:pt x="0" y="66138"/>
                    <a:pt x="0" y="0"/>
                  </a:cubicBez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cs typeface="+mn-ea"/>
                <a:sym typeface="+mn-lt"/>
              </a:endParaRPr>
            </a:p>
          </p:txBody>
        </p:sp>
        <p:sp>
          <p:nvSpPr>
            <p:cNvPr id="135" name="í$ḻiḍé">
              <a:extLst>
                <a:ext uri="{FF2B5EF4-FFF2-40B4-BE49-F238E27FC236}">
                  <a16:creationId xmlns:a16="http://schemas.microsoft.com/office/drawing/2014/main" id="{37F21350-B648-40F7-9385-E28A807CCE34}"/>
                </a:ext>
              </a:extLst>
            </p:cNvPr>
            <p:cNvSpPr/>
            <p:nvPr/>
          </p:nvSpPr>
          <p:spPr bwMode="auto">
            <a:xfrm>
              <a:off x="4949772" y="4805262"/>
              <a:ext cx="19596" cy="105820"/>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6" name="îṧļiďe">
              <a:extLst>
                <a:ext uri="{FF2B5EF4-FFF2-40B4-BE49-F238E27FC236}">
                  <a16:creationId xmlns:a16="http://schemas.microsoft.com/office/drawing/2014/main" id="{8D6089A1-F15D-4C07-9DE1-E39528AEA8E3}"/>
                </a:ext>
              </a:extLst>
            </p:cNvPr>
            <p:cNvSpPr/>
            <p:nvPr/>
          </p:nvSpPr>
          <p:spPr bwMode="auto">
            <a:xfrm>
              <a:off x="4985045" y="4805262"/>
              <a:ext cx="19596" cy="1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7" name="îṡḻíḋè">
              <a:extLst>
                <a:ext uri="{FF2B5EF4-FFF2-40B4-BE49-F238E27FC236}">
                  <a16:creationId xmlns:a16="http://schemas.microsoft.com/office/drawing/2014/main" id="{5110EE90-D9E5-42C6-8F1F-E5BE61106F02}"/>
                </a:ext>
              </a:extLst>
            </p:cNvPr>
            <p:cNvSpPr/>
            <p:nvPr/>
          </p:nvSpPr>
          <p:spPr bwMode="auto">
            <a:xfrm>
              <a:off x="5020317" y="4805262"/>
              <a:ext cx="19596" cy="105820"/>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8" name="íśḻíḑê">
              <a:extLst>
                <a:ext uri="{FF2B5EF4-FFF2-40B4-BE49-F238E27FC236}">
                  <a16:creationId xmlns:a16="http://schemas.microsoft.com/office/drawing/2014/main" id="{83010611-A94F-4726-B556-FA814CBEB365}"/>
                </a:ext>
              </a:extLst>
            </p:cNvPr>
            <p:cNvSpPr/>
            <p:nvPr/>
          </p:nvSpPr>
          <p:spPr bwMode="auto">
            <a:xfrm>
              <a:off x="5057550" y="4805262"/>
              <a:ext cx="19596" cy="105820"/>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9" name="ïṡlïḓe">
              <a:extLst>
                <a:ext uri="{FF2B5EF4-FFF2-40B4-BE49-F238E27FC236}">
                  <a16:creationId xmlns:a16="http://schemas.microsoft.com/office/drawing/2014/main" id="{933C5EE3-6FF4-4207-B6BF-87E43AE0BBBB}"/>
                </a:ext>
              </a:extLst>
            </p:cNvPr>
            <p:cNvSpPr/>
            <p:nvPr/>
          </p:nvSpPr>
          <p:spPr bwMode="auto">
            <a:xfrm>
              <a:off x="5092823" y="4805262"/>
              <a:ext cx="19596" cy="1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0" name="î$ḷiḍe">
              <a:extLst>
                <a:ext uri="{FF2B5EF4-FFF2-40B4-BE49-F238E27FC236}">
                  <a16:creationId xmlns:a16="http://schemas.microsoft.com/office/drawing/2014/main" id="{52CF370B-3DB5-4CE0-ACD3-3540DF2A9929}"/>
                </a:ext>
              </a:extLst>
            </p:cNvPr>
            <p:cNvSpPr/>
            <p:nvPr/>
          </p:nvSpPr>
          <p:spPr bwMode="auto">
            <a:xfrm>
              <a:off x="5128096" y="4805262"/>
              <a:ext cx="19596" cy="105820"/>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1" name="iṧļiḑé">
              <a:extLst>
                <a:ext uri="{FF2B5EF4-FFF2-40B4-BE49-F238E27FC236}">
                  <a16:creationId xmlns:a16="http://schemas.microsoft.com/office/drawing/2014/main" id="{6BAC5D10-EB87-42F9-B811-49B8EEEF8DDE}"/>
                </a:ext>
              </a:extLst>
            </p:cNvPr>
            <p:cNvSpPr/>
            <p:nvPr/>
          </p:nvSpPr>
          <p:spPr bwMode="auto">
            <a:xfrm>
              <a:off x="5163368" y="4805262"/>
              <a:ext cx="19596" cy="1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2" name="îṥļïďè">
              <a:extLst>
                <a:ext uri="{FF2B5EF4-FFF2-40B4-BE49-F238E27FC236}">
                  <a16:creationId xmlns:a16="http://schemas.microsoft.com/office/drawing/2014/main" id="{E998AF4C-A59E-490E-B951-FF9B55FF1F83}"/>
                </a:ext>
              </a:extLst>
            </p:cNvPr>
            <p:cNvSpPr/>
            <p:nvPr/>
          </p:nvSpPr>
          <p:spPr bwMode="auto">
            <a:xfrm>
              <a:off x="5198641" y="4805262"/>
              <a:ext cx="19596" cy="1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3" name="iṥļïḍé">
              <a:extLst>
                <a:ext uri="{FF2B5EF4-FFF2-40B4-BE49-F238E27FC236}">
                  <a16:creationId xmlns:a16="http://schemas.microsoft.com/office/drawing/2014/main" id="{00653196-1064-4E2A-8475-4BE87C32A248}"/>
                </a:ext>
              </a:extLst>
            </p:cNvPr>
            <p:cNvSpPr/>
            <p:nvPr/>
          </p:nvSpPr>
          <p:spPr bwMode="auto">
            <a:xfrm>
              <a:off x="5235873" y="4805262"/>
              <a:ext cx="19596" cy="105820"/>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4" name="îSḻiḓê">
              <a:extLst>
                <a:ext uri="{FF2B5EF4-FFF2-40B4-BE49-F238E27FC236}">
                  <a16:creationId xmlns:a16="http://schemas.microsoft.com/office/drawing/2014/main" id="{1375435A-03D4-4D3D-8D38-33DE8D0F4E8F}"/>
                </a:ext>
              </a:extLst>
            </p:cNvPr>
            <p:cNvSpPr/>
            <p:nvPr/>
          </p:nvSpPr>
          <p:spPr bwMode="auto">
            <a:xfrm>
              <a:off x="5271145" y="4805262"/>
              <a:ext cx="19596" cy="105820"/>
            </a:xfrm>
            <a:custGeom>
              <a:avLst/>
              <a:gdLst>
                <a:gd name="T0" fmla="*/ 0 w 6"/>
                <a:gd name="T1" fmla="*/ 19 h 32"/>
                <a:gd name="T2" fmla="*/ 0 w 6"/>
                <a:gd name="T3" fmla="*/ 32 h 32"/>
                <a:gd name="T4" fmla="*/ 6 w 6"/>
                <a:gd name="T5" fmla="*/ 32 h 32"/>
                <a:gd name="T6" fmla="*/ 6 w 6"/>
                <a:gd name="T7" fmla="*/ 21 h 32"/>
                <a:gd name="T8" fmla="*/ 0 w 6"/>
                <a:gd name="T9" fmla="*/ 19 h 32"/>
                <a:gd name="T10" fmla="*/ 6 w 6"/>
                <a:gd name="T11" fmla="*/ 0 h 32"/>
                <a:gd name="T12" fmla="*/ 0 w 6"/>
                <a:gd name="T13" fmla="*/ 0 h 32"/>
                <a:gd name="T14" fmla="*/ 0 w 6"/>
                <a:gd name="T15" fmla="*/ 2 h 32"/>
                <a:gd name="T16" fmla="*/ 6 w 6"/>
                <a:gd name="T17" fmla="*/ 0 h 32"/>
                <a:gd name="T18" fmla="*/ 6 w 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2">
                  <a:moveTo>
                    <a:pt x="0" y="19"/>
                  </a:moveTo>
                  <a:cubicBezTo>
                    <a:pt x="0" y="32"/>
                    <a:pt x="0" y="32"/>
                    <a:pt x="0" y="32"/>
                  </a:cubicBezTo>
                  <a:cubicBezTo>
                    <a:pt x="6" y="32"/>
                    <a:pt x="6" y="32"/>
                    <a:pt x="6" y="32"/>
                  </a:cubicBezTo>
                  <a:cubicBezTo>
                    <a:pt x="6" y="21"/>
                    <a:pt x="6" y="21"/>
                    <a:pt x="6" y="21"/>
                  </a:cubicBezTo>
                  <a:cubicBezTo>
                    <a:pt x="4" y="21"/>
                    <a:pt x="2" y="20"/>
                    <a:pt x="0" y="19"/>
                  </a:cubicBezTo>
                  <a:moveTo>
                    <a:pt x="6" y="0"/>
                  </a:moveTo>
                  <a:cubicBezTo>
                    <a:pt x="0" y="0"/>
                    <a:pt x="0" y="0"/>
                    <a:pt x="0" y="0"/>
                  </a:cubicBezTo>
                  <a:cubicBezTo>
                    <a:pt x="0" y="2"/>
                    <a:pt x="0" y="2"/>
                    <a:pt x="0" y="2"/>
                  </a:cubicBezTo>
                  <a:cubicBezTo>
                    <a:pt x="2" y="1"/>
                    <a:pt x="4" y="0"/>
                    <a:pt x="6" y="0"/>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5" name="îṡļiḋé">
              <a:extLst>
                <a:ext uri="{FF2B5EF4-FFF2-40B4-BE49-F238E27FC236}">
                  <a16:creationId xmlns:a16="http://schemas.microsoft.com/office/drawing/2014/main" id="{A8EE8D1D-08A1-4792-B2CD-A2E7552DA71B}"/>
                </a:ext>
              </a:extLst>
            </p:cNvPr>
            <p:cNvSpPr/>
            <p:nvPr/>
          </p:nvSpPr>
          <p:spPr bwMode="auto">
            <a:xfrm>
              <a:off x="5306418" y="4805262"/>
              <a:ext cx="19596" cy="105820"/>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close/>
                  <a:moveTo>
                    <a:pt x="10" y="0"/>
                  </a:moveTo>
                  <a:lnTo>
                    <a:pt x="0" y="0"/>
                  </a:lnTo>
                  <a:lnTo>
                    <a:pt x="0" y="0"/>
                  </a:lnTo>
                  <a:lnTo>
                    <a:pt x="10" y="0"/>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6" name="išḻiḍè">
              <a:extLst>
                <a:ext uri="{FF2B5EF4-FFF2-40B4-BE49-F238E27FC236}">
                  <a16:creationId xmlns:a16="http://schemas.microsoft.com/office/drawing/2014/main" id="{279FF6DC-B4E1-4EB5-A2A2-9F1BAEBE7630}"/>
                </a:ext>
              </a:extLst>
            </p:cNvPr>
            <p:cNvSpPr/>
            <p:nvPr/>
          </p:nvSpPr>
          <p:spPr bwMode="auto">
            <a:xfrm>
              <a:off x="5306418" y="4805262"/>
              <a:ext cx="19596" cy="105820"/>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moveTo>
                    <a:pt x="10" y="0"/>
                  </a:moveTo>
                  <a:lnTo>
                    <a:pt x="0" y="0"/>
                  </a:lnTo>
                  <a:lnTo>
                    <a:pt x="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7" name="îšlîḑê">
              <a:extLst>
                <a:ext uri="{FF2B5EF4-FFF2-40B4-BE49-F238E27FC236}">
                  <a16:creationId xmlns:a16="http://schemas.microsoft.com/office/drawing/2014/main" id="{4CFEB77A-865F-4A86-932C-D531E0891C43}"/>
                </a:ext>
              </a:extLst>
            </p:cNvPr>
            <p:cNvSpPr/>
            <p:nvPr/>
          </p:nvSpPr>
          <p:spPr bwMode="auto">
            <a:xfrm>
              <a:off x="5341691" y="4805262"/>
              <a:ext cx="19596" cy="105820"/>
            </a:xfrm>
            <a:custGeom>
              <a:avLst/>
              <a:gdLst>
                <a:gd name="T0" fmla="*/ 6 w 6"/>
                <a:gd name="T1" fmla="*/ 20 h 32"/>
                <a:gd name="T2" fmla="*/ 1 w 6"/>
                <a:gd name="T3" fmla="*/ 21 h 32"/>
                <a:gd name="T4" fmla="*/ 0 w 6"/>
                <a:gd name="T5" fmla="*/ 21 h 32"/>
                <a:gd name="T6" fmla="*/ 0 w 6"/>
                <a:gd name="T7" fmla="*/ 32 h 32"/>
                <a:gd name="T8" fmla="*/ 6 w 6"/>
                <a:gd name="T9" fmla="*/ 32 h 32"/>
                <a:gd name="T10" fmla="*/ 6 w 6"/>
                <a:gd name="T11" fmla="*/ 20 h 32"/>
                <a:gd name="T12" fmla="*/ 6 w 6"/>
                <a:gd name="T13" fmla="*/ 0 h 32"/>
                <a:gd name="T14" fmla="*/ 0 w 6"/>
                <a:gd name="T15" fmla="*/ 0 h 32"/>
                <a:gd name="T16" fmla="*/ 0 w 6"/>
                <a:gd name="T17" fmla="*/ 0 h 32"/>
                <a:gd name="T18" fmla="*/ 1 w 6"/>
                <a:gd name="T19" fmla="*/ 0 h 32"/>
                <a:gd name="T20" fmla="*/ 6 w 6"/>
                <a:gd name="T21" fmla="*/ 2 h 32"/>
                <a:gd name="T22" fmla="*/ 6 w 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2">
                  <a:moveTo>
                    <a:pt x="6" y="20"/>
                  </a:moveTo>
                  <a:cubicBezTo>
                    <a:pt x="4" y="21"/>
                    <a:pt x="3" y="21"/>
                    <a:pt x="1" y="21"/>
                  </a:cubicBezTo>
                  <a:cubicBezTo>
                    <a:pt x="0" y="21"/>
                    <a:pt x="0" y="21"/>
                    <a:pt x="0" y="21"/>
                  </a:cubicBezTo>
                  <a:cubicBezTo>
                    <a:pt x="0" y="32"/>
                    <a:pt x="0" y="32"/>
                    <a:pt x="0" y="32"/>
                  </a:cubicBezTo>
                  <a:cubicBezTo>
                    <a:pt x="6" y="32"/>
                    <a:pt x="6" y="32"/>
                    <a:pt x="6" y="32"/>
                  </a:cubicBezTo>
                  <a:cubicBezTo>
                    <a:pt x="6" y="20"/>
                    <a:pt x="6" y="20"/>
                    <a:pt x="6" y="20"/>
                  </a:cubicBezTo>
                  <a:moveTo>
                    <a:pt x="6" y="0"/>
                  </a:moveTo>
                  <a:cubicBezTo>
                    <a:pt x="0" y="0"/>
                    <a:pt x="0" y="0"/>
                    <a:pt x="0" y="0"/>
                  </a:cubicBezTo>
                  <a:cubicBezTo>
                    <a:pt x="0" y="0"/>
                    <a:pt x="0" y="0"/>
                    <a:pt x="0" y="0"/>
                  </a:cubicBezTo>
                  <a:cubicBezTo>
                    <a:pt x="1" y="0"/>
                    <a:pt x="1" y="0"/>
                    <a:pt x="1" y="0"/>
                  </a:cubicBezTo>
                  <a:cubicBezTo>
                    <a:pt x="3" y="0"/>
                    <a:pt x="4" y="1"/>
                    <a:pt x="6" y="2"/>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8" name="ïṡḻíḓe">
              <a:extLst>
                <a:ext uri="{FF2B5EF4-FFF2-40B4-BE49-F238E27FC236}">
                  <a16:creationId xmlns:a16="http://schemas.microsoft.com/office/drawing/2014/main" id="{1B62FC28-C7BD-468B-BE20-74C362CCBE8A}"/>
                </a:ext>
              </a:extLst>
            </p:cNvPr>
            <p:cNvSpPr/>
            <p:nvPr/>
          </p:nvSpPr>
          <p:spPr bwMode="auto">
            <a:xfrm>
              <a:off x="5376963" y="4805262"/>
              <a:ext cx="19596" cy="1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9" name="ïṩḷîḋé">
              <a:extLst>
                <a:ext uri="{FF2B5EF4-FFF2-40B4-BE49-F238E27FC236}">
                  <a16:creationId xmlns:a16="http://schemas.microsoft.com/office/drawing/2014/main" id="{1A6352A1-9EE1-4B27-9C00-82F96C7EBC81}"/>
                </a:ext>
              </a:extLst>
            </p:cNvPr>
            <p:cNvSpPr/>
            <p:nvPr/>
          </p:nvSpPr>
          <p:spPr bwMode="auto">
            <a:xfrm>
              <a:off x="5414196" y="4805262"/>
              <a:ext cx="17636" cy="105820"/>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50" name="îṥľíḑe">
              <a:extLst>
                <a:ext uri="{FF2B5EF4-FFF2-40B4-BE49-F238E27FC236}">
                  <a16:creationId xmlns:a16="http://schemas.microsoft.com/office/drawing/2014/main" id="{78185B35-664D-4F70-BDE5-E22502E520E9}"/>
                </a:ext>
              </a:extLst>
            </p:cNvPr>
            <p:cNvSpPr/>
            <p:nvPr/>
          </p:nvSpPr>
          <p:spPr bwMode="auto">
            <a:xfrm>
              <a:off x="5449469" y="4805262"/>
              <a:ext cx="19596" cy="105820"/>
            </a:xfrm>
            <a:custGeom>
              <a:avLst/>
              <a:gdLst>
                <a:gd name="T0" fmla="*/ 6 w 6"/>
                <a:gd name="T1" fmla="*/ 32 h 32"/>
                <a:gd name="T2" fmla="*/ 5 w 6"/>
                <a:gd name="T3" fmla="*/ 32 h 32"/>
                <a:gd name="T4" fmla="*/ 6 w 6"/>
                <a:gd name="T5" fmla="*/ 32 h 32"/>
                <a:gd name="T6" fmla="*/ 6 w 6"/>
                <a:gd name="T7" fmla="*/ 32 h 32"/>
                <a:gd name="T8" fmla="*/ 6 w 6"/>
                <a:gd name="T9" fmla="*/ 0 h 32"/>
                <a:gd name="T10" fmla="*/ 0 w 6"/>
                <a:gd name="T11" fmla="*/ 0 h 32"/>
                <a:gd name="T12" fmla="*/ 5 w 6"/>
                <a:gd name="T13" fmla="*/ 0 h 32"/>
                <a:gd name="T14" fmla="*/ 6 w 6"/>
                <a:gd name="T15" fmla="*/ 0 h 32"/>
                <a:gd name="T16" fmla="*/ 6 w 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2">
                  <a:moveTo>
                    <a:pt x="6" y="32"/>
                  </a:moveTo>
                  <a:cubicBezTo>
                    <a:pt x="6" y="32"/>
                    <a:pt x="5" y="32"/>
                    <a:pt x="5" y="32"/>
                  </a:cubicBezTo>
                  <a:cubicBezTo>
                    <a:pt x="6" y="32"/>
                    <a:pt x="6" y="32"/>
                    <a:pt x="6" y="32"/>
                  </a:cubicBezTo>
                  <a:cubicBezTo>
                    <a:pt x="6" y="32"/>
                    <a:pt x="6" y="32"/>
                    <a:pt x="6" y="32"/>
                  </a:cubicBezTo>
                  <a:moveTo>
                    <a:pt x="6" y="0"/>
                  </a:moveTo>
                  <a:cubicBezTo>
                    <a:pt x="0" y="0"/>
                    <a:pt x="0" y="0"/>
                    <a:pt x="0" y="0"/>
                  </a:cubicBezTo>
                  <a:cubicBezTo>
                    <a:pt x="5" y="0"/>
                    <a:pt x="5" y="0"/>
                    <a:pt x="5" y="0"/>
                  </a:cubicBezTo>
                  <a:cubicBezTo>
                    <a:pt x="5" y="0"/>
                    <a:pt x="6"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1" name="íṩḻïḍê">
              <a:extLst>
                <a:ext uri="{FF2B5EF4-FFF2-40B4-BE49-F238E27FC236}">
                  <a16:creationId xmlns:a16="http://schemas.microsoft.com/office/drawing/2014/main" id="{EB1AC981-75B5-403D-8039-A1BD3E9618FD}"/>
                </a:ext>
              </a:extLst>
            </p:cNvPr>
            <p:cNvSpPr/>
            <p:nvPr/>
          </p:nvSpPr>
          <p:spPr bwMode="auto">
            <a:xfrm>
              <a:off x="5261348" y="4805262"/>
              <a:ext cx="113657" cy="69190"/>
            </a:xfrm>
            <a:custGeom>
              <a:avLst/>
              <a:gdLst>
                <a:gd name="T0" fmla="*/ 3 w 35"/>
                <a:gd name="T1" fmla="*/ 2 h 21"/>
                <a:gd name="T2" fmla="*/ 0 w 35"/>
                <a:gd name="T3" fmla="*/ 10 h 21"/>
                <a:gd name="T4" fmla="*/ 0 w 35"/>
                <a:gd name="T5" fmla="*/ 12 h 21"/>
                <a:gd name="T6" fmla="*/ 3 w 35"/>
                <a:gd name="T7" fmla="*/ 19 h 21"/>
                <a:gd name="T8" fmla="*/ 3 w 35"/>
                <a:gd name="T9" fmla="*/ 2 h 21"/>
                <a:gd name="T10" fmla="*/ 31 w 35"/>
                <a:gd name="T11" fmla="*/ 2 h 21"/>
                <a:gd name="T12" fmla="*/ 31 w 35"/>
                <a:gd name="T13" fmla="*/ 20 h 21"/>
                <a:gd name="T14" fmla="*/ 35 w 35"/>
                <a:gd name="T15" fmla="*/ 12 h 21"/>
                <a:gd name="T16" fmla="*/ 35 w 35"/>
                <a:gd name="T17" fmla="*/ 10 h 21"/>
                <a:gd name="T18" fmla="*/ 31 w 35"/>
                <a:gd name="T19" fmla="*/ 2 h 21"/>
                <a:gd name="T20" fmla="*/ 14 w 35"/>
                <a:gd name="T21" fmla="*/ 0 h 21"/>
                <a:gd name="T22" fmla="*/ 9 w 35"/>
                <a:gd name="T23" fmla="*/ 0 h 21"/>
                <a:gd name="T24" fmla="*/ 9 w 35"/>
                <a:gd name="T25" fmla="*/ 0 h 21"/>
                <a:gd name="T26" fmla="*/ 9 w 35"/>
                <a:gd name="T27" fmla="*/ 21 h 21"/>
                <a:gd name="T28" fmla="*/ 9 w 35"/>
                <a:gd name="T29" fmla="*/ 21 h 21"/>
                <a:gd name="T30" fmla="*/ 14 w 35"/>
                <a:gd name="T31" fmla="*/ 21 h 21"/>
                <a:gd name="T32" fmla="*/ 14 w 35"/>
                <a:gd name="T33" fmla="*/ 0 h 21"/>
                <a:gd name="T34" fmla="*/ 25 w 35"/>
                <a:gd name="T35" fmla="*/ 0 h 21"/>
                <a:gd name="T36" fmla="*/ 20 w 35"/>
                <a:gd name="T37" fmla="*/ 0 h 21"/>
                <a:gd name="T38" fmla="*/ 20 w 35"/>
                <a:gd name="T39" fmla="*/ 21 h 21"/>
                <a:gd name="T40" fmla="*/ 25 w 35"/>
                <a:gd name="T41" fmla="*/ 21 h 21"/>
                <a:gd name="T42" fmla="*/ 25 w 35"/>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3" y="2"/>
                  </a:moveTo>
                  <a:cubicBezTo>
                    <a:pt x="1" y="4"/>
                    <a:pt x="0" y="7"/>
                    <a:pt x="0" y="10"/>
                  </a:cubicBezTo>
                  <a:cubicBezTo>
                    <a:pt x="0" y="12"/>
                    <a:pt x="0" y="12"/>
                    <a:pt x="0" y="12"/>
                  </a:cubicBezTo>
                  <a:cubicBezTo>
                    <a:pt x="0" y="15"/>
                    <a:pt x="1" y="18"/>
                    <a:pt x="3" y="19"/>
                  </a:cubicBezTo>
                  <a:cubicBezTo>
                    <a:pt x="3" y="2"/>
                    <a:pt x="3" y="2"/>
                    <a:pt x="3" y="2"/>
                  </a:cubicBezTo>
                  <a:moveTo>
                    <a:pt x="31" y="2"/>
                  </a:moveTo>
                  <a:cubicBezTo>
                    <a:pt x="31" y="20"/>
                    <a:pt x="31" y="20"/>
                    <a:pt x="31" y="20"/>
                  </a:cubicBezTo>
                  <a:cubicBezTo>
                    <a:pt x="33" y="18"/>
                    <a:pt x="35" y="15"/>
                    <a:pt x="35" y="12"/>
                  </a:cubicBezTo>
                  <a:cubicBezTo>
                    <a:pt x="35" y="10"/>
                    <a:pt x="35" y="10"/>
                    <a:pt x="35" y="10"/>
                  </a:cubicBezTo>
                  <a:cubicBezTo>
                    <a:pt x="35" y="7"/>
                    <a:pt x="33" y="4"/>
                    <a:pt x="31" y="2"/>
                  </a:cubicBezTo>
                  <a:moveTo>
                    <a:pt x="14" y="0"/>
                  </a:moveTo>
                  <a:cubicBezTo>
                    <a:pt x="9" y="0"/>
                    <a:pt x="9" y="0"/>
                    <a:pt x="9" y="0"/>
                  </a:cubicBezTo>
                  <a:cubicBezTo>
                    <a:pt x="9" y="0"/>
                    <a:pt x="9" y="0"/>
                    <a:pt x="9" y="0"/>
                  </a:cubicBezTo>
                  <a:cubicBezTo>
                    <a:pt x="9" y="21"/>
                    <a:pt x="9" y="21"/>
                    <a:pt x="9" y="21"/>
                  </a:cubicBezTo>
                  <a:cubicBezTo>
                    <a:pt x="9" y="21"/>
                    <a:pt x="9" y="21"/>
                    <a:pt x="9" y="21"/>
                  </a:cubicBezTo>
                  <a:cubicBezTo>
                    <a:pt x="14" y="21"/>
                    <a:pt x="14" y="21"/>
                    <a:pt x="14" y="21"/>
                  </a:cubicBezTo>
                  <a:cubicBezTo>
                    <a:pt x="14" y="0"/>
                    <a:pt x="14" y="0"/>
                    <a:pt x="14" y="0"/>
                  </a:cubicBezTo>
                  <a:moveTo>
                    <a:pt x="25" y="0"/>
                  </a:moveTo>
                  <a:cubicBezTo>
                    <a:pt x="20" y="0"/>
                    <a:pt x="20" y="0"/>
                    <a:pt x="20" y="0"/>
                  </a:cubicBezTo>
                  <a:cubicBezTo>
                    <a:pt x="20" y="21"/>
                    <a:pt x="20" y="21"/>
                    <a:pt x="20" y="21"/>
                  </a:cubicBezTo>
                  <a:cubicBezTo>
                    <a:pt x="25" y="21"/>
                    <a:pt x="25" y="21"/>
                    <a:pt x="25" y="21"/>
                  </a:cubicBezTo>
                  <a:cubicBezTo>
                    <a:pt x="25" y="0"/>
                    <a:pt x="25" y="0"/>
                    <a:pt x="25"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2" name="îṧ1ïḋê">
              <a:extLst>
                <a:ext uri="{FF2B5EF4-FFF2-40B4-BE49-F238E27FC236}">
                  <a16:creationId xmlns:a16="http://schemas.microsoft.com/office/drawing/2014/main" id="{265A8E2D-77A9-4F20-8983-2387D873398F}"/>
                </a:ext>
              </a:extLst>
            </p:cNvPr>
            <p:cNvSpPr/>
            <p:nvPr/>
          </p:nvSpPr>
          <p:spPr bwMode="auto">
            <a:xfrm>
              <a:off x="5271145" y="4805262"/>
              <a:ext cx="19596" cy="69190"/>
            </a:xfrm>
            <a:custGeom>
              <a:avLst/>
              <a:gdLst>
                <a:gd name="T0" fmla="*/ 6 w 6"/>
                <a:gd name="T1" fmla="*/ 0 h 21"/>
                <a:gd name="T2" fmla="*/ 0 w 6"/>
                <a:gd name="T3" fmla="*/ 2 h 21"/>
                <a:gd name="T4" fmla="*/ 0 w 6"/>
                <a:gd name="T5" fmla="*/ 19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4" y="0"/>
                    <a:pt x="2" y="1"/>
                    <a:pt x="0" y="2"/>
                  </a:cubicBezTo>
                  <a:cubicBezTo>
                    <a:pt x="0" y="19"/>
                    <a:pt x="0" y="19"/>
                    <a:pt x="0" y="19"/>
                  </a:cubicBezTo>
                  <a:cubicBezTo>
                    <a:pt x="2" y="20"/>
                    <a:pt x="4" y="21"/>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3" name="îSļîďé">
              <a:extLst>
                <a:ext uri="{FF2B5EF4-FFF2-40B4-BE49-F238E27FC236}">
                  <a16:creationId xmlns:a16="http://schemas.microsoft.com/office/drawing/2014/main" id="{C96EB4C7-0F03-404E-82B5-127D69493C8F}"/>
                </a:ext>
              </a:extLst>
            </p:cNvPr>
            <p:cNvSpPr/>
            <p:nvPr/>
          </p:nvSpPr>
          <p:spPr bwMode="auto">
            <a:xfrm>
              <a:off x="5306418" y="4805262"/>
              <a:ext cx="19596" cy="69190"/>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54" name="ïṥľiḍê">
              <a:extLst>
                <a:ext uri="{FF2B5EF4-FFF2-40B4-BE49-F238E27FC236}">
                  <a16:creationId xmlns:a16="http://schemas.microsoft.com/office/drawing/2014/main" id="{16FBD78E-D1EB-484F-A32B-A6BAB119FC9D}"/>
                </a:ext>
              </a:extLst>
            </p:cNvPr>
            <p:cNvSpPr/>
            <p:nvPr/>
          </p:nvSpPr>
          <p:spPr bwMode="auto">
            <a:xfrm>
              <a:off x="5306418" y="4805262"/>
              <a:ext cx="19596" cy="6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55" name="íṩḷïḑê">
              <a:extLst>
                <a:ext uri="{FF2B5EF4-FFF2-40B4-BE49-F238E27FC236}">
                  <a16:creationId xmlns:a16="http://schemas.microsoft.com/office/drawing/2014/main" id="{3F76523A-926A-46DA-BE6D-0CF6CF7A15CC}"/>
                </a:ext>
              </a:extLst>
            </p:cNvPr>
            <p:cNvSpPr/>
            <p:nvPr/>
          </p:nvSpPr>
          <p:spPr bwMode="auto">
            <a:xfrm>
              <a:off x="5341691" y="4805262"/>
              <a:ext cx="19596" cy="69190"/>
            </a:xfrm>
            <a:custGeom>
              <a:avLst/>
              <a:gdLst>
                <a:gd name="T0" fmla="*/ 1 w 6"/>
                <a:gd name="T1" fmla="*/ 0 h 21"/>
                <a:gd name="T2" fmla="*/ 0 w 6"/>
                <a:gd name="T3" fmla="*/ 0 h 21"/>
                <a:gd name="T4" fmla="*/ 0 w 6"/>
                <a:gd name="T5" fmla="*/ 21 h 21"/>
                <a:gd name="T6" fmla="*/ 1 w 6"/>
                <a:gd name="T7" fmla="*/ 21 h 21"/>
                <a:gd name="T8" fmla="*/ 6 w 6"/>
                <a:gd name="T9" fmla="*/ 20 h 21"/>
                <a:gd name="T10" fmla="*/ 6 w 6"/>
                <a:gd name="T11" fmla="*/ 2 h 21"/>
                <a:gd name="T12" fmla="*/ 1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1" y="0"/>
                  </a:moveTo>
                  <a:cubicBezTo>
                    <a:pt x="0" y="0"/>
                    <a:pt x="0" y="0"/>
                    <a:pt x="0" y="0"/>
                  </a:cubicBezTo>
                  <a:cubicBezTo>
                    <a:pt x="0" y="21"/>
                    <a:pt x="0" y="21"/>
                    <a:pt x="0" y="21"/>
                  </a:cubicBezTo>
                  <a:cubicBezTo>
                    <a:pt x="1" y="21"/>
                    <a:pt x="1" y="21"/>
                    <a:pt x="1" y="21"/>
                  </a:cubicBezTo>
                  <a:cubicBezTo>
                    <a:pt x="3" y="21"/>
                    <a:pt x="4" y="21"/>
                    <a:pt x="6" y="20"/>
                  </a:cubicBezTo>
                  <a:cubicBezTo>
                    <a:pt x="6" y="2"/>
                    <a:pt x="6" y="2"/>
                    <a:pt x="6" y="2"/>
                  </a:cubicBezTo>
                  <a:cubicBezTo>
                    <a:pt x="4" y="1"/>
                    <a:pt x="3" y="0"/>
                    <a:pt x="1"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6" name="iSľîďé">
              <a:extLst>
                <a:ext uri="{FF2B5EF4-FFF2-40B4-BE49-F238E27FC236}">
                  <a16:creationId xmlns:a16="http://schemas.microsoft.com/office/drawing/2014/main" id="{624CFCC5-5FC7-4FB5-B664-9939AE588A8A}"/>
                </a:ext>
              </a:extLst>
            </p:cNvPr>
            <p:cNvSpPr/>
            <p:nvPr/>
          </p:nvSpPr>
          <p:spPr bwMode="auto">
            <a:xfrm>
              <a:off x="6248989" y="3952718"/>
              <a:ext cx="1079458" cy="995506"/>
            </a:xfrm>
            <a:custGeom>
              <a:avLst/>
              <a:gdLst>
                <a:gd name="T0" fmla="*/ 258 w 268"/>
                <a:gd name="T1" fmla="*/ 203 h 247"/>
                <a:gd name="T2" fmla="*/ 150 w 268"/>
                <a:gd name="T3" fmla="*/ 0 h 247"/>
                <a:gd name="T4" fmla="*/ 118 w 268"/>
                <a:gd name="T5" fmla="*/ 0 h 247"/>
                <a:gd name="T6" fmla="*/ 10 w 268"/>
                <a:gd name="T7" fmla="*/ 203 h 247"/>
                <a:gd name="T8" fmla="*/ 17 w 268"/>
                <a:gd name="T9" fmla="*/ 236 h 247"/>
                <a:gd name="T10" fmla="*/ 33 w 268"/>
                <a:gd name="T11" fmla="*/ 235 h 247"/>
                <a:gd name="T12" fmla="*/ 49 w 268"/>
                <a:gd name="T13" fmla="*/ 234 h 247"/>
                <a:gd name="T14" fmla="*/ 134 w 268"/>
                <a:gd name="T15" fmla="*/ 247 h 247"/>
                <a:gd name="T16" fmla="*/ 218 w 268"/>
                <a:gd name="T17" fmla="*/ 234 h 247"/>
                <a:gd name="T18" fmla="*/ 235 w 268"/>
                <a:gd name="T19" fmla="*/ 235 h 247"/>
                <a:gd name="T20" fmla="*/ 251 w 268"/>
                <a:gd name="T21" fmla="*/ 236 h 247"/>
                <a:gd name="T22" fmla="*/ 258 w 268"/>
                <a:gd name="T23" fmla="*/ 20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247">
                  <a:moveTo>
                    <a:pt x="258" y="203"/>
                  </a:moveTo>
                  <a:cubicBezTo>
                    <a:pt x="252" y="178"/>
                    <a:pt x="268" y="49"/>
                    <a:pt x="150" y="0"/>
                  </a:cubicBezTo>
                  <a:cubicBezTo>
                    <a:pt x="118" y="0"/>
                    <a:pt x="118" y="0"/>
                    <a:pt x="118" y="0"/>
                  </a:cubicBezTo>
                  <a:cubicBezTo>
                    <a:pt x="0" y="49"/>
                    <a:pt x="16" y="178"/>
                    <a:pt x="10" y="203"/>
                  </a:cubicBezTo>
                  <a:cubicBezTo>
                    <a:pt x="4" y="225"/>
                    <a:pt x="11" y="233"/>
                    <a:pt x="17" y="236"/>
                  </a:cubicBezTo>
                  <a:cubicBezTo>
                    <a:pt x="21" y="238"/>
                    <a:pt x="27" y="236"/>
                    <a:pt x="33" y="235"/>
                  </a:cubicBezTo>
                  <a:cubicBezTo>
                    <a:pt x="39" y="234"/>
                    <a:pt x="45" y="233"/>
                    <a:pt x="49" y="234"/>
                  </a:cubicBezTo>
                  <a:cubicBezTo>
                    <a:pt x="59" y="236"/>
                    <a:pt x="88" y="247"/>
                    <a:pt x="134" y="247"/>
                  </a:cubicBezTo>
                  <a:cubicBezTo>
                    <a:pt x="179" y="247"/>
                    <a:pt x="208" y="236"/>
                    <a:pt x="218" y="234"/>
                  </a:cubicBezTo>
                  <a:cubicBezTo>
                    <a:pt x="223" y="233"/>
                    <a:pt x="229" y="234"/>
                    <a:pt x="235" y="235"/>
                  </a:cubicBezTo>
                  <a:cubicBezTo>
                    <a:pt x="241" y="236"/>
                    <a:pt x="247" y="238"/>
                    <a:pt x="251" y="236"/>
                  </a:cubicBezTo>
                  <a:cubicBezTo>
                    <a:pt x="257" y="233"/>
                    <a:pt x="263" y="225"/>
                    <a:pt x="258" y="203"/>
                  </a:cubicBezTo>
                </a:path>
              </a:pathLst>
            </a:custGeom>
            <a:solidFill>
              <a:srgbClr val="4E61A4"/>
            </a:solidFill>
            <a:ln>
              <a:noFill/>
            </a:ln>
          </p:spPr>
          <p:txBody>
            <a:bodyPr anchor="ctr"/>
            <a:lstStyle/>
            <a:p>
              <a:pPr algn="ctr"/>
              <a:endParaRPr>
                <a:cs typeface="+mn-ea"/>
                <a:sym typeface="+mn-lt"/>
              </a:endParaRPr>
            </a:p>
          </p:txBody>
        </p:sp>
        <p:sp>
          <p:nvSpPr>
            <p:cNvPr id="157" name="ïṡļïḍé">
              <a:extLst>
                <a:ext uri="{FF2B5EF4-FFF2-40B4-BE49-F238E27FC236}">
                  <a16:creationId xmlns:a16="http://schemas.microsoft.com/office/drawing/2014/main" id="{128DE3FD-3C46-4EFE-86AF-4F061CAA62F0}"/>
                </a:ext>
              </a:extLst>
            </p:cNvPr>
            <p:cNvSpPr/>
            <p:nvPr/>
          </p:nvSpPr>
          <p:spPr bwMode="auto">
            <a:xfrm>
              <a:off x="6591343" y="3666331"/>
              <a:ext cx="394749" cy="213748"/>
            </a:xfrm>
            <a:custGeom>
              <a:avLst/>
              <a:gdLst>
                <a:gd name="T0" fmla="*/ 95 w 98"/>
                <a:gd name="T1" fmla="*/ 10 h 53"/>
                <a:gd name="T2" fmla="*/ 68 w 98"/>
                <a:gd name="T3" fmla="*/ 21 h 53"/>
                <a:gd name="T4" fmla="*/ 49 w 98"/>
                <a:gd name="T5" fmla="*/ 0 h 53"/>
                <a:gd name="T6" fmla="*/ 30 w 98"/>
                <a:gd name="T7" fmla="*/ 21 h 53"/>
                <a:gd name="T8" fmla="*/ 2 w 98"/>
                <a:gd name="T9" fmla="*/ 10 h 53"/>
                <a:gd name="T10" fmla="*/ 30 w 98"/>
                <a:gd name="T11" fmla="*/ 53 h 53"/>
                <a:gd name="T12" fmla="*/ 49 w 98"/>
                <a:gd name="T13" fmla="*/ 53 h 53"/>
                <a:gd name="T14" fmla="*/ 68 w 98"/>
                <a:gd name="T15" fmla="*/ 53 h 53"/>
                <a:gd name="T16" fmla="*/ 95 w 98"/>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3">
                  <a:moveTo>
                    <a:pt x="95" y="10"/>
                  </a:moveTo>
                  <a:cubicBezTo>
                    <a:pt x="93" y="5"/>
                    <a:pt x="77" y="13"/>
                    <a:pt x="68" y="21"/>
                  </a:cubicBezTo>
                  <a:cubicBezTo>
                    <a:pt x="59" y="28"/>
                    <a:pt x="58" y="0"/>
                    <a:pt x="49" y="0"/>
                  </a:cubicBezTo>
                  <a:cubicBezTo>
                    <a:pt x="40" y="0"/>
                    <a:pt x="39" y="28"/>
                    <a:pt x="30" y="21"/>
                  </a:cubicBezTo>
                  <a:cubicBezTo>
                    <a:pt x="20" y="13"/>
                    <a:pt x="5" y="5"/>
                    <a:pt x="2" y="10"/>
                  </a:cubicBezTo>
                  <a:cubicBezTo>
                    <a:pt x="0" y="14"/>
                    <a:pt x="11" y="15"/>
                    <a:pt x="30" y="53"/>
                  </a:cubicBezTo>
                  <a:cubicBezTo>
                    <a:pt x="49" y="53"/>
                    <a:pt x="49" y="53"/>
                    <a:pt x="49" y="53"/>
                  </a:cubicBezTo>
                  <a:cubicBezTo>
                    <a:pt x="68" y="53"/>
                    <a:pt x="68" y="53"/>
                    <a:pt x="68" y="53"/>
                  </a:cubicBezTo>
                  <a:cubicBezTo>
                    <a:pt x="87" y="15"/>
                    <a:pt x="98" y="14"/>
                    <a:pt x="95" y="10"/>
                  </a:cubicBezTo>
                </a:path>
              </a:pathLst>
            </a:custGeom>
            <a:solidFill>
              <a:srgbClr val="4E61A4"/>
            </a:solidFill>
            <a:ln>
              <a:noFill/>
            </a:ln>
          </p:spPr>
          <p:txBody>
            <a:bodyPr anchor="ctr"/>
            <a:lstStyle/>
            <a:p>
              <a:pPr algn="ctr"/>
              <a:endParaRPr>
                <a:cs typeface="+mn-ea"/>
                <a:sym typeface="+mn-lt"/>
              </a:endParaRPr>
            </a:p>
          </p:txBody>
        </p:sp>
        <p:sp>
          <p:nvSpPr>
            <p:cNvPr id="158" name="ïṣlíḍê">
              <a:extLst>
                <a:ext uri="{FF2B5EF4-FFF2-40B4-BE49-F238E27FC236}">
                  <a16:creationId xmlns:a16="http://schemas.microsoft.com/office/drawing/2014/main" id="{C136AEB3-70F0-4ADC-80C5-0F944322BD71}"/>
                </a:ext>
              </a:extLst>
            </p:cNvPr>
            <p:cNvSpPr/>
            <p:nvPr/>
          </p:nvSpPr>
          <p:spPr bwMode="auto">
            <a:xfrm>
              <a:off x="6687798" y="3928306"/>
              <a:ext cx="201840" cy="32151"/>
            </a:xfrm>
            <a:custGeom>
              <a:avLst/>
              <a:gdLst>
                <a:gd name="T0" fmla="*/ 46 w 50"/>
                <a:gd name="T1" fmla="*/ 8 h 8"/>
                <a:gd name="T2" fmla="*/ 4 w 50"/>
                <a:gd name="T3" fmla="*/ 8 h 8"/>
                <a:gd name="T4" fmla="*/ 0 w 50"/>
                <a:gd name="T5" fmla="*/ 4 h 8"/>
                <a:gd name="T6" fmla="*/ 4 w 50"/>
                <a:gd name="T7" fmla="*/ 0 h 8"/>
                <a:gd name="T8" fmla="*/ 46 w 50"/>
                <a:gd name="T9" fmla="*/ 0 h 8"/>
                <a:gd name="T10" fmla="*/ 50 w 50"/>
                <a:gd name="T11" fmla="*/ 4 h 8"/>
                <a:gd name="T12" fmla="*/ 46 w 5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0" h="8">
                  <a:moveTo>
                    <a:pt x="46" y="8"/>
                  </a:moveTo>
                  <a:cubicBezTo>
                    <a:pt x="4" y="8"/>
                    <a:pt x="4" y="8"/>
                    <a:pt x="4" y="8"/>
                  </a:cubicBezTo>
                  <a:cubicBezTo>
                    <a:pt x="2" y="8"/>
                    <a:pt x="0" y="6"/>
                    <a:pt x="0" y="4"/>
                  </a:cubicBezTo>
                  <a:cubicBezTo>
                    <a:pt x="0" y="1"/>
                    <a:pt x="2" y="0"/>
                    <a:pt x="4" y="0"/>
                  </a:cubicBezTo>
                  <a:cubicBezTo>
                    <a:pt x="46" y="0"/>
                    <a:pt x="46" y="0"/>
                    <a:pt x="46" y="0"/>
                  </a:cubicBezTo>
                  <a:cubicBezTo>
                    <a:pt x="48" y="0"/>
                    <a:pt x="50" y="1"/>
                    <a:pt x="50" y="4"/>
                  </a:cubicBezTo>
                  <a:cubicBezTo>
                    <a:pt x="50" y="6"/>
                    <a:pt x="48" y="8"/>
                    <a:pt x="46" y="8"/>
                  </a:cubicBezTo>
                </a:path>
              </a:pathLst>
            </a:custGeom>
            <a:solidFill>
              <a:srgbClr val="E2A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9" name="îşlïďè">
              <a:extLst>
                <a:ext uri="{FF2B5EF4-FFF2-40B4-BE49-F238E27FC236}">
                  <a16:creationId xmlns:a16="http://schemas.microsoft.com/office/drawing/2014/main" id="{9967E661-8E87-4733-B6A1-AF54069A5CAE}"/>
                </a:ext>
              </a:extLst>
            </p:cNvPr>
            <p:cNvSpPr/>
            <p:nvPr/>
          </p:nvSpPr>
          <p:spPr bwMode="auto">
            <a:xfrm>
              <a:off x="6687798" y="3944382"/>
              <a:ext cx="201840" cy="16076"/>
            </a:xfrm>
            <a:custGeom>
              <a:avLst/>
              <a:gdLst>
                <a:gd name="T0" fmla="*/ 25 w 50"/>
                <a:gd name="T1" fmla="*/ 0 h 4"/>
                <a:gd name="T2" fmla="*/ 0 w 50"/>
                <a:gd name="T3" fmla="*/ 0 h 4"/>
                <a:gd name="T4" fmla="*/ 0 w 50"/>
                <a:gd name="T5" fmla="*/ 0 h 4"/>
                <a:gd name="T6" fmla="*/ 4 w 50"/>
                <a:gd name="T7" fmla="*/ 4 h 4"/>
                <a:gd name="T8" fmla="*/ 25 w 50"/>
                <a:gd name="T9" fmla="*/ 4 h 4"/>
                <a:gd name="T10" fmla="*/ 25 w 50"/>
                <a:gd name="T11" fmla="*/ 0 h 4"/>
                <a:gd name="T12" fmla="*/ 50 w 50"/>
                <a:gd name="T13" fmla="*/ 0 h 4"/>
                <a:gd name="T14" fmla="*/ 50 w 50"/>
                <a:gd name="T15" fmla="*/ 0 h 4"/>
                <a:gd name="T16" fmla="*/ 50 w 50"/>
                <a:gd name="T17" fmla="*/ 0 h 4"/>
                <a:gd name="T18" fmla="*/ 50 w 5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
                  <a:moveTo>
                    <a:pt x="25" y="0"/>
                  </a:moveTo>
                  <a:cubicBezTo>
                    <a:pt x="0" y="0"/>
                    <a:pt x="0" y="0"/>
                    <a:pt x="0" y="0"/>
                  </a:cubicBezTo>
                  <a:cubicBezTo>
                    <a:pt x="0" y="0"/>
                    <a:pt x="0" y="0"/>
                    <a:pt x="0" y="0"/>
                  </a:cubicBezTo>
                  <a:cubicBezTo>
                    <a:pt x="0" y="2"/>
                    <a:pt x="2" y="4"/>
                    <a:pt x="4" y="4"/>
                  </a:cubicBezTo>
                  <a:cubicBezTo>
                    <a:pt x="25" y="4"/>
                    <a:pt x="25" y="4"/>
                    <a:pt x="25" y="4"/>
                  </a:cubicBezTo>
                  <a:cubicBezTo>
                    <a:pt x="25" y="0"/>
                    <a:pt x="25" y="0"/>
                    <a:pt x="25" y="0"/>
                  </a:cubicBezTo>
                  <a:moveTo>
                    <a:pt x="50" y="0"/>
                  </a:moveTo>
                  <a:cubicBezTo>
                    <a:pt x="50" y="0"/>
                    <a:pt x="50" y="0"/>
                    <a:pt x="50" y="0"/>
                  </a:cubicBezTo>
                  <a:cubicBezTo>
                    <a:pt x="50" y="0"/>
                    <a:pt x="50" y="0"/>
                    <a:pt x="50" y="0"/>
                  </a:cubicBezTo>
                  <a:cubicBezTo>
                    <a:pt x="50" y="0"/>
                    <a:pt x="50" y="0"/>
                    <a:pt x="50" y="0"/>
                  </a:cubicBezTo>
                </a:path>
              </a:pathLst>
            </a:custGeom>
            <a:solidFill>
              <a:srgbClr val="D67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0" name="ïṩḷíḓè">
              <a:extLst>
                <a:ext uri="{FF2B5EF4-FFF2-40B4-BE49-F238E27FC236}">
                  <a16:creationId xmlns:a16="http://schemas.microsoft.com/office/drawing/2014/main" id="{85B73BB9-68C0-4DF9-80D0-954F7994B6DF}"/>
                </a:ext>
              </a:extLst>
            </p:cNvPr>
            <p:cNvSpPr/>
            <p:nvPr/>
          </p:nvSpPr>
          <p:spPr bwMode="auto">
            <a:xfrm>
              <a:off x="6687798" y="3891987"/>
              <a:ext cx="201840" cy="36319"/>
            </a:xfrm>
            <a:custGeom>
              <a:avLst/>
              <a:gdLst>
                <a:gd name="T0" fmla="*/ 46 w 50"/>
                <a:gd name="T1" fmla="*/ 9 h 9"/>
                <a:gd name="T2" fmla="*/ 4 w 50"/>
                <a:gd name="T3" fmla="*/ 9 h 9"/>
                <a:gd name="T4" fmla="*/ 0 w 50"/>
                <a:gd name="T5" fmla="*/ 4 h 9"/>
                <a:gd name="T6" fmla="*/ 4 w 50"/>
                <a:gd name="T7" fmla="*/ 0 h 9"/>
                <a:gd name="T8" fmla="*/ 46 w 50"/>
                <a:gd name="T9" fmla="*/ 0 h 9"/>
                <a:gd name="T10" fmla="*/ 50 w 50"/>
                <a:gd name="T11" fmla="*/ 4 h 9"/>
                <a:gd name="T12" fmla="*/ 46 w 5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0" h="9">
                  <a:moveTo>
                    <a:pt x="46" y="9"/>
                  </a:moveTo>
                  <a:cubicBezTo>
                    <a:pt x="4" y="9"/>
                    <a:pt x="4" y="9"/>
                    <a:pt x="4" y="9"/>
                  </a:cubicBezTo>
                  <a:cubicBezTo>
                    <a:pt x="2" y="9"/>
                    <a:pt x="0" y="7"/>
                    <a:pt x="0" y="4"/>
                  </a:cubicBezTo>
                  <a:cubicBezTo>
                    <a:pt x="0" y="2"/>
                    <a:pt x="2" y="0"/>
                    <a:pt x="4" y="0"/>
                  </a:cubicBezTo>
                  <a:cubicBezTo>
                    <a:pt x="46" y="0"/>
                    <a:pt x="46" y="0"/>
                    <a:pt x="46" y="0"/>
                  </a:cubicBezTo>
                  <a:cubicBezTo>
                    <a:pt x="48" y="0"/>
                    <a:pt x="50" y="2"/>
                    <a:pt x="50" y="4"/>
                  </a:cubicBezTo>
                  <a:cubicBezTo>
                    <a:pt x="50" y="7"/>
                    <a:pt x="48" y="9"/>
                    <a:pt x="46" y="9"/>
                  </a:cubicBezTo>
                </a:path>
              </a:pathLst>
            </a:custGeom>
            <a:solidFill>
              <a:srgbClr val="E2A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1" name="íš1íḑe">
              <a:extLst>
                <a:ext uri="{FF2B5EF4-FFF2-40B4-BE49-F238E27FC236}">
                  <a16:creationId xmlns:a16="http://schemas.microsoft.com/office/drawing/2014/main" id="{D17EB9C0-324A-49C3-AF93-04A61AA859B6}"/>
                </a:ext>
              </a:extLst>
            </p:cNvPr>
            <p:cNvSpPr/>
            <p:nvPr/>
          </p:nvSpPr>
          <p:spPr bwMode="auto">
            <a:xfrm>
              <a:off x="6687798" y="3908062"/>
              <a:ext cx="201840" cy="20244"/>
            </a:xfrm>
            <a:custGeom>
              <a:avLst/>
              <a:gdLst>
                <a:gd name="T0" fmla="*/ 25 w 50"/>
                <a:gd name="T1" fmla="*/ 0 h 5"/>
                <a:gd name="T2" fmla="*/ 0 w 50"/>
                <a:gd name="T3" fmla="*/ 0 h 5"/>
                <a:gd name="T4" fmla="*/ 0 w 50"/>
                <a:gd name="T5" fmla="*/ 0 h 5"/>
                <a:gd name="T6" fmla="*/ 4 w 50"/>
                <a:gd name="T7" fmla="*/ 5 h 5"/>
                <a:gd name="T8" fmla="*/ 25 w 50"/>
                <a:gd name="T9" fmla="*/ 5 h 5"/>
                <a:gd name="T10" fmla="*/ 25 w 50"/>
                <a:gd name="T11" fmla="*/ 0 h 5"/>
                <a:gd name="T12" fmla="*/ 50 w 50"/>
                <a:gd name="T13" fmla="*/ 0 h 5"/>
                <a:gd name="T14" fmla="*/ 50 w 50"/>
                <a:gd name="T15" fmla="*/ 0 h 5"/>
                <a:gd name="T16" fmla="*/ 50 w 50"/>
                <a:gd name="T17" fmla="*/ 1 h 5"/>
                <a:gd name="T18" fmla="*/ 50 w 5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
                  <a:moveTo>
                    <a:pt x="25" y="0"/>
                  </a:moveTo>
                  <a:cubicBezTo>
                    <a:pt x="0" y="0"/>
                    <a:pt x="0" y="0"/>
                    <a:pt x="0" y="0"/>
                  </a:cubicBezTo>
                  <a:cubicBezTo>
                    <a:pt x="0" y="0"/>
                    <a:pt x="0" y="0"/>
                    <a:pt x="0" y="0"/>
                  </a:cubicBezTo>
                  <a:cubicBezTo>
                    <a:pt x="0" y="3"/>
                    <a:pt x="2" y="5"/>
                    <a:pt x="4" y="5"/>
                  </a:cubicBezTo>
                  <a:cubicBezTo>
                    <a:pt x="25" y="5"/>
                    <a:pt x="25" y="5"/>
                    <a:pt x="25" y="5"/>
                  </a:cubicBezTo>
                  <a:cubicBezTo>
                    <a:pt x="25" y="0"/>
                    <a:pt x="25" y="0"/>
                    <a:pt x="25" y="0"/>
                  </a:cubicBezTo>
                  <a:moveTo>
                    <a:pt x="50" y="0"/>
                  </a:moveTo>
                  <a:cubicBezTo>
                    <a:pt x="50" y="0"/>
                    <a:pt x="50" y="0"/>
                    <a:pt x="50" y="0"/>
                  </a:cubicBezTo>
                  <a:cubicBezTo>
                    <a:pt x="50" y="1"/>
                    <a:pt x="50" y="1"/>
                    <a:pt x="50" y="1"/>
                  </a:cubicBezTo>
                  <a:cubicBezTo>
                    <a:pt x="50" y="1"/>
                    <a:pt x="50" y="1"/>
                    <a:pt x="50" y="0"/>
                  </a:cubicBezTo>
                </a:path>
              </a:pathLst>
            </a:custGeom>
            <a:solidFill>
              <a:srgbClr val="D67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2" name="iṣ1ïďé">
              <a:extLst>
                <a:ext uri="{FF2B5EF4-FFF2-40B4-BE49-F238E27FC236}">
                  <a16:creationId xmlns:a16="http://schemas.microsoft.com/office/drawing/2014/main" id="{4DCC51D2-4E92-4630-9D74-2B77CFA38023}"/>
                </a:ext>
              </a:extLst>
            </p:cNvPr>
            <p:cNvSpPr/>
            <p:nvPr/>
          </p:nvSpPr>
          <p:spPr bwMode="auto">
            <a:xfrm>
              <a:off x="6687798" y="3859835"/>
              <a:ext cx="201840" cy="32151"/>
            </a:xfrm>
            <a:custGeom>
              <a:avLst/>
              <a:gdLst>
                <a:gd name="T0" fmla="*/ 46 w 50"/>
                <a:gd name="T1" fmla="*/ 8 h 8"/>
                <a:gd name="T2" fmla="*/ 4 w 50"/>
                <a:gd name="T3" fmla="*/ 8 h 8"/>
                <a:gd name="T4" fmla="*/ 0 w 50"/>
                <a:gd name="T5" fmla="*/ 4 h 8"/>
                <a:gd name="T6" fmla="*/ 4 w 50"/>
                <a:gd name="T7" fmla="*/ 0 h 8"/>
                <a:gd name="T8" fmla="*/ 46 w 50"/>
                <a:gd name="T9" fmla="*/ 0 h 8"/>
                <a:gd name="T10" fmla="*/ 50 w 50"/>
                <a:gd name="T11" fmla="*/ 4 h 8"/>
                <a:gd name="T12" fmla="*/ 46 w 5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0" h="8">
                  <a:moveTo>
                    <a:pt x="46" y="8"/>
                  </a:moveTo>
                  <a:cubicBezTo>
                    <a:pt x="4" y="8"/>
                    <a:pt x="4" y="8"/>
                    <a:pt x="4" y="8"/>
                  </a:cubicBezTo>
                  <a:cubicBezTo>
                    <a:pt x="2" y="8"/>
                    <a:pt x="0" y="6"/>
                    <a:pt x="0" y="4"/>
                  </a:cubicBezTo>
                  <a:cubicBezTo>
                    <a:pt x="0" y="2"/>
                    <a:pt x="2" y="0"/>
                    <a:pt x="4" y="0"/>
                  </a:cubicBezTo>
                  <a:cubicBezTo>
                    <a:pt x="46" y="0"/>
                    <a:pt x="46" y="0"/>
                    <a:pt x="46" y="0"/>
                  </a:cubicBezTo>
                  <a:cubicBezTo>
                    <a:pt x="48" y="0"/>
                    <a:pt x="50" y="2"/>
                    <a:pt x="50" y="4"/>
                  </a:cubicBezTo>
                  <a:cubicBezTo>
                    <a:pt x="50" y="6"/>
                    <a:pt x="48" y="8"/>
                    <a:pt x="46" y="8"/>
                  </a:cubicBezTo>
                </a:path>
              </a:pathLst>
            </a:custGeom>
            <a:solidFill>
              <a:srgbClr val="E2A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3" name="ïšlíďê">
              <a:extLst>
                <a:ext uri="{FF2B5EF4-FFF2-40B4-BE49-F238E27FC236}">
                  <a16:creationId xmlns:a16="http://schemas.microsoft.com/office/drawing/2014/main" id="{D7235DEA-6852-4779-8C13-DE23EA3D9691}"/>
                </a:ext>
              </a:extLst>
            </p:cNvPr>
            <p:cNvSpPr/>
            <p:nvPr/>
          </p:nvSpPr>
          <p:spPr bwMode="auto">
            <a:xfrm>
              <a:off x="6687798" y="3875911"/>
              <a:ext cx="201840" cy="16076"/>
            </a:xfrm>
            <a:custGeom>
              <a:avLst/>
              <a:gdLst>
                <a:gd name="T0" fmla="*/ 25 w 50"/>
                <a:gd name="T1" fmla="*/ 0 h 4"/>
                <a:gd name="T2" fmla="*/ 0 w 50"/>
                <a:gd name="T3" fmla="*/ 0 h 4"/>
                <a:gd name="T4" fmla="*/ 0 w 50"/>
                <a:gd name="T5" fmla="*/ 0 h 4"/>
                <a:gd name="T6" fmla="*/ 4 w 50"/>
                <a:gd name="T7" fmla="*/ 4 h 4"/>
                <a:gd name="T8" fmla="*/ 25 w 50"/>
                <a:gd name="T9" fmla="*/ 4 h 4"/>
                <a:gd name="T10" fmla="*/ 25 w 50"/>
                <a:gd name="T11" fmla="*/ 0 h 4"/>
                <a:gd name="T12" fmla="*/ 50 w 50"/>
                <a:gd name="T13" fmla="*/ 0 h 4"/>
                <a:gd name="T14" fmla="*/ 50 w 50"/>
                <a:gd name="T15" fmla="*/ 0 h 4"/>
                <a:gd name="T16" fmla="*/ 50 w 50"/>
                <a:gd name="T17" fmla="*/ 0 h 4"/>
                <a:gd name="T18" fmla="*/ 50 w 5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
                  <a:moveTo>
                    <a:pt x="25" y="0"/>
                  </a:moveTo>
                  <a:cubicBezTo>
                    <a:pt x="0" y="0"/>
                    <a:pt x="0" y="0"/>
                    <a:pt x="0" y="0"/>
                  </a:cubicBezTo>
                  <a:cubicBezTo>
                    <a:pt x="0" y="0"/>
                    <a:pt x="0" y="0"/>
                    <a:pt x="0" y="0"/>
                  </a:cubicBezTo>
                  <a:cubicBezTo>
                    <a:pt x="0" y="2"/>
                    <a:pt x="2" y="4"/>
                    <a:pt x="4" y="4"/>
                  </a:cubicBezTo>
                  <a:cubicBezTo>
                    <a:pt x="25" y="4"/>
                    <a:pt x="25" y="4"/>
                    <a:pt x="25" y="4"/>
                  </a:cubicBezTo>
                  <a:cubicBezTo>
                    <a:pt x="25" y="0"/>
                    <a:pt x="25" y="0"/>
                    <a:pt x="25" y="0"/>
                  </a:cubicBezTo>
                  <a:moveTo>
                    <a:pt x="50" y="0"/>
                  </a:moveTo>
                  <a:cubicBezTo>
                    <a:pt x="50" y="0"/>
                    <a:pt x="50" y="0"/>
                    <a:pt x="50" y="0"/>
                  </a:cubicBezTo>
                  <a:cubicBezTo>
                    <a:pt x="50" y="0"/>
                    <a:pt x="50" y="0"/>
                    <a:pt x="50" y="0"/>
                  </a:cubicBezTo>
                  <a:cubicBezTo>
                    <a:pt x="50" y="0"/>
                    <a:pt x="50" y="0"/>
                    <a:pt x="50" y="0"/>
                  </a:cubicBezTo>
                </a:path>
              </a:pathLst>
            </a:custGeom>
            <a:solidFill>
              <a:srgbClr val="D67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4" name="iş1îḑê">
              <a:extLst>
                <a:ext uri="{FF2B5EF4-FFF2-40B4-BE49-F238E27FC236}">
                  <a16:creationId xmlns:a16="http://schemas.microsoft.com/office/drawing/2014/main" id="{4574DAA8-DBFC-441C-AFD0-6A4CABBE0F26}"/>
                </a:ext>
              </a:extLst>
            </p:cNvPr>
            <p:cNvSpPr/>
            <p:nvPr/>
          </p:nvSpPr>
          <p:spPr bwMode="auto">
            <a:xfrm>
              <a:off x="6510965" y="4267088"/>
              <a:ext cx="555507" cy="556102"/>
            </a:xfrm>
            <a:prstGeom prst="ellipse">
              <a:avLst/>
            </a:prstGeom>
            <a:solidFill>
              <a:schemeClr val="bg1">
                <a:alpha val="44000"/>
              </a:schemeClr>
            </a:solidFill>
            <a:ln>
              <a:noFill/>
            </a:ln>
          </p:spPr>
          <p:txBody>
            <a:bodyPr anchor="ctr"/>
            <a:lstStyle/>
            <a:p>
              <a:pPr algn="ctr"/>
              <a:endParaRPr>
                <a:cs typeface="+mn-ea"/>
                <a:sym typeface="+mn-lt"/>
              </a:endParaRPr>
            </a:p>
          </p:txBody>
        </p:sp>
        <p:sp>
          <p:nvSpPr>
            <p:cNvPr id="165" name="îṡliḑè">
              <a:extLst>
                <a:ext uri="{FF2B5EF4-FFF2-40B4-BE49-F238E27FC236}">
                  <a16:creationId xmlns:a16="http://schemas.microsoft.com/office/drawing/2014/main" id="{4D299F2C-5B77-4388-801F-08524807E7E4}"/>
                </a:ext>
              </a:extLst>
            </p:cNvPr>
            <p:cNvSpPr/>
            <p:nvPr/>
          </p:nvSpPr>
          <p:spPr bwMode="auto">
            <a:xfrm>
              <a:off x="6639613" y="4316617"/>
              <a:ext cx="285792" cy="438809"/>
            </a:xfrm>
            <a:custGeom>
              <a:avLst/>
              <a:gdLst>
                <a:gd name="T0" fmla="*/ 43 w 71"/>
                <a:gd name="T1" fmla="*/ 1 h 109"/>
                <a:gd name="T2" fmla="*/ 44 w 71"/>
                <a:gd name="T3" fmla="*/ 12 h 109"/>
                <a:gd name="T4" fmla="*/ 62 w 71"/>
                <a:gd name="T5" fmla="*/ 22 h 109"/>
                <a:gd name="T6" fmla="*/ 67 w 71"/>
                <a:gd name="T7" fmla="*/ 38 h 109"/>
                <a:gd name="T8" fmla="*/ 66 w 71"/>
                <a:gd name="T9" fmla="*/ 39 h 109"/>
                <a:gd name="T10" fmla="*/ 50 w 71"/>
                <a:gd name="T11" fmla="*/ 38 h 109"/>
                <a:gd name="T12" fmla="*/ 43 w 71"/>
                <a:gd name="T13" fmla="*/ 28 h 109"/>
                <a:gd name="T14" fmla="*/ 43 w 71"/>
                <a:gd name="T15" fmla="*/ 29 h 109"/>
                <a:gd name="T16" fmla="*/ 44 w 71"/>
                <a:gd name="T17" fmla="*/ 49 h 109"/>
                <a:gd name="T18" fmla="*/ 64 w 71"/>
                <a:gd name="T19" fmla="*/ 57 h 109"/>
                <a:gd name="T20" fmla="*/ 69 w 71"/>
                <a:gd name="T21" fmla="*/ 82 h 109"/>
                <a:gd name="T22" fmla="*/ 47 w 71"/>
                <a:gd name="T23" fmla="*/ 100 h 109"/>
                <a:gd name="T24" fmla="*/ 43 w 71"/>
                <a:gd name="T25" fmla="*/ 102 h 109"/>
                <a:gd name="T26" fmla="*/ 42 w 71"/>
                <a:gd name="T27" fmla="*/ 109 h 109"/>
                <a:gd name="T28" fmla="*/ 27 w 71"/>
                <a:gd name="T29" fmla="*/ 108 h 109"/>
                <a:gd name="T30" fmla="*/ 26 w 71"/>
                <a:gd name="T31" fmla="*/ 100 h 109"/>
                <a:gd name="T32" fmla="*/ 2 w 71"/>
                <a:gd name="T33" fmla="*/ 83 h 109"/>
                <a:gd name="T34" fmla="*/ 1 w 71"/>
                <a:gd name="T35" fmla="*/ 73 h 109"/>
                <a:gd name="T36" fmla="*/ 17 w 71"/>
                <a:gd name="T37" fmla="*/ 74 h 109"/>
                <a:gd name="T38" fmla="*/ 26 w 71"/>
                <a:gd name="T39" fmla="*/ 85 h 109"/>
                <a:gd name="T40" fmla="*/ 27 w 71"/>
                <a:gd name="T41" fmla="*/ 84 h 109"/>
                <a:gd name="T42" fmla="*/ 26 w 71"/>
                <a:gd name="T43" fmla="*/ 62 h 109"/>
                <a:gd name="T44" fmla="*/ 1 w 71"/>
                <a:gd name="T45" fmla="*/ 43 h 109"/>
                <a:gd name="T46" fmla="*/ 9 w 71"/>
                <a:gd name="T47" fmla="*/ 19 h 109"/>
                <a:gd name="T48" fmla="*/ 26 w 71"/>
                <a:gd name="T49" fmla="*/ 12 h 109"/>
                <a:gd name="T50" fmla="*/ 27 w 71"/>
                <a:gd name="T51" fmla="*/ 1 h 109"/>
                <a:gd name="T52" fmla="*/ 43 w 71"/>
                <a:gd name="T53" fmla="*/ 0 h 109"/>
                <a:gd name="T54" fmla="*/ 43 w 71"/>
                <a:gd name="T55" fmla="*/ 85 h 109"/>
                <a:gd name="T56" fmla="*/ 52 w 71"/>
                <a:gd name="T57" fmla="*/ 80 h 109"/>
                <a:gd name="T58" fmla="*/ 44 w 71"/>
                <a:gd name="T59" fmla="*/ 66 h 109"/>
                <a:gd name="T60" fmla="*/ 43 w 71"/>
                <a:gd name="T61" fmla="*/ 76 h 109"/>
                <a:gd name="T62" fmla="*/ 27 w 71"/>
                <a:gd name="T63" fmla="*/ 28 h 109"/>
                <a:gd name="T64" fmla="*/ 24 w 71"/>
                <a:gd name="T65" fmla="*/ 28 h 109"/>
                <a:gd name="T66" fmla="*/ 22 w 71"/>
                <a:gd name="T67" fmla="*/ 43 h 109"/>
                <a:gd name="T68" fmla="*/ 27 w 71"/>
                <a:gd name="T69" fmla="*/ 4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109">
                  <a:moveTo>
                    <a:pt x="43" y="0"/>
                  </a:moveTo>
                  <a:cubicBezTo>
                    <a:pt x="43" y="0"/>
                    <a:pt x="43" y="1"/>
                    <a:pt x="43" y="1"/>
                  </a:cubicBezTo>
                  <a:cubicBezTo>
                    <a:pt x="43" y="4"/>
                    <a:pt x="43" y="8"/>
                    <a:pt x="43" y="11"/>
                  </a:cubicBezTo>
                  <a:cubicBezTo>
                    <a:pt x="43" y="12"/>
                    <a:pt x="43" y="12"/>
                    <a:pt x="44" y="12"/>
                  </a:cubicBezTo>
                  <a:cubicBezTo>
                    <a:pt x="45" y="12"/>
                    <a:pt x="47" y="13"/>
                    <a:pt x="49" y="13"/>
                  </a:cubicBezTo>
                  <a:cubicBezTo>
                    <a:pt x="54" y="15"/>
                    <a:pt x="58" y="18"/>
                    <a:pt x="62" y="22"/>
                  </a:cubicBezTo>
                  <a:cubicBezTo>
                    <a:pt x="64" y="25"/>
                    <a:pt x="66" y="29"/>
                    <a:pt x="67" y="33"/>
                  </a:cubicBezTo>
                  <a:cubicBezTo>
                    <a:pt x="67" y="35"/>
                    <a:pt x="67" y="36"/>
                    <a:pt x="67" y="38"/>
                  </a:cubicBezTo>
                  <a:cubicBezTo>
                    <a:pt x="68" y="39"/>
                    <a:pt x="67" y="39"/>
                    <a:pt x="67" y="39"/>
                  </a:cubicBezTo>
                  <a:cubicBezTo>
                    <a:pt x="66" y="39"/>
                    <a:pt x="66" y="39"/>
                    <a:pt x="66" y="39"/>
                  </a:cubicBezTo>
                  <a:cubicBezTo>
                    <a:pt x="61" y="39"/>
                    <a:pt x="56" y="39"/>
                    <a:pt x="52" y="39"/>
                  </a:cubicBezTo>
                  <a:cubicBezTo>
                    <a:pt x="50" y="39"/>
                    <a:pt x="50" y="39"/>
                    <a:pt x="50" y="38"/>
                  </a:cubicBezTo>
                  <a:cubicBezTo>
                    <a:pt x="50" y="35"/>
                    <a:pt x="49" y="32"/>
                    <a:pt x="46" y="30"/>
                  </a:cubicBezTo>
                  <a:cubicBezTo>
                    <a:pt x="45" y="29"/>
                    <a:pt x="44" y="29"/>
                    <a:pt x="43" y="28"/>
                  </a:cubicBezTo>
                  <a:cubicBezTo>
                    <a:pt x="43" y="28"/>
                    <a:pt x="43" y="28"/>
                    <a:pt x="43" y="28"/>
                  </a:cubicBezTo>
                  <a:cubicBezTo>
                    <a:pt x="43" y="29"/>
                    <a:pt x="43" y="29"/>
                    <a:pt x="43" y="29"/>
                  </a:cubicBezTo>
                  <a:cubicBezTo>
                    <a:pt x="43" y="35"/>
                    <a:pt x="43" y="42"/>
                    <a:pt x="43" y="48"/>
                  </a:cubicBezTo>
                  <a:cubicBezTo>
                    <a:pt x="43" y="49"/>
                    <a:pt x="43" y="49"/>
                    <a:pt x="44" y="49"/>
                  </a:cubicBezTo>
                  <a:cubicBezTo>
                    <a:pt x="47" y="50"/>
                    <a:pt x="50" y="51"/>
                    <a:pt x="54" y="52"/>
                  </a:cubicBezTo>
                  <a:cubicBezTo>
                    <a:pt x="57" y="53"/>
                    <a:pt x="61" y="55"/>
                    <a:pt x="64" y="57"/>
                  </a:cubicBezTo>
                  <a:cubicBezTo>
                    <a:pt x="67" y="60"/>
                    <a:pt x="69" y="64"/>
                    <a:pt x="70" y="68"/>
                  </a:cubicBezTo>
                  <a:cubicBezTo>
                    <a:pt x="71" y="73"/>
                    <a:pt x="70" y="77"/>
                    <a:pt x="69" y="82"/>
                  </a:cubicBezTo>
                  <a:cubicBezTo>
                    <a:pt x="67" y="87"/>
                    <a:pt x="65" y="91"/>
                    <a:pt x="61" y="94"/>
                  </a:cubicBezTo>
                  <a:cubicBezTo>
                    <a:pt x="57" y="97"/>
                    <a:pt x="52" y="99"/>
                    <a:pt x="47" y="100"/>
                  </a:cubicBezTo>
                  <a:cubicBezTo>
                    <a:pt x="46" y="100"/>
                    <a:pt x="45" y="100"/>
                    <a:pt x="44" y="101"/>
                  </a:cubicBezTo>
                  <a:cubicBezTo>
                    <a:pt x="43" y="101"/>
                    <a:pt x="43" y="101"/>
                    <a:pt x="43" y="102"/>
                  </a:cubicBezTo>
                  <a:cubicBezTo>
                    <a:pt x="43" y="104"/>
                    <a:pt x="43" y="106"/>
                    <a:pt x="43" y="108"/>
                  </a:cubicBezTo>
                  <a:cubicBezTo>
                    <a:pt x="43" y="109"/>
                    <a:pt x="43" y="109"/>
                    <a:pt x="42" y="109"/>
                  </a:cubicBezTo>
                  <a:cubicBezTo>
                    <a:pt x="37" y="109"/>
                    <a:pt x="33" y="109"/>
                    <a:pt x="28" y="109"/>
                  </a:cubicBezTo>
                  <a:cubicBezTo>
                    <a:pt x="27" y="109"/>
                    <a:pt x="27" y="109"/>
                    <a:pt x="27" y="108"/>
                  </a:cubicBezTo>
                  <a:cubicBezTo>
                    <a:pt x="27" y="106"/>
                    <a:pt x="27" y="104"/>
                    <a:pt x="27" y="102"/>
                  </a:cubicBezTo>
                  <a:cubicBezTo>
                    <a:pt x="27" y="101"/>
                    <a:pt x="27" y="100"/>
                    <a:pt x="26" y="100"/>
                  </a:cubicBezTo>
                  <a:cubicBezTo>
                    <a:pt x="20" y="99"/>
                    <a:pt x="15" y="98"/>
                    <a:pt x="10" y="94"/>
                  </a:cubicBezTo>
                  <a:cubicBezTo>
                    <a:pt x="6" y="91"/>
                    <a:pt x="3" y="88"/>
                    <a:pt x="2" y="83"/>
                  </a:cubicBezTo>
                  <a:cubicBezTo>
                    <a:pt x="0" y="80"/>
                    <a:pt x="0" y="77"/>
                    <a:pt x="0" y="74"/>
                  </a:cubicBezTo>
                  <a:cubicBezTo>
                    <a:pt x="0" y="73"/>
                    <a:pt x="0" y="73"/>
                    <a:pt x="1" y="73"/>
                  </a:cubicBezTo>
                  <a:cubicBezTo>
                    <a:pt x="6" y="73"/>
                    <a:pt x="11" y="73"/>
                    <a:pt x="16" y="73"/>
                  </a:cubicBezTo>
                  <a:cubicBezTo>
                    <a:pt x="16" y="73"/>
                    <a:pt x="17" y="73"/>
                    <a:pt x="17" y="74"/>
                  </a:cubicBezTo>
                  <a:cubicBezTo>
                    <a:pt x="17" y="77"/>
                    <a:pt x="18" y="80"/>
                    <a:pt x="21" y="82"/>
                  </a:cubicBezTo>
                  <a:cubicBezTo>
                    <a:pt x="22" y="83"/>
                    <a:pt x="24" y="84"/>
                    <a:pt x="26" y="85"/>
                  </a:cubicBezTo>
                  <a:cubicBezTo>
                    <a:pt x="27" y="85"/>
                    <a:pt x="27" y="85"/>
                    <a:pt x="27" y="85"/>
                  </a:cubicBezTo>
                  <a:cubicBezTo>
                    <a:pt x="27" y="84"/>
                    <a:pt x="27" y="84"/>
                    <a:pt x="27" y="84"/>
                  </a:cubicBezTo>
                  <a:cubicBezTo>
                    <a:pt x="27" y="77"/>
                    <a:pt x="27" y="71"/>
                    <a:pt x="27" y="64"/>
                  </a:cubicBezTo>
                  <a:cubicBezTo>
                    <a:pt x="27" y="63"/>
                    <a:pt x="27" y="62"/>
                    <a:pt x="26" y="62"/>
                  </a:cubicBezTo>
                  <a:cubicBezTo>
                    <a:pt x="22" y="61"/>
                    <a:pt x="18" y="60"/>
                    <a:pt x="14" y="59"/>
                  </a:cubicBezTo>
                  <a:cubicBezTo>
                    <a:pt x="7" y="56"/>
                    <a:pt x="3" y="50"/>
                    <a:pt x="1" y="43"/>
                  </a:cubicBezTo>
                  <a:cubicBezTo>
                    <a:pt x="1" y="39"/>
                    <a:pt x="1" y="35"/>
                    <a:pt x="2" y="31"/>
                  </a:cubicBezTo>
                  <a:cubicBezTo>
                    <a:pt x="3" y="27"/>
                    <a:pt x="5" y="23"/>
                    <a:pt x="9" y="19"/>
                  </a:cubicBezTo>
                  <a:cubicBezTo>
                    <a:pt x="12" y="16"/>
                    <a:pt x="17" y="14"/>
                    <a:pt x="22" y="12"/>
                  </a:cubicBezTo>
                  <a:cubicBezTo>
                    <a:pt x="23" y="12"/>
                    <a:pt x="25" y="12"/>
                    <a:pt x="26" y="12"/>
                  </a:cubicBezTo>
                  <a:cubicBezTo>
                    <a:pt x="27" y="12"/>
                    <a:pt x="27" y="11"/>
                    <a:pt x="27" y="11"/>
                  </a:cubicBezTo>
                  <a:cubicBezTo>
                    <a:pt x="27" y="7"/>
                    <a:pt x="27" y="4"/>
                    <a:pt x="27" y="1"/>
                  </a:cubicBezTo>
                  <a:cubicBezTo>
                    <a:pt x="27" y="1"/>
                    <a:pt x="27" y="0"/>
                    <a:pt x="27" y="0"/>
                  </a:cubicBezTo>
                  <a:cubicBezTo>
                    <a:pt x="32" y="0"/>
                    <a:pt x="38" y="0"/>
                    <a:pt x="43" y="0"/>
                  </a:cubicBezTo>
                  <a:moveTo>
                    <a:pt x="43" y="76"/>
                  </a:moveTo>
                  <a:cubicBezTo>
                    <a:pt x="43" y="79"/>
                    <a:pt x="43" y="82"/>
                    <a:pt x="43" y="85"/>
                  </a:cubicBezTo>
                  <a:cubicBezTo>
                    <a:pt x="43" y="85"/>
                    <a:pt x="43" y="86"/>
                    <a:pt x="44" y="85"/>
                  </a:cubicBezTo>
                  <a:cubicBezTo>
                    <a:pt x="47" y="85"/>
                    <a:pt x="50" y="83"/>
                    <a:pt x="52" y="80"/>
                  </a:cubicBezTo>
                  <a:cubicBezTo>
                    <a:pt x="54" y="76"/>
                    <a:pt x="53" y="71"/>
                    <a:pt x="49" y="69"/>
                  </a:cubicBezTo>
                  <a:cubicBezTo>
                    <a:pt x="47" y="68"/>
                    <a:pt x="45" y="67"/>
                    <a:pt x="44" y="66"/>
                  </a:cubicBezTo>
                  <a:cubicBezTo>
                    <a:pt x="43" y="66"/>
                    <a:pt x="43" y="66"/>
                    <a:pt x="43" y="67"/>
                  </a:cubicBezTo>
                  <a:cubicBezTo>
                    <a:pt x="43" y="70"/>
                    <a:pt x="43" y="73"/>
                    <a:pt x="43" y="76"/>
                  </a:cubicBezTo>
                  <a:moveTo>
                    <a:pt x="27" y="36"/>
                  </a:moveTo>
                  <a:cubicBezTo>
                    <a:pt x="27" y="33"/>
                    <a:pt x="27" y="30"/>
                    <a:pt x="27" y="28"/>
                  </a:cubicBezTo>
                  <a:cubicBezTo>
                    <a:pt x="27" y="27"/>
                    <a:pt x="27" y="27"/>
                    <a:pt x="26" y="27"/>
                  </a:cubicBezTo>
                  <a:cubicBezTo>
                    <a:pt x="25" y="27"/>
                    <a:pt x="24" y="28"/>
                    <a:pt x="24" y="28"/>
                  </a:cubicBezTo>
                  <a:cubicBezTo>
                    <a:pt x="20" y="30"/>
                    <a:pt x="18" y="32"/>
                    <a:pt x="18" y="37"/>
                  </a:cubicBezTo>
                  <a:cubicBezTo>
                    <a:pt x="18" y="40"/>
                    <a:pt x="19" y="42"/>
                    <a:pt x="22" y="43"/>
                  </a:cubicBezTo>
                  <a:cubicBezTo>
                    <a:pt x="23" y="44"/>
                    <a:pt x="25" y="44"/>
                    <a:pt x="26" y="45"/>
                  </a:cubicBezTo>
                  <a:cubicBezTo>
                    <a:pt x="27" y="45"/>
                    <a:pt x="27" y="45"/>
                    <a:pt x="27" y="44"/>
                  </a:cubicBezTo>
                  <a:cubicBezTo>
                    <a:pt x="27" y="41"/>
                    <a:pt x="27" y="39"/>
                    <a:pt x="27" y="36"/>
                  </a:cubicBezTo>
                </a:path>
              </a:pathLst>
            </a:custGeom>
            <a:solidFill>
              <a:srgbClr val="F3B85C"/>
            </a:solidFill>
            <a:ln>
              <a:noFill/>
            </a:ln>
          </p:spPr>
          <p:txBody>
            <a:bodyPr anchor="ctr"/>
            <a:lstStyle/>
            <a:p>
              <a:pPr algn="ctr"/>
              <a:endParaRPr>
                <a:cs typeface="+mn-ea"/>
                <a:sym typeface="+mn-lt"/>
              </a:endParaRPr>
            </a:p>
          </p:txBody>
        </p:sp>
        <p:sp>
          <p:nvSpPr>
            <p:cNvPr id="166" name="ïS1îďè">
              <a:extLst>
                <a:ext uri="{FF2B5EF4-FFF2-40B4-BE49-F238E27FC236}">
                  <a16:creationId xmlns:a16="http://schemas.microsoft.com/office/drawing/2014/main" id="{01325C38-6960-48A3-85FB-D91ACE235E8E}"/>
                </a:ext>
              </a:extLst>
            </p:cNvPr>
            <p:cNvSpPr/>
            <p:nvPr/>
          </p:nvSpPr>
          <p:spPr bwMode="auto">
            <a:xfrm>
              <a:off x="6788421" y="3928306"/>
              <a:ext cx="101218" cy="16076"/>
            </a:xfrm>
            <a:custGeom>
              <a:avLst/>
              <a:gdLst>
                <a:gd name="T0" fmla="*/ 21 w 25"/>
                <a:gd name="T1" fmla="*/ 0 h 4"/>
                <a:gd name="T2" fmla="*/ 1 w 25"/>
                <a:gd name="T3" fmla="*/ 0 h 4"/>
                <a:gd name="T4" fmla="*/ 0 w 25"/>
                <a:gd name="T5" fmla="*/ 0 h 4"/>
                <a:gd name="T6" fmla="*/ 0 w 25"/>
                <a:gd name="T7" fmla="*/ 4 h 4"/>
                <a:gd name="T8" fmla="*/ 25 w 25"/>
                <a:gd name="T9" fmla="*/ 4 h 4"/>
                <a:gd name="T10" fmla="*/ 21 w 25"/>
                <a:gd name="T11" fmla="*/ 0 h 4"/>
                <a:gd name="T12" fmla="*/ 22 w 25"/>
                <a:gd name="T13" fmla="*/ 0 h 4"/>
                <a:gd name="T14" fmla="*/ 21 w 2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
                  <a:moveTo>
                    <a:pt x="21" y="0"/>
                  </a:moveTo>
                  <a:cubicBezTo>
                    <a:pt x="1" y="0"/>
                    <a:pt x="1" y="0"/>
                    <a:pt x="1" y="0"/>
                  </a:cubicBezTo>
                  <a:cubicBezTo>
                    <a:pt x="0" y="0"/>
                    <a:pt x="0" y="0"/>
                    <a:pt x="0" y="0"/>
                  </a:cubicBezTo>
                  <a:cubicBezTo>
                    <a:pt x="0" y="4"/>
                    <a:pt x="0" y="4"/>
                    <a:pt x="0" y="4"/>
                  </a:cubicBezTo>
                  <a:cubicBezTo>
                    <a:pt x="25" y="4"/>
                    <a:pt x="25" y="4"/>
                    <a:pt x="25" y="4"/>
                  </a:cubicBezTo>
                  <a:cubicBezTo>
                    <a:pt x="25" y="2"/>
                    <a:pt x="23" y="0"/>
                    <a:pt x="21" y="0"/>
                  </a:cubicBezTo>
                  <a:cubicBezTo>
                    <a:pt x="21" y="0"/>
                    <a:pt x="22" y="0"/>
                    <a:pt x="22" y="0"/>
                  </a:cubicBezTo>
                  <a:cubicBezTo>
                    <a:pt x="22" y="0"/>
                    <a:pt x="21" y="0"/>
                    <a:pt x="21" y="0"/>
                  </a:cubicBezTo>
                </a:path>
              </a:pathLst>
            </a:custGeom>
            <a:solidFill>
              <a:srgbClr val="E2A3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7" name="iṧlïďé">
              <a:extLst>
                <a:ext uri="{FF2B5EF4-FFF2-40B4-BE49-F238E27FC236}">
                  <a16:creationId xmlns:a16="http://schemas.microsoft.com/office/drawing/2014/main" id="{6B67FE2C-CECF-42A9-965F-D6A01FEAAB30}"/>
                </a:ext>
              </a:extLst>
            </p:cNvPr>
            <p:cNvSpPr/>
            <p:nvPr/>
          </p:nvSpPr>
          <p:spPr bwMode="auto">
            <a:xfrm>
              <a:off x="6788421" y="3944382"/>
              <a:ext cx="101218" cy="16076"/>
            </a:xfrm>
            <a:custGeom>
              <a:avLst/>
              <a:gdLst>
                <a:gd name="T0" fmla="*/ 25 w 25"/>
                <a:gd name="T1" fmla="*/ 0 h 4"/>
                <a:gd name="T2" fmla="*/ 0 w 25"/>
                <a:gd name="T3" fmla="*/ 0 h 4"/>
                <a:gd name="T4" fmla="*/ 0 w 25"/>
                <a:gd name="T5" fmla="*/ 4 h 4"/>
                <a:gd name="T6" fmla="*/ 21 w 25"/>
                <a:gd name="T7" fmla="*/ 4 h 4"/>
                <a:gd name="T8" fmla="*/ 25 w 25"/>
                <a:gd name="T9" fmla="*/ 0 h 4"/>
                <a:gd name="T10" fmla="*/ 25 w 25"/>
                <a:gd name="T11" fmla="*/ 0 h 4"/>
              </a:gdLst>
              <a:ahLst/>
              <a:cxnLst>
                <a:cxn ang="0">
                  <a:pos x="T0" y="T1"/>
                </a:cxn>
                <a:cxn ang="0">
                  <a:pos x="T2" y="T3"/>
                </a:cxn>
                <a:cxn ang="0">
                  <a:pos x="T4" y="T5"/>
                </a:cxn>
                <a:cxn ang="0">
                  <a:pos x="T6" y="T7"/>
                </a:cxn>
                <a:cxn ang="0">
                  <a:pos x="T8" y="T9"/>
                </a:cxn>
                <a:cxn ang="0">
                  <a:pos x="T10" y="T11"/>
                </a:cxn>
              </a:cxnLst>
              <a:rect l="0" t="0" r="r" b="b"/>
              <a:pathLst>
                <a:path w="25" h="4">
                  <a:moveTo>
                    <a:pt x="25" y="0"/>
                  </a:moveTo>
                  <a:cubicBezTo>
                    <a:pt x="0" y="0"/>
                    <a:pt x="0" y="0"/>
                    <a:pt x="0" y="0"/>
                  </a:cubicBezTo>
                  <a:cubicBezTo>
                    <a:pt x="0" y="4"/>
                    <a:pt x="0" y="4"/>
                    <a:pt x="0" y="4"/>
                  </a:cubicBezTo>
                  <a:cubicBezTo>
                    <a:pt x="21" y="4"/>
                    <a:pt x="21" y="4"/>
                    <a:pt x="21" y="4"/>
                  </a:cubicBezTo>
                  <a:cubicBezTo>
                    <a:pt x="23" y="4"/>
                    <a:pt x="25" y="2"/>
                    <a:pt x="25" y="0"/>
                  </a:cubicBezTo>
                  <a:cubicBezTo>
                    <a:pt x="25" y="0"/>
                    <a:pt x="25" y="0"/>
                    <a:pt x="25" y="0"/>
                  </a:cubicBezTo>
                </a:path>
              </a:pathLst>
            </a:custGeom>
            <a:solidFill>
              <a:srgbClr val="D67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8" name="ïsḷiḑé">
              <a:extLst>
                <a:ext uri="{FF2B5EF4-FFF2-40B4-BE49-F238E27FC236}">
                  <a16:creationId xmlns:a16="http://schemas.microsoft.com/office/drawing/2014/main" id="{76E92277-EF3F-44D0-AB37-9046DE86659A}"/>
                </a:ext>
              </a:extLst>
            </p:cNvPr>
            <p:cNvSpPr/>
            <p:nvPr/>
          </p:nvSpPr>
          <p:spPr bwMode="auto">
            <a:xfrm>
              <a:off x="6788421" y="3891987"/>
              <a:ext cx="101218" cy="16076"/>
            </a:xfrm>
            <a:custGeom>
              <a:avLst/>
              <a:gdLst>
                <a:gd name="T0" fmla="*/ 21 w 25"/>
                <a:gd name="T1" fmla="*/ 0 h 4"/>
                <a:gd name="T2" fmla="*/ 1 w 25"/>
                <a:gd name="T3" fmla="*/ 0 h 4"/>
                <a:gd name="T4" fmla="*/ 0 w 25"/>
                <a:gd name="T5" fmla="*/ 0 h 4"/>
                <a:gd name="T6" fmla="*/ 0 w 25"/>
                <a:gd name="T7" fmla="*/ 4 h 4"/>
                <a:gd name="T8" fmla="*/ 25 w 25"/>
                <a:gd name="T9" fmla="*/ 4 h 4"/>
                <a:gd name="T10" fmla="*/ 21 w 25"/>
                <a:gd name="T11" fmla="*/ 1 h 4"/>
                <a:gd name="T12" fmla="*/ 22 w 25"/>
                <a:gd name="T13" fmla="*/ 1 h 4"/>
                <a:gd name="T14" fmla="*/ 21 w 2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
                  <a:moveTo>
                    <a:pt x="21" y="0"/>
                  </a:moveTo>
                  <a:cubicBezTo>
                    <a:pt x="1" y="0"/>
                    <a:pt x="1" y="0"/>
                    <a:pt x="1" y="0"/>
                  </a:cubicBezTo>
                  <a:cubicBezTo>
                    <a:pt x="0" y="0"/>
                    <a:pt x="0" y="0"/>
                    <a:pt x="0" y="0"/>
                  </a:cubicBezTo>
                  <a:cubicBezTo>
                    <a:pt x="0" y="4"/>
                    <a:pt x="0" y="4"/>
                    <a:pt x="0" y="4"/>
                  </a:cubicBezTo>
                  <a:cubicBezTo>
                    <a:pt x="25" y="4"/>
                    <a:pt x="25" y="4"/>
                    <a:pt x="25" y="4"/>
                  </a:cubicBezTo>
                  <a:cubicBezTo>
                    <a:pt x="25" y="2"/>
                    <a:pt x="23" y="1"/>
                    <a:pt x="21" y="1"/>
                  </a:cubicBezTo>
                  <a:cubicBezTo>
                    <a:pt x="21" y="1"/>
                    <a:pt x="22" y="1"/>
                    <a:pt x="22" y="1"/>
                  </a:cubicBezTo>
                  <a:cubicBezTo>
                    <a:pt x="22" y="0"/>
                    <a:pt x="21" y="0"/>
                    <a:pt x="21" y="0"/>
                  </a:cubicBezTo>
                </a:path>
              </a:pathLst>
            </a:custGeom>
            <a:solidFill>
              <a:srgbClr val="E2A3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9" name="ïşļidê">
              <a:extLst>
                <a:ext uri="{FF2B5EF4-FFF2-40B4-BE49-F238E27FC236}">
                  <a16:creationId xmlns:a16="http://schemas.microsoft.com/office/drawing/2014/main" id="{134DDAB0-06E8-4C50-BF26-93611F2A242B}"/>
                </a:ext>
              </a:extLst>
            </p:cNvPr>
            <p:cNvSpPr/>
            <p:nvPr/>
          </p:nvSpPr>
          <p:spPr bwMode="auto">
            <a:xfrm>
              <a:off x="6788421" y="3908062"/>
              <a:ext cx="101218" cy="20244"/>
            </a:xfrm>
            <a:custGeom>
              <a:avLst/>
              <a:gdLst>
                <a:gd name="T0" fmla="*/ 25 w 25"/>
                <a:gd name="T1" fmla="*/ 0 h 5"/>
                <a:gd name="T2" fmla="*/ 0 w 25"/>
                <a:gd name="T3" fmla="*/ 0 h 5"/>
                <a:gd name="T4" fmla="*/ 0 w 25"/>
                <a:gd name="T5" fmla="*/ 5 h 5"/>
                <a:gd name="T6" fmla="*/ 21 w 25"/>
                <a:gd name="T7" fmla="*/ 5 h 5"/>
                <a:gd name="T8" fmla="*/ 25 w 25"/>
                <a:gd name="T9" fmla="*/ 1 h 5"/>
                <a:gd name="T10" fmla="*/ 25 w 25"/>
                <a:gd name="T11" fmla="*/ 0 h 5"/>
              </a:gdLst>
              <a:ahLst/>
              <a:cxnLst>
                <a:cxn ang="0">
                  <a:pos x="T0" y="T1"/>
                </a:cxn>
                <a:cxn ang="0">
                  <a:pos x="T2" y="T3"/>
                </a:cxn>
                <a:cxn ang="0">
                  <a:pos x="T4" y="T5"/>
                </a:cxn>
                <a:cxn ang="0">
                  <a:pos x="T6" y="T7"/>
                </a:cxn>
                <a:cxn ang="0">
                  <a:pos x="T8" y="T9"/>
                </a:cxn>
                <a:cxn ang="0">
                  <a:pos x="T10" y="T11"/>
                </a:cxn>
              </a:cxnLst>
              <a:rect l="0" t="0" r="r" b="b"/>
              <a:pathLst>
                <a:path w="25" h="5">
                  <a:moveTo>
                    <a:pt x="25" y="0"/>
                  </a:moveTo>
                  <a:cubicBezTo>
                    <a:pt x="0" y="0"/>
                    <a:pt x="0" y="0"/>
                    <a:pt x="0" y="0"/>
                  </a:cubicBezTo>
                  <a:cubicBezTo>
                    <a:pt x="0" y="5"/>
                    <a:pt x="0" y="5"/>
                    <a:pt x="0" y="5"/>
                  </a:cubicBezTo>
                  <a:cubicBezTo>
                    <a:pt x="21" y="5"/>
                    <a:pt x="21" y="5"/>
                    <a:pt x="21" y="5"/>
                  </a:cubicBezTo>
                  <a:cubicBezTo>
                    <a:pt x="23" y="5"/>
                    <a:pt x="25" y="3"/>
                    <a:pt x="25" y="1"/>
                  </a:cubicBezTo>
                  <a:cubicBezTo>
                    <a:pt x="25" y="1"/>
                    <a:pt x="25" y="1"/>
                    <a:pt x="25" y="0"/>
                  </a:cubicBezTo>
                </a:path>
              </a:pathLst>
            </a:custGeom>
            <a:solidFill>
              <a:srgbClr val="D67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0" name="ïšľïḓé">
              <a:extLst>
                <a:ext uri="{FF2B5EF4-FFF2-40B4-BE49-F238E27FC236}">
                  <a16:creationId xmlns:a16="http://schemas.microsoft.com/office/drawing/2014/main" id="{4C0B7ACC-5AF4-4338-BBEC-54A6E357C8BF}"/>
                </a:ext>
              </a:extLst>
            </p:cNvPr>
            <p:cNvSpPr/>
            <p:nvPr/>
          </p:nvSpPr>
          <p:spPr bwMode="auto">
            <a:xfrm>
              <a:off x="6788421" y="3859835"/>
              <a:ext cx="101218" cy="16076"/>
            </a:xfrm>
            <a:custGeom>
              <a:avLst/>
              <a:gdLst>
                <a:gd name="T0" fmla="*/ 21 w 25"/>
                <a:gd name="T1" fmla="*/ 0 h 4"/>
                <a:gd name="T2" fmla="*/ 0 w 25"/>
                <a:gd name="T3" fmla="*/ 0 h 4"/>
                <a:gd name="T4" fmla="*/ 0 w 25"/>
                <a:gd name="T5" fmla="*/ 4 h 4"/>
                <a:gd name="T6" fmla="*/ 25 w 25"/>
                <a:gd name="T7" fmla="*/ 4 h 4"/>
                <a:gd name="T8" fmla="*/ 22 w 25"/>
                <a:gd name="T9" fmla="*/ 1 h 4"/>
                <a:gd name="T10" fmla="*/ 22 w 25"/>
                <a:gd name="T11" fmla="*/ 0 h 4"/>
                <a:gd name="T12" fmla="*/ 22 w 25"/>
                <a:gd name="T13" fmla="*/ 0 h 4"/>
                <a:gd name="T14" fmla="*/ 22 w 25"/>
                <a:gd name="T15" fmla="*/ 0 h 4"/>
                <a:gd name="T16" fmla="*/ 21 w 2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21" y="0"/>
                  </a:moveTo>
                  <a:cubicBezTo>
                    <a:pt x="0" y="0"/>
                    <a:pt x="0" y="0"/>
                    <a:pt x="0" y="0"/>
                  </a:cubicBezTo>
                  <a:cubicBezTo>
                    <a:pt x="0" y="4"/>
                    <a:pt x="0" y="4"/>
                    <a:pt x="0" y="4"/>
                  </a:cubicBezTo>
                  <a:cubicBezTo>
                    <a:pt x="25" y="4"/>
                    <a:pt x="25" y="4"/>
                    <a:pt x="25" y="4"/>
                  </a:cubicBezTo>
                  <a:cubicBezTo>
                    <a:pt x="25" y="2"/>
                    <a:pt x="23" y="1"/>
                    <a:pt x="22" y="1"/>
                  </a:cubicBezTo>
                  <a:cubicBezTo>
                    <a:pt x="22" y="0"/>
                    <a:pt x="22" y="0"/>
                    <a:pt x="22" y="0"/>
                  </a:cubicBezTo>
                  <a:cubicBezTo>
                    <a:pt x="22" y="0"/>
                    <a:pt x="22" y="0"/>
                    <a:pt x="22" y="0"/>
                  </a:cubicBezTo>
                  <a:cubicBezTo>
                    <a:pt x="22" y="0"/>
                    <a:pt x="22" y="0"/>
                    <a:pt x="22" y="0"/>
                  </a:cubicBezTo>
                  <a:cubicBezTo>
                    <a:pt x="21" y="0"/>
                    <a:pt x="21" y="0"/>
                    <a:pt x="21" y="0"/>
                  </a:cubicBezTo>
                </a:path>
              </a:pathLst>
            </a:custGeom>
            <a:solidFill>
              <a:srgbClr val="E2A3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1" name="iṡļïḋe">
              <a:extLst>
                <a:ext uri="{FF2B5EF4-FFF2-40B4-BE49-F238E27FC236}">
                  <a16:creationId xmlns:a16="http://schemas.microsoft.com/office/drawing/2014/main" id="{F442BFD2-E976-4F5F-8D6A-8922D95EE409}"/>
                </a:ext>
              </a:extLst>
            </p:cNvPr>
            <p:cNvSpPr/>
            <p:nvPr/>
          </p:nvSpPr>
          <p:spPr bwMode="auto">
            <a:xfrm>
              <a:off x="6788421" y="3875911"/>
              <a:ext cx="101218" cy="16076"/>
            </a:xfrm>
            <a:custGeom>
              <a:avLst/>
              <a:gdLst>
                <a:gd name="T0" fmla="*/ 25 w 25"/>
                <a:gd name="T1" fmla="*/ 0 h 4"/>
                <a:gd name="T2" fmla="*/ 0 w 25"/>
                <a:gd name="T3" fmla="*/ 0 h 4"/>
                <a:gd name="T4" fmla="*/ 0 w 25"/>
                <a:gd name="T5" fmla="*/ 4 h 4"/>
                <a:gd name="T6" fmla="*/ 21 w 25"/>
                <a:gd name="T7" fmla="*/ 4 h 4"/>
                <a:gd name="T8" fmla="*/ 25 w 25"/>
                <a:gd name="T9" fmla="*/ 0 h 4"/>
                <a:gd name="T10" fmla="*/ 25 w 25"/>
                <a:gd name="T11" fmla="*/ 0 h 4"/>
              </a:gdLst>
              <a:ahLst/>
              <a:cxnLst>
                <a:cxn ang="0">
                  <a:pos x="T0" y="T1"/>
                </a:cxn>
                <a:cxn ang="0">
                  <a:pos x="T2" y="T3"/>
                </a:cxn>
                <a:cxn ang="0">
                  <a:pos x="T4" y="T5"/>
                </a:cxn>
                <a:cxn ang="0">
                  <a:pos x="T6" y="T7"/>
                </a:cxn>
                <a:cxn ang="0">
                  <a:pos x="T8" y="T9"/>
                </a:cxn>
                <a:cxn ang="0">
                  <a:pos x="T10" y="T11"/>
                </a:cxn>
              </a:cxnLst>
              <a:rect l="0" t="0" r="r" b="b"/>
              <a:pathLst>
                <a:path w="25" h="4">
                  <a:moveTo>
                    <a:pt x="25" y="0"/>
                  </a:moveTo>
                  <a:cubicBezTo>
                    <a:pt x="0" y="0"/>
                    <a:pt x="0" y="0"/>
                    <a:pt x="0" y="0"/>
                  </a:cubicBezTo>
                  <a:cubicBezTo>
                    <a:pt x="0" y="4"/>
                    <a:pt x="0" y="4"/>
                    <a:pt x="0" y="4"/>
                  </a:cubicBezTo>
                  <a:cubicBezTo>
                    <a:pt x="21" y="4"/>
                    <a:pt x="21" y="4"/>
                    <a:pt x="21" y="4"/>
                  </a:cubicBezTo>
                  <a:cubicBezTo>
                    <a:pt x="23" y="4"/>
                    <a:pt x="25" y="3"/>
                    <a:pt x="25" y="0"/>
                  </a:cubicBezTo>
                  <a:cubicBezTo>
                    <a:pt x="25" y="0"/>
                    <a:pt x="25" y="0"/>
                    <a:pt x="25" y="0"/>
                  </a:cubicBezTo>
                </a:path>
              </a:pathLst>
            </a:custGeom>
            <a:solidFill>
              <a:srgbClr val="D67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2" name="i$lîdê">
              <a:extLst>
                <a:ext uri="{FF2B5EF4-FFF2-40B4-BE49-F238E27FC236}">
                  <a16:creationId xmlns:a16="http://schemas.microsoft.com/office/drawing/2014/main" id="{BE1E567A-ACB1-4841-AAC1-DC6BA1A9580F}"/>
                </a:ext>
              </a:extLst>
            </p:cNvPr>
            <p:cNvSpPr/>
            <p:nvPr/>
          </p:nvSpPr>
          <p:spPr bwMode="auto">
            <a:xfrm>
              <a:off x="6783063" y="3666927"/>
              <a:ext cx="543936" cy="1281297"/>
            </a:xfrm>
            <a:custGeom>
              <a:avLst/>
              <a:gdLst>
                <a:gd name="T0" fmla="*/ 0 w 133"/>
                <a:gd name="T1" fmla="*/ 0 h 318"/>
                <a:gd name="T2" fmla="*/ 0 w 133"/>
                <a:gd name="T3" fmla="*/ 318 h 318"/>
                <a:gd name="T4" fmla="*/ 84 w 133"/>
                <a:gd name="T5" fmla="*/ 305 h 318"/>
                <a:gd name="T6" fmla="*/ 88 w 133"/>
                <a:gd name="T7" fmla="*/ 304 h 318"/>
                <a:gd name="T8" fmla="*/ 101 w 133"/>
                <a:gd name="T9" fmla="*/ 306 h 318"/>
                <a:gd name="T10" fmla="*/ 112 w 133"/>
                <a:gd name="T11" fmla="*/ 307 h 318"/>
                <a:gd name="T12" fmla="*/ 117 w 133"/>
                <a:gd name="T13" fmla="*/ 307 h 318"/>
                <a:gd name="T14" fmla="*/ 124 w 133"/>
                <a:gd name="T15" fmla="*/ 274 h 318"/>
                <a:gd name="T16" fmla="*/ 20 w 133"/>
                <a:gd name="T17" fmla="*/ 72 h 318"/>
                <a:gd name="T18" fmla="*/ 21 w 133"/>
                <a:gd name="T19" fmla="*/ 72 h 318"/>
                <a:gd name="T20" fmla="*/ 25 w 133"/>
                <a:gd name="T21" fmla="*/ 68 h 318"/>
                <a:gd name="T22" fmla="*/ 21 w 133"/>
                <a:gd name="T23" fmla="*/ 64 h 318"/>
                <a:gd name="T24" fmla="*/ 25 w 133"/>
                <a:gd name="T25" fmla="*/ 60 h 318"/>
                <a:gd name="T26" fmla="*/ 21 w 133"/>
                <a:gd name="T27" fmla="*/ 56 h 318"/>
                <a:gd name="T28" fmla="*/ 25 w 133"/>
                <a:gd name="T29" fmla="*/ 52 h 318"/>
                <a:gd name="T30" fmla="*/ 22 w 133"/>
                <a:gd name="T31" fmla="*/ 48 h 318"/>
                <a:gd name="T32" fmla="*/ 46 w 133"/>
                <a:gd name="T33" fmla="*/ 9 h 318"/>
                <a:gd name="T34" fmla="*/ 43 w 133"/>
                <a:gd name="T35" fmla="*/ 8 h 318"/>
                <a:gd name="T36" fmla="*/ 19 w 133"/>
                <a:gd name="T37" fmla="*/ 21 h 318"/>
                <a:gd name="T38" fmla="*/ 16 w 133"/>
                <a:gd name="T39" fmla="*/ 22 h 318"/>
                <a:gd name="T40" fmla="*/ 0 w 133"/>
                <a:gd name="T4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318">
                  <a:moveTo>
                    <a:pt x="0" y="0"/>
                  </a:moveTo>
                  <a:cubicBezTo>
                    <a:pt x="0" y="318"/>
                    <a:pt x="0" y="318"/>
                    <a:pt x="0" y="318"/>
                  </a:cubicBezTo>
                  <a:cubicBezTo>
                    <a:pt x="45" y="318"/>
                    <a:pt x="74" y="306"/>
                    <a:pt x="84" y="305"/>
                  </a:cubicBezTo>
                  <a:cubicBezTo>
                    <a:pt x="86" y="304"/>
                    <a:pt x="87" y="304"/>
                    <a:pt x="88" y="304"/>
                  </a:cubicBezTo>
                  <a:cubicBezTo>
                    <a:pt x="92" y="304"/>
                    <a:pt x="97" y="305"/>
                    <a:pt x="101" y="306"/>
                  </a:cubicBezTo>
                  <a:cubicBezTo>
                    <a:pt x="105" y="307"/>
                    <a:pt x="109" y="307"/>
                    <a:pt x="112" y="307"/>
                  </a:cubicBezTo>
                  <a:cubicBezTo>
                    <a:pt x="114" y="307"/>
                    <a:pt x="116" y="307"/>
                    <a:pt x="117" y="307"/>
                  </a:cubicBezTo>
                  <a:cubicBezTo>
                    <a:pt x="123" y="304"/>
                    <a:pt x="129" y="296"/>
                    <a:pt x="124" y="274"/>
                  </a:cubicBezTo>
                  <a:cubicBezTo>
                    <a:pt x="118" y="249"/>
                    <a:pt x="133" y="123"/>
                    <a:pt x="20" y="72"/>
                  </a:cubicBezTo>
                  <a:cubicBezTo>
                    <a:pt x="21" y="72"/>
                    <a:pt x="21" y="72"/>
                    <a:pt x="21" y="72"/>
                  </a:cubicBezTo>
                  <a:cubicBezTo>
                    <a:pt x="23" y="72"/>
                    <a:pt x="25" y="71"/>
                    <a:pt x="25" y="68"/>
                  </a:cubicBezTo>
                  <a:cubicBezTo>
                    <a:pt x="25" y="66"/>
                    <a:pt x="23" y="64"/>
                    <a:pt x="21" y="64"/>
                  </a:cubicBezTo>
                  <a:cubicBezTo>
                    <a:pt x="23" y="64"/>
                    <a:pt x="25" y="62"/>
                    <a:pt x="25" y="60"/>
                  </a:cubicBezTo>
                  <a:cubicBezTo>
                    <a:pt x="25" y="58"/>
                    <a:pt x="23" y="56"/>
                    <a:pt x="21" y="56"/>
                  </a:cubicBezTo>
                  <a:cubicBezTo>
                    <a:pt x="23" y="56"/>
                    <a:pt x="25" y="54"/>
                    <a:pt x="25" y="52"/>
                  </a:cubicBezTo>
                  <a:cubicBezTo>
                    <a:pt x="25" y="50"/>
                    <a:pt x="23" y="48"/>
                    <a:pt x="22" y="48"/>
                  </a:cubicBezTo>
                  <a:cubicBezTo>
                    <a:pt x="39" y="15"/>
                    <a:pt x="49" y="14"/>
                    <a:pt x="46" y="9"/>
                  </a:cubicBezTo>
                  <a:cubicBezTo>
                    <a:pt x="46" y="8"/>
                    <a:pt x="45" y="8"/>
                    <a:pt x="43" y="8"/>
                  </a:cubicBezTo>
                  <a:cubicBezTo>
                    <a:pt x="38" y="8"/>
                    <a:pt x="26" y="14"/>
                    <a:pt x="19" y="21"/>
                  </a:cubicBezTo>
                  <a:cubicBezTo>
                    <a:pt x="18" y="21"/>
                    <a:pt x="17" y="22"/>
                    <a:pt x="16" y="22"/>
                  </a:cubicBezTo>
                  <a:cubicBezTo>
                    <a:pt x="10" y="22"/>
                    <a:pt x="8" y="0"/>
                    <a:pt x="0" y="0"/>
                  </a:cubicBezTo>
                </a:path>
              </a:pathLst>
            </a:custGeom>
            <a:solidFill>
              <a:schemeClr val="tx1">
                <a:alpha val="28000"/>
              </a:schemeClr>
            </a:solidFill>
            <a:ln>
              <a:noFill/>
            </a:ln>
          </p:spPr>
          <p:txBody>
            <a:bodyPr anchor="ctr"/>
            <a:lstStyle/>
            <a:p>
              <a:pPr algn="ctr"/>
              <a:endParaRPr dirty="0">
                <a:cs typeface="+mn-ea"/>
                <a:sym typeface="+mn-lt"/>
              </a:endParaRPr>
            </a:p>
          </p:txBody>
        </p:sp>
        <p:sp>
          <p:nvSpPr>
            <p:cNvPr id="173" name="iSľîďé">
              <a:extLst>
                <a:ext uri="{FF2B5EF4-FFF2-40B4-BE49-F238E27FC236}">
                  <a16:creationId xmlns:a16="http://schemas.microsoft.com/office/drawing/2014/main" id="{C7A3B926-B9F6-4E15-8F2B-F82102838C86}"/>
                </a:ext>
              </a:extLst>
            </p:cNvPr>
            <p:cNvSpPr/>
            <p:nvPr/>
          </p:nvSpPr>
          <p:spPr bwMode="auto">
            <a:xfrm>
              <a:off x="5696714" y="4180168"/>
              <a:ext cx="828141" cy="763735"/>
            </a:xfrm>
            <a:custGeom>
              <a:avLst/>
              <a:gdLst>
                <a:gd name="T0" fmla="*/ 258 w 268"/>
                <a:gd name="T1" fmla="*/ 203 h 247"/>
                <a:gd name="T2" fmla="*/ 150 w 268"/>
                <a:gd name="T3" fmla="*/ 0 h 247"/>
                <a:gd name="T4" fmla="*/ 118 w 268"/>
                <a:gd name="T5" fmla="*/ 0 h 247"/>
                <a:gd name="T6" fmla="*/ 10 w 268"/>
                <a:gd name="T7" fmla="*/ 203 h 247"/>
                <a:gd name="T8" fmla="*/ 17 w 268"/>
                <a:gd name="T9" fmla="*/ 236 h 247"/>
                <a:gd name="T10" fmla="*/ 33 w 268"/>
                <a:gd name="T11" fmla="*/ 235 h 247"/>
                <a:gd name="T12" fmla="*/ 49 w 268"/>
                <a:gd name="T13" fmla="*/ 234 h 247"/>
                <a:gd name="T14" fmla="*/ 134 w 268"/>
                <a:gd name="T15" fmla="*/ 247 h 247"/>
                <a:gd name="T16" fmla="*/ 218 w 268"/>
                <a:gd name="T17" fmla="*/ 234 h 247"/>
                <a:gd name="T18" fmla="*/ 235 w 268"/>
                <a:gd name="T19" fmla="*/ 235 h 247"/>
                <a:gd name="T20" fmla="*/ 251 w 268"/>
                <a:gd name="T21" fmla="*/ 236 h 247"/>
                <a:gd name="T22" fmla="*/ 258 w 268"/>
                <a:gd name="T23" fmla="*/ 20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247">
                  <a:moveTo>
                    <a:pt x="258" y="203"/>
                  </a:moveTo>
                  <a:cubicBezTo>
                    <a:pt x="252" y="178"/>
                    <a:pt x="268" y="49"/>
                    <a:pt x="150" y="0"/>
                  </a:cubicBezTo>
                  <a:cubicBezTo>
                    <a:pt x="118" y="0"/>
                    <a:pt x="118" y="0"/>
                    <a:pt x="118" y="0"/>
                  </a:cubicBezTo>
                  <a:cubicBezTo>
                    <a:pt x="0" y="49"/>
                    <a:pt x="16" y="178"/>
                    <a:pt x="10" y="203"/>
                  </a:cubicBezTo>
                  <a:cubicBezTo>
                    <a:pt x="4" y="225"/>
                    <a:pt x="11" y="233"/>
                    <a:pt x="17" y="236"/>
                  </a:cubicBezTo>
                  <a:cubicBezTo>
                    <a:pt x="21" y="238"/>
                    <a:pt x="27" y="236"/>
                    <a:pt x="33" y="235"/>
                  </a:cubicBezTo>
                  <a:cubicBezTo>
                    <a:pt x="39" y="234"/>
                    <a:pt x="45" y="233"/>
                    <a:pt x="49" y="234"/>
                  </a:cubicBezTo>
                  <a:cubicBezTo>
                    <a:pt x="59" y="236"/>
                    <a:pt x="88" y="247"/>
                    <a:pt x="134" y="247"/>
                  </a:cubicBezTo>
                  <a:cubicBezTo>
                    <a:pt x="179" y="247"/>
                    <a:pt x="208" y="236"/>
                    <a:pt x="218" y="234"/>
                  </a:cubicBezTo>
                  <a:cubicBezTo>
                    <a:pt x="223" y="233"/>
                    <a:pt x="229" y="234"/>
                    <a:pt x="235" y="235"/>
                  </a:cubicBezTo>
                  <a:cubicBezTo>
                    <a:pt x="241" y="236"/>
                    <a:pt x="247" y="238"/>
                    <a:pt x="251" y="236"/>
                  </a:cubicBezTo>
                  <a:cubicBezTo>
                    <a:pt x="257" y="233"/>
                    <a:pt x="263" y="225"/>
                    <a:pt x="258" y="203"/>
                  </a:cubicBezTo>
                </a:path>
              </a:pathLst>
            </a:custGeom>
            <a:solidFill>
              <a:srgbClr val="4E61A4"/>
            </a:solidFill>
            <a:ln>
              <a:noFill/>
            </a:ln>
          </p:spPr>
          <p:txBody>
            <a:bodyPr anchor="ctr"/>
            <a:lstStyle/>
            <a:p>
              <a:pPr algn="ctr"/>
              <a:endParaRPr>
                <a:cs typeface="+mn-ea"/>
                <a:sym typeface="+mn-lt"/>
              </a:endParaRPr>
            </a:p>
          </p:txBody>
        </p:sp>
        <p:sp>
          <p:nvSpPr>
            <p:cNvPr id="174" name="ïṡļïḍé">
              <a:extLst>
                <a:ext uri="{FF2B5EF4-FFF2-40B4-BE49-F238E27FC236}">
                  <a16:creationId xmlns:a16="http://schemas.microsoft.com/office/drawing/2014/main" id="{74D4DF72-C8D1-455C-9834-39D546C80943}"/>
                </a:ext>
              </a:extLst>
            </p:cNvPr>
            <p:cNvSpPr/>
            <p:nvPr/>
          </p:nvSpPr>
          <p:spPr bwMode="auto">
            <a:xfrm>
              <a:off x="5959362" y="3960457"/>
              <a:ext cx="302845" cy="163984"/>
            </a:xfrm>
            <a:custGeom>
              <a:avLst/>
              <a:gdLst>
                <a:gd name="T0" fmla="*/ 95 w 98"/>
                <a:gd name="T1" fmla="*/ 10 h 53"/>
                <a:gd name="T2" fmla="*/ 68 w 98"/>
                <a:gd name="T3" fmla="*/ 21 h 53"/>
                <a:gd name="T4" fmla="*/ 49 w 98"/>
                <a:gd name="T5" fmla="*/ 0 h 53"/>
                <a:gd name="T6" fmla="*/ 30 w 98"/>
                <a:gd name="T7" fmla="*/ 21 h 53"/>
                <a:gd name="T8" fmla="*/ 2 w 98"/>
                <a:gd name="T9" fmla="*/ 10 h 53"/>
                <a:gd name="T10" fmla="*/ 30 w 98"/>
                <a:gd name="T11" fmla="*/ 53 h 53"/>
                <a:gd name="T12" fmla="*/ 49 w 98"/>
                <a:gd name="T13" fmla="*/ 53 h 53"/>
                <a:gd name="T14" fmla="*/ 68 w 98"/>
                <a:gd name="T15" fmla="*/ 53 h 53"/>
                <a:gd name="T16" fmla="*/ 95 w 98"/>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3">
                  <a:moveTo>
                    <a:pt x="95" y="10"/>
                  </a:moveTo>
                  <a:cubicBezTo>
                    <a:pt x="93" y="5"/>
                    <a:pt x="77" y="13"/>
                    <a:pt x="68" y="21"/>
                  </a:cubicBezTo>
                  <a:cubicBezTo>
                    <a:pt x="59" y="28"/>
                    <a:pt x="58" y="0"/>
                    <a:pt x="49" y="0"/>
                  </a:cubicBezTo>
                  <a:cubicBezTo>
                    <a:pt x="40" y="0"/>
                    <a:pt x="39" y="28"/>
                    <a:pt x="30" y="21"/>
                  </a:cubicBezTo>
                  <a:cubicBezTo>
                    <a:pt x="20" y="13"/>
                    <a:pt x="5" y="5"/>
                    <a:pt x="2" y="10"/>
                  </a:cubicBezTo>
                  <a:cubicBezTo>
                    <a:pt x="0" y="14"/>
                    <a:pt x="11" y="15"/>
                    <a:pt x="30" y="53"/>
                  </a:cubicBezTo>
                  <a:cubicBezTo>
                    <a:pt x="49" y="53"/>
                    <a:pt x="49" y="53"/>
                    <a:pt x="49" y="53"/>
                  </a:cubicBezTo>
                  <a:cubicBezTo>
                    <a:pt x="68" y="53"/>
                    <a:pt x="68" y="53"/>
                    <a:pt x="68" y="53"/>
                  </a:cubicBezTo>
                  <a:cubicBezTo>
                    <a:pt x="87" y="15"/>
                    <a:pt x="98" y="14"/>
                    <a:pt x="95" y="10"/>
                  </a:cubicBezTo>
                </a:path>
              </a:pathLst>
            </a:custGeom>
            <a:solidFill>
              <a:srgbClr val="4E61A4"/>
            </a:solidFill>
            <a:ln>
              <a:noFill/>
            </a:ln>
          </p:spPr>
          <p:txBody>
            <a:bodyPr anchor="ctr"/>
            <a:lstStyle/>
            <a:p>
              <a:pPr algn="ctr"/>
              <a:endParaRPr>
                <a:cs typeface="+mn-ea"/>
                <a:sym typeface="+mn-lt"/>
              </a:endParaRPr>
            </a:p>
          </p:txBody>
        </p:sp>
        <p:sp>
          <p:nvSpPr>
            <p:cNvPr id="175" name="ïṣlíḍê">
              <a:extLst>
                <a:ext uri="{FF2B5EF4-FFF2-40B4-BE49-F238E27FC236}">
                  <a16:creationId xmlns:a16="http://schemas.microsoft.com/office/drawing/2014/main" id="{9C8CCA92-7918-4277-9027-64BA7C48468D}"/>
                </a:ext>
              </a:extLst>
            </p:cNvPr>
            <p:cNvSpPr/>
            <p:nvPr/>
          </p:nvSpPr>
          <p:spPr bwMode="auto">
            <a:xfrm>
              <a:off x="6033361" y="4161440"/>
              <a:ext cx="154849" cy="24666"/>
            </a:xfrm>
            <a:custGeom>
              <a:avLst/>
              <a:gdLst>
                <a:gd name="T0" fmla="*/ 46 w 50"/>
                <a:gd name="T1" fmla="*/ 8 h 8"/>
                <a:gd name="T2" fmla="*/ 4 w 50"/>
                <a:gd name="T3" fmla="*/ 8 h 8"/>
                <a:gd name="T4" fmla="*/ 0 w 50"/>
                <a:gd name="T5" fmla="*/ 4 h 8"/>
                <a:gd name="T6" fmla="*/ 4 w 50"/>
                <a:gd name="T7" fmla="*/ 0 h 8"/>
                <a:gd name="T8" fmla="*/ 46 w 50"/>
                <a:gd name="T9" fmla="*/ 0 h 8"/>
                <a:gd name="T10" fmla="*/ 50 w 50"/>
                <a:gd name="T11" fmla="*/ 4 h 8"/>
                <a:gd name="T12" fmla="*/ 46 w 5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0" h="8">
                  <a:moveTo>
                    <a:pt x="46" y="8"/>
                  </a:moveTo>
                  <a:cubicBezTo>
                    <a:pt x="4" y="8"/>
                    <a:pt x="4" y="8"/>
                    <a:pt x="4" y="8"/>
                  </a:cubicBezTo>
                  <a:cubicBezTo>
                    <a:pt x="2" y="8"/>
                    <a:pt x="0" y="6"/>
                    <a:pt x="0" y="4"/>
                  </a:cubicBezTo>
                  <a:cubicBezTo>
                    <a:pt x="0" y="1"/>
                    <a:pt x="2" y="0"/>
                    <a:pt x="4" y="0"/>
                  </a:cubicBezTo>
                  <a:cubicBezTo>
                    <a:pt x="46" y="0"/>
                    <a:pt x="46" y="0"/>
                    <a:pt x="46" y="0"/>
                  </a:cubicBezTo>
                  <a:cubicBezTo>
                    <a:pt x="48" y="0"/>
                    <a:pt x="50" y="1"/>
                    <a:pt x="50" y="4"/>
                  </a:cubicBezTo>
                  <a:cubicBezTo>
                    <a:pt x="50" y="6"/>
                    <a:pt x="48" y="8"/>
                    <a:pt x="46" y="8"/>
                  </a:cubicBezTo>
                </a:path>
              </a:pathLst>
            </a:custGeom>
            <a:solidFill>
              <a:srgbClr val="E2A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6" name="îşlïďè">
              <a:extLst>
                <a:ext uri="{FF2B5EF4-FFF2-40B4-BE49-F238E27FC236}">
                  <a16:creationId xmlns:a16="http://schemas.microsoft.com/office/drawing/2014/main" id="{354F6698-A233-4F8F-AD79-03543C554619}"/>
                </a:ext>
              </a:extLst>
            </p:cNvPr>
            <p:cNvSpPr/>
            <p:nvPr/>
          </p:nvSpPr>
          <p:spPr bwMode="auto">
            <a:xfrm>
              <a:off x="6033361" y="4173773"/>
              <a:ext cx="154849" cy="12333"/>
            </a:xfrm>
            <a:custGeom>
              <a:avLst/>
              <a:gdLst>
                <a:gd name="T0" fmla="*/ 25 w 50"/>
                <a:gd name="T1" fmla="*/ 0 h 4"/>
                <a:gd name="T2" fmla="*/ 0 w 50"/>
                <a:gd name="T3" fmla="*/ 0 h 4"/>
                <a:gd name="T4" fmla="*/ 0 w 50"/>
                <a:gd name="T5" fmla="*/ 0 h 4"/>
                <a:gd name="T6" fmla="*/ 4 w 50"/>
                <a:gd name="T7" fmla="*/ 4 h 4"/>
                <a:gd name="T8" fmla="*/ 25 w 50"/>
                <a:gd name="T9" fmla="*/ 4 h 4"/>
                <a:gd name="T10" fmla="*/ 25 w 50"/>
                <a:gd name="T11" fmla="*/ 0 h 4"/>
                <a:gd name="T12" fmla="*/ 50 w 50"/>
                <a:gd name="T13" fmla="*/ 0 h 4"/>
                <a:gd name="T14" fmla="*/ 50 w 50"/>
                <a:gd name="T15" fmla="*/ 0 h 4"/>
                <a:gd name="T16" fmla="*/ 50 w 50"/>
                <a:gd name="T17" fmla="*/ 0 h 4"/>
                <a:gd name="T18" fmla="*/ 50 w 5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
                  <a:moveTo>
                    <a:pt x="25" y="0"/>
                  </a:moveTo>
                  <a:cubicBezTo>
                    <a:pt x="0" y="0"/>
                    <a:pt x="0" y="0"/>
                    <a:pt x="0" y="0"/>
                  </a:cubicBezTo>
                  <a:cubicBezTo>
                    <a:pt x="0" y="0"/>
                    <a:pt x="0" y="0"/>
                    <a:pt x="0" y="0"/>
                  </a:cubicBezTo>
                  <a:cubicBezTo>
                    <a:pt x="0" y="2"/>
                    <a:pt x="2" y="4"/>
                    <a:pt x="4" y="4"/>
                  </a:cubicBezTo>
                  <a:cubicBezTo>
                    <a:pt x="25" y="4"/>
                    <a:pt x="25" y="4"/>
                    <a:pt x="25" y="4"/>
                  </a:cubicBezTo>
                  <a:cubicBezTo>
                    <a:pt x="25" y="0"/>
                    <a:pt x="25" y="0"/>
                    <a:pt x="25" y="0"/>
                  </a:cubicBezTo>
                  <a:moveTo>
                    <a:pt x="50" y="0"/>
                  </a:moveTo>
                  <a:cubicBezTo>
                    <a:pt x="50" y="0"/>
                    <a:pt x="50" y="0"/>
                    <a:pt x="50" y="0"/>
                  </a:cubicBezTo>
                  <a:cubicBezTo>
                    <a:pt x="50" y="0"/>
                    <a:pt x="50" y="0"/>
                    <a:pt x="50" y="0"/>
                  </a:cubicBezTo>
                  <a:cubicBezTo>
                    <a:pt x="50" y="0"/>
                    <a:pt x="50" y="0"/>
                    <a:pt x="50" y="0"/>
                  </a:cubicBezTo>
                </a:path>
              </a:pathLst>
            </a:custGeom>
            <a:solidFill>
              <a:srgbClr val="D67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ïṩḷíḓè">
              <a:extLst>
                <a:ext uri="{FF2B5EF4-FFF2-40B4-BE49-F238E27FC236}">
                  <a16:creationId xmlns:a16="http://schemas.microsoft.com/office/drawing/2014/main" id="{4B214D07-455C-41EE-A1EA-B531E2332607}"/>
                </a:ext>
              </a:extLst>
            </p:cNvPr>
            <p:cNvSpPr/>
            <p:nvPr/>
          </p:nvSpPr>
          <p:spPr bwMode="auto">
            <a:xfrm>
              <a:off x="6033361" y="4133576"/>
              <a:ext cx="154849" cy="27864"/>
            </a:xfrm>
            <a:custGeom>
              <a:avLst/>
              <a:gdLst>
                <a:gd name="T0" fmla="*/ 46 w 50"/>
                <a:gd name="T1" fmla="*/ 9 h 9"/>
                <a:gd name="T2" fmla="*/ 4 w 50"/>
                <a:gd name="T3" fmla="*/ 9 h 9"/>
                <a:gd name="T4" fmla="*/ 0 w 50"/>
                <a:gd name="T5" fmla="*/ 4 h 9"/>
                <a:gd name="T6" fmla="*/ 4 w 50"/>
                <a:gd name="T7" fmla="*/ 0 h 9"/>
                <a:gd name="T8" fmla="*/ 46 w 50"/>
                <a:gd name="T9" fmla="*/ 0 h 9"/>
                <a:gd name="T10" fmla="*/ 50 w 50"/>
                <a:gd name="T11" fmla="*/ 4 h 9"/>
                <a:gd name="T12" fmla="*/ 46 w 5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0" h="9">
                  <a:moveTo>
                    <a:pt x="46" y="9"/>
                  </a:moveTo>
                  <a:cubicBezTo>
                    <a:pt x="4" y="9"/>
                    <a:pt x="4" y="9"/>
                    <a:pt x="4" y="9"/>
                  </a:cubicBezTo>
                  <a:cubicBezTo>
                    <a:pt x="2" y="9"/>
                    <a:pt x="0" y="7"/>
                    <a:pt x="0" y="4"/>
                  </a:cubicBezTo>
                  <a:cubicBezTo>
                    <a:pt x="0" y="2"/>
                    <a:pt x="2" y="0"/>
                    <a:pt x="4" y="0"/>
                  </a:cubicBezTo>
                  <a:cubicBezTo>
                    <a:pt x="46" y="0"/>
                    <a:pt x="46" y="0"/>
                    <a:pt x="46" y="0"/>
                  </a:cubicBezTo>
                  <a:cubicBezTo>
                    <a:pt x="48" y="0"/>
                    <a:pt x="50" y="2"/>
                    <a:pt x="50" y="4"/>
                  </a:cubicBezTo>
                  <a:cubicBezTo>
                    <a:pt x="50" y="7"/>
                    <a:pt x="48" y="9"/>
                    <a:pt x="46" y="9"/>
                  </a:cubicBezTo>
                </a:path>
              </a:pathLst>
            </a:custGeom>
            <a:solidFill>
              <a:srgbClr val="E2A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8" name="íš1íḑe">
              <a:extLst>
                <a:ext uri="{FF2B5EF4-FFF2-40B4-BE49-F238E27FC236}">
                  <a16:creationId xmlns:a16="http://schemas.microsoft.com/office/drawing/2014/main" id="{DA5CB1C8-A6A8-4747-9128-83DB8BF675D9}"/>
                </a:ext>
              </a:extLst>
            </p:cNvPr>
            <p:cNvSpPr/>
            <p:nvPr/>
          </p:nvSpPr>
          <p:spPr bwMode="auto">
            <a:xfrm>
              <a:off x="6033361" y="4145909"/>
              <a:ext cx="154849" cy="15531"/>
            </a:xfrm>
            <a:custGeom>
              <a:avLst/>
              <a:gdLst>
                <a:gd name="T0" fmla="*/ 25 w 50"/>
                <a:gd name="T1" fmla="*/ 0 h 5"/>
                <a:gd name="T2" fmla="*/ 0 w 50"/>
                <a:gd name="T3" fmla="*/ 0 h 5"/>
                <a:gd name="T4" fmla="*/ 0 w 50"/>
                <a:gd name="T5" fmla="*/ 0 h 5"/>
                <a:gd name="T6" fmla="*/ 4 w 50"/>
                <a:gd name="T7" fmla="*/ 5 h 5"/>
                <a:gd name="T8" fmla="*/ 25 w 50"/>
                <a:gd name="T9" fmla="*/ 5 h 5"/>
                <a:gd name="T10" fmla="*/ 25 w 50"/>
                <a:gd name="T11" fmla="*/ 0 h 5"/>
                <a:gd name="T12" fmla="*/ 50 w 50"/>
                <a:gd name="T13" fmla="*/ 0 h 5"/>
                <a:gd name="T14" fmla="*/ 50 w 50"/>
                <a:gd name="T15" fmla="*/ 0 h 5"/>
                <a:gd name="T16" fmla="*/ 50 w 50"/>
                <a:gd name="T17" fmla="*/ 1 h 5"/>
                <a:gd name="T18" fmla="*/ 50 w 5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
                  <a:moveTo>
                    <a:pt x="25" y="0"/>
                  </a:moveTo>
                  <a:cubicBezTo>
                    <a:pt x="0" y="0"/>
                    <a:pt x="0" y="0"/>
                    <a:pt x="0" y="0"/>
                  </a:cubicBezTo>
                  <a:cubicBezTo>
                    <a:pt x="0" y="0"/>
                    <a:pt x="0" y="0"/>
                    <a:pt x="0" y="0"/>
                  </a:cubicBezTo>
                  <a:cubicBezTo>
                    <a:pt x="0" y="3"/>
                    <a:pt x="2" y="5"/>
                    <a:pt x="4" y="5"/>
                  </a:cubicBezTo>
                  <a:cubicBezTo>
                    <a:pt x="25" y="5"/>
                    <a:pt x="25" y="5"/>
                    <a:pt x="25" y="5"/>
                  </a:cubicBezTo>
                  <a:cubicBezTo>
                    <a:pt x="25" y="0"/>
                    <a:pt x="25" y="0"/>
                    <a:pt x="25" y="0"/>
                  </a:cubicBezTo>
                  <a:moveTo>
                    <a:pt x="50" y="0"/>
                  </a:moveTo>
                  <a:cubicBezTo>
                    <a:pt x="50" y="0"/>
                    <a:pt x="50" y="0"/>
                    <a:pt x="50" y="0"/>
                  </a:cubicBezTo>
                  <a:cubicBezTo>
                    <a:pt x="50" y="1"/>
                    <a:pt x="50" y="1"/>
                    <a:pt x="50" y="1"/>
                  </a:cubicBezTo>
                  <a:cubicBezTo>
                    <a:pt x="50" y="1"/>
                    <a:pt x="50" y="1"/>
                    <a:pt x="50" y="0"/>
                  </a:cubicBezTo>
                </a:path>
              </a:pathLst>
            </a:custGeom>
            <a:solidFill>
              <a:srgbClr val="D67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iṣ1ïďé">
              <a:extLst>
                <a:ext uri="{FF2B5EF4-FFF2-40B4-BE49-F238E27FC236}">
                  <a16:creationId xmlns:a16="http://schemas.microsoft.com/office/drawing/2014/main" id="{406AF9D1-EA9E-4701-B156-7D56AC816D0A}"/>
                </a:ext>
              </a:extLst>
            </p:cNvPr>
            <p:cNvSpPr/>
            <p:nvPr/>
          </p:nvSpPr>
          <p:spPr bwMode="auto">
            <a:xfrm>
              <a:off x="6033361" y="4108910"/>
              <a:ext cx="154849" cy="24666"/>
            </a:xfrm>
            <a:custGeom>
              <a:avLst/>
              <a:gdLst>
                <a:gd name="T0" fmla="*/ 46 w 50"/>
                <a:gd name="T1" fmla="*/ 8 h 8"/>
                <a:gd name="T2" fmla="*/ 4 w 50"/>
                <a:gd name="T3" fmla="*/ 8 h 8"/>
                <a:gd name="T4" fmla="*/ 0 w 50"/>
                <a:gd name="T5" fmla="*/ 4 h 8"/>
                <a:gd name="T6" fmla="*/ 4 w 50"/>
                <a:gd name="T7" fmla="*/ 0 h 8"/>
                <a:gd name="T8" fmla="*/ 46 w 50"/>
                <a:gd name="T9" fmla="*/ 0 h 8"/>
                <a:gd name="T10" fmla="*/ 50 w 50"/>
                <a:gd name="T11" fmla="*/ 4 h 8"/>
                <a:gd name="T12" fmla="*/ 46 w 5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0" h="8">
                  <a:moveTo>
                    <a:pt x="46" y="8"/>
                  </a:moveTo>
                  <a:cubicBezTo>
                    <a:pt x="4" y="8"/>
                    <a:pt x="4" y="8"/>
                    <a:pt x="4" y="8"/>
                  </a:cubicBezTo>
                  <a:cubicBezTo>
                    <a:pt x="2" y="8"/>
                    <a:pt x="0" y="6"/>
                    <a:pt x="0" y="4"/>
                  </a:cubicBezTo>
                  <a:cubicBezTo>
                    <a:pt x="0" y="2"/>
                    <a:pt x="2" y="0"/>
                    <a:pt x="4" y="0"/>
                  </a:cubicBezTo>
                  <a:cubicBezTo>
                    <a:pt x="46" y="0"/>
                    <a:pt x="46" y="0"/>
                    <a:pt x="46" y="0"/>
                  </a:cubicBezTo>
                  <a:cubicBezTo>
                    <a:pt x="48" y="0"/>
                    <a:pt x="50" y="2"/>
                    <a:pt x="50" y="4"/>
                  </a:cubicBezTo>
                  <a:cubicBezTo>
                    <a:pt x="50" y="6"/>
                    <a:pt x="48" y="8"/>
                    <a:pt x="46" y="8"/>
                  </a:cubicBezTo>
                </a:path>
              </a:pathLst>
            </a:custGeom>
            <a:solidFill>
              <a:srgbClr val="E2A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ïšlíďê">
              <a:extLst>
                <a:ext uri="{FF2B5EF4-FFF2-40B4-BE49-F238E27FC236}">
                  <a16:creationId xmlns:a16="http://schemas.microsoft.com/office/drawing/2014/main" id="{605819E7-D3EC-46F1-A373-74765CD2661E}"/>
                </a:ext>
              </a:extLst>
            </p:cNvPr>
            <p:cNvSpPr/>
            <p:nvPr/>
          </p:nvSpPr>
          <p:spPr bwMode="auto">
            <a:xfrm>
              <a:off x="6033361" y="4121243"/>
              <a:ext cx="154849" cy="12333"/>
            </a:xfrm>
            <a:custGeom>
              <a:avLst/>
              <a:gdLst>
                <a:gd name="T0" fmla="*/ 25 w 50"/>
                <a:gd name="T1" fmla="*/ 0 h 4"/>
                <a:gd name="T2" fmla="*/ 0 w 50"/>
                <a:gd name="T3" fmla="*/ 0 h 4"/>
                <a:gd name="T4" fmla="*/ 0 w 50"/>
                <a:gd name="T5" fmla="*/ 0 h 4"/>
                <a:gd name="T6" fmla="*/ 4 w 50"/>
                <a:gd name="T7" fmla="*/ 4 h 4"/>
                <a:gd name="T8" fmla="*/ 25 w 50"/>
                <a:gd name="T9" fmla="*/ 4 h 4"/>
                <a:gd name="T10" fmla="*/ 25 w 50"/>
                <a:gd name="T11" fmla="*/ 0 h 4"/>
                <a:gd name="T12" fmla="*/ 50 w 50"/>
                <a:gd name="T13" fmla="*/ 0 h 4"/>
                <a:gd name="T14" fmla="*/ 50 w 50"/>
                <a:gd name="T15" fmla="*/ 0 h 4"/>
                <a:gd name="T16" fmla="*/ 50 w 50"/>
                <a:gd name="T17" fmla="*/ 0 h 4"/>
                <a:gd name="T18" fmla="*/ 50 w 5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
                  <a:moveTo>
                    <a:pt x="25" y="0"/>
                  </a:moveTo>
                  <a:cubicBezTo>
                    <a:pt x="0" y="0"/>
                    <a:pt x="0" y="0"/>
                    <a:pt x="0" y="0"/>
                  </a:cubicBezTo>
                  <a:cubicBezTo>
                    <a:pt x="0" y="0"/>
                    <a:pt x="0" y="0"/>
                    <a:pt x="0" y="0"/>
                  </a:cubicBezTo>
                  <a:cubicBezTo>
                    <a:pt x="0" y="2"/>
                    <a:pt x="2" y="4"/>
                    <a:pt x="4" y="4"/>
                  </a:cubicBezTo>
                  <a:cubicBezTo>
                    <a:pt x="25" y="4"/>
                    <a:pt x="25" y="4"/>
                    <a:pt x="25" y="4"/>
                  </a:cubicBezTo>
                  <a:cubicBezTo>
                    <a:pt x="25" y="0"/>
                    <a:pt x="25" y="0"/>
                    <a:pt x="25" y="0"/>
                  </a:cubicBezTo>
                  <a:moveTo>
                    <a:pt x="50" y="0"/>
                  </a:moveTo>
                  <a:cubicBezTo>
                    <a:pt x="50" y="0"/>
                    <a:pt x="50" y="0"/>
                    <a:pt x="50" y="0"/>
                  </a:cubicBezTo>
                  <a:cubicBezTo>
                    <a:pt x="50" y="0"/>
                    <a:pt x="50" y="0"/>
                    <a:pt x="50" y="0"/>
                  </a:cubicBezTo>
                  <a:cubicBezTo>
                    <a:pt x="50" y="0"/>
                    <a:pt x="50" y="0"/>
                    <a:pt x="50" y="0"/>
                  </a:cubicBezTo>
                </a:path>
              </a:pathLst>
            </a:custGeom>
            <a:solidFill>
              <a:srgbClr val="D67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1" name="iş1îḑê">
              <a:extLst>
                <a:ext uri="{FF2B5EF4-FFF2-40B4-BE49-F238E27FC236}">
                  <a16:creationId xmlns:a16="http://schemas.microsoft.com/office/drawing/2014/main" id="{F20F614F-71DC-4E25-8CE2-F099669D1EFF}"/>
                </a:ext>
              </a:extLst>
            </p:cNvPr>
            <p:cNvSpPr/>
            <p:nvPr/>
          </p:nvSpPr>
          <p:spPr bwMode="auto">
            <a:xfrm>
              <a:off x="5897697" y="4421347"/>
              <a:ext cx="426176" cy="426632"/>
            </a:xfrm>
            <a:prstGeom prst="ellipse">
              <a:avLst/>
            </a:prstGeom>
            <a:solidFill>
              <a:schemeClr val="bg1">
                <a:alpha val="44000"/>
              </a:schemeClr>
            </a:solidFill>
            <a:ln>
              <a:noFill/>
            </a:ln>
          </p:spPr>
          <p:txBody>
            <a:bodyPr anchor="ctr"/>
            <a:lstStyle/>
            <a:p>
              <a:pPr algn="ctr"/>
              <a:endParaRPr>
                <a:cs typeface="+mn-ea"/>
                <a:sym typeface="+mn-lt"/>
              </a:endParaRPr>
            </a:p>
          </p:txBody>
        </p:sp>
        <p:sp>
          <p:nvSpPr>
            <p:cNvPr id="182" name="îṡliḑè">
              <a:extLst>
                <a:ext uri="{FF2B5EF4-FFF2-40B4-BE49-F238E27FC236}">
                  <a16:creationId xmlns:a16="http://schemas.microsoft.com/office/drawing/2014/main" id="{41D10FB1-2D98-48B5-8A70-76244B632212}"/>
                </a:ext>
              </a:extLst>
            </p:cNvPr>
            <p:cNvSpPr/>
            <p:nvPr/>
          </p:nvSpPr>
          <p:spPr bwMode="auto">
            <a:xfrm>
              <a:off x="5996394" y="4459345"/>
              <a:ext cx="219254" cy="336646"/>
            </a:xfrm>
            <a:custGeom>
              <a:avLst/>
              <a:gdLst>
                <a:gd name="T0" fmla="*/ 43 w 71"/>
                <a:gd name="T1" fmla="*/ 1 h 109"/>
                <a:gd name="T2" fmla="*/ 44 w 71"/>
                <a:gd name="T3" fmla="*/ 12 h 109"/>
                <a:gd name="T4" fmla="*/ 62 w 71"/>
                <a:gd name="T5" fmla="*/ 22 h 109"/>
                <a:gd name="T6" fmla="*/ 67 w 71"/>
                <a:gd name="T7" fmla="*/ 38 h 109"/>
                <a:gd name="T8" fmla="*/ 66 w 71"/>
                <a:gd name="T9" fmla="*/ 39 h 109"/>
                <a:gd name="T10" fmla="*/ 50 w 71"/>
                <a:gd name="T11" fmla="*/ 38 h 109"/>
                <a:gd name="T12" fmla="*/ 43 w 71"/>
                <a:gd name="T13" fmla="*/ 28 h 109"/>
                <a:gd name="T14" fmla="*/ 43 w 71"/>
                <a:gd name="T15" fmla="*/ 29 h 109"/>
                <a:gd name="T16" fmla="*/ 44 w 71"/>
                <a:gd name="T17" fmla="*/ 49 h 109"/>
                <a:gd name="T18" fmla="*/ 64 w 71"/>
                <a:gd name="T19" fmla="*/ 57 h 109"/>
                <a:gd name="T20" fmla="*/ 69 w 71"/>
                <a:gd name="T21" fmla="*/ 82 h 109"/>
                <a:gd name="T22" fmla="*/ 47 w 71"/>
                <a:gd name="T23" fmla="*/ 100 h 109"/>
                <a:gd name="T24" fmla="*/ 43 w 71"/>
                <a:gd name="T25" fmla="*/ 102 h 109"/>
                <a:gd name="T26" fmla="*/ 42 w 71"/>
                <a:gd name="T27" fmla="*/ 109 h 109"/>
                <a:gd name="T28" fmla="*/ 27 w 71"/>
                <a:gd name="T29" fmla="*/ 108 h 109"/>
                <a:gd name="T30" fmla="*/ 26 w 71"/>
                <a:gd name="T31" fmla="*/ 100 h 109"/>
                <a:gd name="T32" fmla="*/ 2 w 71"/>
                <a:gd name="T33" fmla="*/ 83 h 109"/>
                <a:gd name="T34" fmla="*/ 1 w 71"/>
                <a:gd name="T35" fmla="*/ 73 h 109"/>
                <a:gd name="T36" fmla="*/ 17 w 71"/>
                <a:gd name="T37" fmla="*/ 74 h 109"/>
                <a:gd name="T38" fmla="*/ 26 w 71"/>
                <a:gd name="T39" fmla="*/ 85 h 109"/>
                <a:gd name="T40" fmla="*/ 27 w 71"/>
                <a:gd name="T41" fmla="*/ 84 h 109"/>
                <a:gd name="T42" fmla="*/ 26 w 71"/>
                <a:gd name="T43" fmla="*/ 62 h 109"/>
                <a:gd name="T44" fmla="*/ 1 w 71"/>
                <a:gd name="T45" fmla="*/ 43 h 109"/>
                <a:gd name="T46" fmla="*/ 9 w 71"/>
                <a:gd name="T47" fmla="*/ 19 h 109"/>
                <a:gd name="T48" fmla="*/ 26 w 71"/>
                <a:gd name="T49" fmla="*/ 12 h 109"/>
                <a:gd name="T50" fmla="*/ 27 w 71"/>
                <a:gd name="T51" fmla="*/ 1 h 109"/>
                <a:gd name="T52" fmla="*/ 43 w 71"/>
                <a:gd name="T53" fmla="*/ 0 h 109"/>
                <a:gd name="T54" fmla="*/ 43 w 71"/>
                <a:gd name="T55" fmla="*/ 85 h 109"/>
                <a:gd name="T56" fmla="*/ 52 w 71"/>
                <a:gd name="T57" fmla="*/ 80 h 109"/>
                <a:gd name="T58" fmla="*/ 44 w 71"/>
                <a:gd name="T59" fmla="*/ 66 h 109"/>
                <a:gd name="T60" fmla="*/ 43 w 71"/>
                <a:gd name="T61" fmla="*/ 76 h 109"/>
                <a:gd name="T62" fmla="*/ 27 w 71"/>
                <a:gd name="T63" fmla="*/ 28 h 109"/>
                <a:gd name="T64" fmla="*/ 24 w 71"/>
                <a:gd name="T65" fmla="*/ 28 h 109"/>
                <a:gd name="T66" fmla="*/ 22 w 71"/>
                <a:gd name="T67" fmla="*/ 43 h 109"/>
                <a:gd name="T68" fmla="*/ 27 w 71"/>
                <a:gd name="T69" fmla="*/ 4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109">
                  <a:moveTo>
                    <a:pt x="43" y="0"/>
                  </a:moveTo>
                  <a:cubicBezTo>
                    <a:pt x="43" y="0"/>
                    <a:pt x="43" y="1"/>
                    <a:pt x="43" y="1"/>
                  </a:cubicBezTo>
                  <a:cubicBezTo>
                    <a:pt x="43" y="4"/>
                    <a:pt x="43" y="8"/>
                    <a:pt x="43" y="11"/>
                  </a:cubicBezTo>
                  <a:cubicBezTo>
                    <a:pt x="43" y="12"/>
                    <a:pt x="43" y="12"/>
                    <a:pt x="44" y="12"/>
                  </a:cubicBezTo>
                  <a:cubicBezTo>
                    <a:pt x="45" y="12"/>
                    <a:pt x="47" y="13"/>
                    <a:pt x="49" y="13"/>
                  </a:cubicBezTo>
                  <a:cubicBezTo>
                    <a:pt x="54" y="15"/>
                    <a:pt x="58" y="18"/>
                    <a:pt x="62" y="22"/>
                  </a:cubicBezTo>
                  <a:cubicBezTo>
                    <a:pt x="64" y="25"/>
                    <a:pt x="66" y="29"/>
                    <a:pt x="67" y="33"/>
                  </a:cubicBezTo>
                  <a:cubicBezTo>
                    <a:pt x="67" y="35"/>
                    <a:pt x="67" y="36"/>
                    <a:pt x="67" y="38"/>
                  </a:cubicBezTo>
                  <a:cubicBezTo>
                    <a:pt x="68" y="39"/>
                    <a:pt x="67" y="39"/>
                    <a:pt x="67" y="39"/>
                  </a:cubicBezTo>
                  <a:cubicBezTo>
                    <a:pt x="66" y="39"/>
                    <a:pt x="66" y="39"/>
                    <a:pt x="66" y="39"/>
                  </a:cubicBezTo>
                  <a:cubicBezTo>
                    <a:pt x="61" y="39"/>
                    <a:pt x="56" y="39"/>
                    <a:pt x="52" y="39"/>
                  </a:cubicBezTo>
                  <a:cubicBezTo>
                    <a:pt x="50" y="39"/>
                    <a:pt x="50" y="39"/>
                    <a:pt x="50" y="38"/>
                  </a:cubicBezTo>
                  <a:cubicBezTo>
                    <a:pt x="50" y="35"/>
                    <a:pt x="49" y="32"/>
                    <a:pt x="46" y="30"/>
                  </a:cubicBezTo>
                  <a:cubicBezTo>
                    <a:pt x="45" y="29"/>
                    <a:pt x="44" y="29"/>
                    <a:pt x="43" y="28"/>
                  </a:cubicBezTo>
                  <a:cubicBezTo>
                    <a:pt x="43" y="28"/>
                    <a:pt x="43" y="28"/>
                    <a:pt x="43" y="28"/>
                  </a:cubicBezTo>
                  <a:cubicBezTo>
                    <a:pt x="43" y="29"/>
                    <a:pt x="43" y="29"/>
                    <a:pt x="43" y="29"/>
                  </a:cubicBezTo>
                  <a:cubicBezTo>
                    <a:pt x="43" y="35"/>
                    <a:pt x="43" y="42"/>
                    <a:pt x="43" y="48"/>
                  </a:cubicBezTo>
                  <a:cubicBezTo>
                    <a:pt x="43" y="49"/>
                    <a:pt x="43" y="49"/>
                    <a:pt x="44" y="49"/>
                  </a:cubicBezTo>
                  <a:cubicBezTo>
                    <a:pt x="47" y="50"/>
                    <a:pt x="50" y="51"/>
                    <a:pt x="54" y="52"/>
                  </a:cubicBezTo>
                  <a:cubicBezTo>
                    <a:pt x="57" y="53"/>
                    <a:pt x="61" y="55"/>
                    <a:pt x="64" y="57"/>
                  </a:cubicBezTo>
                  <a:cubicBezTo>
                    <a:pt x="67" y="60"/>
                    <a:pt x="69" y="64"/>
                    <a:pt x="70" y="68"/>
                  </a:cubicBezTo>
                  <a:cubicBezTo>
                    <a:pt x="71" y="73"/>
                    <a:pt x="70" y="77"/>
                    <a:pt x="69" y="82"/>
                  </a:cubicBezTo>
                  <a:cubicBezTo>
                    <a:pt x="67" y="87"/>
                    <a:pt x="65" y="91"/>
                    <a:pt x="61" y="94"/>
                  </a:cubicBezTo>
                  <a:cubicBezTo>
                    <a:pt x="57" y="97"/>
                    <a:pt x="52" y="99"/>
                    <a:pt x="47" y="100"/>
                  </a:cubicBezTo>
                  <a:cubicBezTo>
                    <a:pt x="46" y="100"/>
                    <a:pt x="45" y="100"/>
                    <a:pt x="44" y="101"/>
                  </a:cubicBezTo>
                  <a:cubicBezTo>
                    <a:pt x="43" y="101"/>
                    <a:pt x="43" y="101"/>
                    <a:pt x="43" y="102"/>
                  </a:cubicBezTo>
                  <a:cubicBezTo>
                    <a:pt x="43" y="104"/>
                    <a:pt x="43" y="106"/>
                    <a:pt x="43" y="108"/>
                  </a:cubicBezTo>
                  <a:cubicBezTo>
                    <a:pt x="43" y="109"/>
                    <a:pt x="43" y="109"/>
                    <a:pt x="42" y="109"/>
                  </a:cubicBezTo>
                  <a:cubicBezTo>
                    <a:pt x="37" y="109"/>
                    <a:pt x="33" y="109"/>
                    <a:pt x="28" y="109"/>
                  </a:cubicBezTo>
                  <a:cubicBezTo>
                    <a:pt x="27" y="109"/>
                    <a:pt x="27" y="109"/>
                    <a:pt x="27" y="108"/>
                  </a:cubicBezTo>
                  <a:cubicBezTo>
                    <a:pt x="27" y="106"/>
                    <a:pt x="27" y="104"/>
                    <a:pt x="27" y="102"/>
                  </a:cubicBezTo>
                  <a:cubicBezTo>
                    <a:pt x="27" y="101"/>
                    <a:pt x="27" y="100"/>
                    <a:pt x="26" y="100"/>
                  </a:cubicBezTo>
                  <a:cubicBezTo>
                    <a:pt x="20" y="99"/>
                    <a:pt x="15" y="98"/>
                    <a:pt x="10" y="94"/>
                  </a:cubicBezTo>
                  <a:cubicBezTo>
                    <a:pt x="6" y="91"/>
                    <a:pt x="3" y="88"/>
                    <a:pt x="2" y="83"/>
                  </a:cubicBezTo>
                  <a:cubicBezTo>
                    <a:pt x="0" y="80"/>
                    <a:pt x="0" y="77"/>
                    <a:pt x="0" y="74"/>
                  </a:cubicBezTo>
                  <a:cubicBezTo>
                    <a:pt x="0" y="73"/>
                    <a:pt x="0" y="73"/>
                    <a:pt x="1" y="73"/>
                  </a:cubicBezTo>
                  <a:cubicBezTo>
                    <a:pt x="6" y="73"/>
                    <a:pt x="11" y="73"/>
                    <a:pt x="16" y="73"/>
                  </a:cubicBezTo>
                  <a:cubicBezTo>
                    <a:pt x="16" y="73"/>
                    <a:pt x="17" y="73"/>
                    <a:pt x="17" y="74"/>
                  </a:cubicBezTo>
                  <a:cubicBezTo>
                    <a:pt x="17" y="77"/>
                    <a:pt x="18" y="80"/>
                    <a:pt x="21" y="82"/>
                  </a:cubicBezTo>
                  <a:cubicBezTo>
                    <a:pt x="22" y="83"/>
                    <a:pt x="24" y="84"/>
                    <a:pt x="26" y="85"/>
                  </a:cubicBezTo>
                  <a:cubicBezTo>
                    <a:pt x="27" y="85"/>
                    <a:pt x="27" y="85"/>
                    <a:pt x="27" y="85"/>
                  </a:cubicBezTo>
                  <a:cubicBezTo>
                    <a:pt x="27" y="84"/>
                    <a:pt x="27" y="84"/>
                    <a:pt x="27" y="84"/>
                  </a:cubicBezTo>
                  <a:cubicBezTo>
                    <a:pt x="27" y="77"/>
                    <a:pt x="27" y="71"/>
                    <a:pt x="27" y="64"/>
                  </a:cubicBezTo>
                  <a:cubicBezTo>
                    <a:pt x="27" y="63"/>
                    <a:pt x="27" y="62"/>
                    <a:pt x="26" y="62"/>
                  </a:cubicBezTo>
                  <a:cubicBezTo>
                    <a:pt x="22" y="61"/>
                    <a:pt x="18" y="60"/>
                    <a:pt x="14" y="59"/>
                  </a:cubicBezTo>
                  <a:cubicBezTo>
                    <a:pt x="7" y="56"/>
                    <a:pt x="3" y="50"/>
                    <a:pt x="1" y="43"/>
                  </a:cubicBezTo>
                  <a:cubicBezTo>
                    <a:pt x="1" y="39"/>
                    <a:pt x="1" y="35"/>
                    <a:pt x="2" y="31"/>
                  </a:cubicBezTo>
                  <a:cubicBezTo>
                    <a:pt x="3" y="27"/>
                    <a:pt x="5" y="23"/>
                    <a:pt x="9" y="19"/>
                  </a:cubicBezTo>
                  <a:cubicBezTo>
                    <a:pt x="12" y="16"/>
                    <a:pt x="17" y="14"/>
                    <a:pt x="22" y="12"/>
                  </a:cubicBezTo>
                  <a:cubicBezTo>
                    <a:pt x="23" y="12"/>
                    <a:pt x="25" y="12"/>
                    <a:pt x="26" y="12"/>
                  </a:cubicBezTo>
                  <a:cubicBezTo>
                    <a:pt x="27" y="12"/>
                    <a:pt x="27" y="11"/>
                    <a:pt x="27" y="11"/>
                  </a:cubicBezTo>
                  <a:cubicBezTo>
                    <a:pt x="27" y="7"/>
                    <a:pt x="27" y="4"/>
                    <a:pt x="27" y="1"/>
                  </a:cubicBezTo>
                  <a:cubicBezTo>
                    <a:pt x="27" y="1"/>
                    <a:pt x="27" y="0"/>
                    <a:pt x="27" y="0"/>
                  </a:cubicBezTo>
                  <a:cubicBezTo>
                    <a:pt x="32" y="0"/>
                    <a:pt x="38" y="0"/>
                    <a:pt x="43" y="0"/>
                  </a:cubicBezTo>
                  <a:moveTo>
                    <a:pt x="43" y="76"/>
                  </a:moveTo>
                  <a:cubicBezTo>
                    <a:pt x="43" y="79"/>
                    <a:pt x="43" y="82"/>
                    <a:pt x="43" y="85"/>
                  </a:cubicBezTo>
                  <a:cubicBezTo>
                    <a:pt x="43" y="85"/>
                    <a:pt x="43" y="86"/>
                    <a:pt x="44" y="85"/>
                  </a:cubicBezTo>
                  <a:cubicBezTo>
                    <a:pt x="47" y="85"/>
                    <a:pt x="50" y="83"/>
                    <a:pt x="52" y="80"/>
                  </a:cubicBezTo>
                  <a:cubicBezTo>
                    <a:pt x="54" y="76"/>
                    <a:pt x="53" y="71"/>
                    <a:pt x="49" y="69"/>
                  </a:cubicBezTo>
                  <a:cubicBezTo>
                    <a:pt x="47" y="68"/>
                    <a:pt x="45" y="67"/>
                    <a:pt x="44" y="66"/>
                  </a:cubicBezTo>
                  <a:cubicBezTo>
                    <a:pt x="43" y="66"/>
                    <a:pt x="43" y="66"/>
                    <a:pt x="43" y="67"/>
                  </a:cubicBezTo>
                  <a:cubicBezTo>
                    <a:pt x="43" y="70"/>
                    <a:pt x="43" y="73"/>
                    <a:pt x="43" y="76"/>
                  </a:cubicBezTo>
                  <a:moveTo>
                    <a:pt x="27" y="36"/>
                  </a:moveTo>
                  <a:cubicBezTo>
                    <a:pt x="27" y="33"/>
                    <a:pt x="27" y="30"/>
                    <a:pt x="27" y="28"/>
                  </a:cubicBezTo>
                  <a:cubicBezTo>
                    <a:pt x="27" y="27"/>
                    <a:pt x="27" y="27"/>
                    <a:pt x="26" y="27"/>
                  </a:cubicBezTo>
                  <a:cubicBezTo>
                    <a:pt x="25" y="27"/>
                    <a:pt x="24" y="28"/>
                    <a:pt x="24" y="28"/>
                  </a:cubicBezTo>
                  <a:cubicBezTo>
                    <a:pt x="20" y="30"/>
                    <a:pt x="18" y="32"/>
                    <a:pt x="18" y="37"/>
                  </a:cubicBezTo>
                  <a:cubicBezTo>
                    <a:pt x="18" y="40"/>
                    <a:pt x="19" y="42"/>
                    <a:pt x="22" y="43"/>
                  </a:cubicBezTo>
                  <a:cubicBezTo>
                    <a:pt x="23" y="44"/>
                    <a:pt x="25" y="44"/>
                    <a:pt x="26" y="45"/>
                  </a:cubicBezTo>
                  <a:cubicBezTo>
                    <a:pt x="27" y="45"/>
                    <a:pt x="27" y="45"/>
                    <a:pt x="27" y="44"/>
                  </a:cubicBezTo>
                  <a:cubicBezTo>
                    <a:pt x="27" y="41"/>
                    <a:pt x="27" y="39"/>
                    <a:pt x="27" y="36"/>
                  </a:cubicBezTo>
                </a:path>
              </a:pathLst>
            </a:custGeom>
            <a:solidFill>
              <a:srgbClr val="F3B85C"/>
            </a:solidFill>
            <a:ln>
              <a:noFill/>
            </a:ln>
          </p:spPr>
          <p:txBody>
            <a:bodyPr anchor="ctr"/>
            <a:lstStyle/>
            <a:p>
              <a:pPr algn="ctr"/>
              <a:endParaRPr>
                <a:cs typeface="+mn-ea"/>
                <a:sym typeface="+mn-lt"/>
              </a:endParaRPr>
            </a:p>
          </p:txBody>
        </p:sp>
        <p:sp>
          <p:nvSpPr>
            <p:cNvPr id="183" name="ïS1îďè">
              <a:extLst>
                <a:ext uri="{FF2B5EF4-FFF2-40B4-BE49-F238E27FC236}">
                  <a16:creationId xmlns:a16="http://schemas.microsoft.com/office/drawing/2014/main" id="{3B502D0F-2449-4D2D-B929-C9AE2EE6F7B8}"/>
                </a:ext>
              </a:extLst>
            </p:cNvPr>
            <p:cNvSpPr/>
            <p:nvPr/>
          </p:nvSpPr>
          <p:spPr bwMode="auto">
            <a:xfrm>
              <a:off x="6110556" y="4161440"/>
              <a:ext cx="77652" cy="12333"/>
            </a:xfrm>
            <a:custGeom>
              <a:avLst/>
              <a:gdLst>
                <a:gd name="T0" fmla="*/ 21 w 25"/>
                <a:gd name="T1" fmla="*/ 0 h 4"/>
                <a:gd name="T2" fmla="*/ 1 w 25"/>
                <a:gd name="T3" fmla="*/ 0 h 4"/>
                <a:gd name="T4" fmla="*/ 0 w 25"/>
                <a:gd name="T5" fmla="*/ 0 h 4"/>
                <a:gd name="T6" fmla="*/ 0 w 25"/>
                <a:gd name="T7" fmla="*/ 4 h 4"/>
                <a:gd name="T8" fmla="*/ 25 w 25"/>
                <a:gd name="T9" fmla="*/ 4 h 4"/>
                <a:gd name="T10" fmla="*/ 21 w 25"/>
                <a:gd name="T11" fmla="*/ 0 h 4"/>
                <a:gd name="T12" fmla="*/ 22 w 25"/>
                <a:gd name="T13" fmla="*/ 0 h 4"/>
                <a:gd name="T14" fmla="*/ 21 w 2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
                  <a:moveTo>
                    <a:pt x="21" y="0"/>
                  </a:moveTo>
                  <a:cubicBezTo>
                    <a:pt x="1" y="0"/>
                    <a:pt x="1" y="0"/>
                    <a:pt x="1" y="0"/>
                  </a:cubicBezTo>
                  <a:cubicBezTo>
                    <a:pt x="0" y="0"/>
                    <a:pt x="0" y="0"/>
                    <a:pt x="0" y="0"/>
                  </a:cubicBezTo>
                  <a:cubicBezTo>
                    <a:pt x="0" y="4"/>
                    <a:pt x="0" y="4"/>
                    <a:pt x="0" y="4"/>
                  </a:cubicBezTo>
                  <a:cubicBezTo>
                    <a:pt x="25" y="4"/>
                    <a:pt x="25" y="4"/>
                    <a:pt x="25" y="4"/>
                  </a:cubicBezTo>
                  <a:cubicBezTo>
                    <a:pt x="25" y="2"/>
                    <a:pt x="23" y="0"/>
                    <a:pt x="21" y="0"/>
                  </a:cubicBezTo>
                  <a:cubicBezTo>
                    <a:pt x="21" y="0"/>
                    <a:pt x="22" y="0"/>
                    <a:pt x="22" y="0"/>
                  </a:cubicBezTo>
                  <a:cubicBezTo>
                    <a:pt x="22" y="0"/>
                    <a:pt x="21" y="0"/>
                    <a:pt x="21" y="0"/>
                  </a:cubicBezTo>
                </a:path>
              </a:pathLst>
            </a:custGeom>
            <a:solidFill>
              <a:srgbClr val="E2A3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4" name="iṧlïďé">
              <a:extLst>
                <a:ext uri="{FF2B5EF4-FFF2-40B4-BE49-F238E27FC236}">
                  <a16:creationId xmlns:a16="http://schemas.microsoft.com/office/drawing/2014/main" id="{6079A0A2-4209-436D-AFC5-776F716A9DAC}"/>
                </a:ext>
              </a:extLst>
            </p:cNvPr>
            <p:cNvSpPr/>
            <p:nvPr/>
          </p:nvSpPr>
          <p:spPr bwMode="auto">
            <a:xfrm>
              <a:off x="6110556" y="4173773"/>
              <a:ext cx="77652" cy="12333"/>
            </a:xfrm>
            <a:custGeom>
              <a:avLst/>
              <a:gdLst>
                <a:gd name="T0" fmla="*/ 25 w 25"/>
                <a:gd name="T1" fmla="*/ 0 h 4"/>
                <a:gd name="T2" fmla="*/ 0 w 25"/>
                <a:gd name="T3" fmla="*/ 0 h 4"/>
                <a:gd name="T4" fmla="*/ 0 w 25"/>
                <a:gd name="T5" fmla="*/ 4 h 4"/>
                <a:gd name="T6" fmla="*/ 21 w 25"/>
                <a:gd name="T7" fmla="*/ 4 h 4"/>
                <a:gd name="T8" fmla="*/ 25 w 25"/>
                <a:gd name="T9" fmla="*/ 0 h 4"/>
                <a:gd name="T10" fmla="*/ 25 w 25"/>
                <a:gd name="T11" fmla="*/ 0 h 4"/>
              </a:gdLst>
              <a:ahLst/>
              <a:cxnLst>
                <a:cxn ang="0">
                  <a:pos x="T0" y="T1"/>
                </a:cxn>
                <a:cxn ang="0">
                  <a:pos x="T2" y="T3"/>
                </a:cxn>
                <a:cxn ang="0">
                  <a:pos x="T4" y="T5"/>
                </a:cxn>
                <a:cxn ang="0">
                  <a:pos x="T6" y="T7"/>
                </a:cxn>
                <a:cxn ang="0">
                  <a:pos x="T8" y="T9"/>
                </a:cxn>
                <a:cxn ang="0">
                  <a:pos x="T10" y="T11"/>
                </a:cxn>
              </a:cxnLst>
              <a:rect l="0" t="0" r="r" b="b"/>
              <a:pathLst>
                <a:path w="25" h="4">
                  <a:moveTo>
                    <a:pt x="25" y="0"/>
                  </a:moveTo>
                  <a:cubicBezTo>
                    <a:pt x="0" y="0"/>
                    <a:pt x="0" y="0"/>
                    <a:pt x="0" y="0"/>
                  </a:cubicBezTo>
                  <a:cubicBezTo>
                    <a:pt x="0" y="4"/>
                    <a:pt x="0" y="4"/>
                    <a:pt x="0" y="4"/>
                  </a:cubicBezTo>
                  <a:cubicBezTo>
                    <a:pt x="21" y="4"/>
                    <a:pt x="21" y="4"/>
                    <a:pt x="21" y="4"/>
                  </a:cubicBezTo>
                  <a:cubicBezTo>
                    <a:pt x="23" y="4"/>
                    <a:pt x="25" y="2"/>
                    <a:pt x="25" y="0"/>
                  </a:cubicBezTo>
                  <a:cubicBezTo>
                    <a:pt x="25" y="0"/>
                    <a:pt x="25" y="0"/>
                    <a:pt x="25" y="0"/>
                  </a:cubicBezTo>
                </a:path>
              </a:pathLst>
            </a:custGeom>
            <a:solidFill>
              <a:srgbClr val="D67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5" name="ïsḷiḑé">
              <a:extLst>
                <a:ext uri="{FF2B5EF4-FFF2-40B4-BE49-F238E27FC236}">
                  <a16:creationId xmlns:a16="http://schemas.microsoft.com/office/drawing/2014/main" id="{A1C5DF3C-DC4A-4D8E-9CD4-127404CAB594}"/>
                </a:ext>
              </a:extLst>
            </p:cNvPr>
            <p:cNvSpPr/>
            <p:nvPr/>
          </p:nvSpPr>
          <p:spPr bwMode="auto">
            <a:xfrm>
              <a:off x="6110556" y="4133576"/>
              <a:ext cx="77652" cy="12333"/>
            </a:xfrm>
            <a:custGeom>
              <a:avLst/>
              <a:gdLst>
                <a:gd name="T0" fmla="*/ 21 w 25"/>
                <a:gd name="T1" fmla="*/ 0 h 4"/>
                <a:gd name="T2" fmla="*/ 1 w 25"/>
                <a:gd name="T3" fmla="*/ 0 h 4"/>
                <a:gd name="T4" fmla="*/ 0 w 25"/>
                <a:gd name="T5" fmla="*/ 0 h 4"/>
                <a:gd name="T6" fmla="*/ 0 w 25"/>
                <a:gd name="T7" fmla="*/ 4 h 4"/>
                <a:gd name="T8" fmla="*/ 25 w 25"/>
                <a:gd name="T9" fmla="*/ 4 h 4"/>
                <a:gd name="T10" fmla="*/ 21 w 25"/>
                <a:gd name="T11" fmla="*/ 1 h 4"/>
                <a:gd name="T12" fmla="*/ 22 w 25"/>
                <a:gd name="T13" fmla="*/ 1 h 4"/>
                <a:gd name="T14" fmla="*/ 21 w 2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
                  <a:moveTo>
                    <a:pt x="21" y="0"/>
                  </a:moveTo>
                  <a:cubicBezTo>
                    <a:pt x="1" y="0"/>
                    <a:pt x="1" y="0"/>
                    <a:pt x="1" y="0"/>
                  </a:cubicBezTo>
                  <a:cubicBezTo>
                    <a:pt x="0" y="0"/>
                    <a:pt x="0" y="0"/>
                    <a:pt x="0" y="0"/>
                  </a:cubicBezTo>
                  <a:cubicBezTo>
                    <a:pt x="0" y="4"/>
                    <a:pt x="0" y="4"/>
                    <a:pt x="0" y="4"/>
                  </a:cubicBezTo>
                  <a:cubicBezTo>
                    <a:pt x="25" y="4"/>
                    <a:pt x="25" y="4"/>
                    <a:pt x="25" y="4"/>
                  </a:cubicBezTo>
                  <a:cubicBezTo>
                    <a:pt x="25" y="2"/>
                    <a:pt x="23" y="1"/>
                    <a:pt x="21" y="1"/>
                  </a:cubicBezTo>
                  <a:cubicBezTo>
                    <a:pt x="21" y="1"/>
                    <a:pt x="22" y="1"/>
                    <a:pt x="22" y="1"/>
                  </a:cubicBezTo>
                  <a:cubicBezTo>
                    <a:pt x="22" y="0"/>
                    <a:pt x="21" y="0"/>
                    <a:pt x="21" y="0"/>
                  </a:cubicBezTo>
                </a:path>
              </a:pathLst>
            </a:custGeom>
            <a:solidFill>
              <a:srgbClr val="E2A3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6" name="ïşļidê">
              <a:extLst>
                <a:ext uri="{FF2B5EF4-FFF2-40B4-BE49-F238E27FC236}">
                  <a16:creationId xmlns:a16="http://schemas.microsoft.com/office/drawing/2014/main" id="{AFD7387E-D416-4C64-9ED2-1609120467B4}"/>
                </a:ext>
              </a:extLst>
            </p:cNvPr>
            <p:cNvSpPr/>
            <p:nvPr/>
          </p:nvSpPr>
          <p:spPr bwMode="auto">
            <a:xfrm>
              <a:off x="6110556" y="4145909"/>
              <a:ext cx="77652" cy="15531"/>
            </a:xfrm>
            <a:custGeom>
              <a:avLst/>
              <a:gdLst>
                <a:gd name="T0" fmla="*/ 25 w 25"/>
                <a:gd name="T1" fmla="*/ 0 h 5"/>
                <a:gd name="T2" fmla="*/ 0 w 25"/>
                <a:gd name="T3" fmla="*/ 0 h 5"/>
                <a:gd name="T4" fmla="*/ 0 w 25"/>
                <a:gd name="T5" fmla="*/ 5 h 5"/>
                <a:gd name="T6" fmla="*/ 21 w 25"/>
                <a:gd name="T7" fmla="*/ 5 h 5"/>
                <a:gd name="T8" fmla="*/ 25 w 25"/>
                <a:gd name="T9" fmla="*/ 1 h 5"/>
                <a:gd name="T10" fmla="*/ 25 w 25"/>
                <a:gd name="T11" fmla="*/ 0 h 5"/>
              </a:gdLst>
              <a:ahLst/>
              <a:cxnLst>
                <a:cxn ang="0">
                  <a:pos x="T0" y="T1"/>
                </a:cxn>
                <a:cxn ang="0">
                  <a:pos x="T2" y="T3"/>
                </a:cxn>
                <a:cxn ang="0">
                  <a:pos x="T4" y="T5"/>
                </a:cxn>
                <a:cxn ang="0">
                  <a:pos x="T6" y="T7"/>
                </a:cxn>
                <a:cxn ang="0">
                  <a:pos x="T8" y="T9"/>
                </a:cxn>
                <a:cxn ang="0">
                  <a:pos x="T10" y="T11"/>
                </a:cxn>
              </a:cxnLst>
              <a:rect l="0" t="0" r="r" b="b"/>
              <a:pathLst>
                <a:path w="25" h="5">
                  <a:moveTo>
                    <a:pt x="25" y="0"/>
                  </a:moveTo>
                  <a:cubicBezTo>
                    <a:pt x="0" y="0"/>
                    <a:pt x="0" y="0"/>
                    <a:pt x="0" y="0"/>
                  </a:cubicBezTo>
                  <a:cubicBezTo>
                    <a:pt x="0" y="5"/>
                    <a:pt x="0" y="5"/>
                    <a:pt x="0" y="5"/>
                  </a:cubicBezTo>
                  <a:cubicBezTo>
                    <a:pt x="21" y="5"/>
                    <a:pt x="21" y="5"/>
                    <a:pt x="21" y="5"/>
                  </a:cubicBezTo>
                  <a:cubicBezTo>
                    <a:pt x="23" y="5"/>
                    <a:pt x="25" y="3"/>
                    <a:pt x="25" y="1"/>
                  </a:cubicBezTo>
                  <a:cubicBezTo>
                    <a:pt x="25" y="1"/>
                    <a:pt x="25" y="1"/>
                    <a:pt x="25" y="0"/>
                  </a:cubicBezTo>
                </a:path>
              </a:pathLst>
            </a:custGeom>
            <a:solidFill>
              <a:srgbClr val="D67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7" name="ïšľïḓé">
              <a:extLst>
                <a:ext uri="{FF2B5EF4-FFF2-40B4-BE49-F238E27FC236}">
                  <a16:creationId xmlns:a16="http://schemas.microsoft.com/office/drawing/2014/main" id="{7E5425E6-1075-45B3-A28E-462177A5FDEF}"/>
                </a:ext>
              </a:extLst>
            </p:cNvPr>
            <p:cNvSpPr/>
            <p:nvPr/>
          </p:nvSpPr>
          <p:spPr bwMode="auto">
            <a:xfrm>
              <a:off x="6110556" y="4108910"/>
              <a:ext cx="77652" cy="12333"/>
            </a:xfrm>
            <a:custGeom>
              <a:avLst/>
              <a:gdLst>
                <a:gd name="T0" fmla="*/ 21 w 25"/>
                <a:gd name="T1" fmla="*/ 0 h 4"/>
                <a:gd name="T2" fmla="*/ 0 w 25"/>
                <a:gd name="T3" fmla="*/ 0 h 4"/>
                <a:gd name="T4" fmla="*/ 0 w 25"/>
                <a:gd name="T5" fmla="*/ 4 h 4"/>
                <a:gd name="T6" fmla="*/ 25 w 25"/>
                <a:gd name="T7" fmla="*/ 4 h 4"/>
                <a:gd name="T8" fmla="*/ 22 w 25"/>
                <a:gd name="T9" fmla="*/ 1 h 4"/>
                <a:gd name="T10" fmla="*/ 22 w 25"/>
                <a:gd name="T11" fmla="*/ 0 h 4"/>
                <a:gd name="T12" fmla="*/ 22 w 25"/>
                <a:gd name="T13" fmla="*/ 0 h 4"/>
                <a:gd name="T14" fmla="*/ 22 w 25"/>
                <a:gd name="T15" fmla="*/ 0 h 4"/>
                <a:gd name="T16" fmla="*/ 21 w 2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21" y="0"/>
                  </a:moveTo>
                  <a:cubicBezTo>
                    <a:pt x="0" y="0"/>
                    <a:pt x="0" y="0"/>
                    <a:pt x="0" y="0"/>
                  </a:cubicBezTo>
                  <a:cubicBezTo>
                    <a:pt x="0" y="4"/>
                    <a:pt x="0" y="4"/>
                    <a:pt x="0" y="4"/>
                  </a:cubicBezTo>
                  <a:cubicBezTo>
                    <a:pt x="25" y="4"/>
                    <a:pt x="25" y="4"/>
                    <a:pt x="25" y="4"/>
                  </a:cubicBezTo>
                  <a:cubicBezTo>
                    <a:pt x="25" y="2"/>
                    <a:pt x="23" y="1"/>
                    <a:pt x="22" y="1"/>
                  </a:cubicBezTo>
                  <a:cubicBezTo>
                    <a:pt x="22" y="0"/>
                    <a:pt x="22" y="0"/>
                    <a:pt x="22" y="0"/>
                  </a:cubicBezTo>
                  <a:cubicBezTo>
                    <a:pt x="22" y="0"/>
                    <a:pt x="22" y="0"/>
                    <a:pt x="22" y="0"/>
                  </a:cubicBezTo>
                  <a:cubicBezTo>
                    <a:pt x="22" y="0"/>
                    <a:pt x="22" y="0"/>
                    <a:pt x="22" y="0"/>
                  </a:cubicBezTo>
                  <a:cubicBezTo>
                    <a:pt x="21" y="0"/>
                    <a:pt x="21" y="0"/>
                    <a:pt x="21" y="0"/>
                  </a:cubicBezTo>
                </a:path>
              </a:pathLst>
            </a:custGeom>
            <a:solidFill>
              <a:srgbClr val="E2A3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8" name="iṡļïḋe">
              <a:extLst>
                <a:ext uri="{FF2B5EF4-FFF2-40B4-BE49-F238E27FC236}">
                  <a16:creationId xmlns:a16="http://schemas.microsoft.com/office/drawing/2014/main" id="{68AF2626-9945-4179-8EA8-427B9D60CB54}"/>
                </a:ext>
              </a:extLst>
            </p:cNvPr>
            <p:cNvSpPr/>
            <p:nvPr/>
          </p:nvSpPr>
          <p:spPr bwMode="auto">
            <a:xfrm>
              <a:off x="6110556" y="4121243"/>
              <a:ext cx="77652" cy="12333"/>
            </a:xfrm>
            <a:custGeom>
              <a:avLst/>
              <a:gdLst>
                <a:gd name="T0" fmla="*/ 25 w 25"/>
                <a:gd name="T1" fmla="*/ 0 h 4"/>
                <a:gd name="T2" fmla="*/ 0 w 25"/>
                <a:gd name="T3" fmla="*/ 0 h 4"/>
                <a:gd name="T4" fmla="*/ 0 w 25"/>
                <a:gd name="T5" fmla="*/ 4 h 4"/>
                <a:gd name="T6" fmla="*/ 21 w 25"/>
                <a:gd name="T7" fmla="*/ 4 h 4"/>
                <a:gd name="T8" fmla="*/ 25 w 25"/>
                <a:gd name="T9" fmla="*/ 0 h 4"/>
                <a:gd name="T10" fmla="*/ 25 w 25"/>
                <a:gd name="T11" fmla="*/ 0 h 4"/>
              </a:gdLst>
              <a:ahLst/>
              <a:cxnLst>
                <a:cxn ang="0">
                  <a:pos x="T0" y="T1"/>
                </a:cxn>
                <a:cxn ang="0">
                  <a:pos x="T2" y="T3"/>
                </a:cxn>
                <a:cxn ang="0">
                  <a:pos x="T4" y="T5"/>
                </a:cxn>
                <a:cxn ang="0">
                  <a:pos x="T6" y="T7"/>
                </a:cxn>
                <a:cxn ang="0">
                  <a:pos x="T8" y="T9"/>
                </a:cxn>
                <a:cxn ang="0">
                  <a:pos x="T10" y="T11"/>
                </a:cxn>
              </a:cxnLst>
              <a:rect l="0" t="0" r="r" b="b"/>
              <a:pathLst>
                <a:path w="25" h="4">
                  <a:moveTo>
                    <a:pt x="25" y="0"/>
                  </a:moveTo>
                  <a:cubicBezTo>
                    <a:pt x="0" y="0"/>
                    <a:pt x="0" y="0"/>
                    <a:pt x="0" y="0"/>
                  </a:cubicBezTo>
                  <a:cubicBezTo>
                    <a:pt x="0" y="4"/>
                    <a:pt x="0" y="4"/>
                    <a:pt x="0" y="4"/>
                  </a:cubicBezTo>
                  <a:cubicBezTo>
                    <a:pt x="21" y="4"/>
                    <a:pt x="21" y="4"/>
                    <a:pt x="21" y="4"/>
                  </a:cubicBezTo>
                  <a:cubicBezTo>
                    <a:pt x="23" y="4"/>
                    <a:pt x="25" y="3"/>
                    <a:pt x="25" y="0"/>
                  </a:cubicBezTo>
                  <a:cubicBezTo>
                    <a:pt x="25" y="0"/>
                    <a:pt x="25" y="0"/>
                    <a:pt x="25" y="0"/>
                  </a:cubicBezTo>
                </a:path>
              </a:pathLst>
            </a:custGeom>
            <a:solidFill>
              <a:srgbClr val="D67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9" name="i$lîdê">
              <a:extLst>
                <a:ext uri="{FF2B5EF4-FFF2-40B4-BE49-F238E27FC236}">
                  <a16:creationId xmlns:a16="http://schemas.microsoft.com/office/drawing/2014/main" id="{E87CC6FF-0649-494D-8139-A7C31283FEF7}"/>
                </a:ext>
              </a:extLst>
            </p:cNvPr>
            <p:cNvSpPr/>
            <p:nvPr/>
          </p:nvSpPr>
          <p:spPr bwMode="auto">
            <a:xfrm>
              <a:off x="6106446" y="3960915"/>
              <a:ext cx="417298" cy="982988"/>
            </a:xfrm>
            <a:custGeom>
              <a:avLst/>
              <a:gdLst>
                <a:gd name="T0" fmla="*/ 0 w 133"/>
                <a:gd name="T1" fmla="*/ 0 h 318"/>
                <a:gd name="T2" fmla="*/ 0 w 133"/>
                <a:gd name="T3" fmla="*/ 318 h 318"/>
                <a:gd name="T4" fmla="*/ 84 w 133"/>
                <a:gd name="T5" fmla="*/ 305 h 318"/>
                <a:gd name="T6" fmla="*/ 88 w 133"/>
                <a:gd name="T7" fmla="*/ 304 h 318"/>
                <a:gd name="T8" fmla="*/ 101 w 133"/>
                <a:gd name="T9" fmla="*/ 306 h 318"/>
                <a:gd name="T10" fmla="*/ 112 w 133"/>
                <a:gd name="T11" fmla="*/ 307 h 318"/>
                <a:gd name="T12" fmla="*/ 117 w 133"/>
                <a:gd name="T13" fmla="*/ 307 h 318"/>
                <a:gd name="T14" fmla="*/ 124 w 133"/>
                <a:gd name="T15" fmla="*/ 274 h 318"/>
                <a:gd name="T16" fmla="*/ 20 w 133"/>
                <a:gd name="T17" fmla="*/ 72 h 318"/>
                <a:gd name="T18" fmla="*/ 21 w 133"/>
                <a:gd name="T19" fmla="*/ 72 h 318"/>
                <a:gd name="T20" fmla="*/ 25 w 133"/>
                <a:gd name="T21" fmla="*/ 68 h 318"/>
                <a:gd name="T22" fmla="*/ 21 w 133"/>
                <a:gd name="T23" fmla="*/ 64 h 318"/>
                <a:gd name="T24" fmla="*/ 25 w 133"/>
                <a:gd name="T25" fmla="*/ 60 h 318"/>
                <a:gd name="T26" fmla="*/ 21 w 133"/>
                <a:gd name="T27" fmla="*/ 56 h 318"/>
                <a:gd name="T28" fmla="*/ 25 w 133"/>
                <a:gd name="T29" fmla="*/ 52 h 318"/>
                <a:gd name="T30" fmla="*/ 22 w 133"/>
                <a:gd name="T31" fmla="*/ 48 h 318"/>
                <a:gd name="T32" fmla="*/ 46 w 133"/>
                <a:gd name="T33" fmla="*/ 9 h 318"/>
                <a:gd name="T34" fmla="*/ 43 w 133"/>
                <a:gd name="T35" fmla="*/ 8 h 318"/>
                <a:gd name="T36" fmla="*/ 19 w 133"/>
                <a:gd name="T37" fmla="*/ 21 h 318"/>
                <a:gd name="T38" fmla="*/ 16 w 133"/>
                <a:gd name="T39" fmla="*/ 22 h 318"/>
                <a:gd name="T40" fmla="*/ 0 w 133"/>
                <a:gd name="T4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318">
                  <a:moveTo>
                    <a:pt x="0" y="0"/>
                  </a:moveTo>
                  <a:cubicBezTo>
                    <a:pt x="0" y="318"/>
                    <a:pt x="0" y="318"/>
                    <a:pt x="0" y="318"/>
                  </a:cubicBezTo>
                  <a:cubicBezTo>
                    <a:pt x="45" y="318"/>
                    <a:pt x="74" y="306"/>
                    <a:pt x="84" y="305"/>
                  </a:cubicBezTo>
                  <a:cubicBezTo>
                    <a:pt x="86" y="304"/>
                    <a:pt x="87" y="304"/>
                    <a:pt x="88" y="304"/>
                  </a:cubicBezTo>
                  <a:cubicBezTo>
                    <a:pt x="92" y="304"/>
                    <a:pt x="97" y="305"/>
                    <a:pt x="101" y="306"/>
                  </a:cubicBezTo>
                  <a:cubicBezTo>
                    <a:pt x="105" y="307"/>
                    <a:pt x="109" y="307"/>
                    <a:pt x="112" y="307"/>
                  </a:cubicBezTo>
                  <a:cubicBezTo>
                    <a:pt x="114" y="307"/>
                    <a:pt x="116" y="307"/>
                    <a:pt x="117" y="307"/>
                  </a:cubicBezTo>
                  <a:cubicBezTo>
                    <a:pt x="123" y="304"/>
                    <a:pt x="129" y="296"/>
                    <a:pt x="124" y="274"/>
                  </a:cubicBezTo>
                  <a:cubicBezTo>
                    <a:pt x="118" y="249"/>
                    <a:pt x="133" y="123"/>
                    <a:pt x="20" y="72"/>
                  </a:cubicBezTo>
                  <a:cubicBezTo>
                    <a:pt x="21" y="72"/>
                    <a:pt x="21" y="72"/>
                    <a:pt x="21" y="72"/>
                  </a:cubicBezTo>
                  <a:cubicBezTo>
                    <a:pt x="23" y="72"/>
                    <a:pt x="25" y="71"/>
                    <a:pt x="25" y="68"/>
                  </a:cubicBezTo>
                  <a:cubicBezTo>
                    <a:pt x="25" y="66"/>
                    <a:pt x="23" y="64"/>
                    <a:pt x="21" y="64"/>
                  </a:cubicBezTo>
                  <a:cubicBezTo>
                    <a:pt x="23" y="64"/>
                    <a:pt x="25" y="62"/>
                    <a:pt x="25" y="60"/>
                  </a:cubicBezTo>
                  <a:cubicBezTo>
                    <a:pt x="25" y="58"/>
                    <a:pt x="23" y="56"/>
                    <a:pt x="21" y="56"/>
                  </a:cubicBezTo>
                  <a:cubicBezTo>
                    <a:pt x="23" y="56"/>
                    <a:pt x="25" y="54"/>
                    <a:pt x="25" y="52"/>
                  </a:cubicBezTo>
                  <a:cubicBezTo>
                    <a:pt x="25" y="50"/>
                    <a:pt x="23" y="48"/>
                    <a:pt x="22" y="48"/>
                  </a:cubicBezTo>
                  <a:cubicBezTo>
                    <a:pt x="39" y="15"/>
                    <a:pt x="49" y="14"/>
                    <a:pt x="46" y="9"/>
                  </a:cubicBezTo>
                  <a:cubicBezTo>
                    <a:pt x="46" y="8"/>
                    <a:pt x="45" y="8"/>
                    <a:pt x="43" y="8"/>
                  </a:cubicBezTo>
                  <a:cubicBezTo>
                    <a:pt x="38" y="8"/>
                    <a:pt x="26" y="14"/>
                    <a:pt x="19" y="21"/>
                  </a:cubicBezTo>
                  <a:cubicBezTo>
                    <a:pt x="18" y="21"/>
                    <a:pt x="17" y="22"/>
                    <a:pt x="16" y="22"/>
                  </a:cubicBezTo>
                  <a:cubicBezTo>
                    <a:pt x="10" y="22"/>
                    <a:pt x="8" y="0"/>
                    <a:pt x="0" y="0"/>
                  </a:cubicBezTo>
                </a:path>
              </a:pathLst>
            </a:custGeom>
            <a:solidFill>
              <a:schemeClr val="tx1">
                <a:alpha val="28000"/>
              </a:schemeClr>
            </a:solidFill>
            <a:ln>
              <a:noFill/>
            </a:ln>
          </p:spPr>
          <p:txBody>
            <a:bodyPr anchor="ctr"/>
            <a:lstStyle/>
            <a:p>
              <a:pPr algn="ctr"/>
              <a:endParaRPr>
                <a:cs typeface="+mn-ea"/>
                <a:sym typeface="+mn-lt"/>
              </a:endParaRPr>
            </a:p>
          </p:txBody>
        </p:sp>
        <p:sp>
          <p:nvSpPr>
            <p:cNvPr id="190" name="ïš1îḓè">
              <a:extLst>
                <a:ext uri="{FF2B5EF4-FFF2-40B4-BE49-F238E27FC236}">
                  <a16:creationId xmlns:a16="http://schemas.microsoft.com/office/drawing/2014/main" id="{35CF1AAC-7496-41F3-86BC-25DE19B628B5}"/>
                </a:ext>
              </a:extLst>
            </p:cNvPr>
            <p:cNvSpPr/>
            <p:nvPr/>
          </p:nvSpPr>
          <p:spPr bwMode="auto">
            <a:xfrm>
              <a:off x="4184570" y="4652273"/>
              <a:ext cx="540246" cy="144945"/>
            </a:xfrm>
            <a:custGeom>
              <a:avLst/>
              <a:gdLst>
                <a:gd name="T0" fmla="*/ 170 w 174"/>
                <a:gd name="T1" fmla="*/ 47 h 47"/>
                <a:gd name="T2" fmla="*/ 5 w 174"/>
                <a:gd name="T3" fmla="*/ 47 h 47"/>
                <a:gd name="T4" fmla="*/ 0 w 174"/>
                <a:gd name="T5" fmla="*/ 43 h 47"/>
                <a:gd name="T6" fmla="*/ 0 w 174"/>
                <a:gd name="T7" fmla="*/ 5 h 47"/>
                <a:gd name="T8" fmla="*/ 5 w 174"/>
                <a:gd name="T9" fmla="*/ 0 h 47"/>
                <a:gd name="T10" fmla="*/ 170 w 174"/>
                <a:gd name="T11" fmla="*/ 0 h 47"/>
                <a:gd name="T12" fmla="*/ 174 w 174"/>
                <a:gd name="T13" fmla="*/ 5 h 47"/>
                <a:gd name="T14" fmla="*/ 174 w 174"/>
                <a:gd name="T15" fmla="*/ 43 h 47"/>
                <a:gd name="T16" fmla="*/ 170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70" y="47"/>
                  </a:moveTo>
                  <a:cubicBezTo>
                    <a:pt x="5" y="47"/>
                    <a:pt x="5" y="47"/>
                    <a:pt x="5" y="47"/>
                  </a:cubicBezTo>
                  <a:cubicBezTo>
                    <a:pt x="2" y="47"/>
                    <a:pt x="0" y="45"/>
                    <a:pt x="0" y="43"/>
                  </a:cubicBezTo>
                  <a:cubicBezTo>
                    <a:pt x="0" y="5"/>
                    <a:pt x="0" y="5"/>
                    <a:pt x="0" y="5"/>
                  </a:cubicBezTo>
                  <a:cubicBezTo>
                    <a:pt x="0" y="2"/>
                    <a:pt x="2" y="0"/>
                    <a:pt x="5" y="0"/>
                  </a:cubicBezTo>
                  <a:cubicBezTo>
                    <a:pt x="170" y="0"/>
                    <a:pt x="170" y="0"/>
                    <a:pt x="170" y="0"/>
                  </a:cubicBezTo>
                  <a:cubicBezTo>
                    <a:pt x="172" y="0"/>
                    <a:pt x="174" y="2"/>
                    <a:pt x="174" y="5"/>
                  </a:cubicBezTo>
                  <a:cubicBezTo>
                    <a:pt x="174" y="43"/>
                    <a:pt x="174" y="43"/>
                    <a:pt x="174" y="43"/>
                  </a:cubicBezTo>
                  <a:cubicBezTo>
                    <a:pt x="174" y="45"/>
                    <a:pt x="172" y="47"/>
                    <a:pt x="170" y="47"/>
                  </a:cubicBezTo>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1" name="íṥ1íḑè">
              <a:extLst>
                <a:ext uri="{FF2B5EF4-FFF2-40B4-BE49-F238E27FC236}">
                  <a16:creationId xmlns:a16="http://schemas.microsoft.com/office/drawing/2014/main" id="{47F612FA-F8D4-4BD5-9F4B-55EDCDD6F7EB}"/>
                </a:ext>
              </a:extLst>
            </p:cNvPr>
            <p:cNvSpPr/>
            <p:nvPr/>
          </p:nvSpPr>
          <p:spPr bwMode="auto">
            <a:xfrm>
              <a:off x="4177040" y="4676744"/>
              <a:ext cx="555304" cy="99767"/>
            </a:xfrm>
            <a:custGeom>
              <a:avLst/>
              <a:gdLst>
                <a:gd name="T0" fmla="*/ 173 w 178"/>
                <a:gd name="T1" fmla="*/ 32 h 32"/>
                <a:gd name="T2" fmla="*/ 5 w 178"/>
                <a:gd name="T3" fmla="*/ 32 h 32"/>
                <a:gd name="T4" fmla="*/ 0 w 178"/>
                <a:gd name="T5" fmla="*/ 27 h 32"/>
                <a:gd name="T6" fmla="*/ 0 w 178"/>
                <a:gd name="T7" fmla="*/ 5 h 32"/>
                <a:gd name="T8" fmla="*/ 5 w 178"/>
                <a:gd name="T9" fmla="*/ 0 h 32"/>
                <a:gd name="T10" fmla="*/ 173 w 178"/>
                <a:gd name="T11" fmla="*/ 0 h 32"/>
                <a:gd name="T12" fmla="*/ 178 w 178"/>
                <a:gd name="T13" fmla="*/ 5 h 32"/>
                <a:gd name="T14" fmla="*/ 178 w 178"/>
                <a:gd name="T15" fmla="*/ 27 h 32"/>
                <a:gd name="T16" fmla="*/ 173 w 178"/>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2">
                  <a:moveTo>
                    <a:pt x="173" y="32"/>
                  </a:moveTo>
                  <a:cubicBezTo>
                    <a:pt x="5" y="32"/>
                    <a:pt x="5" y="32"/>
                    <a:pt x="5" y="32"/>
                  </a:cubicBezTo>
                  <a:cubicBezTo>
                    <a:pt x="2" y="32"/>
                    <a:pt x="0" y="30"/>
                    <a:pt x="0" y="27"/>
                  </a:cubicBezTo>
                  <a:cubicBezTo>
                    <a:pt x="0" y="5"/>
                    <a:pt x="0" y="5"/>
                    <a:pt x="0" y="5"/>
                  </a:cubicBezTo>
                  <a:cubicBezTo>
                    <a:pt x="0" y="2"/>
                    <a:pt x="2" y="0"/>
                    <a:pt x="5" y="0"/>
                  </a:cubicBezTo>
                  <a:cubicBezTo>
                    <a:pt x="173" y="0"/>
                    <a:pt x="173" y="0"/>
                    <a:pt x="173" y="0"/>
                  </a:cubicBezTo>
                  <a:cubicBezTo>
                    <a:pt x="176" y="0"/>
                    <a:pt x="178" y="2"/>
                    <a:pt x="178" y="5"/>
                  </a:cubicBezTo>
                  <a:cubicBezTo>
                    <a:pt x="178" y="27"/>
                    <a:pt x="178" y="27"/>
                    <a:pt x="178" y="27"/>
                  </a:cubicBezTo>
                  <a:cubicBezTo>
                    <a:pt x="178" y="30"/>
                    <a:pt x="176" y="32"/>
                    <a:pt x="173" y="32"/>
                  </a:cubicBezTo>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2" name="íŝḻïḍè">
              <a:extLst>
                <a:ext uri="{FF2B5EF4-FFF2-40B4-BE49-F238E27FC236}">
                  <a16:creationId xmlns:a16="http://schemas.microsoft.com/office/drawing/2014/main" id="{DF971ED1-F481-43FC-97B5-EA7E4FE1378B}"/>
                </a:ext>
              </a:extLst>
            </p:cNvPr>
            <p:cNvSpPr/>
            <p:nvPr/>
          </p:nvSpPr>
          <p:spPr bwMode="auto">
            <a:xfrm>
              <a:off x="4704109" y="4676744"/>
              <a:ext cx="18824" cy="9579"/>
            </a:xfrm>
            <a:custGeom>
              <a:avLst/>
              <a:gdLst>
                <a:gd name="T0" fmla="*/ 6 w 6"/>
                <a:gd name="T1" fmla="*/ 0 w 6"/>
                <a:gd name="T2" fmla="*/ 4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0" y="0"/>
                    <a:pt x="0" y="0"/>
                    <a:pt x="0" y="0"/>
                  </a:cubicBezTo>
                  <a:cubicBezTo>
                    <a:pt x="4" y="0"/>
                    <a:pt x="4" y="0"/>
                    <a:pt x="4" y="0"/>
                  </a:cubicBezTo>
                  <a:cubicBezTo>
                    <a:pt x="5" y="0"/>
                    <a:pt x="5"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3" name="iśḷîḋé">
              <a:extLst>
                <a:ext uri="{FF2B5EF4-FFF2-40B4-BE49-F238E27FC236}">
                  <a16:creationId xmlns:a16="http://schemas.microsoft.com/office/drawing/2014/main" id="{1C76098F-689C-4303-A01F-B2E94BDDFE0A}"/>
                </a:ext>
              </a:extLst>
            </p:cNvPr>
            <p:cNvSpPr/>
            <p:nvPr/>
          </p:nvSpPr>
          <p:spPr bwMode="auto">
            <a:xfrm>
              <a:off x="4594930" y="4676744"/>
              <a:ext cx="109178" cy="85649"/>
            </a:xfrm>
            <a:custGeom>
              <a:avLst/>
              <a:gdLst>
                <a:gd name="T0" fmla="*/ 2 w 35"/>
                <a:gd name="T1" fmla="*/ 3 h 21"/>
                <a:gd name="T2" fmla="*/ 0 w 35"/>
                <a:gd name="T3" fmla="*/ 9 h 21"/>
                <a:gd name="T4" fmla="*/ 0 w 35"/>
                <a:gd name="T5" fmla="*/ 11 h 21"/>
                <a:gd name="T6" fmla="*/ 2 w 35"/>
                <a:gd name="T7" fmla="*/ 17 h 21"/>
                <a:gd name="T8" fmla="*/ 2 w 35"/>
                <a:gd name="T9" fmla="*/ 3 h 21"/>
                <a:gd name="T10" fmla="*/ 30 w 35"/>
                <a:gd name="T11" fmla="*/ 1 h 21"/>
                <a:gd name="T12" fmla="*/ 30 w 35"/>
                <a:gd name="T13" fmla="*/ 20 h 21"/>
                <a:gd name="T14" fmla="*/ 35 w 35"/>
                <a:gd name="T15" fmla="*/ 13 h 21"/>
                <a:gd name="T16" fmla="*/ 35 w 35"/>
                <a:gd name="T17" fmla="*/ 7 h 21"/>
                <a:gd name="T18" fmla="*/ 30 w 35"/>
                <a:gd name="T19" fmla="*/ 1 h 21"/>
                <a:gd name="T20" fmla="*/ 13 w 35"/>
                <a:gd name="T21" fmla="*/ 0 h 21"/>
                <a:gd name="T22" fmla="*/ 9 w 35"/>
                <a:gd name="T23" fmla="*/ 0 h 21"/>
                <a:gd name="T24" fmla="*/ 8 w 35"/>
                <a:gd name="T25" fmla="*/ 0 h 21"/>
                <a:gd name="T26" fmla="*/ 8 w 35"/>
                <a:gd name="T27" fmla="*/ 21 h 21"/>
                <a:gd name="T28" fmla="*/ 9 w 35"/>
                <a:gd name="T29" fmla="*/ 21 h 21"/>
                <a:gd name="T30" fmla="*/ 13 w 35"/>
                <a:gd name="T31" fmla="*/ 21 h 21"/>
                <a:gd name="T32" fmla="*/ 13 w 35"/>
                <a:gd name="T33" fmla="*/ 0 h 21"/>
                <a:gd name="T34" fmla="*/ 24 w 35"/>
                <a:gd name="T35" fmla="*/ 0 h 21"/>
                <a:gd name="T36" fmla="*/ 19 w 35"/>
                <a:gd name="T37" fmla="*/ 0 h 21"/>
                <a:gd name="T38" fmla="*/ 19 w 35"/>
                <a:gd name="T39" fmla="*/ 21 h 21"/>
                <a:gd name="T40" fmla="*/ 24 w 35"/>
                <a:gd name="T41" fmla="*/ 21 h 21"/>
                <a:gd name="T42" fmla="*/ 24 w 35"/>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2" y="3"/>
                  </a:moveTo>
                  <a:cubicBezTo>
                    <a:pt x="1" y="5"/>
                    <a:pt x="0" y="7"/>
                    <a:pt x="0" y="9"/>
                  </a:cubicBezTo>
                  <a:cubicBezTo>
                    <a:pt x="0" y="11"/>
                    <a:pt x="0" y="11"/>
                    <a:pt x="0" y="11"/>
                  </a:cubicBezTo>
                  <a:cubicBezTo>
                    <a:pt x="0" y="13"/>
                    <a:pt x="1" y="16"/>
                    <a:pt x="2" y="17"/>
                  </a:cubicBezTo>
                  <a:cubicBezTo>
                    <a:pt x="2" y="3"/>
                    <a:pt x="2" y="3"/>
                    <a:pt x="2" y="3"/>
                  </a:cubicBezTo>
                  <a:moveTo>
                    <a:pt x="30" y="1"/>
                  </a:moveTo>
                  <a:cubicBezTo>
                    <a:pt x="30" y="20"/>
                    <a:pt x="30" y="20"/>
                    <a:pt x="30" y="20"/>
                  </a:cubicBezTo>
                  <a:cubicBezTo>
                    <a:pt x="32" y="19"/>
                    <a:pt x="35" y="16"/>
                    <a:pt x="35" y="13"/>
                  </a:cubicBezTo>
                  <a:cubicBezTo>
                    <a:pt x="35" y="7"/>
                    <a:pt x="35" y="7"/>
                    <a:pt x="35" y="7"/>
                  </a:cubicBezTo>
                  <a:cubicBezTo>
                    <a:pt x="35" y="4"/>
                    <a:pt x="32" y="2"/>
                    <a:pt x="30" y="1"/>
                  </a:cubicBezTo>
                  <a:moveTo>
                    <a:pt x="13" y="0"/>
                  </a:moveTo>
                  <a:cubicBezTo>
                    <a:pt x="9" y="0"/>
                    <a:pt x="9" y="0"/>
                    <a:pt x="9" y="0"/>
                  </a:cubicBezTo>
                  <a:cubicBezTo>
                    <a:pt x="9" y="0"/>
                    <a:pt x="8" y="0"/>
                    <a:pt x="8" y="0"/>
                  </a:cubicBezTo>
                  <a:cubicBezTo>
                    <a:pt x="8" y="21"/>
                    <a:pt x="8" y="21"/>
                    <a:pt x="8" y="21"/>
                  </a:cubicBezTo>
                  <a:cubicBezTo>
                    <a:pt x="8" y="21"/>
                    <a:pt x="9" y="21"/>
                    <a:pt x="9" y="21"/>
                  </a:cubicBezTo>
                  <a:cubicBezTo>
                    <a:pt x="13" y="21"/>
                    <a:pt x="13" y="21"/>
                    <a:pt x="13" y="21"/>
                  </a:cubicBezTo>
                  <a:cubicBezTo>
                    <a:pt x="13" y="0"/>
                    <a:pt x="13" y="0"/>
                    <a:pt x="13" y="0"/>
                  </a:cubicBezTo>
                  <a:moveTo>
                    <a:pt x="24" y="0"/>
                  </a:moveTo>
                  <a:cubicBezTo>
                    <a:pt x="19" y="0"/>
                    <a:pt x="19" y="0"/>
                    <a:pt x="19" y="0"/>
                  </a:cubicBezTo>
                  <a:cubicBezTo>
                    <a:pt x="19" y="21"/>
                    <a:pt x="19" y="21"/>
                    <a:pt x="19" y="21"/>
                  </a:cubicBezTo>
                  <a:cubicBezTo>
                    <a:pt x="24" y="21"/>
                    <a:pt x="24" y="21"/>
                    <a:pt x="24" y="21"/>
                  </a:cubicBezTo>
                  <a:cubicBezTo>
                    <a:pt x="24" y="0"/>
                    <a:pt x="24" y="0"/>
                    <a:pt x="24"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4" name="îṩḷîḋe">
              <a:extLst>
                <a:ext uri="{FF2B5EF4-FFF2-40B4-BE49-F238E27FC236}">
                  <a16:creationId xmlns:a16="http://schemas.microsoft.com/office/drawing/2014/main" id="{77852A19-BDE7-446A-A9AA-CD13B2286222}"/>
                </a:ext>
              </a:extLst>
            </p:cNvPr>
            <p:cNvSpPr/>
            <p:nvPr/>
          </p:nvSpPr>
          <p:spPr bwMode="auto">
            <a:xfrm>
              <a:off x="4704109" y="4699333"/>
              <a:ext cx="0" cy="24471"/>
            </a:xfrm>
            <a:custGeom>
              <a:avLst/>
              <a:gdLst>
                <a:gd name="T0" fmla="*/ 0 h 6"/>
                <a:gd name="T1" fmla="*/ 6 h 6"/>
                <a:gd name="T2" fmla="*/ 4 h 6"/>
                <a:gd name="T3" fmla="*/ 2 h 6"/>
                <a:gd name="T4" fmla="*/ 0 h 6"/>
              </a:gdLst>
              <a:ahLst/>
              <a:cxnLst>
                <a:cxn ang="0">
                  <a:pos x="0" y="T0"/>
                </a:cxn>
                <a:cxn ang="0">
                  <a:pos x="0" y="T1"/>
                </a:cxn>
                <a:cxn ang="0">
                  <a:pos x="0" y="T2"/>
                </a:cxn>
                <a:cxn ang="0">
                  <a:pos x="0" y="T3"/>
                </a:cxn>
                <a:cxn ang="0">
                  <a:pos x="0" y="T4"/>
                </a:cxn>
              </a:cxnLst>
              <a:rect l="0" t="0" r="r" b="b"/>
              <a:pathLst>
                <a:path h="6">
                  <a:moveTo>
                    <a:pt x="0" y="0"/>
                  </a:moveTo>
                  <a:cubicBezTo>
                    <a:pt x="0" y="6"/>
                    <a:pt x="0" y="6"/>
                    <a:pt x="0" y="6"/>
                  </a:cubicBezTo>
                  <a:cubicBezTo>
                    <a:pt x="0" y="5"/>
                    <a:pt x="0" y="5"/>
                    <a:pt x="0" y="4"/>
                  </a:cubicBezTo>
                  <a:cubicBezTo>
                    <a:pt x="0" y="2"/>
                    <a:pt x="0" y="2"/>
                    <a:pt x="0" y="2"/>
                  </a:cubicBezTo>
                  <a:cubicBezTo>
                    <a:pt x="0" y="2"/>
                    <a:pt x="0" y="1"/>
                    <a:pt x="0"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5" name="îṧḻiḓe">
              <a:extLst>
                <a:ext uri="{FF2B5EF4-FFF2-40B4-BE49-F238E27FC236}">
                  <a16:creationId xmlns:a16="http://schemas.microsoft.com/office/drawing/2014/main" id="{19E6952E-38FE-4023-B9B7-5FBC320AD04A}"/>
                </a:ext>
              </a:extLst>
            </p:cNvPr>
            <p:cNvSpPr/>
            <p:nvPr/>
          </p:nvSpPr>
          <p:spPr bwMode="auto">
            <a:xfrm>
              <a:off x="4146922" y="4797217"/>
              <a:ext cx="540246" cy="146827"/>
            </a:xfrm>
            <a:custGeom>
              <a:avLst/>
              <a:gdLst>
                <a:gd name="T0" fmla="*/ 170 w 174"/>
                <a:gd name="T1" fmla="*/ 47 h 47"/>
                <a:gd name="T2" fmla="*/ 4 w 174"/>
                <a:gd name="T3" fmla="*/ 47 h 47"/>
                <a:gd name="T4" fmla="*/ 0 w 174"/>
                <a:gd name="T5" fmla="*/ 43 h 47"/>
                <a:gd name="T6" fmla="*/ 0 w 174"/>
                <a:gd name="T7" fmla="*/ 5 h 47"/>
                <a:gd name="T8" fmla="*/ 4 w 174"/>
                <a:gd name="T9" fmla="*/ 0 h 47"/>
                <a:gd name="T10" fmla="*/ 170 w 174"/>
                <a:gd name="T11" fmla="*/ 0 h 47"/>
                <a:gd name="T12" fmla="*/ 174 w 174"/>
                <a:gd name="T13" fmla="*/ 5 h 47"/>
                <a:gd name="T14" fmla="*/ 174 w 174"/>
                <a:gd name="T15" fmla="*/ 43 h 47"/>
                <a:gd name="T16" fmla="*/ 170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70" y="47"/>
                  </a:moveTo>
                  <a:cubicBezTo>
                    <a:pt x="4" y="47"/>
                    <a:pt x="4" y="47"/>
                    <a:pt x="4" y="47"/>
                  </a:cubicBezTo>
                  <a:cubicBezTo>
                    <a:pt x="2" y="47"/>
                    <a:pt x="0" y="45"/>
                    <a:pt x="0" y="43"/>
                  </a:cubicBezTo>
                  <a:cubicBezTo>
                    <a:pt x="0" y="5"/>
                    <a:pt x="0" y="5"/>
                    <a:pt x="0" y="5"/>
                  </a:cubicBezTo>
                  <a:cubicBezTo>
                    <a:pt x="0" y="2"/>
                    <a:pt x="2" y="0"/>
                    <a:pt x="4" y="0"/>
                  </a:cubicBezTo>
                  <a:cubicBezTo>
                    <a:pt x="170" y="0"/>
                    <a:pt x="170" y="0"/>
                    <a:pt x="170" y="0"/>
                  </a:cubicBezTo>
                  <a:cubicBezTo>
                    <a:pt x="172" y="0"/>
                    <a:pt x="174" y="2"/>
                    <a:pt x="174" y="5"/>
                  </a:cubicBezTo>
                  <a:cubicBezTo>
                    <a:pt x="174" y="43"/>
                    <a:pt x="174" y="43"/>
                    <a:pt x="174" y="43"/>
                  </a:cubicBezTo>
                  <a:cubicBezTo>
                    <a:pt x="174" y="45"/>
                    <a:pt x="172" y="47"/>
                    <a:pt x="170" y="47"/>
                  </a:cubicBezTo>
                  <a:close/>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6" name="îṣļiďe">
              <a:extLst>
                <a:ext uri="{FF2B5EF4-FFF2-40B4-BE49-F238E27FC236}">
                  <a16:creationId xmlns:a16="http://schemas.microsoft.com/office/drawing/2014/main" id="{5AB0A375-CE56-4CE7-B8E0-71AB616341FC}"/>
                </a:ext>
              </a:extLst>
            </p:cNvPr>
            <p:cNvSpPr/>
            <p:nvPr/>
          </p:nvSpPr>
          <p:spPr bwMode="auto">
            <a:xfrm>
              <a:off x="4139392" y="4819806"/>
              <a:ext cx="555304" cy="101649"/>
            </a:xfrm>
            <a:custGeom>
              <a:avLst/>
              <a:gdLst>
                <a:gd name="T0" fmla="*/ 173 w 178"/>
                <a:gd name="T1" fmla="*/ 33 h 33"/>
                <a:gd name="T2" fmla="*/ 5 w 178"/>
                <a:gd name="T3" fmla="*/ 33 h 33"/>
                <a:gd name="T4" fmla="*/ 0 w 178"/>
                <a:gd name="T5" fmla="*/ 28 h 33"/>
                <a:gd name="T6" fmla="*/ 0 w 178"/>
                <a:gd name="T7" fmla="*/ 6 h 33"/>
                <a:gd name="T8" fmla="*/ 5 w 178"/>
                <a:gd name="T9" fmla="*/ 0 h 33"/>
                <a:gd name="T10" fmla="*/ 173 w 178"/>
                <a:gd name="T11" fmla="*/ 0 h 33"/>
                <a:gd name="T12" fmla="*/ 178 w 178"/>
                <a:gd name="T13" fmla="*/ 6 h 33"/>
                <a:gd name="T14" fmla="*/ 178 w 178"/>
                <a:gd name="T15" fmla="*/ 28 h 33"/>
                <a:gd name="T16" fmla="*/ 173 w 17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3">
                  <a:moveTo>
                    <a:pt x="173" y="33"/>
                  </a:moveTo>
                  <a:cubicBezTo>
                    <a:pt x="5" y="33"/>
                    <a:pt x="5" y="33"/>
                    <a:pt x="5" y="33"/>
                  </a:cubicBezTo>
                  <a:cubicBezTo>
                    <a:pt x="2" y="33"/>
                    <a:pt x="0" y="30"/>
                    <a:pt x="0" y="28"/>
                  </a:cubicBezTo>
                  <a:cubicBezTo>
                    <a:pt x="0" y="6"/>
                    <a:pt x="0" y="6"/>
                    <a:pt x="0" y="6"/>
                  </a:cubicBezTo>
                  <a:cubicBezTo>
                    <a:pt x="0" y="3"/>
                    <a:pt x="2" y="0"/>
                    <a:pt x="5" y="0"/>
                  </a:cubicBezTo>
                  <a:cubicBezTo>
                    <a:pt x="173" y="0"/>
                    <a:pt x="173" y="0"/>
                    <a:pt x="173" y="0"/>
                  </a:cubicBezTo>
                  <a:cubicBezTo>
                    <a:pt x="176" y="0"/>
                    <a:pt x="178" y="3"/>
                    <a:pt x="178" y="6"/>
                  </a:cubicBezTo>
                  <a:cubicBezTo>
                    <a:pt x="178" y="28"/>
                    <a:pt x="178" y="28"/>
                    <a:pt x="178" y="28"/>
                  </a:cubicBezTo>
                  <a:cubicBezTo>
                    <a:pt x="178" y="30"/>
                    <a:pt x="176" y="33"/>
                    <a:pt x="173" y="33"/>
                  </a:cubicBezTo>
                  <a:close/>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7" name="ïsļídè">
              <a:extLst>
                <a:ext uri="{FF2B5EF4-FFF2-40B4-BE49-F238E27FC236}">
                  <a16:creationId xmlns:a16="http://schemas.microsoft.com/office/drawing/2014/main" id="{A97DC1C8-9643-4FA2-807C-ADEDE476F3F4}"/>
                </a:ext>
              </a:extLst>
            </p:cNvPr>
            <p:cNvSpPr/>
            <p:nvPr/>
          </p:nvSpPr>
          <p:spPr bwMode="auto">
            <a:xfrm>
              <a:off x="4190216" y="4676744"/>
              <a:ext cx="15059" cy="9579"/>
            </a:xfrm>
            <a:custGeom>
              <a:avLst/>
              <a:gdLst>
                <a:gd name="T0" fmla="*/ 5 w 5"/>
                <a:gd name="T1" fmla="*/ 0 w 5"/>
                <a:gd name="T2" fmla="*/ 0 w 5"/>
                <a:gd name="T3" fmla="*/ 1 w 5"/>
                <a:gd name="T4" fmla="*/ 5 w 5"/>
              </a:gdLst>
              <a:ahLst/>
              <a:cxnLst>
                <a:cxn ang="0">
                  <a:pos x="T0" y="0"/>
                </a:cxn>
                <a:cxn ang="0">
                  <a:pos x="T1" y="0"/>
                </a:cxn>
                <a:cxn ang="0">
                  <a:pos x="T2" y="0"/>
                </a:cxn>
                <a:cxn ang="0">
                  <a:pos x="T3" y="0"/>
                </a:cxn>
                <a:cxn ang="0">
                  <a:pos x="T4" y="0"/>
                </a:cxn>
              </a:cxnLst>
              <a:rect l="0" t="0" r="r" b="b"/>
              <a:pathLst>
                <a:path w="5">
                  <a:moveTo>
                    <a:pt x="5" y="0"/>
                  </a:moveTo>
                  <a:cubicBezTo>
                    <a:pt x="0" y="0"/>
                    <a:pt x="0" y="0"/>
                    <a:pt x="0" y="0"/>
                  </a:cubicBezTo>
                  <a:cubicBezTo>
                    <a:pt x="0" y="0"/>
                    <a:pt x="0" y="0"/>
                    <a:pt x="0" y="0"/>
                  </a:cubicBezTo>
                  <a:cubicBezTo>
                    <a:pt x="0" y="0"/>
                    <a:pt x="1" y="0"/>
                    <a:pt x="1" y="0"/>
                  </a:cubicBezTo>
                  <a:cubicBezTo>
                    <a:pt x="5" y="0"/>
                    <a:pt x="5" y="0"/>
                    <a:pt x="5"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8" name="ExtraShape1">
              <a:extLst>
                <a:ext uri="{FF2B5EF4-FFF2-40B4-BE49-F238E27FC236}">
                  <a16:creationId xmlns:a16="http://schemas.microsoft.com/office/drawing/2014/main" id="{DCF5C56B-FD3C-498D-98C0-411F32A8B517}"/>
                </a:ext>
              </a:extLst>
            </p:cNvPr>
            <p:cNvSpPr/>
            <p:nvPr/>
          </p:nvSpPr>
          <p:spPr bwMode="auto">
            <a:xfrm>
              <a:off x="4190216" y="4676743"/>
              <a:ext cx="532717" cy="100332"/>
            </a:xfrm>
            <a:custGeom>
              <a:avLst/>
              <a:gdLst>
                <a:gd name="connsiteX0" fmla="*/ 513893 w 532717"/>
                <a:gd name="connsiteY0" fmla="*/ 0 h 100332"/>
                <a:gd name="connsiteX1" fmla="*/ 526443 w 532717"/>
                <a:gd name="connsiteY1" fmla="*/ 0 h 100332"/>
                <a:gd name="connsiteX2" fmla="*/ 532717 w 532717"/>
                <a:gd name="connsiteY2" fmla="*/ 0 h 100332"/>
                <a:gd name="connsiteX3" fmla="*/ 532717 w 532717"/>
                <a:gd name="connsiteY3" fmla="*/ 100332 h 100332"/>
                <a:gd name="connsiteX4" fmla="*/ 513893 w 532717"/>
                <a:gd name="connsiteY4" fmla="*/ 100332 h 100332"/>
                <a:gd name="connsiteX5" fmla="*/ 513893 w 532717"/>
                <a:gd name="connsiteY5" fmla="*/ 52173 h 100332"/>
                <a:gd name="connsiteX6" fmla="*/ 513893 w 532717"/>
                <a:gd name="connsiteY6" fmla="*/ 44146 h 100332"/>
                <a:gd name="connsiteX7" fmla="*/ 513893 w 532717"/>
                <a:gd name="connsiteY7" fmla="*/ 36120 h 100332"/>
                <a:gd name="connsiteX8" fmla="*/ 513893 w 532717"/>
                <a:gd name="connsiteY8" fmla="*/ 28093 h 100332"/>
                <a:gd name="connsiteX9" fmla="*/ 513893 w 532717"/>
                <a:gd name="connsiteY9" fmla="*/ 0 h 100332"/>
                <a:gd name="connsiteX10" fmla="*/ 376478 w 532717"/>
                <a:gd name="connsiteY10" fmla="*/ 0 h 100332"/>
                <a:gd name="connsiteX11" fmla="*/ 395302 w 532717"/>
                <a:gd name="connsiteY11" fmla="*/ 0 h 100332"/>
                <a:gd name="connsiteX12" fmla="*/ 395302 w 532717"/>
                <a:gd name="connsiteY12" fmla="*/ 100332 h 100332"/>
                <a:gd name="connsiteX13" fmla="*/ 376478 w 532717"/>
                <a:gd name="connsiteY13" fmla="*/ 100332 h 100332"/>
                <a:gd name="connsiteX14" fmla="*/ 342595 w 532717"/>
                <a:gd name="connsiteY14" fmla="*/ 0 h 100332"/>
                <a:gd name="connsiteX15" fmla="*/ 361419 w 532717"/>
                <a:gd name="connsiteY15" fmla="*/ 0 h 100332"/>
                <a:gd name="connsiteX16" fmla="*/ 361419 w 532717"/>
                <a:gd name="connsiteY16" fmla="*/ 100332 h 100332"/>
                <a:gd name="connsiteX17" fmla="*/ 342595 w 532717"/>
                <a:gd name="connsiteY17" fmla="*/ 100332 h 100332"/>
                <a:gd name="connsiteX18" fmla="*/ 308712 w 532717"/>
                <a:gd name="connsiteY18" fmla="*/ 0 h 100332"/>
                <a:gd name="connsiteX19" fmla="*/ 325653 w 532717"/>
                <a:gd name="connsiteY19" fmla="*/ 0 h 100332"/>
                <a:gd name="connsiteX20" fmla="*/ 325653 w 532717"/>
                <a:gd name="connsiteY20" fmla="*/ 100332 h 100332"/>
                <a:gd name="connsiteX21" fmla="*/ 308712 w 532717"/>
                <a:gd name="connsiteY21" fmla="*/ 100332 h 100332"/>
                <a:gd name="connsiteX22" fmla="*/ 272947 w 532717"/>
                <a:gd name="connsiteY22" fmla="*/ 0 h 100332"/>
                <a:gd name="connsiteX23" fmla="*/ 291771 w 532717"/>
                <a:gd name="connsiteY23" fmla="*/ 0 h 100332"/>
                <a:gd name="connsiteX24" fmla="*/ 291771 w 532717"/>
                <a:gd name="connsiteY24" fmla="*/ 100332 h 100332"/>
                <a:gd name="connsiteX25" fmla="*/ 272947 w 532717"/>
                <a:gd name="connsiteY25" fmla="*/ 100332 h 100332"/>
                <a:gd name="connsiteX26" fmla="*/ 239064 w 532717"/>
                <a:gd name="connsiteY26" fmla="*/ 0 h 100332"/>
                <a:gd name="connsiteX27" fmla="*/ 257888 w 532717"/>
                <a:gd name="connsiteY27" fmla="*/ 0 h 100332"/>
                <a:gd name="connsiteX28" fmla="*/ 257888 w 532717"/>
                <a:gd name="connsiteY28" fmla="*/ 100332 h 100332"/>
                <a:gd name="connsiteX29" fmla="*/ 239064 w 532717"/>
                <a:gd name="connsiteY29" fmla="*/ 100332 h 100332"/>
                <a:gd name="connsiteX30" fmla="*/ 205181 w 532717"/>
                <a:gd name="connsiteY30" fmla="*/ 0 h 100332"/>
                <a:gd name="connsiteX31" fmla="*/ 220240 w 532717"/>
                <a:gd name="connsiteY31" fmla="*/ 0 h 100332"/>
                <a:gd name="connsiteX32" fmla="*/ 220240 w 532717"/>
                <a:gd name="connsiteY32" fmla="*/ 100332 h 100332"/>
                <a:gd name="connsiteX33" fmla="*/ 205181 w 532717"/>
                <a:gd name="connsiteY33" fmla="*/ 100332 h 100332"/>
                <a:gd name="connsiteX34" fmla="*/ 171298 w 532717"/>
                <a:gd name="connsiteY34" fmla="*/ 0 h 100332"/>
                <a:gd name="connsiteX35" fmla="*/ 186357 w 532717"/>
                <a:gd name="connsiteY35" fmla="*/ 0 h 100332"/>
                <a:gd name="connsiteX36" fmla="*/ 186357 w 532717"/>
                <a:gd name="connsiteY36" fmla="*/ 100332 h 100332"/>
                <a:gd name="connsiteX37" fmla="*/ 171298 w 532717"/>
                <a:gd name="connsiteY37" fmla="*/ 100332 h 100332"/>
                <a:gd name="connsiteX38" fmla="*/ 137415 w 532717"/>
                <a:gd name="connsiteY38" fmla="*/ 0 h 100332"/>
                <a:gd name="connsiteX39" fmla="*/ 152474 w 532717"/>
                <a:gd name="connsiteY39" fmla="*/ 0 h 100332"/>
                <a:gd name="connsiteX40" fmla="*/ 152474 w 532717"/>
                <a:gd name="connsiteY40" fmla="*/ 100332 h 100332"/>
                <a:gd name="connsiteX41" fmla="*/ 137415 w 532717"/>
                <a:gd name="connsiteY41" fmla="*/ 100332 h 100332"/>
                <a:gd name="connsiteX42" fmla="*/ 101649 w 532717"/>
                <a:gd name="connsiteY42" fmla="*/ 0 h 100332"/>
                <a:gd name="connsiteX43" fmla="*/ 118590 w 532717"/>
                <a:gd name="connsiteY43" fmla="*/ 0 h 100332"/>
                <a:gd name="connsiteX44" fmla="*/ 118590 w 532717"/>
                <a:gd name="connsiteY44" fmla="*/ 100332 h 100332"/>
                <a:gd name="connsiteX45" fmla="*/ 101649 w 532717"/>
                <a:gd name="connsiteY45" fmla="*/ 100332 h 100332"/>
                <a:gd name="connsiteX46" fmla="*/ 67765 w 532717"/>
                <a:gd name="connsiteY46" fmla="*/ 0 h 100332"/>
                <a:gd name="connsiteX47" fmla="*/ 84706 w 532717"/>
                <a:gd name="connsiteY47" fmla="*/ 0 h 100332"/>
                <a:gd name="connsiteX48" fmla="*/ 84706 w 532717"/>
                <a:gd name="connsiteY48" fmla="*/ 100332 h 100332"/>
                <a:gd name="connsiteX49" fmla="*/ 81318 w 532717"/>
                <a:gd name="connsiteY49" fmla="*/ 100332 h 100332"/>
                <a:gd name="connsiteX50" fmla="*/ 67765 w 532717"/>
                <a:gd name="connsiteY50" fmla="*/ 100332 h 100332"/>
                <a:gd name="connsiteX51" fmla="*/ 67765 w 532717"/>
                <a:gd name="connsiteY51" fmla="*/ 0 h 100332"/>
                <a:gd name="connsiteX52" fmla="*/ 33883 w 532717"/>
                <a:gd name="connsiteY52" fmla="*/ 0 h 100332"/>
                <a:gd name="connsiteX53" fmla="*/ 48942 w 532717"/>
                <a:gd name="connsiteY53" fmla="*/ 0 h 100332"/>
                <a:gd name="connsiteX54" fmla="*/ 48942 w 532717"/>
                <a:gd name="connsiteY54" fmla="*/ 97885 h 100332"/>
                <a:gd name="connsiteX55" fmla="*/ 33883 w 532717"/>
                <a:gd name="connsiteY55" fmla="*/ 93807 h 100332"/>
                <a:gd name="connsiteX56" fmla="*/ 33883 w 532717"/>
                <a:gd name="connsiteY56" fmla="*/ 0 h 100332"/>
                <a:gd name="connsiteX57" fmla="*/ 0 w 532717"/>
                <a:gd name="connsiteY57" fmla="*/ 0 h 100332"/>
                <a:gd name="connsiteX58" fmla="*/ 3012 w 532717"/>
                <a:gd name="connsiteY58" fmla="*/ 0 h 100332"/>
                <a:gd name="connsiteX59" fmla="*/ 15059 w 532717"/>
                <a:gd name="connsiteY59" fmla="*/ 0 h 100332"/>
                <a:gd name="connsiteX60" fmla="*/ 15059 w 532717"/>
                <a:gd name="connsiteY60" fmla="*/ 85649 h 100332"/>
                <a:gd name="connsiteX61" fmla="*/ 0 w 532717"/>
                <a:gd name="connsiteY61" fmla="*/ 73414 h 100332"/>
                <a:gd name="connsiteX62" fmla="*/ 0 w 532717"/>
                <a:gd name="connsiteY62" fmla="*/ 0 h 10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32717" h="100332">
                  <a:moveTo>
                    <a:pt x="513893" y="0"/>
                  </a:moveTo>
                  <a:cubicBezTo>
                    <a:pt x="513893" y="0"/>
                    <a:pt x="513893" y="0"/>
                    <a:pt x="526443" y="0"/>
                  </a:cubicBezTo>
                  <a:cubicBezTo>
                    <a:pt x="529580" y="0"/>
                    <a:pt x="529580" y="0"/>
                    <a:pt x="532717" y="0"/>
                  </a:cubicBezTo>
                  <a:cubicBezTo>
                    <a:pt x="532717" y="0"/>
                    <a:pt x="532717" y="0"/>
                    <a:pt x="532717" y="100332"/>
                  </a:cubicBezTo>
                  <a:cubicBezTo>
                    <a:pt x="532717" y="100332"/>
                    <a:pt x="532717" y="100332"/>
                    <a:pt x="513893" y="100332"/>
                  </a:cubicBezTo>
                  <a:cubicBezTo>
                    <a:pt x="513893" y="100332"/>
                    <a:pt x="513893" y="100332"/>
                    <a:pt x="513893" y="52173"/>
                  </a:cubicBezTo>
                  <a:cubicBezTo>
                    <a:pt x="513893" y="48159"/>
                    <a:pt x="513893" y="48159"/>
                    <a:pt x="513893" y="44146"/>
                  </a:cubicBezTo>
                  <a:cubicBezTo>
                    <a:pt x="513893" y="44146"/>
                    <a:pt x="513893" y="44146"/>
                    <a:pt x="513893" y="36120"/>
                  </a:cubicBezTo>
                  <a:cubicBezTo>
                    <a:pt x="513893" y="36120"/>
                    <a:pt x="513893" y="32106"/>
                    <a:pt x="513893" y="28093"/>
                  </a:cubicBezTo>
                  <a:cubicBezTo>
                    <a:pt x="513893" y="28093"/>
                    <a:pt x="513893" y="28093"/>
                    <a:pt x="513893" y="0"/>
                  </a:cubicBezTo>
                  <a:close/>
                  <a:moveTo>
                    <a:pt x="376478" y="0"/>
                  </a:moveTo>
                  <a:lnTo>
                    <a:pt x="395302" y="0"/>
                  </a:lnTo>
                  <a:lnTo>
                    <a:pt x="395302" y="100332"/>
                  </a:lnTo>
                  <a:lnTo>
                    <a:pt x="376478" y="100332"/>
                  </a:lnTo>
                  <a:close/>
                  <a:moveTo>
                    <a:pt x="342595" y="0"/>
                  </a:moveTo>
                  <a:lnTo>
                    <a:pt x="361419" y="0"/>
                  </a:lnTo>
                  <a:lnTo>
                    <a:pt x="361419" y="100332"/>
                  </a:lnTo>
                  <a:lnTo>
                    <a:pt x="342595" y="100332"/>
                  </a:lnTo>
                  <a:close/>
                  <a:moveTo>
                    <a:pt x="308712" y="0"/>
                  </a:moveTo>
                  <a:lnTo>
                    <a:pt x="325653" y="0"/>
                  </a:lnTo>
                  <a:lnTo>
                    <a:pt x="325653" y="100332"/>
                  </a:lnTo>
                  <a:lnTo>
                    <a:pt x="308712" y="100332"/>
                  </a:lnTo>
                  <a:close/>
                  <a:moveTo>
                    <a:pt x="272947" y="0"/>
                  </a:moveTo>
                  <a:lnTo>
                    <a:pt x="291771" y="0"/>
                  </a:lnTo>
                  <a:lnTo>
                    <a:pt x="291771" y="100332"/>
                  </a:lnTo>
                  <a:lnTo>
                    <a:pt x="272947" y="100332"/>
                  </a:lnTo>
                  <a:close/>
                  <a:moveTo>
                    <a:pt x="239064" y="0"/>
                  </a:moveTo>
                  <a:lnTo>
                    <a:pt x="257888" y="0"/>
                  </a:lnTo>
                  <a:lnTo>
                    <a:pt x="257888" y="100332"/>
                  </a:lnTo>
                  <a:lnTo>
                    <a:pt x="239064" y="100332"/>
                  </a:lnTo>
                  <a:close/>
                  <a:moveTo>
                    <a:pt x="205181" y="0"/>
                  </a:moveTo>
                  <a:lnTo>
                    <a:pt x="220240" y="0"/>
                  </a:lnTo>
                  <a:lnTo>
                    <a:pt x="220240" y="100332"/>
                  </a:lnTo>
                  <a:lnTo>
                    <a:pt x="205181" y="100332"/>
                  </a:lnTo>
                  <a:close/>
                  <a:moveTo>
                    <a:pt x="171298" y="0"/>
                  </a:moveTo>
                  <a:lnTo>
                    <a:pt x="186357" y="0"/>
                  </a:lnTo>
                  <a:lnTo>
                    <a:pt x="186357" y="100332"/>
                  </a:lnTo>
                  <a:lnTo>
                    <a:pt x="171298" y="100332"/>
                  </a:lnTo>
                  <a:close/>
                  <a:moveTo>
                    <a:pt x="137415" y="0"/>
                  </a:moveTo>
                  <a:lnTo>
                    <a:pt x="152474" y="0"/>
                  </a:lnTo>
                  <a:lnTo>
                    <a:pt x="152474" y="100332"/>
                  </a:lnTo>
                  <a:lnTo>
                    <a:pt x="137415" y="100332"/>
                  </a:lnTo>
                  <a:close/>
                  <a:moveTo>
                    <a:pt x="101649" y="0"/>
                  </a:moveTo>
                  <a:lnTo>
                    <a:pt x="118590" y="0"/>
                  </a:lnTo>
                  <a:lnTo>
                    <a:pt x="118590" y="100332"/>
                  </a:lnTo>
                  <a:lnTo>
                    <a:pt x="101649" y="100332"/>
                  </a:lnTo>
                  <a:close/>
                  <a:moveTo>
                    <a:pt x="67765" y="0"/>
                  </a:moveTo>
                  <a:cubicBezTo>
                    <a:pt x="67765" y="0"/>
                    <a:pt x="67765" y="0"/>
                    <a:pt x="84706" y="0"/>
                  </a:cubicBezTo>
                  <a:cubicBezTo>
                    <a:pt x="84706" y="0"/>
                    <a:pt x="84706" y="0"/>
                    <a:pt x="84706" y="100332"/>
                  </a:cubicBezTo>
                  <a:cubicBezTo>
                    <a:pt x="84706" y="100332"/>
                    <a:pt x="84706" y="100332"/>
                    <a:pt x="81318" y="100332"/>
                  </a:cubicBezTo>
                  <a:cubicBezTo>
                    <a:pt x="77930" y="100332"/>
                    <a:pt x="71153" y="100332"/>
                    <a:pt x="67765" y="100332"/>
                  </a:cubicBezTo>
                  <a:cubicBezTo>
                    <a:pt x="67765" y="100332"/>
                    <a:pt x="67765" y="100332"/>
                    <a:pt x="67765" y="0"/>
                  </a:cubicBezTo>
                  <a:close/>
                  <a:moveTo>
                    <a:pt x="33883" y="0"/>
                  </a:moveTo>
                  <a:cubicBezTo>
                    <a:pt x="33883" y="0"/>
                    <a:pt x="33883" y="0"/>
                    <a:pt x="48942" y="0"/>
                  </a:cubicBezTo>
                  <a:cubicBezTo>
                    <a:pt x="48942" y="0"/>
                    <a:pt x="48942" y="0"/>
                    <a:pt x="48942" y="97885"/>
                  </a:cubicBezTo>
                  <a:cubicBezTo>
                    <a:pt x="42919" y="97885"/>
                    <a:pt x="39907" y="97885"/>
                    <a:pt x="33883" y="93807"/>
                  </a:cubicBezTo>
                  <a:cubicBezTo>
                    <a:pt x="33883" y="93807"/>
                    <a:pt x="33883" y="93807"/>
                    <a:pt x="33883" y="0"/>
                  </a:cubicBezTo>
                  <a:close/>
                  <a:moveTo>
                    <a:pt x="0" y="0"/>
                  </a:moveTo>
                  <a:cubicBezTo>
                    <a:pt x="0" y="0"/>
                    <a:pt x="3012" y="0"/>
                    <a:pt x="3012" y="0"/>
                  </a:cubicBezTo>
                  <a:cubicBezTo>
                    <a:pt x="3012" y="0"/>
                    <a:pt x="3012" y="0"/>
                    <a:pt x="15059" y="0"/>
                  </a:cubicBezTo>
                  <a:cubicBezTo>
                    <a:pt x="15059" y="0"/>
                    <a:pt x="15059" y="0"/>
                    <a:pt x="15059" y="85649"/>
                  </a:cubicBezTo>
                  <a:cubicBezTo>
                    <a:pt x="9036" y="81571"/>
                    <a:pt x="6024" y="77492"/>
                    <a:pt x="0" y="73414"/>
                  </a:cubicBezTo>
                  <a:cubicBezTo>
                    <a:pt x="0" y="73414"/>
                    <a:pt x="0" y="73414"/>
                    <a:pt x="0" y="0"/>
                  </a:cubicBez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cs typeface="+mn-ea"/>
                <a:sym typeface="+mn-lt"/>
              </a:endParaRPr>
            </a:p>
          </p:txBody>
        </p:sp>
        <p:sp>
          <p:nvSpPr>
            <p:cNvPr id="199" name="îSľîḓe">
              <a:extLst>
                <a:ext uri="{FF2B5EF4-FFF2-40B4-BE49-F238E27FC236}">
                  <a16:creationId xmlns:a16="http://schemas.microsoft.com/office/drawing/2014/main" id="{2416B0E1-A658-431A-A93F-0013E3E899B2}"/>
                </a:ext>
              </a:extLst>
            </p:cNvPr>
            <p:cNvSpPr/>
            <p:nvPr/>
          </p:nvSpPr>
          <p:spPr bwMode="auto">
            <a:xfrm>
              <a:off x="4291865" y="4676744"/>
              <a:ext cx="16941" cy="1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0" name="ïSḻïdè">
              <a:extLst>
                <a:ext uri="{FF2B5EF4-FFF2-40B4-BE49-F238E27FC236}">
                  <a16:creationId xmlns:a16="http://schemas.microsoft.com/office/drawing/2014/main" id="{3F3D9CA4-1056-4FF6-A29D-9DEC7F0C2ACB}"/>
                </a:ext>
              </a:extLst>
            </p:cNvPr>
            <p:cNvSpPr/>
            <p:nvPr/>
          </p:nvSpPr>
          <p:spPr bwMode="auto">
            <a:xfrm>
              <a:off x="4327631" y="4676744"/>
              <a:ext cx="15059" cy="1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1" name="ïṥḻïḑé">
              <a:extLst>
                <a:ext uri="{FF2B5EF4-FFF2-40B4-BE49-F238E27FC236}">
                  <a16:creationId xmlns:a16="http://schemas.microsoft.com/office/drawing/2014/main" id="{D139F29A-EDA5-4B37-95AF-C1BB3877678F}"/>
                </a:ext>
              </a:extLst>
            </p:cNvPr>
            <p:cNvSpPr/>
            <p:nvPr/>
          </p:nvSpPr>
          <p:spPr bwMode="auto">
            <a:xfrm>
              <a:off x="4361514" y="4676744"/>
              <a:ext cx="15059" cy="1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2" name="íṩľîďê">
              <a:extLst>
                <a:ext uri="{FF2B5EF4-FFF2-40B4-BE49-F238E27FC236}">
                  <a16:creationId xmlns:a16="http://schemas.microsoft.com/office/drawing/2014/main" id="{018B6594-DA51-43AD-94AE-A96DDEF51E97}"/>
                </a:ext>
              </a:extLst>
            </p:cNvPr>
            <p:cNvSpPr/>
            <p:nvPr/>
          </p:nvSpPr>
          <p:spPr bwMode="auto">
            <a:xfrm>
              <a:off x="4395397" y="4676744"/>
              <a:ext cx="15059" cy="10033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3" name="ïşlîḑê">
              <a:extLst>
                <a:ext uri="{FF2B5EF4-FFF2-40B4-BE49-F238E27FC236}">
                  <a16:creationId xmlns:a16="http://schemas.microsoft.com/office/drawing/2014/main" id="{FE645069-3CFF-4588-8C4B-B49F22F2A44D}"/>
                </a:ext>
              </a:extLst>
            </p:cNvPr>
            <p:cNvSpPr/>
            <p:nvPr/>
          </p:nvSpPr>
          <p:spPr bwMode="auto">
            <a:xfrm>
              <a:off x="4429280" y="4676744"/>
              <a:ext cx="18824" cy="1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4" name="îṣḷíḑe">
              <a:extLst>
                <a:ext uri="{FF2B5EF4-FFF2-40B4-BE49-F238E27FC236}">
                  <a16:creationId xmlns:a16="http://schemas.microsoft.com/office/drawing/2014/main" id="{87DFA3F8-6D50-405B-BBEC-1DB9813766EE}"/>
                </a:ext>
              </a:extLst>
            </p:cNvPr>
            <p:cNvSpPr/>
            <p:nvPr/>
          </p:nvSpPr>
          <p:spPr bwMode="auto">
            <a:xfrm>
              <a:off x="4463163" y="4676744"/>
              <a:ext cx="18824" cy="10033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5" name="ïś1iďè">
              <a:extLst>
                <a:ext uri="{FF2B5EF4-FFF2-40B4-BE49-F238E27FC236}">
                  <a16:creationId xmlns:a16="http://schemas.microsoft.com/office/drawing/2014/main" id="{5AA58F28-7272-47FD-9EFC-FA6DABE2F875}"/>
                </a:ext>
              </a:extLst>
            </p:cNvPr>
            <p:cNvSpPr/>
            <p:nvPr/>
          </p:nvSpPr>
          <p:spPr bwMode="auto">
            <a:xfrm>
              <a:off x="4498928" y="4676744"/>
              <a:ext cx="16941" cy="10033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6" name="íṧ1îḓé">
              <a:extLst>
                <a:ext uri="{FF2B5EF4-FFF2-40B4-BE49-F238E27FC236}">
                  <a16:creationId xmlns:a16="http://schemas.microsoft.com/office/drawing/2014/main" id="{FD0FADDF-B8F3-4356-B930-EC2A6A9454FD}"/>
                </a:ext>
              </a:extLst>
            </p:cNvPr>
            <p:cNvSpPr/>
            <p:nvPr/>
          </p:nvSpPr>
          <p:spPr bwMode="auto">
            <a:xfrm>
              <a:off x="4532811" y="4676744"/>
              <a:ext cx="18824" cy="100332"/>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7" name="ïṣlíḋe">
              <a:extLst>
                <a:ext uri="{FF2B5EF4-FFF2-40B4-BE49-F238E27FC236}">
                  <a16:creationId xmlns:a16="http://schemas.microsoft.com/office/drawing/2014/main" id="{9CD173CC-CC23-4B21-9365-17E562900D01}"/>
                </a:ext>
              </a:extLst>
            </p:cNvPr>
            <p:cNvSpPr/>
            <p:nvPr/>
          </p:nvSpPr>
          <p:spPr bwMode="auto">
            <a:xfrm>
              <a:off x="4566694" y="4676744"/>
              <a:ext cx="18824" cy="10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08" name="iş1ïde">
              <a:extLst>
                <a:ext uri="{FF2B5EF4-FFF2-40B4-BE49-F238E27FC236}">
                  <a16:creationId xmlns:a16="http://schemas.microsoft.com/office/drawing/2014/main" id="{8EA5DB7A-FE7D-4056-8363-E64CE4C62678}"/>
                </a:ext>
              </a:extLst>
            </p:cNvPr>
            <p:cNvSpPr/>
            <p:nvPr/>
          </p:nvSpPr>
          <p:spPr bwMode="auto">
            <a:xfrm>
              <a:off x="4600577" y="4676744"/>
              <a:ext cx="18824" cy="100332"/>
            </a:xfrm>
            <a:custGeom>
              <a:avLst/>
              <a:gdLst>
                <a:gd name="T0" fmla="*/ 0 w 6"/>
                <a:gd name="T1" fmla="*/ 17 h 25"/>
                <a:gd name="T2" fmla="*/ 0 w 6"/>
                <a:gd name="T3" fmla="*/ 25 h 25"/>
                <a:gd name="T4" fmla="*/ 6 w 6"/>
                <a:gd name="T5" fmla="*/ 25 h 25"/>
                <a:gd name="T6" fmla="*/ 6 w 6"/>
                <a:gd name="T7" fmla="*/ 21 h 25"/>
                <a:gd name="T8" fmla="*/ 0 w 6"/>
                <a:gd name="T9" fmla="*/ 17 h 25"/>
                <a:gd name="T10" fmla="*/ 6 w 6"/>
                <a:gd name="T11" fmla="*/ 0 h 25"/>
                <a:gd name="T12" fmla="*/ 0 w 6"/>
                <a:gd name="T13" fmla="*/ 0 h 25"/>
                <a:gd name="T14" fmla="*/ 0 w 6"/>
                <a:gd name="T15" fmla="*/ 3 h 25"/>
                <a:gd name="T16" fmla="*/ 6 w 6"/>
                <a:gd name="T17" fmla="*/ 0 h 25"/>
                <a:gd name="T18" fmla="*/ 6 w 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5">
                  <a:moveTo>
                    <a:pt x="0" y="17"/>
                  </a:moveTo>
                  <a:cubicBezTo>
                    <a:pt x="0" y="25"/>
                    <a:pt x="0" y="25"/>
                    <a:pt x="0" y="25"/>
                  </a:cubicBezTo>
                  <a:cubicBezTo>
                    <a:pt x="6" y="25"/>
                    <a:pt x="6" y="25"/>
                    <a:pt x="6" y="25"/>
                  </a:cubicBezTo>
                  <a:cubicBezTo>
                    <a:pt x="6" y="21"/>
                    <a:pt x="6" y="21"/>
                    <a:pt x="6" y="21"/>
                  </a:cubicBezTo>
                  <a:cubicBezTo>
                    <a:pt x="3" y="20"/>
                    <a:pt x="2" y="19"/>
                    <a:pt x="0" y="17"/>
                  </a:cubicBezTo>
                  <a:moveTo>
                    <a:pt x="6" y="0"/>
                  </a:moveTo>
                  <a:cubicBezTo>
                    <a:pt x="0" y="0"/>
                    <a:pt x="0" y="0"/>
                    <a:pt x="0" y="0"/>
                  </a:cubicBezTo>
                  <a:cubicBezTo>
                    <a:pt x="0" y="3"/>
                    <a:pt x="0" y="3"/>
                    <a:pt x="0" y="3"/>
                  </a:cubicBezTo>
                  <a:cubicBezTo>
                    <a:pt x="2" y="2"/>
                    <a:pt x="3" y="0"/>
                    <a:pt x="6" y="0"/>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9" name="i$ḷïdê">
              <a:extLst>
                <a:ext uri="{FF2B5EF4-FFF2-40B4-BE49-F238E27FC236}">
                  <a16:creationId xmlns:a16="http://schemas.microsoft.com/office/drawing/2014/main" id="{3B881433-2816-4DA0-A3E1-47AE8CC75839}"/>
                </a:ext>
              </a:extLst>
            </p:cNvPr>
            <p:cNvSpPr/>
            <p:nvPr/>
          </p:nvSpPr>
          <p:spPr bwMode="auto">
            <a:xfrm>
              <a:off x="4634460" y="4676744"/>
              <a:ext cx="18824" cy="100332"/>
            </a:xfrm>
            <a:custGeom>
              <a:avLst/>
              <a:gdLst>
                <a:gd name="T0" fmla="*/ 10 w 10"/>
                <a:gd name="T1" fmla="*/ 35 h 41"/>
                <a:gd name="T2" fmla="*/ 0 w 10"/>
                <a:gd name="T3" fmla="*/ 35 h 41"/>
                <a:gd name="T4" fmla="*/ 0 w 10"/>
                <a:gd name="T5" fmla="*/ 41 h 41"/>
                <a:gd name="T6" fmla="*/ 10 w 10"/>
                <a:gd name="T7" fmla="*/ 41 h 41"/>
                <a:gd name="T8" fmla="*/ 10 w 10"/>
                <a:gd name="T9" fmla="*/ 35 h 41"/>
                <a:gd name="T10" fmla="*/ 10 w 10"/>
                <a:gd name="T11" fmla="*/ 0 h 41"/>
                <a:gd name="T12" fmla="*/ 0 w 10"/>
                <a:gd name="T13" fmla="*/ 0 h 41"/>
                <a:gd name="T14" fmla="*/ 0 w 10"/>
                <a:gd name="T15" fmla="*/ 0 h 41"/>
                <a:gd name="T16" fmla="*/ 10 w 10"/>
                <a:gd name="T17" fmla="*/ 0 h 41"/>
                <a:gd name="T18" fmla="*/ 10 w 1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1">
                  <a:moveTo>
                    <a:pt x="10" y="35"/>
                  </a:moveTo>
                  <a:lnTo>
                    <a:pt x="0" y="35"/>
                  </a:lnTo>
                  <a:lnTo>
                    <a:pt x="0" y="41"/>
                  </a:lnTo>
                  <a:lnTo>
                    <a:pt x="10" y="41"/>
                  </a:lnTo>
                  <a:lnTo>
                    <a:pt x="10" y="35"/>
                  </a:lnTo>
                  <a:close/>
                  <a:moveTo>
                    <a:pt x="10" y="0"/>
                  </a:moveTo>
                  <a:lnTo>
                    <a:pt x="0" y="0"/>
                  </a:lnTo>
                  <a:lnTo>
                    <a:pt x="0" y="0"/>
                  </a:lnTo>
                  <a:lnTo>
                    <a:pt x="10" y="0"/>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0" name="iṣļiḋè">
              <a:extLst>
                <a:ext uri="{FF2B5EF4-FFF2-40B4-BE49-F238E27FC236}">
                  <a16:creationId xmlns:a16="http://schemas.microsoft.com/office/drawing/2014/main" id="{08847CF3-192B-4F40-9E21-41EC4855D35F}"/>
                </a:ext>
              </a:extLst>
            </p:cNvPr>
            <p:cNvSpPr/>
            <p:nvPr/>
          </p:nvSpPr>
          <p:spPr bwMode="auto">
            <a:xfrm>
              <a:off x="4634460" y="4676744"/>
              <a:ext cx="18824" cy="100332"/>
            </a:xfrm>
            <a:custGeom>
              <a:avLst/>
              <a:gdLst>
                <a:gd name="T0" fmla="*/ 10 w 10"/>
                <a:gd name="T1" fmla="*/ 35 h 41"/>
                <a:gd name="T2" fmla="*/ 0 w 10"/>
                <a:gd name="T3" fmla="*/ 35 h 41"/>
                <a:gd name="T4" fmla="*/ 0 w 10"/>
                <a:gd name="T5" fmla="*/ 41 h 41"/>
                <a:gd name="T6" fmla="*/ 10 w 10"/>
                <a:gd name="T7" fmla="*/ 41 h 41"/>
                <a:gd name="T8" fmla="*/ 10 w 10"/>
                <a:gd name="T9" fmla="*/ 35 h 41"/>
                <a:gd name="T10" fmla="*/ 10 w 10"/>
                <a:gd name="T11" fmla="*/ 0 h 41"/>
                <a:gd name="T12" fmla="*/ 0 w 10"/>
                <a:gd name="T13" fmla="*/ 0 h 41"/>
                <a:gd name="T14" fmla="*/ 0 w 10"/>
                <a:gd name="T15" fmla="*/ 0 h 41"/>
                <a:gd name="T16" fmla="*/ 10 w 10"/>
                <a:gd name="T17" fmla="*/ 0 h 41"/>
                <a:gd name="T18" fmla="*/ 10 w 1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1">
                  <a:moveTo>
                    <a:pt x="10" y="35"/>
                  </a:moveTo>
                  <a:lnTo>
                    <a:pt x="0" y="35"/>
                  </a:lnTo>
                  <a:lnTo>
                    <a:pt x="0" y="41"/>
                  </a:lnTo>
                  <a:lnTo>
                    <a:pt x="10" y="41"/>
                  </a:lnTo>
                  <a:lnTo>
                    <a:pt x="10" y="35"/>
                  </a:lnTo>
                  <a:moveTo>
                    <a:pt x="10" y="0"/>
                  </a:moveTo>
                  <a:lnTo>
                    <a:pt x="0" y="0"/>
                  </a:lnTo>
                  <a:lnTo>
                    <a:pt x="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1" name="iśľïďé">
              <a:extLst>
                <a:ext uri="{FF2B5EF4-FFF2-40B4-BE49-F238E27FC236}">
                  <a16:creationId xmlns:a16="http://schemas.microsoft.com/office/drawing/2014/main" id="{ABC7D6F9-CEE9-4A4C-BCF5-C46D0144CFD5}"/>
                </a:ext>
              </a:extLst>
            </p:cNvPr>
            <p:cNvSpPr/>
            <p:nvPr/>
          </p:nvSpPr>
          <p:spPr bwMode="auto">
            <a:xfrm>
              <a:off x="4668343" y="4676744"/>
              <a:ext cx="18824" cy="100332"/>
            </a:xfrm>
            <a:custGeom>
              <a:avLst/>
              <a:gdLst>
                <a:gd name="T0" fmla="*/ 6 w 6"/>
                <a:gd name="T1" fmla="*/ 20 h 25"/>
                <a:gd name="T2" fmla="*/ 2 w 6"/>
                <a:gd name="T3" fmla="*/ 21 h 25"/>
                <a:gd name="T4" fmla="*/ 0 w 6"/>
                <a:gd name="T5" fmla="*/ 21 h 25"/>
                <a:gd name="T6" fmla="*/ 0 w 6"/>
                <a:gd name="T7" fmla="*/ 25 h 25"/>
                <a:gd name="T8" fmla="*/ 6 w 6"/>
                <a:gd name="T9" fmla="*/ 25 h 25"/>
                <a:gd name="T10" fmla="*/ 6 w 6"/>
                <a:gd name="T11" fmla="*/ 20 h 25"/>
                <a:gd name="T12" fmla="*/ 6 w 6"/>
                <a:gd name="T13" fmla="*/ 0 h 25"/>
                <a:gd name="T14" fmla="*/ 0 w 6"/>
                <a:gd name="T15" fmla="*/ 0 h 25"/>
                <a:gd name="T16" fmla="*/ 0 w 6"/>
                <a:gd name="T17" fmla="*/ 0 h 25"/>
                <a:gd name="T18" fmla="*/ 2 w 6"/>
                <a:gd name="T19" fmla="*/ 0 h 25"/>
                <a:gd name="T20" fmla="*/ 6 w 6"/>
                <a:gd name="T21" fmla="*/ 1 h 25"/>
                <a:gd name="T22" fmla="*/ 6 w 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5">
                  <a:moveTo>
                    <a:pt x="6" y="20"/>
                  </a:moveTo>
                  <a:cubicBezTo>
                    <a:pt x="4" y="20"/>
                    <a:pt x="3" y="21"/>
                    <a:pt x="2" y="21"/>
                  </a:cubicBezTo>
                  <a:cubicBezTo>
                    <a:pt x="0" y="21"/>
                    <a:pt x="0" y="21"/>
                    <a:pt x="0" y="21"/>
                  </a:cubicBezTo>
                  <a:cubicBezTo>
                    <a:pt x="0" y="25"/>
                    <a:pt x="0" y="25"/>
                    <a:pt x="0" y="25"/>
                  </a:cubicBezTo>
                  <a:cubicBezTo>
                    <a:pt x="6" y="25"/>
                    <a:pt x="6" y="25"/>
                    <a:pt x="6" y="25"/>
                  </a:cubicBezTo>
                  <a:cubicBezTo>
                    <a:pt x="6" y="20"/>
                    <a:pt x="6" y="20"/>
                    <a:pt x="6" y="20"/>
                  </a:cubicBezTo>
                  <a:moveTo>
                    <a:pt x="6" y="0"/>
                  </a:moveTo>
                  <a:cubicBezTo>
                    <a:pt x="0" y="0"/>
                    <a:pt x="0" y="0"/>
                    <a:pt x="0" y="0"/>
                  </a:cubicBezTo>
                  <a:cubicBezTo>
                    <a:pt x="0" y="0"/>
                    <a:pt x="0" y="0"/>
                    <a:pt x="0" y="0"/>
                  </a:cubicBezTo>
                  <a:cubicBezTo>
                    <a:pt x="2" y="0"/>
                    <a:pt x="2" y="0"/>
                    <a:pt x="2" y="0"/>
                  </a:cubicBezTo>
                  <a:cubicBezTo>
                    <a:pt x="3" y="0"/>
                    <a:pt x="4" y="0"/>
                    <a:pt x="6" y="1"/>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2" name="îsḷiḑe">
              <a:extLst>
                <a:ext uri="{FF2B5EF4-FFF2-40B4-BE49-F238E27FC236}">
                  <a16:creationId xmlns:a16="http://schemas.microsoft.com/office/drawing/2014/main" id="{89DED9A1-027A-4D69-B599-31AC3E3F1366}"/>
                </a:ext>
              </a:extLst>
            </p:cNvPr>
            <p:cNvSpPr/>
            <p:nvPr/>
          </p:nvSpPr>
          <p:spPr bwMode="auto">
            <a:xfrm>
              <a:off x="4096097" y="4505446"/>
              <a:ext cx="542128" cy="146827"/>
            </a:xfrm>
            <a:custGeom>
              <a:avLst/>
              <a:gdLst>
                <a:gd name="T0" fmla="*/ 169 w 174"/>
                <a:gd name="T1" fmla="*/ 47 h 47"/>
                <a:gd name="T2" fmla="*/ 4 w 174"/>
                <a:gd name="T3" fmla="*/ 47 h 47"/>
                <a:gd name="T4" fmla="*/ 0 w 174"/>
                <a:gd name="T5" fmla="*/ 43 h 47"/>
                <a:gd name="T6" fmla="*/ 0 w 174"/>
                <a:gd name="T7" fmla="*/ 5 h 47"/>
                <a:gd name="T8" fmla="*/ 4 w 174"/>
                <a:gd name="T9" fmla="*/ 0 h 47"/>
                <a:gd name="T10" fmla="*/ 169 w 174"/>
                <a:gd name="T11" fmla="*/ 0 h 47"/>
                <a:gd name="T12" fmla="*/ 174 w 174"/>
                <a:gd name="T13" fmla="*/ 5 h 47"/>
                <a:gd name="T14" fmla="*/ 174 w 174"/>
                <a:gd name="T15" fmla="*/ 43 h 47"/>
                <a:gd name="T16" fmla="*/ 169 w 17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7">
                  <a:moveTo>
                    <a:pt x="169" y="47"/>
                  </a:moveTo>
                  <a:cubicBezTo>
                    <a:pt x="4" y="47"/>
                    <a:pt x="4" y="47"/>
                    <a:pt x="4" y="47"/>
                  </a:cubicBezTo>
                  <a:cubicBezTo>
                    <a:pt x="2" y="47"/>
                    <a:pt x="0" y="45"/>
                    <a:pt x="0" y="43"/>
                  </a:cubicBezTo>
                  <a:cubicBezTo>
                    <a:pt x="0" y="5"/>
                    <a:pt x="0" y="5"/>
                    <a:pt x="0" y="5"/>
                  </a:cubicBezTo>
                  <a:cubicBezTo>
                    <a:pt x="0" y="2"/>
                    <a:pt x="2" y="0"/>
                    <a:pt x="4" y="0"/>
                  </a:cubicBezTo>
                  <a:cubicBezTo>
                    <a:pt x="169" y="0"/>
                    <a:pt x="169" y="0"/>
                    <a:pt x="169" y="0"/>
                  </a:cubicBezTo>
                  <a:cubicBezTo>
                    <a:pt x="172" y="0"/>
                    <a:pt x="174" y="2"/>
                    <a:pt x="174" y="5"/>
                  </a:cubicBezTo>
                  <a:cubicBezTo>
                    <a:pt x="174" y="43"/>
                    <a:pt x="174" y="43"/>
                    <a:pt x="174" y="43"/>
                  </a:cubicBezTo>
                  <a:cubicBezTo>
                    <a:pt x="174" y="45"/>
                    <a:pt x="172" y="47"/>
                    <a:pt x="169" y="47"/>
                  </a:cubicBezTo>
                </a:path>
              </a:pathLst>
            </a:custGeom>
            <a:solidFill>
              <a:srgbClr val="FFE5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3" name="îşļïḋê">
              <a:extLst>
                <a:ext uri="{FF2B5EF4-FFF2-40B4-BE49-F238E27FC236}">
                  <a16:creationId xmlns:a16="http://schemas.microsoft.com/office/drawing/2014/main" id="{C99BA6FC-75A9-4D50-8A7C-C249C8027790}"/>
                </a:ext>
              </a:extLst>
            </p:cNvPr>
            <p:cNvSpPr/>
            <p:nvPr/>
          </p:nvSpPr>
          <p:spPr bwMode="auto">
            <a:xfrm>
              <a:off x="4086685" y="4531800"/>
              <a:ext cx="557188" cy="97885"/>
            </a:xfrm>
            <a:custGeom>
              <a:avLst/>
              <a:gdLst>
                <a:gd name="T0" fmla="*/ 174 w 179"/>
                <a:gd name="T1" fmla="*/ 32 h 32"/>
                <a:gd name="T2" fmla="*/ 6 w 179"/>
                <a:gd name="T3" fmla="*/ 32 h 32"/>
                <a:gd name="T4" fmla="*/ 0 w 179"/>
                <a:gd name="T5" fmla="*/ 27 h 32"/>
                <a:gd name="T6" fmla="*/ 0 w 179"/>
                <a:gd name="T7" fmla="*/ 5 h 32"/>
                <a:gd name="T8" fmla="*/ 6 w 179"/>
                <a:gd name="T9" fmla="*/ 0 h 32"/>
                <a:gd name="T10" fmla="*/ 174 w 179"/>
                <a:gd name="T11" fmla="*/ 0 h 32"/>
                <a:gd name="T12" fmla="*/ 179 w 179"/>
                <a:gd name="T13" fmla="*/ 5 h 32"/>
                <a:gd name="T14" fmla="*/ 179 w 179"/>
                <a:gd name="T15" fmla="*/ 27 h 32"/>
                <a:gd name="T16" fmla="*/ 174 w 17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2">
                  <a:moveTo>
                    <a:pt x="174" y="32"/>
                  </a:moveTo>
                  <a:cubicBezTo>
                    <a:pt x="6" y="32"/>
                    <a:pt x="6" y="32"/>
                    <a:pt x="6" y="32"/>
                  </a:cubicBezTo>
                  <a:cubicBezTo>
                    <a:pt x="3" y="32"/>
                    <a:pt x="0" y="30"/>
                    <a:pt x="0" y="27"/>
                  </a:cubicBezTo>
                  <a:cubicBezTo>
                    <a:pt x="0" y="5"/>
                    <a:pt x="0" y="5"/>
                    <a:pt x="0" y="5"/>
                  </a:cubicBezTo>
                  <a:cubicBezTo>
                    <a:pt x="0" y="2"/>
                    <a:pt x="3" y="0"/>
                    <a:pt x="6" y="0"/>
                  </a:cubicBezTo>
                  <a:cubicBezTo>
                    <a:pt x="174" y="0"/>
                    <a:pt x="174" y="0"/>
                    <a:pt x="174" y="0"/>
                  </a:cubicBezTo>
                  <a:cubicBezTo>
                    <a:pt x="176" y="0"/>
                    <a:pt x="179" y="2"/>
                    <a:pt x="179" y="5"/>
                  </a:cubicBezTo>
                  <a:cubicBezTo>
                    <a:pt x="179" y="27"/>
                    <a:pt x="179" y="27"/>
                    <a:pt x="179" y="27"/>
                  </a:cubicBezTo>
                  <a:cubicBezTo>
                    <a:pt x="179" y="30"/>
                    <a:pt x="176" y="32"/>
                    <a:pt x="174" y="32"/>
                  </a:cubicBezTo>
                </a:path>
              </a:pathLst>
            </a:custGeom>
            <a:solidFill>
              <a:srgbClr val="F9B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4" name="ExtraShape2">
              <a:extLst>
                <a:ext uri="{FF2B5EF4-FFF2-40B4-BE49-F238E27FC236}">
                  <a16:creationId xmlns:a16="http://schemas.microsoft.com/office/drawing/2014/main" id="{FFA173BE-1543-4E69-8682-44A462AEB4CF}"/>
                </a:ext>
              </a:extLst>
            </p:cNvPr>
            <p:cNvSpPr/>
            <p:nvPr/>
          </p:nvSpPr>
          <p:spPr bwMode="auto">
            <a:xfrm>
              <a:off x="4109273" y="4531800"/>
              <a:ext cx="523305" cy="97885"/>
            </a:xfrm>
            <a:custGeom>
              <a:avLst/>
              <a:gdLst>
                <a:gd name="connsiteX0" fmla="*/ 504481 w 523305"/>
                <a:gd name="connsiteY0" fmla="*/ 0 h 97885"/>
                <a:gd name="connsiteX1" fmla="*/ 520168 w 523305"/>
                <a:gd name="connsiteY1" fmla="*/ 0 h 97885"/>
                <a:gd name="connsiteX2" fmla="*/ 523305 w 523305"/>
                <a:gd name="connsiteY2" fmla="*/ 0 h 97885"/>
                <a:gd name="connsiteX3" fmla="*/ 523305 w 523305"/>
                <a:gd name="connsiteY3" fmla="*/ 97885 h 97885"/>
                <a:gd name="connsiteX4" fmla="*/ 520168 w 523305"/>
                <a:gd name="connsiteY4" fmla="*/ 97885 h 97885"/>
                <a:gd name="connsiteX5" fmla="*/ 504481 w 523305"/>
                <a:gd name="connsiteY5" fmla="*/ 97885 h 97885"/>
                <a:gd name="connsiteX6" fmla="*/ 504481 w 523305"/>
                <a:gd name="connsiteY6" fmla="*/ 0 h 97885"/>
                <a:gd name="connsiteX7" fmla="*/ 470598 w 523305"/>
                <a:gd name="connsiteY7" fmla="*/ 0 h 97885"/>
                <a:gd name="connsiteX8" fmla="*/ 487539 w 523305"/>
                <a:gd name="connsiteY8" fmla="*/ 0 h 97885"/>
                <a:gd name="connsiteX9" fmla="*/ 487539 w 523305"/>
                <a:gd name="connsiteY9" fmla="*/ 97885 h 97885"/>
                <a:gd name="connsiteX10" fmla="*/ 470598 w 523305"/>
                <a:gd name="connsiteY10" fmla="*/ 97885 h 97885"/>
                <a:gd name="connsiteX11" fmla="*/ 434832 w 523305"/>
                <a:gd name="connsiteY11" fmla="*/ 0 h 97885"/>
                <a:gd name="connsiteX12" fmla="*/ 453656 w 523305"/>
                <a:gd name="connsiteY12" fmla="*/ 0 h 97885"/>
                <a:gd name="connsiteX13" fmla="*/ 453656 w 523305"/>
                <a:gd name="connsiteY13" fmla="*/ 97885 h 97885"/>
                <a:gd name="connsiteX14" fmla="*/ 434832 w 523305"/>
                <a:gd name="connsiteY14" fmla="*/ 97885 h 97885"/>
                <a:gd name="connsiteX15" fmla="*/ 299300 w 523305"/>
                <a:gd name="connsiteY15" fmla="*/ 0 h 97885"/>
                <a:gd name="connsiteX16" fmla="*/ 318124 w 523305"/>
                <a:gd name="connsiteY16" fmla="*/ 0 h 97885"/>
                <a:gd name="connsiteX17" fmla="*/ 318124 w 523305"/>
                <a:gd name="connsiteY17" fmla="*/ 97885 h 97885"/>
                <a:gd name="connsiteX18" fmla="*/ 299300 w 523305"/>
                <a:gd name="connsiteY18" fmla="*/ 97885 h 97885"/>
                <a:gd name="connsiteX19" fmla="*/ 263535 w 523305"/>
                <a:gd name="connsiteY19" fmla="*/ 0 h 97885"/>
                <a:gd name="connsiteX20" fmla="*/ 282359 w 523305"/>
                <a:gd name="connsiteY20" fmla="*/ 0 h 97885"/>
                <a:gd name="connsiteX21" fmla="*/ 282359 w 523305"/>
                <a:gd name="connsiteY21" fmla="*/ 97885 h 97885"/>
                <a:gd name="connsiteX22" fmla="*/ 263535 w 523305"/>
                <a:gd name="connsiteY22" fmla="*/ 97885 h 97885"/>
                <a:gd name="connsiteX23" fmla="*/ 229652 w 523305"/>
                <a:gd name="connsiteY23" fmla="*/ 0 h 97885"/>
                <a:gd name="connsiteX24" fmla="*/ 248476 w 523305"/>
                <a:gd name="connsiteY24" fmla="*/ 0 h 97885"/>
                <a:gd name="connsiteX25" fmla="*/ 248476 w 523305"/>
                <a:gd name="connsiteY25" fmla="*/ 97885 h 97885"/>
                <a:gd name="connsiteX26" fmla="*/ 229652 w 523305"/>
                <a:gd name="connsiteY26" fmla="*/ 97885 h 97885"/>
                <a:gd name="connsiteX27" fmla="*/ 195769 w 523305"/>
                <a:gd name="connsiteY27" fmla="*/ 0 h 97885"/>
                <a:gd name="connsiteX28" fmla="*/ 214593 w 523305"/>
                <a:gd name="connsiteY28" fmla="*/ 0 h 97885"/>
                <a:gd name="connsiteX29" fmla="*/ 214593 w 523305"/>
                <a:gd name="connsiteY29" fmla="*/ 97885 h 97885"/>
                <a:gd name="connsiteX30" fmla="*/ 195769 w 523305"/>
                <a:gd name="connsiteY30" fmla="*/ 97885 h 97885"/>
                <a:gd name="connsiteX31" fmla="*/ 161887 w 523305"/>
                <a:gd name="connsiteY31" fmla="*/ 0 h 97885"/>
                <a:gd name="connsiteX32" fmla="*/ 180711 w 523305"/>
                <a:gd name="connsiteY32" fmla="*/ 0 h 97885"/>
                <a:gd name="connsiteX33" fmla="*/ 180711 w 523305"/>
                <a:gd name="connsiteY33" fmla="*/ 97885 h 97885"/>
                <a:gd name="connsiteX34" fmla="*/ 161887 w 523305"/>
                <a:gd name="connsiteY34" fmla="*/ 97885 h 97885"/>
                <a:gd name="connsiteX35" fmla="*/ 128003 w 523305"/>
                <a:gd name="connsiteY35" fmla="*/ 0 h 97885"/>
                <a:gd name="connsiteX36" fmla="*/ 146827 w 523305"/>
                <a:gd name="connsiteY36" fmla="*/ 0 h 97885"/>
                <a:gd name="connsiteX37" fmla="*/ 146827 w 523305"/>
                <a:gd name="connsiteY37" fmla="*/ 97885 h 97885"/>
                <a:gd name="connsiteX38" fmla="*/ 128003 w 523305"/>
                <a:gd name="connsiteY38" fmla="*/ 97885 h 97885"/>
                <a:gd name="connsiteX39" fmla="*/ 92237 w 523305"/>
                <a:gd name="connsiteY39" fmla="*/ 0 h 97885"/>
                <a:gd name="connsiteX40" fmla="*/ 111061 w 523305"/>
                <a:gd name="connsiteY40" fmla="*/ 0 h 97885"/>
                <a:gd name="connsiteX41" fmla="*/ 111061 w 523305"/>
                <a:gd name="connsiteY41" fmla="*/ 97885 h 97885"/>
                <a:gd name="connsiteX42" fmla="*/ 92237 w 523305"/>
                <a:gd name="connsiteY42" fmla="*/ 97885 h 97885"/>
                <a:gd name="connsiteX43" fmla="*/ 58354 w 523305"/>
                <a:gd name="connsiteY43" fmla="*/ 0 h 97885"/>
                <a:gd name="connsiteX44" fmla="*/ 77178 w 523305"/>
                <a:gd name="connsiteY44" fmla="*/ 0 h 97885"/>
                <a:gd name="connsiteX45" fmla="*/ 77178 w 523305"/>
                <a:gd name="connsiteY45" fmla="*/ 97885 h 97885"/>
                <a:gd name="connsiteX46" fmla="*/ 58354 w 523305"/>
                <a:gd name="connsiteY46" fmla="*/ 97885 h 97885"/>
                <a:gd name="connsiteX47" fmla="*/ 24471 w 523305"/>
                <a:gd name="connsiteY47" fmla="*/ 0 h 97885"/>
                <a:gd name="connsiteX48" fmla="*/ 43295 w 523305"/>
                <a:gd name="connsiteY48" fmla="*/ 0 h 97885"/>
                <a:gd name="connsiteX49" fmla="*/ 43295 w 523305"/>
                <a:gd name="connsiteY49" fmla="*/ 97885 h 97885"/>
                <a:gd name="connsiteX50" fmla="*/ 24471 w 523305"/>
                <a:gd name="connsiteY50" fmla="*/ 97885 h 97885"/>
                <a:gd name="connsiteX51" fmla="*/ 0 w 523305"/>
                <a:gd name="connsiteY51" fmla="*/ 0 h 97885"/>
                <a:gd name="connsiteX52" fmla="*/ 9412 w 523305"/>
                <a:gd name="connsiteY52" fmla="*/ 0 h 97885"/>
                <a:gd name="connsiteX53" fmla="*/ 9412 w 523305"/>
                <a:gd name="connsiteY53" fmla="*/ 97885 h 97885"/>
                <a:gd name="connsiteX54" fmla="*/ 3137 w 523305"/>
                <a:gd name="connsiteY54" fmla="*/ 97885 h 97885"/>
                <a:gd name="connsiteX55" fmla="*/ 0 w 523305"/>
                <a:gd name="connsiteY55" fmla="*/ 61178 h 97885"/>
                <a:gd name="connsiteX56" fmla="*/ 0 w 523305"/>
                <a:gd name="connsiteY56" fmla="*/ 0 h 9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23305" h="97885">
                  <a:moveTo>
                    <a:pt x="504481" y="0"/>
                  </a:moveTo>
                  <a:cubicBezTo>
                    <a:pt x="504481" y="0"/>
                    <a:pt x="504481" y="0"/>
                    <a:pt x="520168" y="0"/>
                  </a:cubicBezTo>
                  <a:cubicBezTo>
                    <a:pt x="520168" y="0"/>
                    <a:pt x="523305" y="0"/>
                    <a:pt x="523305" y="0"/>
                  </a:cubicBezTo>
                  <a:cubicBezTo>
                    <a:pt x="523305" y="0"/>
                    <a:pt x="523305" y="0"/>
                    <a:pt x="523305" y="97885"/>
                  </a:cubicBezTo>
                  <a:cubicBezTo>
                    <a:pt x="523305" y="97885"/>
                    <a:pt x="520168" y="97885"/>
                    <a:pt x="520168" y="97885"/>
                  </a:cubicBezTo>
                  <a:cubicBezTo>
                    <a:pt x="520168" y="97885"/>
                    <a:pt x="520168" y="97885"/>
                    <a:pt x="504481" y="97885"/>
                  </a:cubicBezTo>
                  <a:cubicBezTo>
                    <a:pt x="504481" y="97885"/>
                    <a:pt x="504481" y="97885"/>
                    <a:pt x="504481" y="0"/>
                  </a:cubicBezTo>
                  <a:close/>
                  <a:moveTo>
                    <a:pt x="470598" y="0"/>
                  </a:moveTo>
                  <a:lnTo>
                    <a:pt x="487539" y="0"/>
                  </a:lnTo>
                  <a:lnTo>
                    <a:pt x="487539" y="97885"/>
                  </a:lnTo>
                  <a:lnTo>
                    <a:pt x="470598" y="97885"/>
                  </a:lnTo>
                  <a:close/>
                  <a:moveTo>
                    <a:pt x="434832" y="0"/>
                  </a:moveTo>
                  <a:lnTo>
                    <a:pt x="453656" y="0"/>
                  </a:lnTo>
                  <a:lnTo>
                    <a:pt x="453656" y="97885"/>
                  </a:lnTo>
                  <a:lnTo>
                    <a:pt x="434832" y="97885"/>
                  </a:lnTo>
                  <a:close/>
                  <a:moveTo>
                    <a:pt x="299300" y="0"/>
                  </a:moveTo>
                  <a:lnTo>
                    <a:pt x="318124" y="0"/>
                  </a:lnTo>
                  <a:lnTo>
                    <a:pt x="318124" y="97885"/>
                  </a:lnTo>
                  <a:lnTo>
                    <a:pt x="299300" y="97885"/>
                  </a:lnTo>
                  <a:close/>
                  <a:moveTo>
                    <a:pt x="263535" y="0"/>
                  </a:moveTo>
                  <a:lnTo>
                    <a:pt x="282359" y="0"/>
                  </a:lnTo>
                  <a:lnTo>
                    <a:pt x="282359" y="97885"/>
                  </a:lnTo>
                  <a:lnTo>
                    <a:pt x="263535" y="97885"/>
                  </a:lnTo>
                  <a:close/>
                  <a:moveTo>
                    <a:pt x="229652" y="0"/>
                  </a:moveTo>
                  <a:lnTo>
                    <a:pt x="248476" y="0"/>
                  </a:lnTo>
                  <a:lnTo>
                    <a:pt x="248476" y="97885"/>
                  </a:lnTo>
                  <a:lnTo>
                    <a:pt x="229652" y="97885"/>
                  </a:lnTo>
                  <a:close/>
                  <a:moveTo>
                    <a:pt x="195769" y="0"/>
                  </a:moveTo>
                  <a:lnTo>
                    <a:pt x="214593" y="0"/>
                  </a:lnTo>
                  <a:lnTo>
                    <a:pt x="214593" y="97885"/>
                  </a:lnTo>
                  <a:lnTo>
                    <a:pt x="195769" y="97885"/>
                  </a:lnTo>
                  <a:close/>
                  <a:moveTo>
                    <a:pt x="161887" y="0"/>
                  </a:moveTo>
                  <a:lnTo>
                    <a:pt x="180711" y="0"/>
                  </a:lnTo>
                  <a:lnTo>
                    <a:pt x="180711" y="97885"/>
                  </a:lnTo>
                  <a:lnTo>
                    <a:pt x="161887" y="97885"/>
                  </a:lnTo>
                  <a:close/>
                  <a:moveTo>
                    <a:pt x="128003" y="0"/>
                  </a:moveTo>
                  <a:lnTo>
                    <a:pt x="146827" y="0"/>
                  </a:lnTo>
                  <a:lnTo>
                    <a:pt x="146827" y="97885"/>
                  </a:lnTo>
                  <a:lnTo>
                    <a:pt x="128003" y="97885"/>
                  </a:lnTo>
                  <a:close/>
                  <a:moveTo>
                    <a:pt x="92237" y="0"/>
                  </a:moveTo>
                  <a:lnTo>
                    <a:pt x="111061" y="0"/>
                  </a:lnTo>
                  <a:lnTo>
                    <a:pt x="111061" y="97885"/>
                  </a:lnTo>
                  <a:lnTo>
                    <a:pt x="92237" y="97885"/>
                  </a:lnTo>
                  <a:close/>
                  <a:moveTo>
                    <a:pt x="58354" y="0"/>
                  </a:moveTo>
                  <a:lnTo>
                    <a:pt x="77178" y="0"/>
                  </a:lnTo>
                  <a:lnTo>
                    <a:pt x="77178" y="97885"/>
                  </a:lnTo>
                  <a:lnTo>
                    <a:pt x="58354" y="97885"/>
                  </a:lnTo>
                  <a:close/>
                  <a:moveTo>
                    <a:pt x="24471" y="0"/>
                  </a:moveTo>
                  <a:lnTo>
                    <a:pt x="43295" y="0"/>
                  </a:lnTo>
                  <a:lnTo>
                    <a:pt x="43295" y="97885"/>
                  </a:lnTo>
                  <a:lnTo>
                    <a:pt x="24471" y="97885"/>
                  </a:lnTo>
                  <a:close/>
                  <a:moveTo>
                    <a:pt x="0" y="0"/>
                  </a:moveTo>
                  <a:cubicBezTo>
                    <a:pt x="0" y="0"/>
                    <a:pt x="0" y="0"/>
                    <a:pt x="9412" y="0"/>
                  </a:cubicBezTo>
                  <a:cubicBezTo>
                    <a:pt x="9412" y="0"/>
                    <a:pt x="9412" y="0"/>
                    <a:pt x="9412" y="97885"/>
                  </a:cubicBezTo>
                  <a:cubicBezTo>
                    <a:pt x="9412" y="97885"/>
                    <a:pt x="9412" y="97885"/>
                    <a:pt x="3137" y="97885"/>
                  </a:cubicBezTo>
                  <a:cubicBezTo>
                    <a:pt x="3137" y="85650"/>
                    <a:pt x="0" y="73414"/>
                    <a:pt x="0" y="61178"/>
                  </a:cubicBezTo>
                  <a:cubicBezTo>
                    <a:pt x="0" y="61178"/>
                    <a:pt x="0" y="61178"/>
                    <a:pt x="0" y="0"/>
                  </a:cubicBez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cs typeface="+mn-ea"/>
                <a:sym typeface="+mn-lt"/>
              </a:endParaRPr>
            </a:p>
          </p:txBody>
        </p:sp>
        <p:sp>
          <p:nvSpPr>
            <p:cNvPr id="215" name="i$ḷïdê">
              <a:extLst>
                <a:ext uri="{FF2B5EF4-FFF2-40B4-BE49-F238E27FC236}">
                  <a16:creationId xmlns:a16="http://schemas.microsoft.com/office/drawing/2014/main" id="{56748B7E-1598-49D1-98F4-54F9FEF20E26}"/>
                </a:ext>
              </a:extLst>
            </p:cNvPr>
            <p:cNvSpPr/>
            <p:nvPr/>
          </p:nvSpPr>
          <p:spPr bwMode="auto">
            <a:xfrm>
              <a:off x="4133744" y="4531800"/>
              <a:ext cx="18824" cy="97885"/>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16" name="iṣľïďé">
              <a:extLst>
                <a:ext uri="{FF2B5EF4-FFF2-40B4-BE49-F238E27FC236}">
                  <a16:creationId xmlns:a16="http://schemas.microsoft.com/office/drawing/2014/main" id="{69FA7662-91D3-4123-BD8D-E2A7B3BA1230}"/>
                </a:ext>
              </a:extLst>
            </p:cNvPr>
            <p:cNvSpPr/>
            <p:nvPr/>
          </p:nvSpPr>
          <p:spPr bwMode="auto">
            <a:xfrm>
              <a:off x="4167627"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17" name="ïšḷîḍê">
              <a:extLst>
                <a:ext uri="{FF2B5EF4-FFF2-40B4-BE49-F238E27FC236}">
                  <a16:creationId xmlns:a16="http://schemas.microsoft.com/office/drawing/2014/main" id="{62150AA9-A0D8-43C5-83A0-23B46E6189FE}"/>
                </a:ext>
              </a:extLst>
            </p:cNvPr>
            <p:cNvSpPr/>
            <p:nvPr/>
          </p:nvSpPr>
          <p:spPr bwMode="auto">
            <a:xfrm>
              <a:off x="4201510"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18" name="iŝlïḍê">
              <a:extLst>
                <a:ext uri="{FF2B5EF4-FFF2-40B4-BE49-F238E27FC236}">
                  <a16:creationId xmlns:a16="http://schemas.microsoft.com/office/drawing/2014/main" id="{59222E54-E5B7-40A2-9F12-EB24C0029897}"/>
                </a:ext>
              </a:extLst>
            </p:cNvPr>
            <p:cNvSpPr/>
            <p:nvPr/>
          </p:nvSpPr>
          <p:spPr bwMode="auto">
            <a:xfrm>
              <a:off x="4237276"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19" name="iślidé">
              <a:extLst>
                <a:ext uri="{FF2B5EF4-FFF2-40B4-BE49-F238E27FC236}">
                  <a16:creationId xmlns:a16="http://schemas.microsoft.com/office/drawing/2014/main" id="{6616CBD6-CA96-4A8F-BF63-47D1B238732E}"/>
                </a:ext>
              </a:extLst>
            </p:cNvPr>
            <p:cNvSpPr/>
            <p:nvPr/>
          </p:nvSpPr>
          <p:spPr bwMode="auto">
            <a:xfrm>
              <a:off x="4271160"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0" name="iSľiďè">
              <a:extLst>
                <a:ext uri="{FF2B5EF4-FFF2-40B4-BE49-F238E27FC236}">
                  <a16:creationId xmlns:a16="http://schemas.microsoft.com/office/drawing/2014/main" id="{81BD7DBA-561A-41C5-A446-55B0D1485D9C}"/>
                </a:ext>
              </a:extLst>
            </p:cNvPr>
            <p:cNvSpPr/>
            <p:nvPr/>
          </p:nvSpPr>
          <p:spPr bwMode="auto">
            <a:xfrm>
              <a:off x="4305042"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1" name="íšḻîḓê">
              <a:extLst>
                <a:ext uri="{FF2B5EF4-FFF2-40B4-BE49-F238E27FC236}">
                  <a16:creationId xmlns:a16="http://schemas.microsoft.com/office/drawing/2014/main" id="{859DCC6C-9B82-4B1F-8412-C018F77ABD69}"/>
                </a:ext>
              </a:extLst>
            </p:cNvPr>
            <p:cNvSpPr/>
            <p:nvPr/>
          </p:nvSpPr>
          <p:spPr bwMode="auto">
            <a:xfrm>
              <a:off x="4338925"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2" name="îṩļîḓè">
              <a:extLst>
                <a:ext uri="{FF2B5EF4-FFF2-40B4-BE49-F238E27FC236}">
                  <a16:creationId xmlns:a16="http://schemas.microsoft.com/office/drawing/2014/main" id="{6B89FA72-C594-41DA-854F-2D854F72E41F}"/>
                </a:ext>
              </a:extLst>
            </p:cNvPr>
            <p:cNvSpPr/>
            <p:nvPr/>
          </p:nvSpPr>
          <p:spPr bwMode="auto">
            <a:xfrm>
              <a:off x="4372808"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3" name="îṧļiḍè">
              <a:extLst>
                <a:ext uri="{FF2B5EF4-FFF2-40B4-BE49-F238E27FC236}">
                  <a16:creationId xmlns:a16="http://schemas.microsoft.com/office/drawing/2014/main" id="{2D74A056-629B-4584-AAD6-0E92B5DF022A}"/>
                </a:ext>
              </a:extLst>
            </p:cNvPr>
            <p:cNvSpPr/>
            <p:nvPr/>
          </p:nvSpPr>
          <p:spPr bwMode="auto">
            <a:xfrm>
              <a:off x="4408573" y="4531800"/>
              <a:ext cx="18824"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4" name="îṥḷiďe">
              <a:extLst>
                <a:ext uri="{FF2B5EF4-FFF2-40B4-BE49-F238E27FC236}">
                  <a16:creationId xmlns:a16="http://schemas.microsoft.com/office/drawing/2014/main" id="{061F1309-4F76-4D77-9B0F-B9383DF392D5}"/>
                </a:ext>
              </a:extLst>
            </p:cNvPr>
            <p:cNvSpPr/>
            <p:nvPr/>
          </p:nvSpPr>
          <p:spPr bwMode="auto">
            <a:xfrm>
              <a:off x="4442456" y="4531800"/>
              <a:ext cx="18824" cy="97885"/>
            </a:xfrm>
            <a:custGeom>
              <a:avLst/>
              <a:gdLst>
                <a:gd name="T0" fmla="*/ 0 w 6"/>
                <a:gd name="T1" fmla="*/ 19 h 32"/>
                <a:gd name="T2" fmla="*/ 0 w 6"/>
                <a:gd name="T3" fmla="*/ 32 h 32"/>
                <a:gd name="T4" fmla="*/ 6 w 6"/>
                <a:gd name="T5" fmla="*/ 32 h 32"/>
                <a:gd name="T6" fmla="*/ 6 w 6"/>
                <a:gd name="T7" fmla="*/ 21 h 32"/>
                <a:gd name="T8" fmla="*/ 0 w 6"/>
                <a:gd name="T9" fmla="*/ 19 h 32"/>
                <a:gd name="T10" fmla="*/ 6 w 6"/>
                <a:gd name="T11" fmla="*/ 0 h 32"/>
                <a:gd name="T12" fmla="*/ 0 w 6"/>
                <a:gd name="T13" fmla="*/ 0 h 32"/>
                <a:gd name="T14" fmla="*/ 0 w 6"/>
                <a:gd name="T15" fmla="*/ 2 h 32"/>
                <a:gd name="T16" fmla="*/ 6 w 6"/>
                <a:gd name="T17" fmla="*/ 0 h 32"/>
                <a:gd name="T18" fmla="*/ 6 w 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2">
                  <a:moveTo>
                    <a:pt x="0" y="19"/>
                  </a:moveTo>
                  <a:cubicBezTo>
                    <a:pt x="0" y="32"/>
                    <a:pt x="0" y="32"/>
                    <a:pt x="0" y="32"/>
                  </a:cubicBezTo>
                  <a:cubicBezTo>
                    <a:pt x="6" y="32"/>
                    <a:pt x="6" y="32"/>
                    <a:pt x="6" y="32"/>
                  </a:cubicBezTo>
                  <a:cubicBezTo>
                    <a:pt x="6" y="21"/>
                    <a:pt x="6" y="21"/>
                    <a:pt x="6" y="21"/>
                  </a:cubicBezTo>
                  <a:cubicBezTo>
                    <a:pt x="4" y="21"/>
                    <a:pt x="2" y="20"/>
                    <a:pt x="0" y="19"/>
                  </a:cubicBezTo>
                  <a:moveTo>
                    <a:pt x="6" y="0"/>
                  </a:moveTo>
                  <a:cubicBezTo>
                    <a:pt x="0" y="0"/>
                    <a:pt x="0" y="0"/>
                    <a:pt x="0" y="0"/>
                  </a:cubicBezTo>
                  <a:cubicBezTo>
                    <a:pt x="0" y="2"/>
                    <a:pt x="0" y="2"/>
                    <a:pt x="0" y="2"/>
                  </a:cubicBezTo>
                  <a:cubicBezTo>
                    <a:pt x="2" y="1"/>
                    <a:pt x="4" y="0"/>
                    <a:pt x="6" y="0"/>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5" name="îšliḓe">
              <a:extLst>
                <a:ext uri="{FF2B5EF4-FFF2-40B4-BE49-F238E27FC236}">
                  <a16:creationId xmlns:a16="http://schemas.microsoft.com/office/drawing/2014/main" id="{AD7AEA72-8A06-4B93-B37B-9001C2DFECAA}"/>
                </a:ext>
              </a:extLst>
            </p:cNvPr>
            <p:cNvSpPr/>
            <p:nvPr/>
          </p:nvSpPr>
          <p:spPr bwMode="auto">
            <a:xfrm>
              <a:off x="4476339" y="4531800"/>
              <a:ext cx="18824" cy="97885"/>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close/>
                  <a:moveTo>
                    <a:pt x="10" y="0"/>
                  </a:moveTo>
                  <a:lnTo>
                    <a:pt x="0" y="0"/>
                  </a:lnTo>
                  <a:lnTo>
                    <a:pt x="0" y="0"/>
                  </a:lnTo>
                  <a:lnTo>
                    <a:pt x="10" y="0"/>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6" name="iṡļíḓè">
              <a:extLst>
                <a:ext uri="{FF2B5EF4-FFF2-40B4-BE49-F238E27FC236}">
                  <a16:creationId xmlns:a16="http://schemas.microsoft.com/office/drawing/2014/main" id="{3831DE4E-CE6B-49D2-BA89-0B7515F0E35B}"/>
                </a:ext>
              </a:extLst>
            </p:cNvPr>
            <p:cNvSpPr/>
            <p:nvPr/>
          </p:nvSpPr>
          <p:spPr bwMode="auto">
            <a:xfrm>
              <a:off x="4476339" y="4531800"/>
              <a:ext cx="18824" cy="97885"/>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moveTo>
                    <a:pt x="10" y="0"/>
                  </a:moveTo>
                  <a:lnTo>
                    <a:pt x="0" y="0"/>
                  </a:lnTo>
                  <a:lnTo>
                    <a:pt x="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7" name="îṣlïḑè">
              <a:extLst>
                <a:ext uri="{FF2B5EF4-FFF2-40B4-BE49-F238E27FC236}">
                  <a16:creationId xmlns:a16="http://schemas.microsoft.com/office/drawing/2014/main" id="{2F2BE9F0-B45C-463C-AD09-A330051C8449}"/>
                </a:ext>
              </a:extLst>
            </p:cNvPr>
            <p:cNvSpPr/>
            <p:nvPr/>
          </p:nvSpPr>
          <p:spPr bwMode="auto">
            <a:xfrm>
              <a:off x="4510222" y="4531800"/>
              <a:ext cx="18824" cy="97885"/>
            </a:xfrm>
            <a:custGeom>
              <a:avLst/>
              <a:gdLst>
                <a:gd name="T0" fmla="*/ 6 w 6"/>
                <a:gd name="T1" fmla="*/ 20 h 32"/>
                <a:gd name="T2" fmla="*/ 1 w 6"/>
                <a:gd name="T3" fmla="*/ 21 h 32"/>
                <a:gd name="T4" fmla="*/ 0 w 6"/>
                <a:gd name="T5" fmla="*/ 21 h 32"/>
                <a:gd name="T6" fmla="*/ 0 w 6"/>
                <a:gd name="T7" fmla="*/ 32 h 32"/>
                <a:gd name="T8" fmla="*/ 6 w 6"/>
                <a:gd name="T9" fmla="*/ 32 h 32"/>
                <a:gd name="T10" fmla="*/ 6 w 6"/>
                <a:gd name="T11" fmla="*/ 20 h 32"/>
                <a:gd name="T12" fmla="*/ 6 w 6"/>
                <a:gd name="T13" fmla="*/ 0 h 32"/>
                <a:gd name="T14" fmla="*/ 0 w 6"/>
                <a:gd name="T15" fmla="*/ 0 h 32"/>
                <a:gd name="T16" fmla="*/ 0 w 6"/>
                <a:gd name="T17" fmla="*/ 0 h 32"/>
                <a:gd name="T18" fmla="*/ 1 w 6"/>
                <a:gd name="T19" fmla="*/ 0 h 32"/>
                <a:gd name="T20" fmla="*/ 6 w 6"/>
                <a:gd name="T21" fmla="*/ 2 h 32"/>
                <a:gd name="T22" fmla="*/ 6 w 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2">
                  <a:moveTo>
                    <a:pt x="6" y="20"/>
                  </a:moveTo>
                  <a:cubicBezTo>
                    <a:pt x="4" y="21"/>
                    <a:pt x="3" y="21"/>
                    <a:pt x="1" y="21"/>
                  </a:cubicBezTo>
                  <a:cubicBezTo>
                    <a:pt x="0" y="21"/>
                    <a:pt x="0" y="21"/>
                    <a:pt x="0" y="21"/>
                  </a:cubicBezTo>
                  <a:cubicBezTo>
                    <a:pt x="0" y="32"/>
                    <a:pt x="0" y="32"/>
                    <a:pt x="0" y="32"/>
                  </a:cubicBezTo>
                  <a:cubicBezTo>
                    <a:pt x="6" y="32"/>
                    <a:pt x="6" y="32"/>
                    <a:pt x="6" y="32"/>
                  </a:cubicBezTo>
                  <a:cubicBezTo>
                    <a:pt x="6" y="20"/>
                    <a:pt x="6" y="20"/>
                    <a:pt x="6" y="20"/>
                  </a:cubicBezTo>
                  <a:moveTo>
                    <a:pt x="6" y="0"/>
                  </a:moveTo>
                  <a:cubicBezTo>
                    <a:pt x="0" y="0"/>
                    <a:pt x="0" y="0"/>
                    <a:pt x="0" y="0"/>
                  </a:cubicBezTo>
                  <a:cubicBezTo>
                    <a:pt x="0" y="0"/>
                    <a:pt x="0" y="0"/>
                    <a:pt x="0" y="0"/>
                  </a:cubicBezTo>
                  <a:cubicBezTo>
                    <a:pt x="1" y="0"/>
                    <a:pt x="1" y="0"/>
                    <a:pt x="1" y="0"/>
                  </a:cubicBezTo>
                  <a:cubicBezTo>
                    <a:pt x="3" y="0"/>
                    <a:pt x="4" y="1"/>
                    <a:pt x="6" y="2"/>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8" name="iṣ1îdê">
              <a:extLst>
                <a:ext uri="{FF2B5EF4-FFF2-40B4-BE49-F238E27FC236}">
                  <a16:creationId xmlns:a16="http://schemas.microsoft.com/office/drawing/2014/main" id="{F49AF7D4-3544-4984-9C5C-3A6628CBEB4D}"/>
                </a:ext>
              </a:extLst>
            </p:cNvPr>
            <p:cNvSpPr/>
            <p:nvPr/>
          </p:nvSpPr>
          <p:spPr bwMode="auto">
            <a:xfrm>
              <a:off x="4544105" y="4531800"/>
              <a:ext cx="18824" cy="97885"/>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29" name="ïšļïḍè">
              <a:extLst>
                <a:ext uri="{FF2B5EF4-FFF2-40B4-BE49-F238E27FC236}">
                  <a16:creationId xmlns:a16="http://schemas.microsoft.com/office/drawing/2014/main" id="{17E27AF4-AA7F-4704-970E-1CEB417E4D9F}"/>
                </a:ext>
              </a:extLst>
            </p:cNvPr>
            <p:cNvSpPr/>
            <p:nvPr/>
          </p:nvSpPr>
          <p:spPr bwMode="auto">
            <a:xfrm>
              <a:off x="4579871" y="4531800"/>
              <a:ext cx="16941" cy="9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30" name="ïs1iḑê">
              <a:extLst>
                <a:ext uri="{FF2B5EF4-FFF2-40B4-BE49-F238E27FC236}">
                  <a16:creationId xmlns:a16="http://schemas.microsoft.com/office/drawing/2014/main" id="{75ECA8DF-DC24-4762-97DF-04653C263C3A}"/>
                </a:ext>
              </a:extLst>
            </p:cNvPr>
            <p:cNvSpPr/>
            <p:nvPr/>
          </p:nvSpPr>
          <p:spPr bwMode="auto">
            <a:xfrm>
              <a:off x="4613754" y="4531800"/>
              <a:ext cx="18824" cy="97885"/>
            </a:xfrm>
            <a:custGeom>
              <a:avLst/>
              <a:gdLst>
                <a:gd name="T0" fmla="*/ 6 w 6"/>
                <a:gd name="T1" fmla="*/ 32 h 32"/>
                <a:gd name="T2" fmla="*/ 5 w 6"/>
                <a:gd name="T3" fmla="*/ 32 h 32"/>
                <a:gd name="T4" fmla="*/ 6 w 6"/>
                <a:gd name="T5" fmla="*/ 32 h 32"/>
                <a:gd name="T6" fmla="*/ 6 w 6"/>
                <a:gd name="T7" fmla="*/ 32 h 32"/>
                <a:gd name="T8" fmla="*/ 6 w 6"/>
                <a:gd name="T9" fmla="*/ 0 h 32"/>
                <a:gd name="T10" fmla="*/ 0 w 6"/>
                <a:gd name="T11" fmla="*/ 0 h 32"/>
                <a:gd name="T12" fmla="*/ 5 w 6"/>
                <a:gd name="T13" fmla="*/ 0 h 32"/>
                <a:gd name="T14" fmla="*/ 6 w 6"/>
                <a:gd name="T15" fmla="*/ 0 h 32"/>
                <a:gd name="T16" fmla="*/ 6 w 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2">
                  <a:moveTo>
                    <a:pt x="6" y="32"/>
                  </a:moveTo>
                  <a:cubicBezTo>
                    <a:pt x="6" y="32"/>
                    <a:pt x="5" y="32"/>
                    <a:pt x="5" y="32"/>
                  </a:cubicBezTo>
                  <a:cubicBezTo>
                    <a:pt x="6" y="32"/>
                    <a:pt x="6" y="32"/>
                    <a:pt x="6" y="32"/>
                  </a:cubicBezTo>
                  <a:cubicBezTo>
                    <a:pt x="6" y="32"/>
                    <a:pt x="6" y="32"/>
                    <a:pt x="6" y="32"/>
                  </a:cubicBezTo>
                  <a:moveTo>
                    <a:pt x="6" y="0"/>
                  </a:moveTo>
                  <a:cubicBezTo>
                    <a:pt x="0" y="0"/>
                    <a:pt x="0" y="0"/>
                    <a:pt x="0" y="0"/>
                  </a:cubicBezTo>
                  <a:cubicBezTo>
                    <a:pt x="5" y="0"/>
                    <a:pt x="5" y="0"/>
                    <a:pt x="5" y="0"/>
                  </a:cubicBezTo>
                  <a:cubicBezTo>
                    <a:pt x="5" y="0"/>
                    <a:pt x="6"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1" name="i$ḻíḓé">
              <a:extLst>
                <a:ext uri="{FF2B5EF4-FFF2-40B4-BE49-F238E27FC236}">
                  <a16:creationId xmlns:a16="http://schemas.microsoft.com/office/drawing/2014/main" id="{13A55A40-8BFB-4FF9-8128-B741BFE85025}"/>
                </a:ext>
              </a:extLst>
            </p:cNvPr>
            <p:cNvSpPr/>
            <p:nvPr/>
          </p:nvSpPr>
          <p:spPr bwMode="auto">
            <a:xfrm>
              <a:off x="4433045" y="4531800"/>
              <a:ext cx="109178" cy="64001"/>
            </a:xfrm>
            <a:custGeom>
              <a:avLst/>
              <a:gdLst>
                <a:gd name="T0" fmla="*/ 3 w 35"/>
                <a:gd name="T1" fmla="*/ 2 h 21"/>
                <a:gd name="T2" fmla="*/ 0 w 35"/>
                <a:gd name="T3" fmla="*/ 10 h 21"/>
                <a:gd name="T4" fmla="*/ 0 w 35"/>
                <a:gd name="T5" fmla="*/ 12 h 21"/>
                <a:gd name="T6" fmla="*/ 3 w 35"/>
                <a:gd name="T7" fmla="*/ 19 h 21"/>
                <a:gd name="T8" fmla="*/ 3 w 35"/>
                <a:gd name="T9" fmla="*/ 2 h 21"/>
                <a:gd name="T10" fmla="*/ 31 w 35"/>
                <a:gd name="T11" fmla="*/ 2 h 21"/>
                <a:gd name="T12" fmla="*/ 31 w 35"/>
                <a:gd name="T13" fmla="*/ 20 h 21"/>
                <a:gd name="T14" fmla="*/ 35 w 35"/>
                <a:gd name="T15" fmla="*/ 12 h 21"/>
                <a:gd name="T16" fmla="*/ 35 w 35"/>
                <a:gd name="T17" fmla="*/ 10 h 21"/>
                <a:gd name="T18" fmla="*/ 31 w 35"/>
                <a:gd name="T19" fmla="*/ 2 h 21"/>
                <a:gd name="T20" fmla="*/ 14 w 35"/>
                <a:gd name="T21" fmla="*/ 0 h 21"/>
                <a:gd name="T22" fmla="*/ 9 w 35"/>
                <a:gd name="T23" fmla="*/ 0 h 21"/>
                <a:gd name="T24" fmla="*/ 9 w 35"/>
                <a:gd name="T25" fmla="*/ 0 h 21"/>
                <a:gd name="T26" fmla="*/ 9 w 35"/>
                <a:gd name="T27" fmla="*/ 21 h 21"/>
                <a:gd name="T28" fmla="*/ 9 w 35"/>
                <a:gd name="T29" fmla="*/ 21 h 21"/>
                <a:gd name="T30" fmla="*/ 14 w 35"/>
                <a:gd name="T31" fmla="*/ 21 h 21"/>
                <a:gd name="T32" fmla="*/ 14 w 35"/>
                <a:gd name="T33" fmla="*/ 0 h 21"/>
                <a:gd name="T34" fmla="*/ 25 w 35"/>
                <a:gd name="T35" fmla="*/ 0 h 21"/>
                <a:gd name="T36" fmla="*/ 20 w 35"/>
                <a:gd name="T37" fmla="*/ 0 h 21"/>
                <a:gd name="T38" fmla="*/ 20 w 35"/>
                <a:gd name="T39" fmla="*/ 21 h 21"/>
                <a:gd name="T40" fmla="*/ 25 w 35"/>
                <a:gd name="T41" fmla="*/ 21 h 21"/>
                <a:gd name="T42" fmla="*/ 25 w 35"/>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3" y="2"/>
                  </a:moveTo>
                  <a:cubicBezTo>
                    <a:pt x="1" y="4"/>
                    <a:pt x="0" y="7"/>
                    <a:pt x="0" y="10"/>
                  </a:cubicBezTo>
                  <a:cubicBezTo>
                    <a:pt x="0" y="12"/>
                    <a:pt x="0" y="12"/>
                    <a:pt x="0" y="12"/>
                  </a:cubicBezTo>
                  <a:cubicBezTo>
                    <a:pt x="0" y="15"/>
                    <a:pt x="1" y="18"/>
                    <a:pt x="3" y="19"/>
                  </a:cubicBezTo>
                  <a:cubicBezTo>
                    <a:pt x="3" y="2"/>
                    <a:pt x="3" y="2"/>
                    <a:pt x="3" y="2"/>
                  </a:cubicBezTo>
                  <a:moveTo>
                    <a:pt x="31" y="2"/>
                  </a:moveTo>
                  <a:cubicBezTo>
                    <a:pt x="31" y="20"/>
                    <a:pt x="31" y="20"/>
                    <a:pt x="31" y="20"/>
                  </a:cubicBezTo>
                  <a:cubicBezTo>
                    <a:pt x="33" y="18"/>
                    <a:pt x="35" y="15"/>
                    <a:pt x="35" y="12"/>
                  </a:cubicBezTo>
                  <a:cubicBezTo>
                    <a:pt x="35" y="10"/>
                    <a:pt x="35" y="10"/>
                    <a:pt x="35" y="10"/>
                  </a:cubicBezTo>
                  <a:cubicBezTo>
                    <a:pt x="35" y="7"/>
                    <a:pt x="33" y="4"/>
                    <a:pt x="31" y="2"/>
                  </a:cubicBezTo>
                  <a:moveTo>
                    <a:pt x="14" y="0"/>
                  </a:moveTo>
                  <a:cubicBezTo>
                    <a:pt x="9" y="0"/>
                    <a:pt x="9" y="0"/>
                    <a:pt x="9" y="0"/>
                  </a:cubicBezTo>
                  <a:cubicBezTo>
                    <a:pt x="9" y="0"/>
                    <a:pt x="9" y="0"/>
                    <a:pt x="9" y="0"/>
                  </a:cubicBezTo>
                  <a:cubicBezTo>
                    <a:pt x="9" y="21"/>
                    <a:pt x="9" y="21"/>
                    <a:pt x="9" y="21"/>
                  </a:cubicBezTo>
                  <a:cubicBezTo>
                    <a:pt x="9" y="21"/>
                    <a:pt x="9" y="21"/>
                    <a:pt x="9" y="21"/>
                  </a:cubicBezTo>
                  <a:cubicBezTo>
                    <a:pt x="14" y="21"/>
                    <a:pt x="14" y="21"/>
                    <a:pt x="14" y="21"/>
                  </a:cubicBezTo>
                  <a:cubicBezTo>
                    <a:pt x="14" y="0"/>
                    <a:pt x="14" y="0"/>
                    <a:pt x="14" y="0"/>
                  </a:cubicBezTo>
                  <a:moveTo>
                    <a:pt x="25" y="0"/>
                  </a:moveTo>
                  <a:cubicBezTo>
                    <a:pt x="20" y="0"/>
                    <a:pt x="20" y="0"/>
                    <a:pt x="20" y="0"/>
                  </a:cubicBezTo>
                  <a:cubicBezTo>
                    <a:pt x="20" y="21"/>
                    <a:pt x="20" y="21"/>
                    <a:pt x="20" y="21"/>
                  </a:cubicBezTo>
                  <a:cubicBezTo>
                    <a:pt x="25" y="21"/>
                    <a:pt x="25" y="21"/>
                    <a:pt x="25" y="21"/>
                  </a:cubicBezTo>
                  <a:cubicBezTo>
                    <a:pt x="25" y="0"/>
                    <a:pt x="25" y="0"/>
                    <a:pt x="25"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2" name="íS1îde">
              <a:extLst>
                <a:ext uri="{FF2B5EF4-FFF2-40B4-BE49-F238E27FC236}">
                  <a16:creationId xmlns:a16="http://schemas.microsoft.com/office/drawing/2014/main" id="{8B620151-77FA-4294-AA2F-BDB4725B23D6}"/>
                </a:ext>
              </a:extLst>
            </p:cNvPr>
            <p:cNvSpPr/>
            <p:nvPr/>
          </p:nvSpPr>
          <p:spPr bwMode="auto">
            <a:xfrm>
              <a:off x="4442456" y="4531800"/>
              <a:ext cx="18824" cy="64001"/>
            </a:xfrm>
            <a:custGeom>
              <a:avLst/>
              <a:gdLst>
                <a:gd name="T0" fmla="*/ 6 w 6"/>
                <a:gd name="T1" fmla="*/ 0 h 21"/>
                <a:gd name="T2" fmla="*/ 0 w 6"/>
                <a:gd name="T3" fmla="*/ 2 h 21"/>
                <a:gd name="T4" fmla="*/ 0 w 6"/>
                <a:gd name="T5" fmla="*/ 19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4" y="0"/>
                    <a:pt x="2" y="1"/>
                    <a:pt x="0" y="2"/>
                  </a:cubicBezTo>
                  <a:cubicBezTo>
                    <a:pt x="0" y="19"/>
                    <a:pt x="0" y="19"/>
                    <a:pt x="0" y="19"/>
                  </a:cubicBezTo>
                  <a:cubicBezTo>
                    <a:pt x="2" y="20"/>
                    <a:pt x="4" y="21"/>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3" name="î$ļîdé">
              <a:extLst>
                <a:ext uri="{FF2B5EF4-FFF2-40B4-BE49-F238E27FC236}">
                  <a16:creationId xmlns:a16="http://schemas.microsoft.com/office/drawing/2014/main" id="{03C76454-F510-4548-BD77-8CD011E05D31}"/>
                </a:ext>
              </a:extLst>
            </p:cNvPr>
            <p:cNvSpPr/>
            <p:nvPr/>
          </p:nvSpPr>
          <p:spPr bwMode="auto">
            <a:xfrm>
              <a:off x="4476339" y="4531800"/>
              <a:ext cx="18824" cy="64001"/>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34" name="îSlîḓê">
              <a:extLst>
                <a:ext uri="{FF2B5EF4-FFF2-40B4-BE49-F238E27FC236}">
                  <a16:creationId xmlns:a16="http://schemas.microsoft.com/office/drawing/2014/main" id="{E1F28CBB-35DD-4170-8420-0D50C00322FD}"/>
                </a:ext>
              </a:extLst>
            </p:cNvPr>
            <p:cNvSpPr/>
            <p:nvPr/>
          </p:nvSpPr>
          <p:spPr bwMode="auto">
            <a:xfrm>
              <a:off x="4476339" y="4531800"/>
              <a:ext cx="18824" cy="6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35" name="ïSľidé">
              <a:extLst>
                <a:ext uri="{FF2B5EF4-FFF2-40B4-BE49-F238E27FC236}">
                  <a16:creationId xmlns:a16="http://schemas.microsoft.com/office/drawing/2014/main" id="{7A651DC8-D453-454C-9A0F-A5851C6B4E9B}"/>
                </a:ext>
              </a:extLst>
            </p:cNvPr>
            <p:cNvSpPr/>
            <p:nvPr/>
          </p:nvSpPr>
          <p:spPr bwMode="auto">
            <a:xfrm>
              <a:off x="4510222" y="4531800"/>
              <a:ext cx="18824" cy="64001"/>
            </a:xfrm>
            <a:custGeom>
              <a:avLst/>
              <a:gdLst>
                <a:gd name="T0" fmla="*/ 1 w 6"/>
                <a:gd name="T1" fmla="*/ 0 h 21"/>
                <a:gd name="T2" fmla="*/ 0 w 6"/>
                <a:gd name="T3" fmla="*/ 0 h 21"/>
                <a:gd name="T4" fmla="*/ 0 w 6"/>
                <a:gd name="T5" fmla="*/ 21 h 21"/>
                <a:gd name="T6" fmla="*/ 1 w 6"/>
                <a:gd name="T7" fmla="*/ 21 h 21"/>
                <a:gd name="T8" fmla="*/ 6 w 6"/>
                <a:gd name="T9" fmla="*/ 20 h 21"/>
                <a:gd name="T10" fmla="*/ 6 w 6"/>
                <a:gd name="T11" fmla="*/ 2 h 21"/>
                <a:gd name="T12" fmla="*/ 1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1" y="0"/>
                  </a:moveTo>
                  <a:cubicBezTo>
                    <a:pt x="0" y="0"/>
                    <a:pt x="0" y="0"/>
                    <a:pt x="0" y="0"/>
                  </a:cubicBezTo>
                  <a:cubicBezTo>
                    <a:pt x="0" y="21"/>
                    <a:pt x="0" y="21"/>
                    <a:pt x="0" y="21"/>
                  </a:cubicBezTo>
                  <a:cubicBezTo>
                    <a:pt x="1" y="21"/>
                    <a:pt x="1" y="21"/>
                    <a:pt x="1" y="21"/>
                  </a:cubicBezTo>
                  <a:cubicBezTo>
                    <a:pt x="3" y="21"/>
                    <a:pt x="4" y="21"/>
                    <a:pt x="6" y="20"/>
                  </a:cubicBezTo>
                  <a:cubicBezTo>
                    <a:pt x="6" y="2"/>
                    <a:pt x="6" y="2"/>
                    <a:pt x="6" y="2"/>
                  </a:cubicBezTo>
                  <a:cubicBezTo>
                    <a:pt x="4" y="1"/>
                    <a:pt x="3" y="0"/>
                    <a:pt x="1"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6" name="ïŝľíḋê">
              <a:extLst>
                <a:ext uri="{FF2B5EF4-FFF2-40B4-BE49-F238E27FC236}">
                  <a16:creationId xmlns:a16="http://schemas.microsoft.com/office/drawing/2014/main" id="{13B1FACE-3DC8-4487-B193-3A6BE76834D2}"/>
                </a:ext>
              </a:extLst>
            </p:cNvPr>
            <p:cNvSpPr/>
            <p:nvPr/>
          </p:nvSpPr>
          <p:spPr bwMode="auto">
            <a:xfrm>
              <a:off x="4600577" y="4676744"/>
              <a:ext cx="18824" cy="85649"/>
            </a:xfrm>
            <a:custGeom>
              <a:avLst/>
              <a:gdLst>
                <a:gd name="T0" fmla="*/ 6 w 6"/>
                <a:gd name="T1" fmla="*/ 0 h 21"/>
                <a:gd name="T2" fmla="*/ 0 w 6"/>
                <a:gd name="T3" fmla="*/ 3 h 21"/>
                <a:gd name="T4" fmla="*/ 0 w 6"/>
                <a:gd name="T5" fmla="*/ 17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3" y="0"/>
                    <a:pt x="2" y="2"/>
                    <a:pt x="0" y="3"/>
                  </a:cubicBezTo>
                  <a:cubicBezTo>
                    <a:pt x="0" y="17"/>
                    <a:pt x="0" y="17"/>
                    <a:pt x="0" y="17"/>
                  </a:cubicBezTo>
                  <a:cubicBezTo>
                    <a:pt x="2" y="19"/>
                    <a:pt x="3" y="20"/>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7" name="ïṥ1ïḓè">
              <a:extLst>
                <a:ext uri="{FF2B5EF4-FFF2-40B4-BE49-F238E27FC236}">
                  <a16:creationId xmlns:a16="http://schemas.microsoft.com/office/drawing/2014/main" id="{5CABF06F-A3E6-4755-BFA1-E8EAA8036E0B}"/>
                </a:ext>
              </a:extLst>
            </p:cNvPr>
            <p:cNvSpPr/>
            <p:nvPr/>
          </p:nvSpPr>
          <p:spPr bwMode="auto">
            <a:xfrm>
              <a:off x="4634460" y="4676744"/>
              <a:ext cx="18824" cy="85649"/>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38" name="ís1ïḑè">
              <a:extLst>
                <a:ext uri="{FF2B5EF4-FFF2-40B4-BE49-F238E27FC236}">
                  <a16:creationId xmlns:a16="http://schemas.microsoft.com/office/drawing/2014/main" id="{E3630A9B-1BB7-422B-BFF8-25C7E44C2062}"/>
                </a:ext>
              </a:extLst>
            </p:cNvPr>
            <p:cNvSpPr/>
            <p:nvPr/>
          </p:nvSpPr>
          <p:spPr bwMode="auto">
            <a:xfrm>
              <a:off x="4634460" y="4676744"/>
              <a:ext cx="18824" cy="8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39" name="iṥļíḓê">
              <a:extLst>
                <a:ext uri="{FF2B5EF4-FFF2-40B4-BE49-F238E27FC236}">
                  <a16:creationId xmlns:a16="http://schemas.microsoft.com/office/drawing/2014/main" id="{CA24AB7C-28F7-4375-B6BF-7F24F6C251F9}"/>
                </a:ext>
              </a:extLst>
            </p:cNvPr>
            <p:cNvSpPr/>
            <p:nvPr/>
          </p:nvSpPr>
          <p:spPr bwMode="auto">
            <a:xfrm>
              <a:off x="4668343" y="4676744"/>
              <a:ext cx="18824" cy="85649"/>
            </a:xfrm>
            <a:custGeom>
              <a:avLst/>
              <a:gdLst>
                <a:gd name="T0" fmla="*/ 2 w 6"/>
                <a:gd name="T1" fmla="*/ 0 h 21"/>
                <a:gd name="T2" fmla="*/ 0 w 6"/>
                <a:gd name="T3" fmla="*/ 0 h 21"/>
                <a:gd name="T4" fmla="*/ 0 w 6"/>
                <a:gd name="T5" fmla="*/ 21 h 21"/>
                <a:gd name="T6" fmla="*/ 2 w 6"/>
                <a:gd name="T7" fmla="*/ 21 h 21"/>
                <a:gd name="T8" fmla="*/ 6 w 6"/>
                <a:gd name="T9" fmla="*/ 20 h 21"/>
                <a:gd name="T10" fmla="*/ 6 w 6"/>
                <a:gd name="T11" fmla="*/ 1 h 21"/>
                <a:gd name="T12" fmla="*/ 2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2" y="0"/>
                  </a:moveTo>
                  <a:cubicBezTo>
                    <a:pt x="0" y="0"/>
                    <a:pt x="0" y="0"/>
                    <a:pt x="0" y="0"/>
                  </a:cubicBezTo>
                  <a:cubicBezTo>
                    <a:pt x="0" y="21"/>
                    <a:pt x="0" y="21"/>
                    <a:pt x="0" y="21"/>
                  </a:cubicBezTo>
                  <a:cubicBezTo>
                    <a:pt x="2" y="21"/>
                    <a:pt x="2" y="21"/>
                    <a:pt x="2" y="21"/>
                  </a:cubicBezTo>
                  <a:cubicBezTo>
                    <a:pt x="3" y="21"/>
                    <a:pt x="4" y="20"/>
                    <a:pt x="6" y="20"/>
                  </a:cubicBezTo>
                  <a:cubicBezTo>
                    <a:pt x="6" y="1"/>
                    <a:pt x="6" y="1"/>
                    <a:pt x="6" y="1"/>
                  </a:cubicBezTo>
                  <a:cubicBezTo>
                    <a:pt x="4" y="0"/>
                    <a:pt x="3" y="0"/>
                    <a:pt x="2"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0" name="ExtraShape">
              <a:extLst>
                <a:ext uri="{FF2B5EF4-FFF2-40B4-BE49-F238E27FC236}">
                  <a16:creationId xmlns:a16="http://schemas.microsoft.com/office/drawing/2014/main" id="{72D3CA4D-2A01-4294-9D28-FB5E8E4D38C2}"/>
                </a:ext>
              </a:extLst>
            </p:cNvPr>
            <p:cNvSpPr/>
            <p:nvPr/>
          </p:nvSpPr>
          <p:spPr bwMode="auto">
            <a:xfrm>
              <a:off x="4154288" y="4819805"/>
              <a:ext cx="523304" cy="101651"/>
            </a:xfrm>
            <a:custGeom>
              <a:avLst/>
              <a:gdLst>
                <a:gd name="connsiteX0" fmla="*/ 504480 w 523304"/>
                <a:gd name="connsiteY0" fmla="*/ 0 h 101651"/>
                <a:gd name="connsiteX1" fmla="*/ 520167 w 523304"/>
                <a:gd name="connsiteY1" fmla="*/ 0 h 101651"/>
                <a:gd name="connsiteX2" fmla="*/ 523304 w 523304"/>
                <a:gd name="connsiteY2" fmla="*/ 0 h 101651"/>
                <a:gd name="connsiteX3" fmla="*/ 523304 w 523304"/>
                <a:gd name="connsiteY3" fmla="*/ 101651 h 101651"/>
                <a:gd name="connsiteX4" fmla="*/ 520167 w 523304"/>
                <a:gd name="connsiteY4" fmla="*/ 101651 h 101651"/>
                <a:gd name="connsiteX5" fmla="*/ 504480 w 523304"/>
                <a:gd name="connsiteY5" fmla="*/ 101651 h 101651"/>
                <a:gd name="connsiteX6" fmla="*/ 504480 w 523304"/>
                <a:gd name="connsiteY6" fmla="*/ 0 h 101651"/>
                <a:gd name="connsiteX7" fmla="*/ 470597 w 523304"/>
                <a:gd name="connsiteY7" fmla="*/ 0 h 101651"/>
                <a:gd name="connsiteX8" fmla="*/ 487538 w 523304"/>
                <a:gd name="connsiteY8" fmla="*/ 0 h 101651"/>
                <a:gd name="connsiteX9" fmla="*/ 487538 w 523304"/>
                <a:gd name="connsiteY9" fmla="*/ 101651 h 101651"/>
                <a:gd name="connsiteX10" fmla="*/ 470597 w 523304"/>
                <a:gd name="connsiteY10" fmla="*/ 101651 h 101651"/>
                <a:gd name="connsiteX11" fmla="*/ 434831 w 523304"/>
                <a:gd name="connsiteY11" fmla="*/ 0 h 101651"/>
                <a:gd name="connsiteX12" fmla="*/ 453655 w 523304"/>
                <a:gd name="connsiteY12" fmla="*/ 0 h 101651"/>
                <a:gd name="connsiteX13" fmla="*/ 453655 w 523304"/>
                <a:gd name="connsiteY13" fmla="*/ 101651 h 101651"/>
                <a:gd name="connsiteX14" fmla="*/ 434831 w 523304"/>
                <a:gd name="connsiteY14" fmla="*/ 101651 h 101651"/>
                <a:gd name="connsiteX15" fmla="*/ 299299 w 523304"/>
                <a:gd name="connsiteY15" fmla="*/ 0 h 101651"/>
                <a:gd name="connsiteX16" fmla="*/ 318123 w 523304"/>
                <a:gd name="connsiteY16" fmla="*/ 0 h 101651"/>
                <a:gd name="connsiteX17" fmla="*/ 318123 w 523304"/>
                <a:gd name="connsiteY17" fmla="*/ 101651 h 101651"/>
                <a:gd name="connsiteX18" fmla="*/ 299299 w 523304"/>
                <a:gd name="connsiteY18" fmla="*/ 101651 h 101651"/>
                <a:gd name="connsiteX19" fmla="*/ 263534 w 523304"/>
                <a:gd name="connsiteY19" fmla="*/ 0 h 101651"/>
                <a:gd name="connsiteX20" fmla="*/ 282358 w 523304"/>
                <a:gd name="connsiteY20" fmla="*/ 0 h 101651"/>
                <a:gd name="connsiteX21" fmla="*/ 282358 w 523304"/>
                <a:gd name="connsiteY21" fmla="*/ 101651 h 101651"/>
                <a:gd name="connsiteX22" fmla="*/ 263534 w 523304"/>
                <a:gd name="connsiteY22" fmla="*/ 101651 h 101651"/>
                <a:gd name="connsiteX23" fmla="*/ 229651 w 523304"/>
                <a:gd name="connsiteY23" fmla="*/ 0 h 101651"/>
                <a:gd name="connsiteX24" fmla="*/ 248475 w 523304"/>
                <a:gd name="connsiteY24" fmla="*/ 0 h 101651"/>
                <a:gd name="connsiteX25" fmla="*/ 248475 w 523304"/>
                <a:gd name="connsiteY25" fmla="*/ 101651 h 101651"/>
                <a:gd name="connsiteX26" fmla="*/ 229651 w 523304"/>
                <a:gd name="connsiteY26" fmla="*/ 101651 h 101651"/>
                <a:gd name="connsiteX27" fmla="*/ 195768 w 523304"/>
                <a:gd name="connsiteY27" fmla="*/ 0 h 101651"/>
                <a:gd name="connsiteX28" fmla="*/ 214592 w 523304"/>
                <a:gd name="connsiteY28" fmla="*/ 0 h 101651"/>
                <a:gd name="connsiteX29" fmla="*/ 214592 w 523304"/>
                <a:gd name="connsiteY29" fmla="*/ 101651 h 101651"/>
                <a:gd name="connsiteX30" fmla="*/ 195768 w 523304"/>
                <a:gd name="connsiteY30" fmla="*/ 101651 h 101651"/>
                <a:gd name="connsiteX31" fmla="*/ 161885 w 523304"/>
                <a:gd name="connsiteY31" fmla="*/ 0 h 101651"/>
                <a:gd name="connsiteX32" fmla="*/ 180709 w 523304"/>
                <a:gd name="connsiteY32" fmla="*/ 0 h 101651"/>
                <a:gd name="connsiteX33" fmla="*/ 180709 w 523304"/>
                <a:gd name="connsiteY33" fmla="*/ 101651 h 101651"/>
                <a:gd name="connsiteX34" fmla="*/ 161885 w 523304"/>
                <a:gd name="connsiteY34" fmla="*/ 101651 h 101651"/>
                <a:gd name="connsiteX35" fmla="*/ 128002 w 523304"/>
                <a:gd name="connsiteY35" fmla="*/ 0 h 101651"/>
                <a:gd name="connsiteX36" fmla="*/ 146826 w 523304"/>
                <a:gd name="connsiteY36" fmla="*/ 0 h 101651"/>
                <a:gd name="connsiteX37" fmla="*/ 146826 w 523304"/>
                <a:gd name="connsiteY37" fmla="*/ 101651 h 101651"/>
                <a:gd name="connsiteX38" fmla="*/ 128002 w 523304"/>
                <a:gd name="connsiteY38" fmla="*/ 101651 h 101651"/>
                <a:gd name="connsiteX39" fmla="*/ 92236 w 523304"/>
                <a:gd name="connsiteY39" fmla="*/ 0 h 101651"/>
                <a:gd name="connsiteX40" fmla="*/ 111060 w 523304"/>
                <a:gd name="connsiteY40" fmla="*/ 0 h 101651"/>
                <a:gd name="connsiteX41" fmla="*/ 111060 w 523304"/>
                <a:gd name="connsiteY41" fmla="*/ 101651 h 101651"/>
                <a:gd name="connsiteX42" fmla="*/ 92236 w 523304"/>
                <a:gd name="connsiteY42" fmla="*/ 101651 h 101651"/>
                <a:gd name="connsiteX43" fmla="*/ 58353 w 523304"/>
                <a:gd name="connsiteY43" fmla="*/ 0 h 101651"/>
                <a:gd name="connsiteX44" fmla="*/ 77177 w 523304"/>
                <a:gd name="connsiteY44" fmla="*/ 0 h 101651"/>
                <a:gd name="connsiteX45" fmla="*/ 77177 w 523304"/>
                <a:gd name="connsiteY45" fmla="*/ 101651 h 101651"/>
                <a:gd name="connsiteX46" fmla="*/ 58353 w 523304"/>
                <a:gd name="connsiteY46" fmla="*/ 101651 h 101651"/>
                <a:gd name="connsiteX47" fmla="*/ 24470 w 523304"/>
                <a:gd name="connsiteY47" fmla="*/ 0 h 101651"/>
                <a:gd name="connsiteX48" fmla="*/ 43294 w 523304"/>
                <a:gd name="connsiteY48" fmla="*/ 0 h 101651"/>
                <a:gd name="connsiteX49" fmla="*/ 43294 w 523304"/>
                <a:gd name="connsiteY49" fmla="*/ 101651 h 101651"/>
                <a:gd name="connsiteX50" fmla="*/ 24470 w 523304"/>
                <a:gd name="connsiteY50" fmla="*/ 101651 h 101651"/>
                <a:gd name="connsiteX51" fmla="*/ 0 w 523304"/>
                <a:gd name="connsiteY51" fmla="*/ 0 h 101651"/>
                <a:gd name="connsiteX52" fmla="*/ 9412 w 523304"/>
                <a:gd name="connsiteY52" fmla="*/ 0 h 101651"/>
                <a:gd name="connsiteX53" fmla="*/ 9412 w 523304"/>
                <a:gd name="connsiteY53" fmla="*/ 101651 h 101651"/>
                <a:gd name="connsiteX54" fmla="*/ 3137 w 523304"/>
                <a:gd name="connsiteY54" fmla="*/ 101651 h 101651"/>
                <a:gd name="connsiteX55" fmla="*/ 0 w 523304"/>
                <a:gd name="connsiteY55" fmla="*/ 63532 h 101651"/>
                <a:gd name="connsiteX56" fmla="*/ 0 w 523304"/>
                <a:gd name="connsiteY56" fmla="*/ 0 h 10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23304" h="101651">
                  <a:moveTo>
                    <a:pt x="504480" y="0"/>
                  </a:moveTo>
                  <a:cubicBezTo>
                    <a:pt x="504480" y="0"/>
                    <a:pt x="504480" y="0"/>
                    <a:pt x="520167" y="0"/>
                  </a:cubicBezTo>
                  <a:cubicBezTo>
                    <a:pt x="520167" y="0"/>
                    <a:pt x="523304" y="0"/>
                    <a:pt x="523304" y="0"/>
                  </a:cubicBezTo>
                  <a:cubicBezTo>
                    <a:pt x="523304" y="0"/>
                    <a:pt x="523304" y="0"/>
                    <a:pt x="523304" y="101651"/>
                  </a:cubicBezTo>
                  <a:cubicBezTo>
                    <a:pt x="523304" y="101651"/>
                    <a:pt x="520167" y="101651"/>
                    <a:pt x="520167" y="101651"/>
                  </a:cubicBezTo>
                  <a:cubicBezTo>
                    <a:pt x="520167" y="101651"/>
                    <a:pt x="520167" y="101651"/>
                    <a:pt x="504480" y="101651"/>
                  </a:cubicBezTo>
                  <a:cubicBezTo>
                    <a:pt x="504480" y="101651"/>
                    <a:pt x="504480" y="101651"/>
                    <a:pt x="504480" y="0"/>
                  </a:cubicBezTo>
                  <a:close/>
                  <a:moveTo>
                    <a:pt x="470597" y="0"/>
                  </a:moveTo>
                  <a:lnTo>
                    <a:pt x="487538" y="0"/>
                  </a:lnTo>
                  <a:lnTo>
                    <a:pt x="487538" y="101651"/>
                  </a:lnTo>
                  <a:lnTo>
                    <a:pt x="470597" y="101651"/>
                  </a:lnTo>
                  <a:close/>
                  <a:moveTo>
                    <a:pt x="434831" y="0"/>
                  </a:moveTo>
                  <a:lnTo>
                    <a:pt x="453655" y="0"/>
                  </a:lnTo>
                  <a:lnTo>
                    <a:pt x="453655" y="101651"/>
                  </a:lnTo>
                  <a:lnTo>
                    <a:pt x="434831" y="101651"/>
                  </a:lnTo>
                  <a:close/>
                  <a:moveTo>
                    <a:pt x="299299" y="0"/>
                  </a:moveTo>
                  <a:lnTo>
                    <a:pt x="318123" y="0"/>
                  </a:lnTo>
                  <a:lnTo>
                    <a:pt x="318123" y="101651"/>
                  </a:lnTo>
                  <a:lnTo>
                    <a:pt x="299299" y="101651"/>
                  </a:lnTo>
                  <a:close/>
                  <a:moveTo>
                    <a:pt x="263534" y="0"/>
                  </a:moveTo>
                  <a:lnTo>
                    <a:pt x="282358" y="0"/>
                  </a:lnTo>
                  <a:lnTo>
                    <a:pt x="282358" y="101651"/>
                  </a:lnTo>
                  <a:lnTo>
                    <a:pt x="263534" y="101651"/>
                  </a:lnTo>
                  <a:close/>
                  <a:moveTo>
                    <a:pt x="229651" y="0"/>
                  </a:moveTo>
                  <a:lnTo>
                    <a:pt x="248475" y="0"/>
                  </a:lnTo>
                  <a:lnTo>
                    <a:pt x="248475" y="101651"/>
                  </a:lnTo>
                  <a:lnTo>
                    <a:pt x="229651" y="101651"/>
                  </a:lnTo>
                  <a:close/>
                  <a:moveTo>
                    <a:pt x="195768" y="0"/>
                  </a:moveTo>
                  <a:lnTo>
                    <a:pt x="214592" y="0"/>
                  </a:lnTo>
                  <a:lnTo>
                    <a:pt x="214592" y="101651"/>
                  </a:lnTo>
                  <a:lnTo>
                    <a:pt x="195768" y="101651"/>
                  </a:lnTo>
                  <a:close/>
                  <a:moveTo>
                    <a:pt x="161885" y="0"/>
                  </a:moveTo>
                  <a:lnTo>
                    <a:pt x="180709" y="0"/>
                  </a:lnTo>
                  <a:lnTo>
                    <a:pt x="180709" y="101651"/>
                  </a:lnTo>
                  <a:lnTo>
                    <a:pt x="161885" y="101651"/>
                  </a:lnTo>
                  <a:close/>
                  <a:moveTo>
                    <a:pt x="128002" y="0"/>
                  </a:moveTo>
                  <a:lnTo>
                    <a:pt x="146826" y="0"/>
                  </a:lnTo>
                  <a:lnTo>
                    <a:pt x="146826" y="101651"/>
                  </a:lnTo>
                  <a:lnTo>
                    <a:pt x="128002" y="101651"/>
                  </a:lnTo>
                  <a:close/>
                  <a:moveTo>
                    <a:pt x="92236" y="0"/>
                  </a:moveTo>
                  <a:lnTo>
                    <a:pt x="111060" y="0"/>
                  </a:lnTo>
                  <a:lnTo>
                    <a:pt x="111060" y="101651"/>
                  </a:lnTo>
                  <a:lnTo>
                    <a:pt x="92236" y="101651"/>
                  </a:lnTo>
                  <a:close/>
                  <a:moveTo>
                    <a:pt x="58353" y="0"/>
                  </a:moveTo>
                  <a:lnTo>
                    <a:pt x="77177" y="0"/>
                  </a:lnTo>
                  <a:lnTo>
                    <a:pt x="77177" y="101651"/>
                  </a:lnTo>
                  <a:lnTo>
                    <a:pt x="58353" y="101651"/>
                  </a:lnTo>
                  <a:close/>
                  <a:moveTo>
                    <a:pt x="24470" y="0"/>
                  </a:moveTo>
                  <a:lnTo>
                    <a:pt x="43294" y="0"/>
                  </a:lnTo>
                  <a:lnTo>
                    <a:pt x="43294" y="101651"/>
                  </a:lnTo>
                  <a:lnTo>
                    <a:pt x="24470" y="101651"/>
                  </a:lnTo>
                  <a:close/>
                  <a:moveTo>
                    <a:pt x="0" y="0"/>
                  </a:moveTo>
                  <a:cubicBezTo>
                    <a:pt x="0" y="0"/>
                    <a:pt x="0" y="0"/>
                    <a:pt x="9412" y="0"/>
                  </a:cubicBezTo>
                  <a:cubicBezTo>
                    <a:pt x="9412" y="0"/>
                    <a:pt x="9412" y="0"/>
                    <a:pt x="9412" y="101651"/>
                  </a:cubicBezTo>
                  <a:cubicBezTo>
                    <a:pt x="9412" y="101651"/>
                    <a:pt x="9412" y="101651"/>
                    <a:pt x="3137" y="101651"/>
                  </a:cubicBezTo>
                  <a:cubicBezTo>
                    <a:pt x="3137" y="88945"/>
                    <a:pt x="0" y="76238"/>
                    <a:pt x="0" y="63532"/>
                  </a:cubicBezTo>
                  <a:cubicBezTo>
                    <a:pt x="0" y="63532"/>
                    <a:pt x="0" y="63532"/>
                    <a:pt x="0" y="0"/>
                  </a:cubicBez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cs typeface="+mn-ea"/>
                <a:sym typeface="+mn-lt"/>
              </a:endParaRPr>
            </a:p>
          </p:txBody>
        </p:sp>
        <p:sp>
          <p:nvSpPr>
            <p:cNvPr id="241" name="îSľîḋé">
              <a:extLst>
                <a:ext uri="{FF2B5EF4-FFF2-40B4-BE49-F238E27FC236}">
                  <a16:creationId xmlns:a16="http://schemas.microsoft.com/office/drawing/2014/main" id="{26AFC33D-862B-4AC0-A54D-46CE8C0C8AFB}"/>
                </a:ext>
              </a:extLst>
            </p:cNvPr>
            <p:cNvSpPr/>
            <p:nvPr/>
          </p:nvSpPr>
          <p:spPr bwMode="auto">
            <a:xfrm>
              <a:off x="4178758"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2" name="îṧļiďe">
              <a:extLst>
                <a:ext uri="{FF2B5EF4-FFF2-40B4-BE49-F238E27FC236}">
                  <a16:creationId xmlns:a16="http://schemas.microsoft.com/office/drawing/2014/main" id="{D22D272C-703F-46A8-8EC2-9EA3DA7C6F41}"/>
                </a:ext>
              </a:extLst>
            </p:cNvPr>
            <p:cNvSpPr/>
            <p:nvPr/>
          </p:nvSpPr>
          <p:spPr bwMode="auto">
            <a:xfrm>
              <a:off x="4212641"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3" name="íSliḋê">
              <a:extLst>
                <a:ext uri="{FF2B5EF4-FFF2-40B4-BE49-F238E27FC236}">
                  <a16:creationId xmlns:a16="http://schemas.microsoft.com/office/drawing/2014/main" id="{AC91833C-0B3E-498F-88D1-854B8EDCCB40}"/>
                </a:ext>
              </a:extLst>
            </p:cNvPr>
            <p:cNvSpPr/>
            <p:nvPr/>
          </p:nvSpPr>
          <p:spPr bwMode="auto">
            <a:xfrm>
              <a:off x="4246524"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4" name="íśḻíḑê">
              <a:extLst>
                <a:ext uri="{FF2B5EF4-FFF2-40B4-BE49-F238E27FC236}">
                  <a16:creationId xmlns:a16="http://schemas.microsoft.com/office/drawing/2014/main" id="{C81F1DAC-72F0-4E28-B7D6-D3AEFEA394E6}"/>
                </a:ext>
              </a:extLst>
            </p:cNvPr>
            <p:cNvSpPr/>
            <p:nvPr/>
          </p:nvSpPr>
          <p:spPr bwMode="auto">
            <a:xfrm>
              <a:off x="4282290" y="4819805"/>
              <a:ext cx="18824" cy="101651"/>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5" name="ïṧļîďê">
              <a:extLst>
                <a:ext uri="{FF2B5EF4-FFF2-40B4-BE49-F238E27FC236}">
                  <a16:creationId xmlns:a16="http://schemas.microsoft.com/office/drawing/2014/main" id="{4F816D02-E993-4716-A4AA-6AE88B0FED18}"/>
                </a:ext>
              </a:extLst>
            </p:cNvPr>
            <p:cNvSpPr/>
            <p:nvPr/>
          </p:nvSpPr>
          <p:spPr bwMode="auto">
            <a:xfrm>
              <a:off x="4316173" y="4819805"/>
              <a:ext cx="18824" cy="101651"/>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6" name="í$1ïdè">
              <a:extLst>
                <a:ext uri="{FF2B5EF4-FFF2-40B4-BE49-F238E27FC236}">
                  <a16:creationId xmlns:a16="http://schemas.microsoft.com/office/drawing/2014/main" id="{A4FC1D45-9BC1-4B2B-A348-FF8AB36B7C8D}"/>
                </a:ext>
              </a:extLst>
            </p:cNvPr>
            <p:cNvSpPr/>
            <p:nvPr/>
          </p:nvSpPr>
          <p:spPr bwMode="auto">
            <a:xfrm>
              <a:off x="4350056"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7" name="iṧļiḑé">
              <a:extLst>
                <a:ext uri="{FF2B5EF4-FFF2-40B4-BE49-F238E27FC236}">
                  <a16:creationId xmlns:a16="http://schemas.microsoft.com/office/drawing/2014/main" id="{1631B7C6-2F65-4E54-8DF6-1348841E2E90}"/>
                </a:ext>
              </a:extLst>
            </p:cNvPr>
            <p:cNvSpPr/>
            <p:nvPr/>
          </p:nvSpPr>
          <p:spPr bwMode="auto">
            <a:xfrm>
              <a:off x="4383939"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8" name="îṥļïďè">
              <a:extLst>
                <a:ext uri="{FF2B5EF4-FFF2-40B4-BE49-F238E27FC236}">
                  <a16:creationId xmlns:a16="http://schemas.microsoft.com/office/drawing/2014/main" id="{2F61621F-55E3-4D24-A870-630A66C19500}"/>
                </a:ext>
              </a:extLst>
            </p:cNvPr>
            <p:cNvSpPr/>
            <p:nvPr/>
          </p:nvSpPr>
          <p:spPr bwMode="auto">
            <a:xfrm>
              <a:off x="4417822"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9" name="ïṧḷíďê">
              <a:extLst>
                <a:ext uri="{FF2B5EF4-FFF2-40B4-BE49-F238E27FC236}">
                  <a16:creationId xmlns:a16="http://schemas.microsoft.com/office/drawing/2014/main" id="{F1738A38-6E36-4691-B12B-732FF4275491}"/>
                </a:ext>
              </a:extLst>
            </p:cNvPr>
            <p:cNvSpPr/>
            <p:nvPr/>
          </p:nvSpPr>
          <p:spPr bwMode="auto">
            <a:xfrm>
              <a:off x="4453587" y="4819805"/>
              <a:ext cx="18824"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50" name="îSḻiḓê">
              <a:extLst>
                <a:ext uri="{FF2B5EF4-FFF2-40B4-BE49-F238E27FC236}">
                  <a16:creationId xmlns:a16="http://schemas.microsoft.com/office/drawing/2014/main" id="{AE89A25D-0F40-4B73-95B0-7588F515D9D6}"/>
                </a:ext>
              </a:extLst>
            </p:cNvPr>
            <p:cNvSpPr/>
            <p:nvPr/>
          </p:nvSpPr>
          <p:spPr bwMode="auto">
            <a:xfrm>
              <a:off x="4487469" y="4819805"/>
              <a:ext cx="18824" cy="101651"/>
            </a:xfrm>
            <a:custGeom>
              <a:avLst/>
              <a:gdLst>
                <a:gd name="T0" fmla="*/ 0 w 6"/>
                <a:gd name="T1" fmla="*/ 19 h 32"/>
                <a:gd name="T2" fmla="*/ 0 w 6"/>
                <a:gd name="T3" fmla="*/ 32 h 32"/>
                <a:gd name="T4" fmla="*/ 6 w 6"/>
                <a:gd name="T5" fmla="*/ 32 h 32"/>
                <a:gd name="T6" fmla="*/ 6 w 6"/>
                <a:gd name="T7" fmla="*/ 21 h 32"/>
                <a:gd name="T8" fmla="*/ 0 w 6"/>
                <a:gd name="T9" fmla="*/ 19 h 32"/>
                <a:gd name="T10" fmla="*/ 6 w 6"/>
                <a:gd name="T11" fmla="*/ 0 h 32"/>
                <a:gd name="T12" fmla="*/ 0 w 6"/>
                <a:gd name="T13" fmla="*/ 0 h 32"/>
                <a:gd name="T14" fmla="*/ 0 w 6"/>
                <a:gd name="T15" fmla="*/ 2 h 32"/>
                <a:gd name="T16" fmla="*/ 6 w 6"/>
                <a:gd name="T17" fmla="*/ 0 h 32"/>
                <a:gd name="T18" fmla="*/ 6 w 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2">
                  <a:moveTo>
                    <a:pt x="0" y="19"/>
                  </a:moveTo>
                  <a:cubicBezTo>
                    <a:pt x="0" y="32"/>
                    <a:pt x="0" y="32"/>
                    <a:pt x="0" y="32"/>
                  </a:cubicBezTo>
                  <a:cubicBezTo>
                    <a:pt x="6" y="32"/>
                    <a:pt x="6" y="32"/>
                    <a:pt x="6" y="32"/>
                  </a:cubicBezTo>
                  <a:cubicBezTo>
                    <a:pt x="6" y="21"/>
                    <a:pt x="6" y="21"/>
                    <a:pt x="6" y="21"/>
                  </a:cubicBezTo>
                  <a:cubicBezTo>
                    <a:pt x="4" y="21"/>
                    <a:pt x="2" y="20"/>
                    <a:pt x="0" y="19"/>
                  </a:cubicBezTo>
                  <a:moveTo>
                    <a:pt x="6" y="0"/>
                  </a:moveTo>
                  <a:cubicBezTo>
                    <a:pt x="0" y="0"/>
                    <a:pt x="0" y="0"/>
                    <a:pt x="0" y="0"/>
                  </a:cubicBezTo>
                  <a:cubicBezTo>
                    <a:pt x="0" y="2"/>
                    <a:pt x="0" y="2"/>
                    <a:pt x="0" y="2"/>
                  </a:cubicBezTo>
                  <a:cubicBezTo>
                    <a:pt x="2" y="1"/>
                    <a:pt x="4" y="0"/>
                    <a:pt x="6" y="0"/>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1" name="îṡļiḋé">
              <a:extLst>
                <a:ext uri="{FF2B5EF4-FFF2-40B4-BE49-F238E27FC236}">
                  <a16:creationId xmlns:a16="http://schemas.microsoft.com/office/drawing/2014/main" id="{C8BDB2BC-6BCF-42F8-8AF5-92D4E9FA41B6}"/>
                </a:ext>
              </a:extLst>
            </p:cNvPr>
            <p:cNvSpPr/>
            <p:nvPr/>
          </p:nvSpPr>
          <p:spPr bwMode="auto">
            <a:xfrm>
              <a:off x="4521352" y="4819805"/>
              <a:ext cx="18824" cy="101651"/>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close/>
                  <a:moveTo>
                    <a:pt x="10" y="0"/>
                  </a:moveTo>
                  <a:lnTo>
                    <a:pt x="0" y="0"/>
                  </a:lnTo>
                  <a:lnTo>
                    <a:pt x="0" y="0"/>
                  </a:lnTo>
                  <a:lnTo>
                    <a:pt x="10" y="0"/>
                  </a:lnTo>
                  <a:lnTo>
                    <a:pt x="10" y="0"/>
                  </a:lnTo>
                  <a:close/>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2" name="išḻiḍè">
              <a:extLst>
                <a:ext uri="{FF2B5EF4-FFF2-40B4-BE49-F238E27FC236}">
                  <a16:creationId xmlns:a16="http://schemas.microsoft.com/office/drawing/2014/main" id="{1F582EED-3236-41B3-9874-817F168EF75A}"/>
                </a:ext>
              </a:extLst>
            </p:cNvPr>
            <p:cNvSpPr/>
            <p:nvPr/>
          </p:nvSpPr>
          <p:spPr bwMode="auto">
            <a:xfrm>
              <a:off x="4521352" y="4819805"/>
              <a:ext cx="18824" cy="101651"/>
            </a:xfrm>
            <a:custGeom>
              <a:avLst/>
              <a:gdLst>
                <a:gd name="T0" fmla="*/ 10 w 10"/>
                <a:gd name="T1" fmla="*/ 34 h 52"/>
                <a:gd name="T2" fmla="*/ 0 w 10"/>
                <a:gd name="T3" fmla="*/ 34 h 52"/>
                <a:gd name="T4" fmla="*/ 0 w 10"/>
                <a:gd name="T5" fmla="*/ 52 h 52"/>
                <a:gd name="T6" fmla="*/ 10 w 10"/>
                <a:gd name="T7" fmla="*/ 52 h 52"/>
                <a:gd name="T8" fmla="*/ 10 w 10"/>
                <a:gd name="T9" fmla="*/ 34 h 52"/>
                <a:gd name="T10" fmla="*/ 10 w 10"/>
                <a:gd name="T11" fmla="*/ 0 h 52"/>
                <a:gd name="T12" fmla="*/ 0 w 10"/>
                <a:gd name="T13" fmla="*/ 0 h 52"/>
                <a:gd name="T14" fmla="*/ 0 w 10"/>
                <a:gd name="T15" fmla="*/ 0 h 52"/>
                <a:gd name="T16" fmla="*/ 10 w 10"/>
                <a:gd name="T17" fmla="*/ 0 h 52"/>
                <a:gd name="T18" fmla="*/ 10 w 1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2">
                  <a:moveTo>
                    <a:pt x="10" y="34"/>
                  </a:moveTo>
                  <a:lnTo>
                    <a:pt x="0" y="34"/>
                  </a:lnTo>
                  <a:lnTo>
                    <a:pt x="0" y="52"/>
                  </a:lnTo>
                  <a:lnTo>
                    <a:pt x="10" y="52"/>
                  </a:lnTo>
                  <a:lnTo>
                    <a:pt x="10" y="34"/>
                  </a:lnTo>
                  <a:moveTo>
                    <a:pt x="10" y="0"/>
                  </a:moveTo>
                  <a:lnTo>
                    <a:pt x="0" y="0"/>
                  </a:lnTo>
                  <a:lnTo>
                    <a:pt x="0" y="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3" name="îšlîḑê">
              <a:extLst>
                <a:ext uri="{FF2B5EF4-FFF2-40B4-BE49-F238E27FC236}">
                  <a16:creationId xmlns:a16="http://schemas.microsoft.com/office/drawing/2014/main" id="{6E0160DA-3684-4A2E-A77F-52522A288EC6}"/>
                </a:ext>
              </a:extLst>
            </p:cNvPr>
            <p:cNvSpPr/>
            <p:nvPr/>
          </p:nvSpPr>
          <p:spPr bwMode="auto">
            <a:xfrm>
              <a:off x="4555236" y="4819805"/>
              <a:ext cx="18824" cy="101651"/>
            </a:xfrm>
            <a:custGeom>
              <a:avLst/>
              <a:gdLst>
                <a:gd name="T0" fmla="*/ 6 w 6"/>
                <a:gd name="T1" fmla="*/ 20 h 32"/>
                <a:gd name="T2" fmla="*/ 1 w 6"/>
                <a:gd name="T3" fmla="*/ 21 h 32"/>
                <a:gd name="T4" fmla="*/ 0 w 6"/>
                <a:gd name="T5" fmla="*/ 21 h 32"/>
                <a:gd name="T6" fmla="*/ 0 w 6"/>
                <a:gd name="T7" fmla="*/ 32 h 32"/>
                <a:gd name="T8" fmla="*/ 6 w 6"/>
                <a:gd name="T9" fmla="*/ 32 h 32"/>
                <a:gd name="T10" fmla="*/ 6 w 6"/>
                <a:gd name="T11" fmla="*/ 20 h 32"/>
                <a:gd name="T12" fmla="*/ 6 w 6"/>
                <a:gd name="T13" fmla="*/ 0 h 32"/>
                <a:gd name="T14" fmla="*/ 0 w 6"/>
                <a:gd name="T15" fmla="*/ 0 h 32"/>
                <a:gd name="T16" fmla="*/ 0 w 6"/>
                <a:gd name="T17" fmla="*/ 0 h 32"/>
                <a:gd name="T18" fmla="*/ 1 w 6"/>
                <a:gd name="T19" fmla="*/ 0 h 32"/>
                <a:gd name="T20" fmla="*/ 6 w 6"/>
                <a:gd name="T21" fmla="*/ 2 h 32"/>
                <a:gd name="T22" fmla="*/ 6 w 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2">
                  <a:moveTo>
                    <a:pt x="6" y="20"/>
                  </a:moveTo>
                  <a:cubicBezTo>
                    <a:pt x="4" y="21"/>
                    <a:pt x="3" y="21"/>
                    <a:pt x="1" y="21"/>
                  </a:cubicBezTo>
                  <a:cubicBezTo>
                    <a:pt x="0" y="21"/>
                    <a:pt x="0" y="21"/>
                    <a:pt x="0" y="21"/>
                  </a:cubicBezTo>
                  <a:cubicBezTo>
                    <a:pt x="0" y="32"/>
                    <a:pt x="0" y="32"/>
                    <a:pt x="0" y="32"/>
                  </a:cubicBezTo>
                  <a:cubicBezTo>
                    <a:pt x="6" y="32"/>
                    <a:pt x="6" y="32"/>
                    <a:pt x="6" y="32"/>
                  </a:cubicBezTo>
                  <a:cubicBezTo>
                    <a:pt x="6" y="20"/>
                    <a:pt x="6" y="20"/>
                    <a:pt x="6" y="20"/>
                  </a:cubicBezTo>
                  <a:moveTo>
                    <a:pt x="6" y="0"/>
                  </a:moveTo>
                  <a:cubicBezTo>
                    <a:pt x="0" y="0"/>
                    <a:pt x="0" y="0"/>
                    <a:pt x="0" y="0"/>
                  </a:cubicBezTo>
                  <a:cubicBezTo>
                    <a:pt x="0" y="0"/>
                    <a:pt x="0" y="0"/>
                    <a:pt x="0" y="0"/>
                  </a:cubicBezTo>
                  <a:cubicBezTo>
                    <a:pt x="1" y="0"/>
                    <a:pt x="1" y="0"/>
                    <a:pt x="1" y="0"/>
                  </a:cubicBezTo>
                  <a:cubicBezTo>
                    <a:pt x="3" y="0"/>
                    <a:pt x="4" y="1"/>
                    <a:pt x="6" y="2"/>
                  </a:cubicBezTo>
                  <a:cubicBezTo>
                    <a:pt x="6" y="0"/>
                    <a:pt x="6" y="0"/>
                    <a:pt x="6" y="0"/>
                  </a:cubicBezTo>
                </a:path>
              </a:pathLst>
            </a:custGeom>
            <a:solidFill>
              <a:srgbClr val="FCC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4" name="î$ľiḍê">
              <a:extLst>
                <a:ext uri="{FF2B5EF4-FFF2-40B4-BE49-F238E27FC236}">
                  <a16:creationId xmlns:a16="http://schemas.microsoft.com/office/drawing/2014/main" id="{1FF5520F-BA1A-4E3D-90B4-EACDF1EA45F0}"/>
                </a:ext>
              </a:extLst>
            </p:cNvPr>
            <p:cNvSpPr/>
            <p:nvPr/>
          </p:nvSpPr>
          <p:spPr bwMode="auto">
            <a:xfrm>
              <a:off x="4589119" y="4819805"/>
              <a:ext cx="18824" cy="101651"/>
            </a:xfrm>
            <a:prstGeom prst="rect">
              <a:avLst/>
            </a:prstGeom>
            <a:solidFill>
              <a:srgbClr val="FCC3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55" name="ïSlïḓè">
              <a:extLst>
                <a:ext uri="{FF2B5EF4-FFF2-40B4-BE49-F238E27FC236}">
                  <a16:creationId xmlns:a16="http://schemas.microsoft.com/office/drawing/2014/main" id="{8D7E142A-BED1-4492-8FBC-9638948C60F1}"/>
                </a:ext>
              </a:extLst>
            </p:cNvPr>
            <p:cNvSpPr/>
            <p:nvPr/>
          </p:nvSpPr>
          <p:spPr bwMode="auto">
            <a:xfrm>
              <a:off x="4624885" y="4819805"/>
              <a:ext cx="16941" cy="1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56" name="îṥľíḑe">
              <a:extLst>
                <a:ext uri="{FF2B5EF4-FFF2-40B4-BE49-F238E27FC236}">
                  <a16:creationId xmlns:a16="http://schemas.microsoft.com/office/drawing/2014/main" id="{693B6A82-B4C7-4979-B68F-1F6185A961DA}"/>
                </a:ext>
              </a:extLst>
            </p:cNvPr>
            <p:cNvSpPr/>
            <p:nvPr/>
          </p:nvSpPr>
          <p:spPr bwMode="auto">
            <a:xfrm>
              <a:off x="4658768" y="4819805"/>
              <a:ext cx="18824" cy="101651"/>
            </a:xfrm>
            <a:custGeom>
              <a:avLst/>
              <a:gdLst>
                <a:gd name="T0" fmla="*/ 6 w 6"/>
                <a:gd name="T1" fmla="*/ 32 h 32"/>
                <a:gd name="T2" fmla="*/ 5 w 6"/>
                <a:gd name="T3" fmla="*/ 32 h 32"/>
                <a:gd name="T4" fmla="*/ 6 w 6"/>
                <a:gd name="T5" fmla="*/ 32 h 32"/>
                <a:gd name="T6" fmla="*/ 6 w 6"/>
                <a:gd name="T7" fmla="*/ 32 h 32"/>
                <a:gd name="T8" fmla="*/ 6 w 6"/>
                <a:gd name="T9" fmla="*/ 0 h 32"/>
                <a:gd name="T10" fmla="*/ 0 w 6"/>
                <a:gd name="T11" fmla="*/ 0 h 32"/>
                <a:gd name="T12" fmla="*/ 5 w 6"/>
                <a:gd name="T13" fmla="*/ 0 h 32"/>
                <a:gd name="T14" fmla="*/ 6 w 6"/>
                <a:gd name="T15" fmla="*/ 0 h 32"/>
                <a:gd name="T16" fmla="*/ 6 w 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2">
                  <a:moveTo>
                    <a:pt x="6" y="32"/>
                  </a:moveTo>
                  <a:cubicBezTo>
                    <a:pt x="6" y="32"/>
                    <a:pt x="5" y="32"/>
                    <a:pt x="5" y="32"/>
                  </a:cubicBezTo>
                  <a:cubicBezTo>
                    <a:pt x="6" y="32"/>
                    <a:pt x="6" y="32"/>
                    <a:pt x="6" y="32"/>
                  </a:cubicBezTo>
                  <a:cubicBezTo>
                    <a:pt x="6" y="32"/>
                    <a:pt x="6" y="32"/>
                    <a:pt x="6" y="32"/>
                  </a:cubicBezTo>
                  <a:moveTo>
                    <a:pt x="6" y="0"/>
                  </a:moveTo>
                  <a:cubicBezTo>
                    <a:pt x="0" y="0"/>
                    <a:pt x="0" y="0"/>
                    <a:pt x="0" y="0"/>
                  </a:cubicBezTo>
                  <a:cubicBezTo>
                    <a:pt x="5" y="0"/>
                    <a:pt x="5" y="0"/>
                    <a:pt x="5" y="0"/>
                  </a:cubicBezTo>
                  <a:cubicBezTo>
                    <a:pt x="5" y="0"/>
                    <a:pt x="6" y="0"/>
                    <a:pt x="6" y="0"/>
                  </a:cubicBezTo>
                  <a:cubicBezTo>
                    <a:pt x="6" y="0"/>
                    <a:pt x="6" y="0"/>
                    <a:pt x="6" y="0"/>
                  </a:cubicBezTo>
                </a:path>
              </a:pathLst>
            </a:custGeom>
            <a:solidFill>
              <a:srgbClr val="FFD8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7" name="íṩḻïḍê">
              <a:extLst>
                <a:ext uri="{FF2B5EF4-FFF2-40B4-BE49-F238E27FC236}">
                  <a16:creationId xmlns:a16="http://schemas.microsoft.com/office/drawing/2014/main" id="{89B0531B-71FF-4682-AF43-2D4D065A649B}"/>
                </a:ext>
              </a:extLst>
            </p:cNvPr>
            <p:cNvSpPr/>
            <p:nvPr/>
          </p:nvSpPr>
          <p:spPr bwMode="auto">
            <a:xfrm>
              <a:off x="4478059" y="4819805"/>
              <a:ext cx="109178" cy="66464"/>
            </a:xfrm>
            <a:custGeom>
              <a:avLst/>
              <a:gdLst>
                <a:gd name="T0" fmla="*/ 3 w 35"/>
                <a:gd name="T1" fmla="*/ 2 h 21"/>
                <a:gd name="T2" fmla="*/ 0 w 35"/>
                <a:gd name="T3" fmla="*/ 10 h 21"/>
                <a:gd name="T4" fmla="*/ 0 w 35"/>
                <a:gd name="T5" fmla="*/ 12 h 21"/>
                <a:gd name="T6" fmla="*/ 3 w 35"/>
                <a:gd name="T7" fmla="*/ 19 h 21"/>
                <a:gd name="T8" fmla="*/ 3 w 35"/>
                <a:gd name="T9" fmla="*/ 2 h 21"/>
                <a:gd name="T10" fmla="*/ 31 w 35"/>
                <a:gd name="T11" fmla="*/ 2 h 21"/>
                <a:gd name="T12" fmla="*/ 31 w 35"/>
                <a:gd name="T13" fmla="*/ 20 h 21"/>
                <a:gd name="T14" fmla="*/ 35 w 35"/>
                <a:gd name="T15" fmla="*/ 12 h 21"/>
                <a:gd name="T16" fmla="*/ 35 w 35"/>
                <a:gd name="T17" fmla="*/ 10 h 21"/>
                <a:gd name="T18" fmla="*/ 31 w 35"/>
                <a:gd name="T19" fmla="*/ 2 h 21"/>
                <a:gd name="T20" fmla="*/ 14 w 35"/>
                <a:gd name="T21" fmla="*/ 0 h 21"/>
                <a:gd name="T22" fmla="*/ 9 w 35"/>
                <a:gd name="T23" fmla="*/ 0 h 21"/>
                <a:gd name="T24" fmla="*/ 9 w 35"/>
                <a:gd name="T25" fmla="*/ 0 h 21"/>
                <a:gd name="T26" fmla="*/ 9 w 35"/>
                <a:gd name="T27" fmla="*/ 21 h 21"/>
                <a:gd name="T28" fmla="*/ 9 w 35"/>
                <a:gd name="T29" fmla="*/ 21 h 21"/>
                <a:gd name="T30" fmla="*/ 14 w 35"/>
                <a:gd name="T31" fmla="*/ 21 h 21"/>
                <a:gd name="T32" fmla="*/ 14 w 35"/>
                <a:gd name="T33" fmla="*/ 0 h 21"/>
                <a:gd name="T34" fmla="*/ 25 w 35"/>
                <a:gd name="T35" fmla="*/ 0 h 21"/>
                <a:gd name="T36" fmla="*/ 20 w 35"/>
                <a:gd name="T37" fmla="*/ 0 h 21"/>
                <a:gd name="T38" fmla="*/ 20 w 35"/>
                <a:gd name="T39" fmla="*/ 21 h 21"/>
                <a:gd name="T40" fmla="*/ 25 w 35"/>
                <a:gd name="T41" fmla="*/ 21 h 21"/>
                <a:gd name="T42" fmla="*/ 25 w 35"/>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3" y="2"/>
                  </a:moveTo>
                  <a:cubicBezTo>
                    <a:pt x="1" y="4"/>
                    <a:pt x="0" y="7"/>
                    <a:pt x="0" y="10"/>
                  </a:cubicBezTo>
                  <a:cubicBezTo>
                    <a:pt x="0" y="12"/>
                    <a:pt x="0" y="12"/>
                    <a:pt x="0" y="12"/>
                  </a:cubicBezTo>
                  <a:cubicBezTo>
                    <a:pt x="0" y="15"/>
                    <a:pt x="1" y="18"/>
                    <a:pt x="3" y="19"/>
                  </a:cubicBezTo>
                  <a:cubicBezTo>
                    <a:pt x="3" y="2"/>
                    <a:pt x="3" y="2"/>
                    <a:pt x="3" y="2"/>
                  </a:cubicBezTo>
                  <a:moveTo>
                    <a:pt x="31" y="2"/>
                  </a:moveTo>
                  <a:cubicBezTo>
                    <a:pt x="31" y="20"/>
                    <a:pt x="31" y="20"/>
                    <a:pt x="31" y="20"/>
                  </a:cubicBezTo>
                  <a:cubicBezTo>
                    <a:pt x="33" y="18"/>
                    <a:pt x="35" y="15"/>
                    <a:pt x="35" y="12"/>
                  </a:cubicBezTo>
                  <a:cubicBezTo>
                    <a:pt x="35" y="10"/>
                    <a:pt x="35" y="10"/>
                    <a:pt x="35" y="10"/>
                  </a:cubicBezTo>
                  <a:cubicBezTo>
                    <a:pt x="35" y="7"/>
                    <a:pt x="33" y="4"/>
                    <a:pt x="31" y="2"/>
                  </a:cubicBezTo>
                  <a:moveTo>
                    <a:pt x="14" y="0"/>
                  </a:moveTo>
                  <a:cubicBezTo>
                    <a:pt x="9" y="0"/>
                    <a:pt x="9" y="0"/>
                    <a:pt x="9" y="0"/>
                  </a:cubicBezTo>
                  <a:cubicBezTo>
                    <a:pt x="9" y="0"/>
                    <a:pt x="9" y="0"/>
                    <a:pt x="9" y="0"/>
                  </a:cubicBezTo>
                  <a:cubicBezTo>
                    <a:pt x="9" y="21"/>
                    <a:pt x="9" y="21"/>
                    <a:pt x="9" y="21"/>
                  </a:cubicBezTo>
                  <a:cubicBezTo>
                    <a:pt x="9" y="21"/>
                    <a:pt x="9" y="21"/>
                    <a:pt x="9" y="21"/>
                  </a:cubicBezTo>
                  <a:cubicBezTo>
                    <a:pt x="14" y="21"/>
                    <a:pt x="14" y="21"/>
                    <a:pt x="14" y="21"/>
                  </a:cubicBezTo>
                  <a:cubicBezTo>
                    <a:pt x="14" y="0"/>
                    <a:pt x="14" y="0"/>
                    <a:pt x="14" y="0"/>
                  </a:cubicBezTo>
                  <a:moveTo>
                    <a:pt x="25" y="0"/>
                  </a:moveTo>
                  <a:cubicBezTo>
                    <a:pt x="20" y="0"/>
                    <a:pt x="20" y="0"/>
                    <a:pt x="20" y="0"/>
                  </a:cubicBezTo>
                  <a:cubicBezTo>
                    <a:pt x="20" y="21"/>
                    <a:pt x="20" y="21"/>
                    <a:pt x="20" y="21"/>
                  </a:cubicBezTo>
                  <a:cubicBezTo>
                    <a:pt x="25" y="21"/>
                    <a:pt x="25" y="21"/>
                    <a:pt x="25" y="21"/>
                  </a:cubicBezTo>
                  <a:cubicBezTo>
                    <a:pt x="25" y="0"/>
                    <a:pt x="25" y="0"/>
                    <a:pt x="25" y="0"/>
                  </a:cubicBezTo>
                </a:path>
              </a:pathLst>
            </a:custGeom>
            <a:solidFill>
              <a:srgbClr val="FBC9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8" name="îṧ1ïḋê">
              <a:extLst>
                <a:ext uri="{FF2B5EF4-FFF2-40B4-BE49-F238E27FC236}">
                  <a16:creationId xmlns:a16="http://schemas.microsoft.com/office/drawing/2014/main" id="{160DA396-2B0E-43C5-BFF1-C4B279DDF229}"/>
                </a:ext>
              </a:extLst>
            </p:cNvPr>
            <p:cNvSpPr/>
            <p:nvPr/>
          </p:nvSpPr>
          <p:spPr bwMode="auto">
            <a:xfrm>
              <a:off x="4487469" y="4819805"/>
              <a:ext cx="18824" cy="66464"/>
            </a:xfrm>
            <a:custGeom>
              <a:avLst/>
              <a:gdLst>
                <a:gd name="T0" fmla="*/ 6 w 6"/>
                <a:gd name="T1" fmla="*/ 0 h 21"/>
                <a:gd name="T2" fmla="*/ 0 w 6"/>
                <a:gd name="T3" fmla="*/ 2 h 21"/>
                <a:gd name="T4" fmla="*/ 0 w 6"/>
                <a:gd name="T5" fmla="*/ 19 h 21"/>
                <a:gd name="T6" fmla="*/ 6 w 6"/>
                <a:gd name="T7" fmla="*/ 21 h 21"/>
                <a:gd name="T8" fmla="*/ 6 w 6"/>
                <a:gd name="T9" fmla="*/ 0 h 21"/>
              </a:gdLst>
              <a:ahLst/>
              <a:cxnLst>
                <a:cxn ang="0">
                  <a:pos x="T0" y="T1"/>
                </a:cxn>
                <a:cxn ang="0">
                  <a:pos x="T2" y="T3"/>
                </a:cxn>
                <a:cxn ang="0">
                  <a:pos x="T4" y="T5"/>
                </a:cxn>
                <a:cxn ang="0">
                  <a:pos x="T6" y="T7"/>
                </a:cxn>
                <a:cxn ang="0">
                  <a:pos x="T8" y="T9"/>
                </a:cxn>
              </a:cxnLst>
              <a:rect l="0" t="0" r="r" b="b"/>
              <a:pathLst>
                <a:path w="6" h="21">
                  <a:moveTo>
                    <a:pt x="6" y="0"/>
                  </a:moveTo>
                  <a:cubicBezTo>
                    <a:pt x="4" y="0"/>
                    <a:pt x="2" y="1"/>
                    <a:pt x="0" y="2"/>
                  </a:cubicBezTo>
                  <a:cubicBezTo>
                    <a:pt x="0" y="19"/>
                    <a:pt x="0" y="19"/>
                    <a:pt x="0" y="19"/>
                  </a:cubicBezTo>
                  <a:cubicBezTo>
                    <a:pt x="2" y="20"/>
                    <a:pt x="4" y="21"/>
                    <a:pt x="6" y="21"/>
                  </a:cubicBezTo>
                  <a:cubicBezTo>
                    <a:pt x="6" y="0"/>
                    <a:pt x="6" y="0"/>
                    <a:pt x="6"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9" name="îSļîďé">
              <a:extLst>
                <a:ext uri="{FF2B5EF4-FFF2-40B4-BE49-F238E27FC236}">
                  <a16:creationId xmlns:a16="http://schemas.microsoft.com/office/drawing/2014/main" id="{C16587AE-EFAB-4D44-966B-CB52261C29AE}"/>
                </a:ext>
              </a:extLst>
            </p:cNvPr>
            <p:cNvSpPr/>
            <p:nvPr/>
          </p:nvSpPr>
          <p:spPr bwMode="auto">
            <a:xfrm>
              <a:off x="4521352" y="4819805"/>
              <a:ext cx="18824" cy="66464"/>
            </a:xfrm>
            <a:prstGeom prst="rect">
              <a:avLst/>
            </a:prstGeom>
            <a:solidFill>
              <a:srgbClr val="FDD5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60" name="ïṥľiḍê">
              <a:extLst>
                <a:ext uri="{FF2B5EF4-FFF2-40B4-BE49-F238E27FC236}">
                  <a16:creationId xmlns:a16="http://schemas.microsoft.com/office/drawing/2014/main" id="{3A4ADD44-7C2A-4421-B730-09A2660FDA8E}"/>
                </a:ext>
              </a:extLst>
            </p:cNvPr>
            <p:cNvSpPr/>
            <p:nvPr/>
          </p:nvSpPr>
          <p:spPr bwMode="auto">
            <a:xfrm>
              <a:off x="4521352" y="4819805"/>
              <a:ext cx="18824" cy="6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61" name="íṩḷïḑê">
              <a:extLst>
                <a:ext uri="{FF2B5EF4-FFF2-40B4-BE49-F238E27FC236}">
                  <a16:creationId xmlns:a16="http://schemas.microsoft.com/office/drawing/2014/main" id="{A4DF7B8B-4C19-4A05-9A19-65CD1BD0B246}"/>
                </a:ext>
              </a:extLst>
            </p:cNvPr>
            <p:cNvSpPr/>
            <p:nvPr/>
          </p:nvSpPr>
          <p:spPr bwMode="auto">
            <a:xfrm>
              <a:off x="4555236" y="4819805"/>
              <a:ext cx="18824" cy="66464"/>
            </a:xfrm>
            <a:custGeom>
              <a:avLst/>
              <a:gdLst>
                <a:gd name="T0" fmla="*/ 1 w 6"/>
                <a:gd name="T1" fmla="*/ 0 h 21"/>
                <a:gd name="T2" fmla="*/ 0 w 6"/>
                <a:gd name="T3" fmla="*/ 0 h 21"/>
                <a:gd name="T4" fmla="*/ 0 w 6"/>
                <a:gd name="T5" fmla="*/ 21 h 21"/>
                <a:gd name="T6" fmla="*/ 1 w 6"/>
                <a:gd name="T7" fmla="*/ 21 h 21"/>
                <a:gd name="T8" fmla="*/ 6 w 6"/>
                <a:gd name="T9" fmla="*/ 20 h 21"/>
                <a:gd name="T10" fmla="*/ 6 w 6"/>
                <a:gd name="T11" fmla="*/ 2 h 21"/>
                <a:gd name="T12" fmla="*/ 1 w 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1" y="0"/>
                  </a:moveTo>
                  <a:cubicBezTo>
                    <a:pt x="0" y="0"/>
                    <a:pt x="0" y="0"/>
                    <a:pt x="0" y="0"/>
                  </a:cubicBezTo>
                  <a:cubicBezTo>
                    <a:pt x="0" y="21"/>
                    <a:pt x="0" y="21"/>
                    <a:pt x="0" y="21"/>
                  </a:cubicBezTo>
                  <a:cubicBezTo>
                    <a:pt x="1" y="21"/>
                    <a:pt x="1" y="21"/>
                    <a:pt x="1" y="21"/>
                  </a:cubicBezTo>
                  <a:cubicBezTo>
                    <a:pt x="3" y="21"/>
                    <a:pt x="4" y="21"/>
                    <a:pt x="6" y="20"/>
                  </a:cubicBezTo>
                  <a:cubicBezTo>
                    <a:pt x="6" y="2"/>
                    <a:pt x="6" y="2"/>
                    <a:pt x="6" y="2"/>
                  </a:cubicBezTo>
                  <a:cubicBezTo>
                    <a:pt x="4" y="1"/>
                    <a:pt x="3" y="0"/>
                    <a:pt x="1" y="0"/>
                  </a:cubicBezTo>
                </a:path>
              </a:pathLst>
            </a:custGeom>
            <a:solidFill>
              <a:srgbClr val="FDD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cxnSp>
          <p:nvCxnSpPr>
            <p:cNvPr id="262" name="ExtraShape">
              <a:extLst>
                <a:ext uri="{FF2B5EF4-FFF2-40B4-BE49-F238E27FC236}">
                  <a16:creationId xmlns:a16="http://schemas.microsoft.com/office/drawing/2014/main" id="{73A21347-6DEF-4C75-B76F-95DFA2D65A5C}"/>
                </a:ext>
              </a:extLst>
            </p:cNvPr>
            <p:cNvCxnSpPr>
              <a:cxnSpLocks/>
            </p:cNvCxnSpPr>
            <p:nvPr/>
          </p:nvCxnSpPr>
          <p:spPr>
            <a:xfrm>
              <a:off x="3439651" y="4943903"/>
              <a:ext cx="5218601" cy="0"/>
            </a:xfrm>
            <a:prstGeom prst="line">
              <a:avLst/>
            </a:prstGeom>
            <a:ln w="2222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63" name="CustomText">
              <a:extLst>
                <a:ext uri="{FF2B5EF4-FFF2-40B4-BE49-F238E27FC236}">
                  <a16:creationId xmlns:a16="http://schemas.microsoft.com/office/drawing/2014/main" id="{60FA2D34-519F-4E59-BD7E-6B83F147DBAD}"/>
                </a:ext>
              </a:extLst>
            </p:cNvPr>
            <p:cNvSpPr/>
            <p:nvPr/>
          </p:nvSpPr>
          <p:spPr>
            <a:xfrm>
              <a:off x="4438464" y="5286240"/>
              <a:ext cx="1654100" cy="346142"/>
            </a:xfrm>
            <a:prstGeom prst="rect">
              <a:avLst/>
            </a:prstGeom>
            <a:noFill/>
          </p:spPr>
          <p:txBody>
            <a:bodyPr wrap="square" lIns="90000" tIns="46800" rIns="90000" bIns="46800" anchor="b">
              <a:normAutofit fontScale="92500" lnSpcReduction="10000"/>
            </a:bodyPr>
            <a:lstStyle/>
            <a:p>
              <a:pPr marL="0" marR="0" lvl="0" indent="0" defTabSz="914400" rtl="0" eaLnBrk="1" fontAlgn="auto" latinLnBrk="0" hangingPunct="1">
                <a:spcBef>
                  <a:spcPts val="0"/>
                </a:spcBef>
                <a:spcAft>
                  <a:spcPts val="0"/>
                </a:spcAft>
                <a:buClrTx/>
                <a:buSzTx/>
                <a:buFontTx/>
                <a:buNone/>
                <a:tabLst/>
                <a:defRPr/>
              </a:pPr>
              <a:r>
                <a:rPr kumimoji="0" lang="zh-CN" altLang="en-US" b="1" i="0" strike="noStrike" kern="1200" cap="none" spc="0" normalizeH="0" baseline="0" noProof="0" dirty="0">
                  <a:solidFill>
                    <a:schemeClr val="tx2"/>
                  </a:solidFill>
                  <a:effectLst/>
                  <a:uLnTx/>
                  <a:uFillTx/>
                  <a:cs typeface="+mn-ea"/>
                  <a:sym typeface="+mn-lt"/>
                </a:rPr>
                <a:t>输入标题</a:t>
              </a:r>
              <a:endParaRPr kumimoji="0" lang="en-US" altLang="zh-CN" b="1" i="0" strike="noStrike" kern="1200" cap="none" spc="0" normalizeH="0" baseline="0" noProof="0" dirty="0">
                <a:solidFill>
                  <a:schemeClr val="tx2"/>
                </a:solidFill>
                <a:effectLst/>
                <a:uLnTx/>
                <a:uFillTx/>
                <a:cs typeface="+mn-ea"/>
                <a:sym typeface="+mn-lt"/>
              </a:endParaRPr>
            </a:p>
          </p:txBody>
        </p:sp>
        <p:sp>
          <p:nvSpPr>
            <p:cNvPr id="265" name="CustomText">
              <a:extLst>
                <a:ext uri="{FF2B5EF4-FFF2-40B4-BE49-F238E27FC236}">
                  <a16:creationId xmlns:a16="http://schemas.microsoft.com/office/drawing/2014/main" id="{A971B1E2-9CFA-43C8-88E3-E2B47A873D35}"/>
                </a:ext>
              </a:extLst>
            </p:cNvPr>
            <p:cNvSpPr/>
            <p:nvPr/>
          </p:nvSpPr>
          <p:spPr>
            <a:xfrm flipH="1">
              <a:off x="6188208" y="5280106"/>
              <a:ext cx="2564142" cy="408046"/>
            </a:xfrm>
            <a:prstGeom prst="rect">
              <a:avLst/>
            </a:prstGeom>
            <a:noFill/>
          </p:spPr>
          <p:txBody>
            <a:bodyPr wrap="none" lIns="0" tIns="0" rIns="0" bIns="0">
              <a:noAutofit/>
            </a:bodyPr>
            <a:lstStyle/>
            <a:p>
              <a:pPr marL="285750" indent="-285750">
                <a:lnSpc>
                  <a:spcPct val="120000"/>
                </a:lnSpc>
                <a:buFont typeface="Wingdings" panose="05000000000000000000" pitchFamily="2" charset="2"/>
                <a:buChar char="p"/>
                <a:defRPr/>
              </a:pPr>
              <a:r>
                <a:rPr lang="zh-CN" altLang="en-US" sz="1200" dirty="0">
                  <a:solidFill>
                    <a:schemeClr val="tx1">
                      <a:lumMod val="65000"/>
                      <a:lumOff val="35000"/>
                    </a:schemeClr>
                  </a:solidFill>
                  <a:cs typeface="+mn-ea"/>
                  <a:sym typeface="+mn-lt"/>
                </a:rPr>
                <a:t>输入文本内容</a:t>
              </a:r>
              <a:endParaRPr lang="en-US" altLang="zh-CN" sz="1200" dirty="0">
                <a:solidFill>
                  <a:schemeClr val="tx1">
                    <a:lumMod val="65000"/>
                    <a:lumOff val="35000"/>
                  </a:schemeClr>
                </a:solidFill>
                <a:cs typeface="+mn-ea"/>
                <a:sym typeface="+mn-lt"/>
              </a:endParaRPr>
            </a:p>
            <a:p>
              <a:pPr marL="285750" indent="-285750">
                <a:lnSpc>
                  <a:spcPct val="120000"/>
                </a:lnSpc>
                <a:buFont typeface="Wingdings" panose="05000000000000000000" pitchFamily="2" charset="2"/>
                <a:buChar char="p"/>
                <a:defRPr/>
              </a:pPr>
              <a:r>
                <a:rPr lang="zh-CN" altLang="en-US" sz="1200" dirty="0">
                  <a:solidFill>
                    <a:schemeClr val="tx1">
                      <a:lumMod val="65000"/>
                      <a:lumOff val="35000"/>
                    </a:schemeClr>
                  </a:solidFill>
                  <a:cs typeface="+mn-ea"/>
                  <a:sym typeface="+mn-lt"/>
                </a:rPr>
                <a:t>输入文本内容</a:t>
              </a:r>
              <a:endParaRPr lang="en-US" altLang="zh-CN" sz="1400" dirty="0">
                <a:solidFill>
                  <a:schemeClr val="tx1">
                    <a:lumMod val="65000"/>
                    <a:lumOff val="35000"/>
                  </a:schemeClr>
                </a:solidFill>
                <a:cs typeface="+mn-ea"/>
                <a:sym typeface="+mn-lt"/>
              </a:endParaRPr>
            </a:p>
          </p:txBody>
        </p:sp>
        <p:sp>
          <p:nvSpPr>
            <p:cNvPr id="266" name="ValueText1">
              <a:extLst>
                <a:ext uri="{FF2B5EF4-FFF2-40B4-BE49-F238E27FC236}">
                  <a16:creationId xmlns:a16="http://schemas.microsoft.com/office/drawing/2014/main" id="{487694A6-3D70-4483-BD3F-0143264DBF94}"/>
                </a:ext>
              </a:extLst>
            </p:cNvPr>
            <p:cNvSpPr txBox="1"/>
            <p:nvPr/>
          </p:nvSpPr>
          <p:spPr>
            <a:xfrm>
              <a:off x="3615427" y="5129368"/>
              <a:ext cx="756807" cy="577793"/>
            </a:xfrm>
            <a:prstGeom prst="rect">
              <a:avLst/>
            </a:prstGeom>
            <a:noFill/>
            <a:ln>
              <a:noFill/>
            </a:ln>
          </p:spPr>
          <p:txBody>
            <a:bodyPr wrap="square" tIns="90000" bIns="90000" anchor="ctr" anchorCtr="0">
              <a:prstTxWarp prst="textPlain">
                <a:avLst/>
              </a:prstTxWarp>
              <a:noAutofit/>
            </a:bodyPr>
            <a:lstStyle/>
            <a:p>
              <a:pPr algn="r"/>
              <a:r>
                <a:rPr lang="en-US" altLang="zh-CN" sz="800">
                  <a:solidFill>
                    <a:srgbClr val="EFC634"/>
                  </a:solidFill>
                  <a:cs typeface="+mn-ea"/>
                  <a:sym typeface="+mn-lt"/>
                </a:rPr>
                <a:t>78%</a:t>
              </a:r>
              <a:endParaRPr lang="en-US" sz="800" dirty="0">
                <a:solidFill>
                  <a:srgbClr val="EFC634"/>
                </a:solidFill>
                <a:cs typeface="+mn-ea"/>
                <a:sym typeface="+mn-lt"/>
              </a:endParaRPr>
            </a:p>
          </p:txBody>
        </p:sp>
      </p:grpSp>
      <p:sp>
        <p:nvSpPr>
          <p:cNvPr id="270" name="文本框 269">
            <a:extLst>
              <a:ext uri="{FF2B5EF4-FFF2-40B4-BE49-F238E27FC236}">
                <a16:creationId xmlns:a16="http://schemas.microsoft.com/office/drawing/2014/main" id="{3FA38AFD-2FE7-4C15-A889-A350BD430186}"/>
              </a:ext>
            </a:extLst>
          </p:cNvPr>
          <p:cNvSpPr txBox="1"/>
          <p:nvPr/>
        </p:nvSpPr>
        <p:spPr>
          <a:xfrm>
            <a:off x="1020204" y="2399044"/>
            <a:ext cx="1334927" cy="369332"/>
          </a:xfrm>
          <a:prstGeom prst="rect">
            <a:avLst/>
          </a:prstGeom>
          <a:noFill/>
        </p:spPr>
        <p:txBody>
          <a:bodyPr wrap="square" rtlCol="0">
            <a:spAutoFit/>
          </a:bodyPr>
          <a:lstStyle/>
          <a:p>
            <a:pPr algn="dist"/>
            <a:r>
              <a:rPr lang="zh-CN" altLang="en-US" b="1" dirty="0">
                <a:solidFill>
                  <a:srgbClr val="7788DA"/>
                </a:solidFill>
                <a:cs typeface="+mn-ea"/>
                <a:sym typeface="+mn-lt"/>
              </a:rPr>
              <a:t>添加标题</a:t>
            </a:r>
          </a:p>
        </p:txBody>
      </p:sp>
      <p:sp>
        <p:nvSpPr>
          <p:cNvPr id="271" name="文本框 270">
            <a:extLst>
              <a:ext uri="{FF2B5EF4-FFF2-40B4-BE49-F238E27FC236}">
                <a16:creationId xmlns:a16="http://schemas.microsoft.com/office/drawing/2014/main" id="{DC679651-1100-4953-8127-E301651ABD96}"/>
              </a:ext>
            </a:extLst>
          </p:cNvPr>
          <p:cNvSpPr txBox="1"/>
          <p:nvPr/>
        </p:nvSpPr>
        <p:spPr>
          <a:xfrm>
            <a:off x="1020204" y="2771064"/>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cxnSp>
        <p:nvCxnSpPr>
          <p:cNvPr id="273" name="直接连接符 272">
            <a:extLst>
              <a:ext uri="{FF2B5EF4-FFF2-40B4-BE49-F238E27FC236}">
                <a16:creationId xmlns:a16="http://schemas.microsoft.com/office/drawing/2014/main" id="{EF2AFF3A-EBC3-4141-A38E-174992286057}"/>
              </a:ext>
            </a:extLst>
          </p:cNvPr>
          <p:cNvCxnSpPr/>
          <p:nvPr/>
        </p:nvCxnSpPr>
        <p:spPr>
          <a:xfrm>
            <a:off x="1020204" y="3211620"/>
            <a:ext cx="17650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4" name="文本框 273">
            <a:extLst>
              <a:ext uri="{FF2B5EF4-FFF2-40B4-BE49-F238E27FC236}">
                <a16:creationId xmlns:a16="http://schemas.microsoft.com/office/drawing/2014/main" id="{3E023743-7E9C-4D1E-AE4B-9518B8298029}"/>
              </a:ext>
            </a:extLst>
          </p:cNvPr>
          <p:cNvSpPr txBox="1"/>
          <p:nvPr/>
        </p:nvSpPr>
        <p:spPr>
          <a:xfrm>
            <a:off x="1020204" y="3468476"/>
            <a:ext cx="1334927" cy="369332"/>
          </a:xfrm>
          <a:prstGeom prst="rect">
            <a:avLst/>
          </a:prstGeom>
          <a:noFill/>
        </p:spPr>
        <p:txBody>
          <a:bodyPr wrap="square" rtlCol="0">
            <a:spAutoFit/>
          </a:bodyPr>
          <a:lstStyle/>
          <a:p>
            <a:pPr algn="dist"/>
            <a:r>
              <a:rPr lang="zh-CN" altLang="en-US" b="1" dirty="0">
                <a:solidFill>
                  <a:srgbClr val="EF8E9E"/>
                </a:solidFill>
                <a:cs typeface="+mn-ea"/>
                <a:sym typeface="+mn-lt"/>
              </a:rPr>
              <a:t>添加标题</a:t>
            </a:r>
          </a:p>
        </p:txBody>
      </p:sp>
      <p:sp>
        <p:nvSpPr>
          <p:cNvPr id="275" name="文本框 274">
            <a:extLst>
              <a:ext uri="{FF2B5EF4-FFF2-40B4-BE49-F238E27FC236}">
                <a16:creationId xmlns:a16="http://schemas.microsoft.com/office/drawing/2014/main" id="{A2E71A72-7348-445A-8536-F1E80797E94A}"/>
              </a:ext>
            </a:extLst>
          </p:cNvPr>
          <p:cNvSpPr txBox="1"/>
          <p:nvPr/>
        </p:nvSpPr>
        <p:spPr>
          <a:xfrm>
            <a:off x="1020204" y="3840496"/>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cxnSp>
        <p:nvCxnSpPr>
          <p:cNvPr id="276" name="直接连接符 275">
            <a:extLst>
              <a:ext uri="{FF2B5EF4-FFF2-40B4-BE49-F238E27FC236}">
                <a16:creationId xmlns:a16="http://schemas.microsoft.com/office/drawing/2014/main" id="{7D4C72C0-BF77-42BD-B118-52676EB968B6}"/>
              </a:ext>
            </a:extLst>
          </p:cNvPr>
          <p:cNvCxnSpPr/>
          <p:nvPr/>
        </p:nvCxnSpPr>
        <p:spPr>
          <a:xfrm>
            <a:off x="1020204" y="4281052"/>
            <a:ext cx="17650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7" name="文本框 276">
            <a:extLst>
              <a:ext uri="{FF2B5EF4-FFF2-40B4-BE49-F238E27FC236}">
                <a16:creationId xmlns:a16="http://schemas.microsoft.com/office/drawing/2014/main" id="{73015E9E-E075-4341-9A40-6F3220843CEF}"/>
              </a:ext>
            </a:extLst>
          </p:cNvPr>
          <p:cNvSpPr txBox="1"/>
          <p:nvPr/>
        </p:nvSpPr>
        <p:spPr>
          <a:xfrm>
            <a:off x="1020204" y="4553400"/>
            <a:ext cx="1334927" cy="369332"/>
          </a:xfrm>
          <a:prstGeom prst="rect">
            <a:avLst/>
          </a:prstGeom>
          <a:noFill/>
        </p:spPr>
        <p:txBody>
          <a:bodyPr wrap="square" rtlCol="0">
            <a:spAutoFit/>
          </a:bodyPr>
          <a:lstStyle/>
          <a:p>
            <a:pPr algn="dist"/>
            <a:r>
              <a:rPr lang="zh-CN" altLang="en-US" b="1" dirty="0">
                <a:solidFill>
                  <a:srgbClr val="92D050"/>
                </a:solidFill>
                <a:cs typeface="+mn-ea"/>
                <a:sym typeface="+mn-lt"/>
              </a:rPr>
              <a:t>添加标题</a:t>
            </a:r>
          </a:p>
        </p:txBody>
      </p:sp>
      <p:sp>
        <p:nvSpPr>
          <p:cNvPr id="278" name="文本框 277">
            <a:extLst>
              <a:ext uri="{FF2B5EF4-FFF2-40B4-BE49-F238E27FC236}">
                <a16:creationId xmlns:a16="http://schemas.microsoft.com/office/drawing/2014/main" id="{86B6EBB0-2F11-4F17-B50F-DA0EF3A95FC2}"/>
              </a:ext>
            </a:extLst>
          </p:cNvPr>
          <p:cNvSpPr txBox="1"/>
          <p:nvPr/>
        </p:nvSpPr>
        <p:spPr>
          <a:xfrm>
            <a:off x="1020204" y="4925420"/>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30154645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71"/>
                                        </p:tgtEl>
                                        <p:attrNameLst>
                                          <p:attrName>style.visibility</p:attrName>
                                        </p:attrNameLst>
                                      </p:cBhvr>
                                      <p:to>
                                        <p:strVal val="visible"/>
                                      </p:to>
                                    </p:set>
                                    <p:animEffect transition="in" filter="wipe(left)">
                                      <p:cBhvr>
                                        <p:cTn id="17" dur="500"/>
                                        <p:tgtEl>
                                          <p:spTgt spid="27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73"/>
                                        </p:tgtEl>
                                        <p:attrNameLst>
                                          <p:attrName>style.visibility</p:attrName>
                                        </p:attrNameLst>
                                      </p:cBhvr>
                                      <p:to>
                                        <p:strVal val="visible"/>
                                      </p:to>
                                    </p:set>
                                    <p:animEffect transition="in" filter="wipe(left)">
                                      <p:cBhvr>
                                        <p:cTn id="21" dur="500"/>
                                        <p:tgtEl>
                                          <p:spTgt spid="273"/>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4"/>
                                        </p:tgtEl>
                                        <p:attrNameLst>
                                          <p:attrName>style.visibility</p:attrName>
                                        </p:attrNameLst>
                                      </p:cBhvr>
                                      <p:to>
                                        <p:strVal val="visible"/>
                                      </p:to>
                                    </p:set>
                                    <p:animEffect transition="in" filter="wipe(left)">
                                      <p:cBhvr>
                                        <p:cTn id="25" dur="500"/>
                                        <p:tgtEl>
                                          <p:spTgt spid="27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5"/>
                                        </p:tgtEl>
                                        <p:attrNameLst>
                                          <p:attrName>style.visibility</p:attrName>
                                        </p:attrNameLst>
                                      </p:cBhvr>
                                      <p:to>
                                        <p:strVal val="visible"/>
                                      </p:to>
                                    </p:set>
                                    <p:animEffect transition="in" filter="wipe(left)">
                                      <p:cBhvr>
                                        <p:cTn id="29" dur="500"/>
                                        <p:tgtEl>
                                          <p:spTgt spid="275"/>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276"/>
                                        </p:tgtEl>
                                        <p:attrNameLst>
                                          <p:attrName>style.visibility</p:attrName>
                                        </p:attrNameLst>
                                      </p:cBhvr>
                                      <p:to>
                                        <p:strVal val="visible"/>
                                      </p:to>
                                    </p:set>
                                    <p:animEffect transition="in" filter="wipe(left)">
                                      <p:cBhvr>
                                        <p:cTn id="33" dur="500"/>
                                        <p:tgtEl>
                                          <p:spTgt spid="276"/>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277"/>
                                        </p:tgtEl>
                                        <p:attrNameLst>
                                          <p:attrName>style.visibility</p:attrName>
                                        </p:attrNameLst>
                                      </p:cBhvr>
                                      <p:to>
                                        <p:strVal val="visible"/>
                                      </p:to>
                                    </p:set>
                                    <p:animEffect transition="in" filter="wipe(left)">
                                      <p:cBhvr>
                                        <p:cTn id="37" dur="500"/>
                                        <p:tgtEl>
                                          <p:spTgt spid="277"/>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278"/>
                                        </p:tgtEl>
                                        <p:attrNameLst>
                                          <p:attrName>style.visibility</p:attrName>
                                        </p:attrNameLst>
                                      </p:cBhvr>
                                      <p:to>
                                        <p:strVal val="visible"/>
                                      </p:to>
                                    </p:set>
                                    <p:animEffect transition="in" filter="wipe(left)">
                                      <p:cBhvr>
                                        <p:cTn id="41"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P spid="271" grpId="0"/>
      <p:bldP spid="274" grpId="0"/>
      <p:bldP spid="275" grpId="0"/>
      <p:bldP spid="277" grpId="0"/>
      <p:bldP spid="2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p>
            <a:pPr algn="dist"/>
            <a:r>
              <a:rPr lang="zh-CN" altLang="en-US" sz="3200">
                <a:solidFill>
                  <a:schemeClr val="tx1">
                    <a:lumMod val="75000"/>
                    <a:lumOff val="25000"/>
                  </a:schemeClr>
                </a:solidFill>
                <a:cs typeface="+mn-ea"/>
                <a:sym typeface="+mn-lt"/>
              </a:rPr>
              <a:t>数据分析情况</a:t>
            </a:r>
            <a:endParaRPr lang="zh-CN" altLang="en-US" sz="3200" dirty="0">
              <a:solidFill>
                <a:schemeClr val="tx1">
                  <a:lumMod val="75000"/>
                  <a:lumOff val="25000"/>
                </a:schemeClr>
              </a:solidFill>
              <a:cs typeface="+mn-ea"/>
              <a:sym typeface="+mn-lt"/>
            </a:endParaRPr>
          </a:p>
        </p:txBody>
      </p:sp>
      <p:pic>
        <p:nvPicPr>
          <p:cNvPr id="4" name="图片 3">
            <a:extLst>
              <a:ext uri="{FF2B5EF4-FFF2-40B4-BE49-F238E27FC236}">
                <a16:creationId xmlns:a16="http://schemas.microsoft.com/office/drawing/2014/main" id="{A8DF7956-6257-4131-9F68-38094CBD207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045553" y="1967024"/>
            <a:ext cx="4100893" cy="3583172"/>
          </a:xfrm>
          <a:prstGeom prst="rect">
            <a:avLst/>
          </a:prstGeom>
        </p:spPr>
      </p:pic>
      <p:grpSp>
        <p:nvGrpSpPr>
          <p:cNvPr id="5" name="组合 4">
            <a:extLst>
              <a:ext uri="{FF2B5EF4-FFF2-40B4-BE49-F238E27FC236}">
                <a16:creationId xmlns:a16="http://schemas.microsoft.com/office/drawing/2014/main" id="{249C4D98-46EC-4D22-A863-9F8522540955}"/>
              </a:ext>
            </a:extLst>
          </p:cNvPr>
          <p:cNvGrpSpPr/>
          <p:nvPr/>
        </p:nvGrpSpPr>
        <p:grpSpPr>
          <a:xfrm>
            <a:off x="1742212" y="2167314"/>
            <a:ext cx="478466" cy="478466"/>
            <a:chOff x="6289182" y="5021224"/>
            <a:chExt cx="478466" cy="478466"/>
          </a:xfrm>
        </p:grpSpPr>
        <p:sp>
          <p:nvSpPr>
            <p:cNvPr id="6" name="椭圆 5">
              <a:extLst>
                <a:ext uri="{FF2B5EF4-FFF2-40B4-BE49-F238E27FC236}">
                  <a16:creationId xmlns:a16="http://schemas.microsoft.com/office/drawing/2014/main" id="{F6F6737C-90DE-405B-9117-FCFE1E6927E4}"/>
                </a:ext>
              </a:extLst>
            </p:cNvPr>
            <p:cNvSpPr/>
            <p:nvPr/>
          </p:nvSpPr>
          <p:spPr>
            <a:xfrm>
              <a:off x="6289182" y="5021224"/>
              <a:ext cx="478466" cy="4784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link_91375">
              <a:extLst>
                <a:ext uri="{FF2B5EF4-FFF2-40B4-BE49-F238E27FC236}">
                  <a16:creationId xmlns:a16="http://schemas.microsoft.com/office/drawing/2014/main" id="{95C2246A-1325-4293-BFE1-4BB1C08871F7}"/>
                </a:ext>
              </a:extLst>
            </p:cNvPr>
            <p:cNvSpPr>
              <a:spLocks noChangeAspect="1"/>
            </p:cNvSpPr>
            <p:nvPr/>
          </p:nvSpPr>
          <p:spPr bwMode="auto">
            <a:xfrm>
              <a:off x="6379073" y="5108036"/>
              <a:ext cx="298684" cy="304843"/>
            </a:xfrm>
            <a:custGeom>
              <a:avLst/>
              <a:gdLst>
                <a:gd name="connsiteX0" fmla="*/ 330556 w 592114"/>
                <a:gd name="connsiteY0" fmla="*/ 233360 h 604322"/>
                <a:gd name="connsiteX1" fmla="*/ 371682 w 592114"/>
                <a:gd name="connsiteY1" fmla="*/ 274425 h 604322"/>
                <a:gd name="connsiteX2" fmla="*/ 402999 w 592114"/>
                <a:gd name="connsiteY2" fmla="*/ 349855 h 604322"/>
                <a:gd name="connsiteX3" fmla="*/ 371682 w 592114"/>
                <a:gd name="connsiteY3" fmla="*/ 425456 h 604322"/>
                <a:gd name="connsiteX4" fmla="*/ 223869 w 592114"/>
                <a:gd name="connsiteY4" fmla="*/ 573223 h 604322"/>
                <a:gd name="connsiteX5" fmla="*/ 148156 w 592114"/>
                <a:gd name="connsiteY5" fmla="*/ 604322 h 604322"/>
                <a:gd name="connsiteX6" fmla="*/ 72443 w 592114"/>
                <a:gd name="connsiteY6" fmla="*/ 573223 h 604322"/>
                <a:gd name="connsiteX7" fmla="*/ 31317 w 592114"/>
                <a:gd name="connsiteY7" fmla="*/ 532157 h 604322"/>
                <a:gd name="connsiteX8" fmla="*/ 0 w 592114"/>
                <a:gd name="connsiteY8" fmla="*/ 456556 h 604322"/>
                <a:gd name="connsiteX9" fmla="*/ 31490 w 592114"/>
                <a:gd name="connsiteY9" fmla="*/ 381126 h 604322"/>
                <a:gd name="connsiteX10" fmla="*/ 148845 w 592114"/>
                <a:gd name="connsiteY10" fmla="*/ 263772 h 604322"/>
                <a:gd name="connsiteX11" fmla="*/ 194272 w 592114"/>
                <a:gd name="connsiteY11" fmla="*/ 309305 h 604322"/>
                <a:gd name="connsiteX12" fmla="*/ 76917 w 592114"/>
                <a:gd name="connsiteY12" fmla="*/ 426487 h 604322"/>
                <a:gd name="connsiteX13" fmla="*/ 64356 w 592114"/>
                <a:gd name="connsiteY13" fmla="*/ 456556 h 604322"/>
                <a:gd name="connsiteX14" fmla="*/ 76917 w 592114"/>
                <a:gd name="connsiteY14" fmla="*/ 486796 h 604322"/>
                <a:gd name="connsiteX15" fmla="*/ 117871 w 592114"/>
                <a:gd name="connsiteY15" fmla="*/ 527690 h 604322"/>
                <a:gd name="connsiteX16" fmla="*/ 178269 w 592114"/>
                <a:gd name="connsiteY16" fmla="*/ 527690 h 604322"/>
                <a:gd name="connsiteX17" fmla="*/ 326082 w 592114"/>
                <a:gd name="connsiteY17" fmla="*/ 380095 h 604322"/>
                <a:gd name="connsiteX18" fmla="*/ 338643 w 592114"/>
                <a:gd name="connsiteY18" fmla="*/ 349855 h 604322"/>
                <a:gd name="connsiteX19" fmla="*/ 326082 w 592114"/>
                <a:gd name="connsiteY19" fmla="*/ 319786 h 604322"/>
                <a:gd name="connsiteX20" fmla="*/ 285128 w 592114"/>
                <a:gd name="connsiteY20" fmla="*/ 278893 h 604322"/>
                <a:gd name="connsiteX21" fmla="*/ 444130 w 592114"/>
                <a:gd name="connsiteY21" fmla="*/ 0 h 604322"/>
                <a:gd name="connsiteX22" fmla="*/ 519843 w 592114"/>
                <a:gd name="connsiteY22" fmla="*/ 31272 h 604322"/>
                <a:gd name="connsiteX23" fmla="*/ 560797 w 592114"/>
                <a:gd name="connsiteY23" fmla="*/ 72337 h 604322"/>
                <a:gd name="connsiteX24" fmla="*/ 592114 w 592114"/>
                <a:gd name="connsiteY24" fmla="*/ 147766 h 604322"/>
                <a:gd name="connsiteX25" fmla="*/ 560797 w 592114"/>
                <a:gd name="connsiteY25" fmla="*/ 223368 h 604322"/>
                <a:gd name="connsiteX26" fmla="*/ 443442 w 592114"/>
                <a:gd name="connsiteY26" fmla="*/ 340550 h 604322"/>
                <a:gd name="connsiteX27" fmla="*/ 397842 w 592114"/>
                <a:gd name="connsiteY27" fmla="*/ 295189 h 604322"/>
                <a:gd name="connsiteX28" fmla="*/ 515197 w 592114"/>
                <a:gd name="connsiteY28" fmla="*/ 178007 h 604322"/>
                <a:gd name="connsiteX29" fmla="*/ 527758 w 592114"/>
                <a:gd name="connsiteY29" fmla="*/ 147766 h 604322"/>
                <a:gd name="connsiteX30" fmla="*/ 515197 w 592114"/>
                <a:gd name="connsiteY30" fmla="*/ 117698 h 604322"/>
                <a:gd name="connsiteX31" fmla="*/ 474243 w 592114"/>
                <a:gd name="connsiteY31" fmla="*/ 76804 h 604322"/>
                <a:gd name="connsiteX32" fmla="*/ 444130 w 592114"/>
                <a:gd name="connsiteY32" fmla="*/ 64261 h 604322"/>
                <a:gd name="connsiteX33" fmla="*/ 414017 w 592114"/>
                <a:gd name="connsiteY33" fmla="*/ 76804 h 604322"/>
                <a:gd name="connsiteX34" fmla="*/ 266033 w 592114"/>
                <a:gd name="connsiteY34" fmla="*/ 224399 h 604322"/>
                <a:gd name="connsiteX35" fmla="*/ 253643 w 592114"/>
                <a:gd name="connsiteY35" fmla="*/ 254467 h 604322"/>
                <a:gd name="connsiteX36" fmla="*/ 266033 w 592114"/>
                <a:gd name="connsiteY36" fmla="*/ 284708 h 604322"/>
                <a:gd name="connsiteX37" fmla="*/ 307158 w 592114"/>
                <a:gd name="connsiteY37" fmla="*/ 325601 h 604322"/>
                <a:gd name="connsiteX38" fmla="*/ 261559 w 592114"/>
                <a:gd name="connsiteY38" fmla="*/ 370962 h 604322"/>
                <a:gd name="connsiteX39" fmla="*/ 220605 w 592114"/>
                <a:gd name="connsiteY39" fmla="*/ 330069 h 604322"/>
                <a:gd name="connsiteX40" fmla="*/ 189115 w 592114"/>
                <a:gd name="connsiteY40" fmla="*/ 254467 h 604322"/>
                <a:gd name="connsiteX41" fmla="*/ 220605 w 592114"/>
                <a:gd name="connsiteY41" fmla="*/ 178866 h 604322"/>
                <a:gd name="connsiteX42" fmla="*/ 368417 w 592114"/>
                <a:gd name="connsiteY42" fmla="*/ 31272 h 604322"/>
                <a:gd name="connsiteX43" fmla="*/ 444130 w 592114"/>
                <a:gd name="connsiteY43" fmla="*/ 0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92114" h="604322">
                  <a:moveTo>
                    <a:pt x="330556" y="233360"/>
                  </a:moveTo>
                  <a:lnTo>
                    <a:pt x="371682" y="274425"/>
                  </a:lnTo>
                  <a:cubicBezTo>
                    <a:pt x="391814" y="294528"/>
                    <a:pt x="402999" y="321333"/>
                    <a:pt x="402999" y="349855"/>
                  </a:cubicBezTo>
                  <a:cubicBezTo>
                    <a:pt x="402999" y="378549"/>
                    <a:pt x="391814" y="405353"/>
                    <a:pt x="371682" y="425456"/>
                  </a:cubicBezTo>
                  <a:lnTo>
                    <a:pt x="223869" y="573223"/>
                  </a:lnTo>
                  <a:cubicBezTo>
                    <a:pt x="202876" y="594013"/>
                    <a:pt x="175516" y="604322"/>
                    <a:pt x="148156" y="604322"/>
                  </a:cubicBezTo>
                  <a:cubicBezTo>
                    <a:pt x="120624" y="604322"/>
                    <a:pt x="93264" y="594013"/>
                    <a:pt x="72443" y="573223"/>
                  </a:cubicBezTo>
                  <a:lnTo>
                    <a:pt x="31317" y="532157"/>
                  </a:lnTo>
                  <a:cubicBezTo>
                    <a:pt x="11185" y="512054"/>
                    <a:pt x="0" y="485250"/>
                    <a:pt x="0" y="456556"/>
                  </a:cubicBezTo>
                  <a:cubicBezTo>
                    <a:pt x="0" y="428034"/>
                    <a:pt x="11185" y="401229"/>
                    <a:pt x="31490" y="381126"/>
                  </a:cubicBezTo>
                  <a:lnTo>
                    <a:pt x="148845" y="263772"/>
                  </a:lnTo>
                  <a:lnTo>
                    <a:pt x="194272" y="309305"/>
                  </a:lnTo>
                  <a:lnTo>
                    <a:pt x="76917" y="426487"/>
                  </a:lnTo>
                  <a:cubicBezTo>
                    <a:pt x="68830" y="434563"/>
                    <a:pt x="64356" y="445216"/>
                    <a:pt x="64356" y="456556"/>
                  </a:cubicBezTo>
                  <a:cubicBezTo>
                    <a:pt x="64356" y="468068"/>
                    <a:pt x="68830" y="478721"/>
                    <a:pt x="76917" y="486796"/>
                  </a:cubicBezTo>
                  <a:lnTo>
                    <a:pt x="117871" y="527690"/>
                  </a:lnTo>
                  <a:cubicBezTo>
                    <a:pt x="134562" y="544357"/>
                    <a:pt x="161578" y="544357"/>
                    <a:pt x="178269" y="527690"/>
                  </a:cubicBezTo>
                  <a:lnTo>
                    <a:pt x="326082" y="380095"/>
                  </a:lnTo>
                  <a:cubicBezTo>
                    <a:pt x="334169" y="372020"/>
                    <a:pt x="338643" y="361367"/>
                    <a:pt x="338643" y="349855"/>
                  </a:cubicBezTo>
                  <a:cubicBezTo>
                    <a:pt x="338643" y="338515"/>
                    <a:pt x="334169" y="327862"/>
                    <a:pt x="326082" y="319786"/>
                  </a:cubicBezTo>
                  <a:lnTo>
                    <a:pt x="285128" y="278893"/>
                  </a:lnTo>
                  <a:close/>
                  <a:moveTo>
                    <a:pt x="444130" y="0"/>
                  </a:moveTo>
                  <a:cubicBezTo>
                    <a:pt x="472694" y="0"/>
                    <a:pt x="499538" y="11169"/>
                    <a:pt x="519843" y="31272"/>
                  </a:cubicBezTo>
                  <a:lnTo>
                    <a:pt x="560797" y="72337"/>
                  </a:lnTo>
                  <a:cubicBezTo>
                    <a:pt x="580929" y="92440"/>
                    <a:pt x="592114" y="119244"/>
                    <a:pt x="592114" y="147766"/>
                  </a:cubicBezTo>
                  <a:cubicBezTo>
                    <a:pt x="592114" y="176289"/>
                    <a:pt x="580929" y="203265"/>
                    <a:pt x="560797" y="223368"/>
                  </a:cubicBezTo>
                  <a:lnTo>
                    <a:pt x="443442" y="340550"/>
                  </a:lnTo>
                  <a:lnTo>
                    <a:pt x="397842" y="295189"/>
                  </a:lnTo>
                  <a:lnTo>
                    <a:pt x="515197" y="178007"/>
                  </a:lnTo>
                  <a:cubicBezTo>
                    <a:pt x="523284" y="169931"/>
                    <a:pt x="527758" y="159278"/>
                    <a:pt x="527758" y="147766"/>
                  </a:cubicBezTo>
                  <a:cubicBezTo>
                    <a:pt x="527758" y="136426"/>
                    <a:pt x="523284" y="125773"/>
                    <a:pt x="515197" y="117698"/>
                  </a:cubicBezTo>
                  <a:lnTo>
                    <a:pt x="474243" y="76804"/>
                  </a:lnTo>
                  <a:cubicBezTo>
                    <a:pt x="466155" y="68729"/>
                    <a:pt x="455487" y="64261"/>
                    <a:pt x="444130" y="64261"/>
                  </a:cubicBezTo>
                  <a:cubicBezTo>
                    <a:pt x="432773" y="64261"/>
                    <a:pt x="421932" y="68729"/>
                    <a:pt x="414017" y="76804"/>
                  </a:cubicBezTo>
                  <a:lnTo>
                    <a:pt x="266033" y="224399"/>
                  </a:lnTo>
                  <a:cubicBezTo>
                    <a:pt x="257945" y="232474"/>
                    <a:pt x="253643" y="243127"/>
                    <a:pt x="253643" y="254467"/>
                  </a:cubicBezTo>
                  <a:cubicBezTo>
                    <a:pt x="253643" y="265979"/>
                    <a:pt x="257945" y="276632"/>
                    <a:pt x="266033" y="284708"/>
                  </a:cubicBezTo>
                  <a:lnTo>
                    <a:pt x="307158" y="325601"/>
                  </a:lnTo>
                  <a:lnTo>
                    <a:pt x="261559" y="370962"/>
                  </a:lnTo>
                  <a:lnTo>
                    <a:pt x="220605" y="330069"/>
                  </a:lnTo>
                  <a:cubicBezTo>
                    <a:pt x="200300" y="309966"/>
                    <a:pt x="189115" y="283162"/>
                    <a:pt x="189115" y="254467"/>
                  </a:cubicBezTo>
                  <a:cubicBezTo>
                    <a:pt x="189115" y="225945"/>
                    <a:pt x="200300" y="199141"/>
                    <a:pt x="220605" y="178866"/>
                  </a:cubicBezTo>
                  <a:lnTo>
                    <a:pt x="368417" y="31272"/>
                  </a:lnTo>
                  <a:cubicBezTo>
                    <a:pt x="388550" y="11169"/>
                    <a:pt x="415565" y="0"/>
                    <a:pt x="444130" y="0"/>
                  </a:cubicBezTo>
                  <a:close/>
                </a:path>
              </a:pathLst>
            </a:custGeom>
            <a:solidFill>
              <a:schemeClr val="bg1"/>
            </a:solidFill>
            <a:ln>
              <a:noFill/>
            </a:ln>
          </p:spPr>
          <p:txBody>
            <a:bodyPr/>
            <a:lstStyle/>
            <a:p>
              <a:endParaRPr lang="zh-CN" altLang="en-US">
                <a:cs typeface="+mn-ea"/>
                <a:sym typeface="+mn-lt"/>
              </a:endParaRPr>
            </a:p>
          </p:txBody>
        </p:sp>
      </p:grpSp>
      <p:grpSp>
        <p:nvGrpSpPr>
          <p:cNvPr id="8" name="组合 7">
            <a:extLst>
              <a:ext uri="{FF2B5EF4-FFF2-40B4-BE49-F238E27FC236}">
                <a16:creationId xmlns:a16="http://schemas.microsoft.com/office/drawing/2014/main" id="{669204EF-A6DA-4E1D-A1B0-C27FAD062A9C}"/>
              </a:ext>
            </a:extLst>
          </p:cNvPr>
          <p:cNvGrpSpPr/>
          <p:nvPr/>
        </p:nvGrpSpPr>
        <p:grpSpPr>
          <a:xfrm>
            <a:off x="1742211" y="4259330"/>
            <a:ext cx="478466" cy="478466"/>
            <a:chOff x="6289182" y="3843667"/>
            <a:chExt cx="478466" cy="478466"/>
          </a:xfrm>
        </p:grpSpPr>
        <p:sp>
          <p:nvSpPr>
            <p:cNvPr id="9" name="椭圆 8">
              <a:extLst>
                <a:ext uri="{FF2B5EF4-FFF2-40B4-BE49-F238E27FC236}">
                  <a16:creationId xmlns:a16="http://schemas.microsoft.com/office/drawing/2014/main" id="{F9AB3B57-022E-4975-BFF9-A0D05E73A8BA}"/>
                </a:ext>
              </a:extLst>
            </p:cNvPr>
            <p:cNvSpPr/>
            <p:nvPr/>
          </p:nvSpPr>
          <p:spPr>
            <a:xfrm>
              <a:off x="6289182" y="3843667"/>
              <a:ext cx="478466" cy="4784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global-networking_81783">
              <a:extLst>
                <a:ext uri="{FF2B5EF4-FFF2-40B4-BE49-F238E27FC236}">
                  <a16:creationId xmlns:a16="http://schemas.microsoft.com/office/drawing/2014/main" id="{73F77EBC-4D70-43CE-895F-1D60C540BCEB}"/>
                </a:ext>
              </a:extLst>
            </p:cNvPr>
            <p:cNvSpPr>
              <a:spLocks noChangeAspect="1"/>
            </p:cNvSpPr>
            <p:nvPr/>
          </p:nvSpPr>
          <p:spPr bwMode="auto">
            <a:xfrm>
              <a:off x="6375993" y="3931157"/>
              <a:ext cx="304843" cy="303485"/>
            </a:xfrm>
            <a:custGeom>
              <a:avLst/>
              <a:gdLst>
                <a:gd name="T0" fmla="*/ 2733 w 3733"/>
                <a:gd name="T1" fmla="*/ 1750 h 3722"/>
                <a:gd name="T2" fmla="*/ 3102 w 3733"/>
                <a:gd name="T3" fmla="*/ 1088 h 3722"/>
                <a:gd name="T4" fmla="*/ 3733 w 3733"/>
                <a:gd name="T5" fmla="*/ 1862 h 3722"/>
                <a:gd name="T6" fmla="*/ 2813 w 3733"/>
                <a:gd name="T7" fmla="*/ 253 h 3722"/>
                <a:gd name="T8" fmla="*/ 2505 w 3733"/>
                <a:gd name="T9" fmla="*/ 997 h 3722"/>
                <a:gd name="T10" fmla="*/ 1993 w 3733"/>
                <a:gd name="T11" fmla="*/ 937 h 3722"/>
                <a:gd name="T12" fmla="*/ 1711 w 3733"/>
                <a:gd name="T13" fmla="*/ 524 h 3722"/>
                <a:gd name="T14" fmla="*/ 2025 w 3733"/>
                <a:gd name="T15" fmla="*/ 2 h 3722"/>
                <a:gd name="T16" fmla="*/ 1529 w 3733"/>
                <a:gd name="T17" fmla="*/ 246 h 3722"/>
                <a:gd name="T18" fmla="*/ 1249 w 3733"/>
                <a:gd name="T19" fmla="*/ 265 h 3722"/>
                <a:gd name="T20" fmla="*/ 1741 w 3733"/>
                <a:gd name="T21" fmla="*/ 0 h 3722"/>
                <a:gd name="T22" fmla="*/ 1407 w 3733"/>
                <a:gd name="T23" fmla="*/ 827 h 3722"/>
                <a:gd name="T24" fmla="*/ 1932 w 3733"/>
                <a:gd name="T25" fmla="*/ 1157 h 3722"/>
                <a:gd name="T26" fmla="*/ 1389 w 3733"/>
                <a:gd name="T27" fmla="*/ 826 h 3722"/>
                <a:gd name="T28" fmla="*/ 730 w 3733"/>
                <a:gd name="T29" fmla="*/ 2053 h 3722"/>
                <a:gd name="T30" fmla="*/ 593 w 3733"/>
                <a:gd name="T31" fmla="*/ 1965 h 3722"/>
                <a:gd name="T32" fmla="*/ 730 w 3733"/>
                <a:gd name="T33" fmla="*/ 2053 h 3722"/>
                <a:gd name="T34" fmla="*/ 825 w 3733"/>
                <a:gd name="T35" fmla="*/ 2828 h 3722"/>
                <a:gd name="T36" fmla="*/ 749 w 3733"/>
                <a:gd name="T37" fmla="*/ 3356 h 3722"/>
                <a:gd name="T38" fmla="*/ 996 w 3733"/>
                <a:gd name="T39" fmla="*/ 2728 h 3722"/>
                <a:gd name="T40" fmla="*/ 889 w 3733"/>
                <a:gd name="T41" fmla="*/ 2253 h 3722"/>
                <a:gd name="T42" fmla="*/ 1018 w 3733"/>
                <a:gd name="T43" fmla="*/ 1741 h 3722"/>
                <a:gd name="T44" fmla="*/ 2086 w 3733"/>
                <a:gd name="T45" fmla="*/ 1315 h 3722"/>
                <a:gd name="T46" fmla="*/ 1833 w 3733"/>
                <a:gd name="T47" fmla="*/ 3671 h 3722"/>
                <a:gd name="T48" fmla="*/ 2301 w 3733"/>
                <a:gd name="T49" fmla="*/ 1253 h 3722"/>
                <a:gd name="T50" fmla="*/ 2643 w 3733"/>
                <a:gd name="T51" fmla="*/ 1274 h 3722"/>
                <a:gd name="T52" fmla="*/ 2301 w 3733"/>
                <a:gd name="T53" fmla="*/ 1253 h 3722"/>
                <a:gd name="T54" fmla="*/ 3082 w 3733"/>
                <a:gd name="T55" fmla="*/ 891 h 3722"/>
                <a:gd name="T56" fmla="*/ 2998 w 3733"/>
                <a:gd name="T57" fmla="*/ 378 h 3722"/>
                <a:gd name="T58" fmla="*/ 919 w 3733"/>
                <a:gd name="T59" fmla="*/ 254 h 3722"/>
                <a:gd name="T60" fmla="*/ 1104 w 3733"/>
                <a:gd name="T61" fmla="*/ 524 h 3722"/>
                <a:gd name="T62" fmla="*/ 853 w 3733"/>
                <a:gd name="T63" fmla="*/ 1601 h 3722"/>
                <a:gd name="T64" fmla="*/ 298 w 3733"/>
                <a:gd name="T65" fmla="*/ 851 h 3722"/>
                <a:gd name="T66" fmla="*/ 142 w 3733"/>
                <a:gd name="T67" fmla="*/ 1148 h 3722"/>
                <a:gd name="T68" fmla="*/ 14 w 3733"/>
                <a:gd name="T69" fmla="*/ 2089 h 3722"/>
                <a:gd name="T70" fmla="*/ 142 w 3733"/>
                <a:gd name="T71" fmla="*/ 1148 h 3722"/>
                <a:gd name="T72" fmla="*/ 420 w 3733"/>
                <a:gd name="T73" fmla="*/ 2065 h 3722"/>
                <a:gd name="T74" fmla="*/ 463 w 3733"/>
                <a:gd name="T75" fmla="*/ 2531 h 3722"/>
                <a:gd name="T76" fmla="*/ 559 w 3733"/>
                <a:gd name="T77" fmla="*/ 3193 h 3722"/>
                <a:gd name="T78" fmla="*/ 2028 w 3733"/>
                <a:gd name="T79" fmla="*/ 3722 h 3722"/>
                <a:gd name="T80" fmla="*/ 3321 w 3733"/>
                <a:gd name="T81" fmla="*/ 3031 h 3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3" h="3722">
                  <a:moveTo>
                    <a:pt x="3452" y="2846"/>
                  </a:moveTo>
                  <a:cubicBezTo>
                    <a:pt x="3259" y="2456"/>
                    <a:pt x="3002" y="2083"/>
                    <a:pt x="2733" y="1750"/>
                  </a:cubicBezTo>
                  <a:cubicBezTo>
                    <a:pt x="2772" y="1599"/>
                    <a:pt x="2806" y="1455"/>
                    <a:pt x="2835" y="1321"/>
                  </a:cubicBezTo>
                  <a:cubicBezTo>
                    <a:pt x="2966" y="1309"/>
                    <a:pt x="3073" y="1213"/>
                    <a:pt x="3102" y="1088"/>
                  </a:cubicBezTo>
                  <a:cubicBezTo>
                    <a:pt x="3248" y="1069"/>
                    <a:pt x="3396" y="1055"/>
                    <a:pt x="3546" y="1048"/>
                  </a:cubicBezTo>
                  <a:cubicBezTo>
                    <a:pt x="3666" y="1294"/>
                    <a:pt x="3733" y="1570"/>
                    <a:pt x="3733" y="1862"/>
                  </a:cubicBezTo>
                  <a:cubicBezTo>
                    <a:pt x="3733" y="2223"/>
                    <a:pt x="3630" y="2560"/>
                    <a:pt x="3452" y="2846"/>
                  </a:cubicBezTo>
                  <a:close/>
                  <a:moveTo>
                    <a:pt x="2813" y="253"/>
                  </a:moveTo>
                  <a:cubicBezTo>
                    <a:pt x="2804" y="335"/>
                    <a:pt x="2785" y="498"/>
                    <a:pt x="2749" y="721"/>
                  </a:cubicBezTo>
                  <a:cubicBezTo>
                    <a:pt x="2616" y="747"/>
                    <a:pt x="2515" y="860"/>
                    <a:pt x="2505" y="997"/>
                  </a:cubicBezTo>
                  <a:cubicBezTo>
                    <a:pt x="2382" y="1025"/>
                    <a:pt x="2262" y="1057"/>
                    <a:pt x="2146" y="1091"/>
                  </a:cubicBezTo>
                  <a:cubicBezTo>
                    <a:pt x="2094" y="1037"/>
                    <a:pt x="2042" y="985"/>
                    <a:pt x="1993" y="937"/>
                  </a:cubicBezTo>
                  <a:cubicBezTo>
                    <a:pt x="1886" y="832"/>
                    <a:pt x="1783" y="734"/>
                    <a:pt x="1685" y="645"/>
                  </a:cubicBezTo>
                  <a:cubicBezTo>
                    <a:pt x="1701" y="608"/>
                    <a:pt x="1711" y="567"/>
                    <a:pt x="1711" y="524"/>
                  </a:cubicBezTo>
                  <a:cubicBezTo>
                    <a:pt x="1711" y="472"/>
                    <a:pt x="1698" y="424"/>
                    <a:pt x="1675" y="381"/>
                  </a:cubicBezTo>
                  <a:cubicBezTo>
                    <a:pt x="1779" y="245"/>
                    <a:pt x="1895" y="117"/>
                    <a:pt x="2025" y="2"/>
                  </a:cubicBezTo>
                  <a:cubicBezTo>
                    <a:pt x="2310" y="26"/>
                    <a:pt x="2578" y="115"/>
                    <a:pt x="2813" y="253"/>
                  </a:cubicBezTo>
                  <a:close/>
                  <a:moveTo>
                    <a:pt x="1529" y="246"/>
                  </a:moveTo>
                  <a:cubicBezTo>
                    <a:pt x="1492" y="230"/>
                    <a:pt x="1451" y="220"/>
                    <a:pt x="1407" y="220"/>
                  </a:cubicBezTo>
                  <a:cubicBezTo>
                    <a:pt x="1349" y="220"/>
                    <a:pt x="1295" y="237"/>
                    <a:pt x="1249" y="265"/>
                  </a:cubicBezTo>
                  <a:cubicBezTo>
                    <a:pt x="1197" y="222"/>
                    <a:pt x="1151" y="185"/>
                    <a:pt x="1112" y="155"/>
                  </a:cubicBezTo>
                  <a:cubicBezTo>
                    <a:pt x="1307" y="68"/>
                    <a:pt x="1519" y="15"/>
                    <a:pt x="1741" y="0"/>
                  </a:cubicBezTo>
                  <a:cubicBezTo>
                    <a:pt x="1666" y="78"/>
                    <a:pt x="1595" y="161"/>
                    <a:pt x="1529" y="246"/>
                  </a:cubicBezTo>
                  <a:close/>
                  <a:moveTo>
                    <a:pt x="1407" y="827"/>
                  </a:moveTo>
                  <a:cubicBezTo>
                    <a:pt x="1459" y="827"/>
                    <a:pt x="1507" y="814"/>
                    <a:pt x="1550" y="791"/>
                  </a:cubicBezTo>
                  <a:cubicBezTo>
                    <a:pt x="1670" y="901"/>
                    <a:pt x="1799" y="1023"/>
                    <a:pt x="1932" y="1157"/>
                  </a:cubicBezTo>
                  <a:cubicBezTo>
                    <a:pt x="1620" y="1258"/>
                    <a:pt x="1340" y="1373"/>
                    <a:pt x="1102" y="1482"/>
                  </a:cubicBezTo>
                  <a:cubicBezTo>
                    <a:pt x="1178" y="1265"/>
                    <a:pt x="1273" y="1042"/>
                    <a:pt x="1389" y="826"/>
                  </a:cubicBezTo>
                  <a:cubicBezTo>
                    <a:pt x="1395" y="826"/>
                    <a:pt x="1401" y="827"/>
                    <a:pt x="1407" y="827"/>
                  </a:cubicBezTo>
                  <a:close/>
                  <a:moveTo>
                    <a:pt x="730" y="2053"/>
                  </a:moveTo>
                  <a:cubicBezTo>
                    <a:pt x="719" y="2103"/>
                    <a:pt x="708" y="2152"/>
                    <a:pt x="698" y="2200"/>
                  </a:cubicBezTo>
                  <a:cubicBezTo>
                    <a:pt x="659" y="2119"/>
                    <a:pt x="624" y="2040"/>
                    <a:pt x="593" y="1965"/>
                  </a:cubicBezTo>
                  <a:cubicBezTo>
                    <a:pt x="651" y="1932"/>
                    <a:pt x="712" y="1898"/>
                    <a:pt x="778" y="1863"/>
                  </a:cubicBezTo>
                  <a:cubicBezTo>
                    <a:pt x="760" y="1928"/>
                    <a:pt x="745" y="1992"/>
                    <a:pt x="730" y="2053"/>
                  </a:cubicBezTo>
                  <a:close/>
                  <a:moveTo>
                    <a:pt x="794" y="2833"/>
                  </a:moveTo>
                  <a:cubicBezTo>
                    <a:pt x="804" y="2832"/>
                    <a:pt x="815" y="2830"/>
                    <a:pt x="825" y="2828"/>
                  </a:cubicBezTo>
                  <a:cubicBezTo>
                    <a:pt x="1016" y="3120"/>
                    <a:pt x="1260" y="3421"/>
                    <a:pt x="1571" y="3705"/>
                  </a:cubicBezTo>
                  <a:cubicBezTo>
                    <a:pt x="1266" y="3656"/>
                    <a:pt x="986" y="3534"/>
                    <a:pt x="749" y="3356"/>
                  </a:cubicBezTo>
                  <a:cubicBezTo>
                    <a:pt x="752" y="3271"/>
                    <a:pt x="763" y="3083"/>
                    <a:pt x="794" y="2833"/>
                  </a:cubicBezTo>
                  <a:close/>
                  <a:moveTo>
                    <a:pt x="996" y="2728"/>
                  </a:moveTo>
                  <a:cubicBezTo>
                    <a:pt x="1042" y="2675"/>
                    <a:pt x="1069" y="2606"/>
                    <a:pt x="1069" y="2531"/>
                  </a:cubicBezTo>
                  <a:cubicBezTo>
                    <a:pt x="1069" y="2407"/>
                    <a:pt x="995" y="2301"/>
                    <a:pt x="889" y="2253"/>
                  </a:cubicBezTo>
                  <a:cubicBezTo>
                    <a:pt x="900" y="2201"/>
                    <a:pt x="912" y="2148"/>
                    <a:pt x="924" y="2093"/>
                  </a:cubicBezTo>
                  <a:cubicBezTo>
                    <a:pt x="950" y="1982"/>
                    <a:pt x="981" y="1864"/>
                    <a:pt x="1018" y="1741"/>
                  </a:cubicBezTo>
                  <a:cubicBezTo>
                    <a:pt x="1032" y="1734"/>
                    <a:pt x="1047" y="1727"/>
                    <a:pt x="1062" y="1719"/>
                  </a:cubicBezTo>
                  <a:cubicBezTo>
                    <a:pt x="1340" y="1586"/>
                    <a:pt x="1689" y="1438"/>
                    <a:pt x="2086" y="1315"/>
                  </a:cubicBezTo>
                  <a:cubicBezTo>
                    <a:pt x="2230" y="1466"/>
                    <a:pt x="2375" y="1627"/>
                    <a:pt x="2516" y="1798"/>
                  </a:cubicBezTo>
                  <a:cubicBezTo>
                    <a:pt x="2368" y="2355"/>
                    <a:pt x="2150" y="3007"/>
                    <a:pt x="1833" y="3671"/>
                  </a:cubicBezTo>
                  <a:cubicBezTo>
                    <a:pt x="1476" y="3371"/>
                    <a:pt x="1203" y="3043"/>
                    <a:pt x="996" y="2728"/>
                  </a:cubicBezTo>
                  <a:close/>
                  <a:moveTo>
                    <a:pt x="2301" y="1253"/>
                  </a:moveTo>
                  <a:cubicBezTo>
                    <a:pt x="2384" y="1230"/>
                    <a:pt x="2469" y="1208"/>
                    <a:pt x="2555" y="1188"/>
                  </a:cubicBezTo>
                  <a:cubicBezTo>
                    <a:pt x="2579" y="1222"/>
                    <a:pt x="2608" y="1251"/>
                    <a:pt x="2643" y="1274"/>
                  </a:cubicBezTo>
                  <a:cubicBezTo>
                    <a:pt x="2623" y="1365"/>
                    <a:pt x="2601" y="1462"/>
                    <a:pt x="2577" y="1562"/>
                  </a:cubicBezTo>
                  <a:cubicBezTo>
                    <a:pt x="2484" y="1453"/>
                    <a:pt x="2391" y="1350"/>
                    <a:pt x="2301" y="1253"/>
                  </a:cubicBezTo>
                  <a:close/>
                  <a:moveTo>
                    <a:pt x="3438" y="856"/>
                  </a:moveTo>
                  <a:cubicBezTo>
                    <a:pt x="3318" y="864"/>
                    <a:pt x="3199" y="876"/>
                    <a:pt x="3082" y="891"/>
                  </a:cubicBezTo>
                  <a:cubicBezTo>
                    <a:pt x="3053" y="830"/>
                    <a:pt x="3005" y="779"/>
                    <a:pt x="2944" y="749"/>
                  </a:cubicBezTo>
                  <a:cubicBezTo>
                    <a:pt x="2970" y="595"/>
                    <a:pt x="2987" y="469"/>
                    <a:pt x="2998" y="378"/>
                  </a:cubicBezTo>
                  <a:cubicBezTo>
                    <a:pt x="3171" y="510"/>
                    <a:pt x="3320" y="672"/>
                    <a:pt x="3438" y="856"/>
                  </a:cubicBezTo>
                  <a:close/>
                  <a:moveTo>
                    <a:pt x="919" y="254"/>
                  </a:moveTo>
                  <a:cubicBezTo>
                    <a:pt x="963" y="289"/>
                    <a:pt x="1033" y="344"/>
                    <a:pt x="1123" y="419"/>
                  </a:cubicBezTo>
                  <a:cubicBezTo>
                    <a:pt x="1111" y="451"/>
                    <a:pt x="1104" y="487"/>
                    <a:pt x="1104" y="524"/>
                  </a:cubicBezTo>
                  <a:cubicBezTo>
                    <a:pt x="1104" y="613"/>
                    <a:pt x="1143" y="694"/>
                    <a:pt x="1206" y="750"/>
                  </a:cubicBezTo>
                  <a:cubicBezTo>
                    <a:pt x="1055" y="1032"/>
                    <a:pt x="940" y="1325"/>
                    <a:pt x="853" y="1601"/>
                  </a:cubicBezTo>
                  <a:cubicBezTo>
                    <a:pt x="733" y="1662"/>
                    <a:pt x="621" y="1721"/>
                    <a:pt x="521" y="1778"/>
                  </a:cubicBezTo>
                  <a:cubicBezTo>
                    <a:pt x="355" y="1317"/>
                    <a:pt x="309" y="957"/>
                    <a:pt x="298" y="851"/>
                  </a:cubicBezTo>
                  <a:cubicBezTo>
                    <a:pt x="456" y="607"/>
                    <a:pt x="669" y="402"/>
                    <a:pt x="919" y="254"/>
                  </a:cubicBezTo>
                  <a:close/>
                  <a:moveTo>
                    <a:pt x="142" y="1148"/>
                  </a:moveTo>
                  <a:cubicBezTo>
                    <a:pt x="177" y="1332"/>
                    <a:pt x="239" y="1586"/>
                    <a:pt x="347" y="1878"/>
                  </a:cubicBezTo>
                  <a:cubicBezTo>
                    <a:pt x="205" y="1963"/>
                    <a:pt x="93" y="2036"/>
                    <a:pt x="14" y="2089"/>
                  </a:cubicBezTo>
                  <a:cubicBezTo>
                    <a:pt x="5" y="2015"/>
                    <a:pt x="0" y="1939"/>
                    <a:pt x="0" y="1862"/>
                  </a:cubicBezTo>
                  <a:cubicBezTo>
                    <a:pt x="0" y="1609"/>
                    <a:pt x="51" y="1368"/>
                    <a:pt x="142" y="1148"/>
                  </a:cubicBezTo>
                  <a:close/>
                  <a:moveTo>
                    <a:pt x="53" y="2303"/>
                  </a:moveTo>
                  <a:cubicBezTo>
                    <a:pt x="118" y="2257"/>
                    <a:pt x="244" y="2171"/>
                    <a:pt x="420" y="2065"/>
                  </a:cubicBezTo>
                  <a:cubicBezTo>
                    <a:pt x="455" y="2150"/>
                    <a:pt x="495" y="2238"/>
                    <a:pt x="540" y="2329"/>
                  </a:cubicBezTo>
                  <a:cubicBezTo>
                    <a:pt x="492" y="2382"/>
                    <a:pt x="463" y="2453"/>
                    <a:pt x="463" y="2531"/>
                  </a:cubicBezTo>
                  <a:cubicBezTo>
                    <a:pt x="463" y="2636"/>
                    <a:pt x="517" y="2730"/>
                    <a:pt x="600" y="2784"/>
                  </a:cubicBezTo>
                  <a:cubicBezTo>
                    <a:pt x="579" y="2949"/>
                    <a:pt x="567" y="3088"/>
                    <a:pt x="559" y="3193"/>
                  </a:cubicBezTo>
                  <a:cubicBezTo>
                    <a:pt x="315" y="2953"/>
                    <a:pt x="136" y="2646"/>
                    <a:pt x="53" y="2303"/>
                  </a:cubicBezTo>
                  <a:close/>
                  <a:moveTo>
                    <a:pt x="2028" y="3722"/>
                  </a:moveTo>
                  <a:cubicBezTo>
                    <a:pt x="2316" y="3112"/>
                    <a:pt x="2523" y="2514"/>
                    <a:pt x="2669" y="1988"/>
                  </a:cubicBezTo>
                  <a:cubicBezTo>
                    <a:pt x="2923" y="2314"/>
                    <a:pt x="3153" y="2667"/>
                    <a:pt x="3321" y="3031"/>
                  </a:cubicBezTo>
                  <a:cubicBezTo>
                    <a:pt x="3010" y="3417"/>
                    <a:pt x="2549" y="3677"/>
                    <a:pt x="2028" y="3722"/>
                  </a:cubicBezTo>
                  <a:close/>
                </a:path>
              </a:pathLst>
            </a:custGeom>
            <a:solidFill>
              <a:schemeClr val="bg1"/>
            </a:solidFill>
            <a:ln>
              <a:noFill/>
            </a:ln>
          </p:spPr>
          <p:txBody>
            <a:bodyPr/>
            <a:lstStyle/>
            <a:p>
              <a:endParaRPr lang="zh-CN" altLang="en-US">
                <a:cs typeface="+mn-ea"/>
                <a:sym typeface="+mn-lt"/>
              </a:endParaRPr>
            </a:p>
          </p:txBody>
        </p:sp>
      </p:grpSp>
      <p:grpSp>
        <p:nvGrpSpPr>
          <p:cNvPr id="23" name="Group 10">
            <a:extLst>
              <a:ext uri="{FF2B5EF4-FFF2-40B4-BE49-F238E27FC236}">
                <a16:creationId xmlns:a16="http://schemas.microsoft.com/office/drawing/2014/main" id="{753D4D8F-EA89-4C5E-B29D-4E182A7DBC6A}"/>
              </a:ext>
            </a:extLst>
          </p:cNvPr>
          <p:cNvGrpSpPr/>
          <p:nvPr/>
        </p:nvGrpSpPr>
        <p:grpSpPr>
          <a:xfrm>
            <a:off x="9730445" y="2167314"/>
            <a:ext cx="478466" cy="478466"/>
            <a:chOff x="6289182" y="6198780"/>
            <a:chExt cx="478466" cy="478466"/>
          </a:xfrm>
        </p:grpSpPr>
        <p:sp>
          <p:nvSpPr>
            <p:cNvPr id="24" name="椭圆 23">
              <a:extLst>
                <a:ext uri="{FF2B5EF4-FFF2-40B4-BE49-F238E27FC236}">
                  <a16:creationId xmlns:a16="http://schemas.microsoft.com/office/drawing/2014/main" id="{8492A75D-96EA-459C-8D3F-5432B8385CD9}"/>
                </a:ext>
              </a:extLst>
            </p:cNvPr>
            <p:cNvSpPr/>
            <p:nvPr/>
          </p:nvSpPr>
          <p:spPr>
            <a:xfrm>
              <a:off x="6289182" y="6198780"/>
              <a:ext cx="478466" cy="4784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bar-chart_163061">
              <a:extLst>
                <a:ext uri="{FF2B5EF4-FFF2-40B4-BE49-F238E27FC236}">
                  <a16:creationId xmlns:a16="http://schemas.microsoft.com/office/drawing/2014/main" id="{573B9BAC-BE7D-44D8-9607-1DE58E115E9D}"/>
                </a:ext>
              </a:extLst>
            </p:cNvPr>
            <p:cNvSpPr>
              <a:spLocks noChangeAspect="1"/>
            </p:cNvSpPr>
            <p:nvPr/>
          </p:nvSpPr>
          <p:spPr bwMode="auto">
            <a:xfrm>
              <a:off x="6375992" y="6293538"/>
              <a:ext cx="304842" cy="288947"/>
            </a:xfrm>
            <a:custGeom>
              <a:avLst/>
              <a:gdLst>
                <a:gd name="connsiteX0" fmla="*/ 0 w 607639"/>
                <a:gd name="connsiteY0" fmla="*/ 428120 h 575955"/>
                <a:gd name="connsiteX1" fmla="*/ 184310 w 607639"/>
                <a:gd name="connsiteY1" fmla="*/ 483558 h 575955"/>
                <a:gd name="connsiteX2" fmla="*/ 229075 w 607639"/>
                <a:gd name="connsiteY2" fmla="*/ 480982 h 575955"/>
                <a:gd name="connsiteX3" fmla="*/ 230677 w 607639"/>
                <a:gd name="connsiteY3" fmla="*/ 483825 h 575955"/>
                <a:gd name="connsiteX4" fmla="*/ 253817 w 607639"/>
                <a:gd name="connsiteY4" fmla="*/ 523804 h 575955"/>
                <a:gd name="connsiteX5" fmla="*/ 293865 w 607639"/>
                <a:gd name="connsiteY5" fmla="*/ 500705 h 575955"/>
                <a:gd name="connsiteX6" fmla="*/ 300806 w 607639"/>
                <a:gd name="connsiteY6" fmla="*/ 496707 h 575955"/>
                <a:gd name="connsiteX7" fmla="*/ 346194 w 607639"/>
                <a:gd name="connsiteY7" fmla="*/ 524959 h 575955"/>
                <a:gd name="connsiteX8" fmla="*/ 319495 w 607639"/>
                <a:gd name="connsiteY8" fmla="*/ 544327 h 575955"/>
                <a:gd name="connsiteX9" fmla="*/ 184310 w 607639"/>
                <a:gd name="connsiteY9" fmla="*/ 575955 h 575955"/>
                <a:gd name="connsiteX10" fmla="*/ 49125 w 607639"/>
                <a:gd name="connsiteY10" fmla="*/ 544327 h 575955"/>
                <a:gd name="connsiteX11" fmla="*/ 0 w 607639"/>
                <a:gd name="connsiteY11" fmla="*/ 480715 h 575955"/>
                <a:gd name="connsiteX12" fmla="*/ 0 w 607639"/>
                <a:gd name="connsiteY12" fmla="*/ 293905 h 575955"/>
                <a:gd name="connsiteX13" fmla="*/ 184321 w 607639"/>
                <a:gd name="connsiteY13" fmla="*/ 349369 h 575955"/>
                <a:gd name="connsiteX14" fmla="*/ 228644 w 607639"/>
                <a:gd name="connsiteY14" fmla="*/ 346880 h 575955"/>
                <a:gd name="connsiteX15" fmla="*/ 231314 w 607639"/>
                <a:gd name="connsiteY15" fmla="*/ 376746 h 575955"/>
                <a:gd name="connsiteX16" fmla="*/ 224461 w 607639"/>
                <a:gd name="connsiteY16" fmla="*/ 380657 h 575955"/>
                <a:gd name="connsiteX17" fmla="*/ 184410 w 607639"/>
                <a:gd name="connsiteY17" fmla="*/ 403767 h 575955"/>
                <a:gd name="connsiteX18" fmla="*/ 203545 w 607639"/>
                <a:gd name="connsiteY18" fmla="*/ 436832 h 575955"/>
                <a:gd name="connsiteX19" fmla="*/ 184321 w 607639"/>
                <a:gd name="connsiteY19" fmla="*/ 437365 h 575955"/>
                <a:gd name="connsiteX20" fmla="*/ 49128 w 607639"/>
                <a:gd name="connsiteY20" fmla="*/ 405722 h 575955"/>
                <a:gd name="connsiteX21" fmla="*/ 0 w 607639"/>
                <a:gd name="connsiteY21" fmla="*/ 342081 h 575955"/>
                <a:gd name="connsiteX22" fmla="*/ 0 w 607639"/>
                <a:gd name="connsiteY22" fmla="*/ 332748 h 575955"/>
                <a:gd name="connsiteX23" fmla="*/ 427582 w 607639"/>
                <a:gd name="connsiteY23" fmla="*/ 281547 h 575955"/>
                <a:gd name="connsiteX24" fmla="*/ 365457 w 607639"/>
                <a:gd name="connsiteY24" fmla="*/ 343583 h 575955"/>
                <a:gd name="connsiteX25" fmla="*/ 427582 w 607639"/>
                <a:gd name="connsiteY25" fmla="*/ 405619 h 575955"/>
                <a:gd name="connsiteX26" fmla="*/ 489797 w 607639"/>
                <a:gd name="connsiteY26" fmla="*/ 343583 h 575955"/>
                <a:gd name="connsiteX27" fmla="*/ 427582 w 607639"/>
                <a:gd name="connsiteY27" fmla="*/ 281547 h 575955"/>
                <a:gd name="connsiteX28" fmla="*/ 0 w 607639"/>
                <a:gd name="connsiteY28" fmla="*/ 157925 h 575955"/>
                <a:gd name="connsiteX29" fmla="*/ 184343 w 607639"/>
                <a:gd name="connsiteY29" fmla="*/ 216495 h 575955"/>
                <a:gd name="connsiteX30" fmla="*/ 224398 w 607639"/>
                <a:gd name="connsiteY30" fmla="*/ 214362 h 575955"/>
                <a:gd name="connsiteX31" fmla="*/ 207575 w 607639"/>
                <a:gd name="connsiteY31" fmla="*/ 243424 h 575955"/>
                <a:gd name="connsiteX32" fmla="*/ 184432 w 607639"/>
                <a:gd name="connsiteY32" fmla="*/ 283418 h 575955"/>
                <a:gd name="connsiteX33" fmla="*/ 216120 w 607639"/>
                <a:gd name="connsiteY33" fmla="*/ 301727 h 575955"/>
                <a:gd name="connsiteX34" fmla="*/ 184343 w 607639"/>
                <a:gd name="connsiteY34" fmla="*/ 303149 h 575955"/>
                <a:gd name="connsiteX35" fmla="*/ 49134 w 607639"/>
                <a:gd name="connsiteY35" fmla="*/ 271598 h 575955"/>
                <a:gd name="connsiteX36" fmla="*/ 0 w 607639"/>
                <a:gd name="connsiteY36" fmla="*/ 207962 h 575955"/>
                <a:gd name="connsiteX37" fmla="*/ 0 w 607639"/>
                <a:gd name="connsiteY37" fmla="*/ 194098 h 575955"/>
                <a:gd name="connsiteX38" fmla="*/ 404530 w 607639"/>
                <a:gd name="connsiteY38" fmla="*/ 149387 h 575955"/>
                <a:gd name="connsiteX39" fmla="*/ 450724 w 607639"/>
                <a:gd name="connsiteY39" fmla="*/ 149387 h 575955"/>
                <a:gd name="connsiteX40" fmla="*/ 450724 w 607639"/>
                <a:gd name="connsiteY40" fmla="*/ 192759 h 575955"/>
                <a:gd name="connsiteX41" fmla="*/ 546760 w 607639"/>
                <a:gd name="connsiteY41" fmla="*/ 248218 h 575955"/>
                <a:gd name="connsiteX42" fmla="*/ 584498 w 607639"/>
                <a:gd name="connsiteY42" fmla="*/ 226443 h 575955"/>
                <a:gd name="connsiteX43" fmla="*/ 607639 w 607639"/>
                <a:gd name="connsiteY43" fmla="*/ 266527 h 575955"/>
                <a:gd name="connsiteX44" fmla="*/ 569990 w 607639"/>
                <a:gd name="connsiteY44" fmla="*/ 288213 h 575955"/>
                <a:gd name="connsiteX45" fmla="*/ 580404 w 607639"/>
                <a:gd name="connsiteY45" fmla="*/ 343583 h 575955"/>
                <a:gd name="connsiteX46" fmla="*/ 569990 w 607639"/>
                <a:gd name="connsiteY46" fmla="*/ 398953 h 575955"/>
                <a:gd name="connsiteX47" fmla="*/ 607639 w 607639"/>
                <a:gd name="connsiteY47" fmla="*/ 420639 h 575955"/>
                <a:gd name="connsiteX48" fmla="*/ 584498 w 607639"/>
                <a:gd name="connsiteY48" fmla="*/ 460723 h 575955"/>
                <a:gd name="connsiteX49" fmla="*/ 546760 w 607639"/>
                <a:gd name="connsiteY49" fmla="*/ 438948 h 575955"/>
                <a:gd name="connsiteX50" fmla="*/ 450724 w 607639"/>
                <a:gd name="connsiteY50" fmla="*/ 494407 h 575955"/>
                <a:gd name="connsiteX51" fmla="*/ 450724 w 607639"/>
                <a:gd name="connsiteY51" fmla="*/ 537779 h 575955"/>
                <a:gd name="connsiteX52" fmla="*/ 404530 w 607639"/>
                <a:gd name="connsiteY52" fmla="*/ 537779 h 575955"/>
                <a:gd name="connsiteX53" fmla="*/ 404530 w 607639"/>
                <a:gd name="connsiteY53" fmla="*/ 494407 h 575955"/>
                <a:gd name="connsiteX54" fmla="*/ 308494 w 607639"/>
                <a:gd name="connsiteY54" fmla="*/ 438948 h 575955"/>
                <a:gd name="connsiteX55" fmla="*/ 270756 w 607639"/>
                <a:gd name="connsiteY55" fmla="*/ 460723 h 575955"/>
                <a:gd name="connsiteX56" fmla="*/ 247614 w 607639"/>
                <a:gd name="connsiteY56" fmla="*/ 420639 h 575955"/>
                <a:gd name="connsiteX57" fmla="*/ 285263 w 607639"/>
                <a:gd name="connsiteY57" fmla="*/ 398953 h 575955"/>
                <a:gd name="connsiteX58" fmla="*/ 274850 w 607639"/>
                <a:gd name="connsiteY58" fmla="*/ 343583 h 575955"/>
                <a:gd name="connsiteX59" fmla="*/ 285263 w 607639"/>
                <a:gd name="connsiteY59" fmla="*/ 288213 h 575955"/>
                <a:gd name="connsiteX60" fmla="*/ 247614 w 607639"/>
                <a:gd name="connsiteY60" fmla="*/ 266527 h 575955"/>
                <a:gd name="connsiteX61" fmla="*/ 270756 w 607639"/>
                <a:gd name="connsiteY61" fmla="*/ 226443 h 575955"/>
                <a:gd name="connsiteX62" fmla="*/ 308494 w 607639"/>
                <a:gd name="connsiteY62" fmla="*/ 248218 h 575955"/>
                <a:gd name="connsiteX63" fmla="*/ 404530 w 607639"/>
                <a:gd name="connsiteY63" fmla="*/ 192759 h 575955"/>
                <a:gd name="connsiteX64" fmla="*/ 184352 w 607639"/>
                <a:gd name="connsiteY64" fmla="*/ 0 h 575955"/>
                <a:gd name="connsiteX65" fmla="*/ 312515 w 607639"/>
                <a:gd name="connsiteY65" fmla="*/ 28883 h 575955"/>
                <a:gd name="connsiteX66" fmla="*/ 358261 w 607639"/>
                <a:gd name="connsiteY66" fmla="*/ 85137 h 575955"/>
                <a:gd name="connsiteX67" fmla="*/ 312515 w 607639"/>
                <a:gd name="connsiteY67" fmla="*/ 141391 h 575955"/>
                <a:gd name="connsiteX68" fmla="*/ 184352 w 607639"/>
                <a:gd name="connsiteY68" fmla="*/ 170274 h 575955"/>
                <a:gd name="connsiteX69" fmla="*/ 56101 w 607639"/>
                <a:gd name="connsiteY69" fmla="*/ 141391 h 575955"/>
                <a:gd name="connsiteX70" fmla="*/ 10444 w 607639"/>
                <a:gd name="connsiteY70" fmla="*/ 85137 h 575955"/>
                <a:gd name="connsiteX71" fmla="*/ 56101 w 607639"/>
                <a:gd name="connsiteY71" fmla="*/ 28883 h 575955"/>
                <a:gd name="connsiteX72" fmla="*/ 184352 w 607639"/>
                <a:gd name="connsiteY72" fmla="*/ 0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639" h="575955">
                  <a:moveTo>
                    <a:pt x="0" y="428120"/>
                  </a:moveTo>
                  <a:cubicBezTo>
                    <a:pt x="41739" y="461969"/>
                    <a:pt x="108130" y="483558"/>
                    <a:pt x="184310" y="483558"/>
                  </a:cubicBezTo>
                  <a:cubicBezTo>
                    <a:pt x="199618" y="483558"/>
                    <a:pt x="214569" y="482670"/>
                    <a:pt x="229075" y="480982"/>
                  </a:cubicBezTo>
                  <a:lnTo>
                    <a:pt x="230677" y="483825"/>
                  </a:lnTo>
                  <a:lnTo>
                    <a:pt x="253817" y="523804"/>
                  </a:lnTo>
                  <a:lnTo>
                    <a:pt x="293865" y="500705"/>
                  </a:lnTo>
                  <a:lnTo>
                    <a:pt x="300806" y="496707"/>
                  </a:lnTo>
                  <a:cubicBezTo>
                    <a:pt x="314601" y="508168"/>
                    <a:pt x="329908" y="517674"/>
                    <a:pt x="346194" y="524959"/>
                  </a:cubicBezTo>
                  <a:cubicBezTo>
                    <a:pt x="339431" y="531356"/>
                    <a:pt x="330709" y="537841"/>
                    <a:pt x="319495" y="544327"/>
                  </a:cubicBezTo>
                  <a:cubicBezTo>
                    <a:pt x="283719" y="564672"/>
                    <a:pt x="235750" y="575955"/>
                    <a:pt x="184310" y="575955"/>
                  </a:cubicBezTo>
                  <a:cubicBezTo>
                    <a:pt x="132871" y="575955"/>
                    <a:pt x="84813" y="564672"/>
                    <a:pt x="49125" y="544327"/>
                  </a:cubicBezTo>
                  <a:cubicBezTo>
                    <a:pt x="6407" y="519984"/>
                    <a:pt x="0" y="494042"/>
                    <a:pt x="0" y="480715"/>
                  </a:cubicBezTo>
                  <a:close/>
                  <a:moveTo>
                    <a:pt x="0" y="293905"/>
                  </a:moveTo>
                  <a:cubicBezTo>
                    <a:pt x="41741" y="327859"/>
                    <a:pt x="108136" y="349369"/>
                    <a:pt x="184321" y="349369"/>
                  </a:cubicBezTo>
                  <a:cubicBezTo>
                    <a:pt x="199451" y="349369"/>
                    <a:pt x="214315" y="348480"/>
                    <a:pt x="228644" y="346880"/>
                  </a:cubicBezTo>
                  <a:cubicBezTo>
                    <a:pt x="228822" y="356924"/>
                    <a:pt x="229623" y="366879"/>
                    <a:pt x="231314" y="376746"/>
                  </a:cubicBezTo>
                  <a:lnTo>
                    <a:pt x="224461" y="380657"/>
                  </a:lnTo>
                  <a:lnTo>
                    <a:pt x="184410" y="403767"/>
                  </a:lnTo>
                  <a:lnTo>
                    <a:pt x="203545" y="436832"/>
                  </a:lnTo>
                  <a:cubicBezTo>
                    <a:pt x="197137" y="437187"/>
                    <a:pt x="190729" y="437365"/>
                    <a:pt x="184321" y="437365"/>
                  </a:cubicBezTo>
                  <a:cubicBezTo>
                    <a:pt x="132878" y="437365"/>
                    <a:pt x="84818" y="426166"/>
                    <a:pt x="49128" y="405722"/>
                  </a:cubicBezTo>
                  <a:cubicBezTo>
                    <a:pt x="6408" y="381368"/>
                    <a:pt x="0" y="355413"/>
                    <a:pt x="0" y="342081"/>
                  </a:cubicBezTo>
                  <a:lnTo>
                    <a:pt x="0" y="332748"/>
                  </a:lnTo>
                  <a:close/>
                  <a:moveTo>
                    <a:pt x="427582" y="281547"/>
                  </a:moveTo>
                  <a:cubicBezTo>
                    <a:pt x="393315" y="281547"/>
                    <a:pt x="365457" y="309365"/>
                    <a:pt x="365457" y="343583"/>
                  </a:cubicBezTo>
                  <a:cubicBezTo>
                    <a:pt x="365457" y="377801"/>
                    <a:pt x="393315" y="405619"/>
                    <a:pt x="427582" y="405619"/>
                  </a:cubicBezTo>
                  <a:cubicBezTo>
                    <a:pt x="461938" y="405619"/>
                    <a:pt x="489797" y="377801"/>
                    <a:pt x="489797" y="343583"/>
                  </a:cubicBezTo>
                  <a:cubicBezTo>
                    <a:pt x="489797" y="309365"/>
                    <a:pt x="461938" y="281547"/>
                    <a:pt x="427582" y="281547"/>
                  </a:cubicBezTo>
                  <a:close/>
                  <a:moveTo>
                    <a:pt x="0" y="157925"/>
                  </a:moveTo>
                  <a:cubicBezTo>
                    <a:pt x="38987" y="193476"/>
                    <a:pt x="106279" y="216495"/>
                    <a:pt x="184343" y="216495"/>
                  </a:cubicBezTo>
                  <a:cubicBezTo>
                    <a:pt x="198050" y="216495"/>
                    <a:pt x="211402" y="215695"/>
                    <a:pt x="224398" y="214362"/>
                  </a:cubicBezTo>
                  <a:lnTo>
                    <a:pt x="207575" y="243424"/>
                  </a:lnTo>
                  <a:lnTo>
                    <a:pt x="184432" y="283418"/>
                  </a:lnTo>
                  <a:lnTo>
                    <a:pt x="216120" y="301727"/>
                  </a:lnTo>
                  <a:cubicBezTo>
                    <a:pt x="205705" y="302616"/>
                    <a:pt x="195113" y="303149"/>
                    <a:pt x="184343" y="303149"/>
                  </a:cubicBezTo>
                  <a:cubicBezTo>
                    <a:pt x="132894" y="303149"/>
                    <a:pt x="84828" y="291951"/>
                    <a:pt x="49134" y="271598"/>
                  </a:cubicBezTo>
                  <a:cubicBezTo>
                    <a:pt x="6409" y="247157"/>
                    <a:pt x="0" y="221205"/>
                    <a:pt x="0" y="207962"/>
                  </a:cubicBezTo>
                  <a:lnTo>
                    <a:pt x="0" y="194098"/>
                  </a:lnTo>
                  <a:close/>
                  <a:moveTo>
                    <a:pt x="404530" y="149387"/>
                  </a:moveTo>
                  <a:lnTo>
                    <a:pt x="450724" y="149387"/>
                  </a:lnTo>
                  <a:lnTo>
                    <a:pt x="450724" y="192759"/>
                  </a:lnTo>
                  <a:cubicBezTo>
                    <a:pt x="489441" y="198625"/>
                    <a:pt x="523352" y="219066"/>
                    <a:pt x="546760" y="248218"/>
                  </a:cubicBezTo>
                  <a:lnTo>
                    <a:pt x="584498" y="226443"/>
                  </a:lnTo>
                  <a:lnTo>
                    <a:pt x="607639" y="266527"/>
                  </a:lnTo>
                  <a:lnTo>
                    <a:pt x="569990" y="288213"/>
                  </a:lnTo>
                  <a:cubicBezTo>
                    <a:pt x="576755" y="305366"/>
                    <a:pt x="580404" y="324030"/>
                    <a:pt x="580404" y="343583"/>
                  </a:cubicBezTo>
                  <a:cubicBezTo>
                    <a:pt x="580404" y="363136"/>
                    <a:pt x="576666" y="381800"/>
                    <a:pt x="569990" y="398953"/>
                  </a:cubicBezTo>
                  <a:lnTo>
                    <a:pt x="607639" y="420639"/>
                  </a:lnTo>
                  <a:lnTo>
                    <a:pt x="584498" y="460723"/>
                  </a:lnTo>
                  <a:lnTo>
                    <a:pt x="546760" y="438948"/>
                  </a:lnTo>
                  <a:cubicBezTo>
                    <a:pt x="523352" y="468100"/>
                    <a:pt x="489441" y="488541"/>
                    <a:pt x="450724" y="494407"/>
                  </a:cubicBezTo>
                  <a:lnTo>
                    <a:pt x="450724" y="537779"/>
                  </a:lnTo>
                  <a:lnTo>
                    <a:pt x="404530" y="537779"/>
                  </a:lnTo>
                  <a:lnTo>
                    <a:pt x="404530" y="494407"/>
                  </a:lnTo>
                  <a:cubicBezTo>
                    <a:pt x="365813" y="488541"/>
                    <a:pt x="331902" y="468100"/>
                    <a:pt x="308494" y="438948"/>
                  </a:cubicBezTo>
                  <a:lnTo>
                    <a:pt x="270756" y="460723"/>
                  </a:lnTo>
                  <a:lnTo>
                    <a:pt x="247614" y="420639"/>
                  </a:lnTo>
                  <a:lnTo>
                    <a:pt x="285263" y="398953"/>
                  </a:lnTo>
                  <a:cubicBezTo>
                    <a:pt x="278499" y="381800"/>
                    <a:pt x="274850" y="363136"/>
                    <a:pt x="274850" y="343583"/>
                  </a:cubicBezTo>
                  <a:cubicBezTo>
                    <a:pt x="274850" y="324030"/>
                    <a:pt x="278499" y="305366"/>
                    <a:pt x="285263" y="288213"/>
                  </a:cubicBezTo>
                  <a:lnTo>
                    <a:pt x="247614" y="266527"/>
                  </a:lnTo>
                  <a:lnTo>
                    <a:pt x="270756" y="226443"/>
                  </a:lnTo>
                  <a:lnTo>
                    <a:pt x="308494" y="248218"/>
                  </a:lnTo>
                  <a:cubicBezTo>
                    <a:pt x="331902" y="219066"/>
                    <a:pt x="365813" y="198625"/>
                    <a:pt x="404530" y="192759"/>
                  </a:cubicBezTo>
                  <a:close/>
                  <a:moveTo>
                    <a:pt x="184352" y="0"/>
                  </a:moveTo>
                  <a:cubicBezTo>
                    <a:pt x="233125" y="0"/>
                    <a:pt x="278605" y="10220"/>
                    <a:pt x="312515" y="28883"/>
                  </a:cubicBezTo>
                  <a:cubicBezTo>
                    <a:pt x="341529" y="44790"/>
                    <a:pt x="358261" y="65319"/>
                    <a:pt x="358261" y="85137"/>
                  </a:cubicBezTo>
                  <a:cubicBezTo>
                    <a:pt x="358261" y="104955"/>
                    <a:pt x="341529" y="125395"/>
                    <a:pt x="312515" y="141391"/>
                  </a:cubicBezTo>
                  <a:cubicBezTo>
                    <a:pt x="278605" y="159965"/>
                    <a:pt x="233125" y="170274"/>
                    <a:pt x="184352" y="170274"/>
                  </a:cubicBezTo>
                  <a:cubicBezTo>
                    <a:pt x="135491" y="170274"/>
                    <a:pt x="90011" y="159965"/>
                    <a:pt x="56101" y="141391"/>
                  </a:cubicBezTo>
                  <a:cubicBezTo>
                    <a:pt x="27087" y="125484"/>
                    <a:pt x="10444" y="104955"/>
                    <a:pt x="10444" y="85137"/>
                  </a:cubicBezTo>
                  <a:cubicBezTo>
                    <a:pt x="10444" y="65319"/>
                    <a:pt x="27087" y="44790"/>
                    <a:pt x="56101" y="28883"/>
                  </a:cubicBezTo>
                  <a:cubicBezTo>
                    <a:pt x="90011" y="10220"/>
                    <a:pt x="135491" y="0"/>
                    <a:pt x="184352"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13">
            <a:extLst>
              <a:ext uri="{FF2B5EF4-FFF2-40B4-BE49-F238E27FC236}">
                <a16:creationId xmlns:a16="http://schemas.microsoft.com/office/drawing/2014/main" id="{6AE29BAF-32D1-4CC2-BF95-DFB977EA4919}"/>
              </a:ext>
            </a:extLst>
          </p:cNvPr>
          <p:cNvGrpSpPr/>
          <p:nvPr/>
        </p:nvGrpSpPr>
        <p:grpSpPr>
          <a:xfrm>
            <a:off x="9730445" y="4211250"/>
            <a:ext cx="478466" cy="478466"/>
            <a:chOff x="6289182" y="3843667"/>
            <a:chExt cx="478466" cy="478466"/>
          </a:xfrm>
        </p:grpSpPr>
        <p:sp>
          <p:nvSpPr>
            <p:cNvPr id="18" name="椭圆 17">
              <a:extLst>
                <a:ext uri="{FF2B5EF4-FFF2-40B4-BE49-F238E27FC236}">
                  <a16:creationId xmlns:a16="http://schemas.microsoft.com/office/drawing/2014/main" id="{DD167773-6DC4-4A2D-8875-622AB6620C5C}"/>
                </a:ext>
              </a:extLst>
            </p:cNvPr>
            <p:cNvSpPr/>
            <p:nvPr/>
          </p:nvSpPr>
          <p:spPr>
            <a:xfrm>
              <a:off x="6289182" y="3843667"/>
              <a:ext cx="478466" cy="4784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 name="global-networking_81783">
              <a:extLst>
                <a:ext uri="{FF2B5EF4-FFF2-40B4-BE49-F238E27FC236}">
                  <a16:creationId xmlns:a16="http://schemas.microsoft.com/office/drawing/2014/main" id="{2D88FD90-39F5-4A7D-B74C-668063CF0A0D}"/>
                </a:ext>
              </a:extLst>
            </p:cNvPr>
            <p:cNvSpPr>
              <a:spLocks noChangeAspect="1"/>
            </p:cNvSpPr>
            <p:nvPr/>
          </p:nvSpPr>
          <p:spPr bwMode="auto">
            <a:xfrm>
              <a:off x="6375993" y="3932925"/>
              <a:ext cx="304843" cy="299948"/>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txBody>
            <a:bodyPr/>
            <a:lstStyle/>
            <a:p>
              <a:endParaRPr lang="zh-CN" altLang="en-US">
                <a:cs typeface="+mn-ea"/>
                <a:sym typeface="+mn-lt"/>
              </a:endParaRPr>
            </a:p>
          </p:txBody>
        </p:sp>
      </p:grpSp>
      <p:sp>
        <p:nvSpPr>
          <p:cNvPr id="26" name="文本框 25">
            <a:extLst>
              <a:ext uri="{FF2B5EF4-FFF2-40B4-BE49-F238E27FC236}">
                <a16:creationId xmlns:a16="http://schemas.microsoft.com/office/drawing/2014/main" id="{2082F773-B4FF-413C-B679-EFDB5AC918DE}"/>
              </a:ext>
            </a:extLst>
          </p:cNvPr>
          <p:cNvSpPr txBox="1"/>
          <p:nvPr/>
        </p:nvSpPr>
        <p:spPr>
          <a:xfrm>
            <a:off x="1018936" y="2821214"/>
            <a:ext cx="1925015"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7" name="文本框 26">
            <a:extLst>
              <a:ext uri="{FF2B5EF4-FFF2-40B4-BE49-F238E27FC236}">
                <a16:creationId xmlns:a16="http://schemas.microsoft.com/office/drawing/2014/main" id="{4CE4513F-723B-4E0D-838B-0C63B6FDB03D}"/>
              </a:ext>
            </a:extLst>
          </p:cNvPr>
          <p:cNvSpPr txBox="1"/>
          <p:nvPr/>
        </p:nvSpPr>
        <p:spPr>
          <a:xfrm>
            <a:off x="1015648" y="4825286"/>
            <a:ext cx="1925015"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8" name="文本框 27">
            <a:extLst>
              <a:ext uri="{FF2B5EF4-FFF2-40B4-BE49-F238E27FC236}">
                <a16:creationId xmlns:a16="http://schemas.microsoft.com/office/drawing/2014/main" id="{BA2F23FC-8F21-475F-9F54-3E8AD342EC6B}"/>
              </a:ext>
            </a:extLst>
          </p:cNvPr>
          <p:cNvSpPr txBox="1"/>
          <p:nvPr/>
        </p:nvSpPr>
        <p:spPr>
          <a:xfrm>
            <a:off x="9007171" y="2812944"/>
            <a:ext cx="1925015"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9" name="文本框 28">
            <a:extLst>
              <a:ext uri="{FF2B5EF4-FFF2-40B4-BE49-F238E27FC236}">
                <a16:creationId xmlns:a16="http://schemas.microsoft.com/office/drawing/2014/main" id="{546C3169-1EB4-46CD-BDA2-18BBB758A141}"/>
              </a:ext>
            </a:extLst>
          </p:cNvPr>
          <p:cNvSpPr txBox="1"/>
          <p:nvPr/>
        </p:nvSpPr>
        <p:spPr>
          <a:xfrm>
            <a:off x="9007171" y="4816404"/>
            <a:ext cx="1925015"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14753165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childTnLst>
                          </p:cTn>
                        </p:par>
                        <p:par>
                          <p:cTn id="41" fill="hold">
                            <p:stCondLst>
                              <p:cond delay="6000"/>
                            </p:stCondLst>
                            <p:childTnLst>
                              <p:par>
                                <p:cTn id="42" presetID="42"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childTnLst>
                          </p:cTn>
                        </p:par>
                        <p:par>
                          <p:cTn id="47" fill="hold">
                            <p:stCondLst>
                              <p:cond delay="7000"/>
                            </p:stCondLst>
                            <p:childTnLst>
                              <p:par>
                                <p:cTn id="48" presetID="42" presetClass="entr" presetSubtype="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8000"/>
                            </p:stCondLst>
                            <p:childTnLst>
                              <p:par>
                                <p:cTn id="54" presetID="42"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1000"/>
                                        <p:tgtEl>
                                          <p:spTgt spid="29"/>
                                        </p:tgtEl>
                                      </p:cBhvr>
                                    </p:animEffect>
                                    <p:anim calcmode="lin" valueType="num">
                                      <p:cBhvr>
                                        <p:cTn id="57" dur="1000" fill="hold"/>
                                        <p:tgtEl>
                                          <p:spTgt spid="29"/>
                                        </p:tgtEl>
                                        <p:attrNameLst>
                                          <p:attrName>ppt_x</p:attrName>
                                        </p:attrNameLst>
                                      </p:cBhvr>
                                      <p:tavLst>
                                        <p:tav tm="0">
                                          <p:val>
                                            <p:strVal val="#ppt_x"/>
                                          </p:val>
                                        </p:tav>
                                        <p:tav tm="100000">
                                          <p:val>
                                            <p:strVal val="#ppt_x"/>
                                          </p:val>
                                        </p:tav>
                                      </p:tavLst>
                                    </p:anim>
                                    <p:anim calcmode="lin" valueType="num">
                                      <p:cBhvr>
                                        <p:cTn id="5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p>
            <a:pPr algn="dist"/>
            <a:r>
              <a:rPr lang="zh-CN" altLang="en-US" sz="3200">
                <a:solidFill>
                  <a:schemeClr val="tx1">
                    <a:lumMod val="75000"/>
                    <a:lumOff val="25000"/>
                  </a:schemeClr>
                </a:solidFill>
                <a:cs typeface="+mn-ea"/>
                <a:sym typeface="+mn-lt"/>
              </a:rPr>
              <a:t>数据分析情况</a:t>
            </a:r>
            <a:endParaRPr lang="zh-CN" altLang="en-US" sz="3200" dirty="0">
              <a:solidFill>
                <a:schemeClr val="tx1">
                  <a:lumMod val="75000"/>
                  <a:lumOff val="25000"/>
                </a:schemeClr>
              </a:solidFill>
              <a:cs typeface="+mn-ea"/>
              <a:sym typeface="+mn-lt"/>
            </a:endParaRPr>
          </a:p>
        </p:txBody>
      </p:sp>
      <p:grpSp>
        <p:nvGrpSpPr>
          <p:cNvPr id="3" name="f953719c-5d1c-4487-97bc-ea91bf9ae8e9" descr="0RIAAB+LCAAAAAAABADNVk1v4jAQ/S/e3RuqbId8cYNCqj10W7WolxWHlLjgVUiQY6Siqv99nTTZjkOSjQtUFReYzJD35r0Z+wV95xEaIYIG6Lvcb5n6fr8JhZzycCXCzXUasVg9uxXplgnJWYZGv1/KIgqKHsJ4x8qsvYpf84RvdpsijEb4AqtQ+AxCBBfBKVvyTRhP+YpL9d8q8jO7ZWLJElkmSrFjA1T+sJ286Eqku22B+nVQgbEAmMs0TgUAUxZXqUOQevP0xJfsjuUvLMrUs7vVY47P8gl1/QGaF5lkgCZil61VzbcgmAXezJ+p1zdisftjcQ6wzNdswyooc57IcRLdr8OoauNE8NVaJizL23XhDNDN4x+2lKBsZFegsQZ6Mpu6s1bQLrSAFDxZHaJG+AdqrvZA9SRNYxYmh+VvUjaV+59vpaENrUQBGIL760fIkQIOmwR0mgUM7InraQJqsKkBbOscvmuD7V0GE6sV9tDYeFq5be48rd75fOu52hazIBrXQEPvSA1xk4Zei4bBJcYYaqjB9vvDpvgc1muFPRuPp22wKTG2nlZOza2n6hcKIU8i9TLtMIUTeSXCiCvzlHnFAawMJvZ6b/OeCvZUwkL3bJkmUUeWnWc1xGkRD9V5zyQTWfGkhgQ8rTqNAh7nd4NxsoorpZRqW/ZLZebU3jpQhAhavB7eIt7frhHR8PZLWwBV4D554Bl/5DGXe9jKgwZ47Q0o4Gca/QaSc/Ysuzh6EK+n44ULLP+fd6Q1S77jdc2FPA0PWlME8nDqO6Cz5VY71Df7NhguR5cbbpkvVrU6MibLga/2w79gbka4SbQHHyBu1dwHibvHTC7BvUaX0BbJ/bPPLu1oiw/bUlDREfdNhO30zOeX2KcwfhdRou0iUls5vvkIq2uPsaCnoeLXdAFErIObb3fb8dcb4k4Rcd2FkDs5aozdfmPst6iurqHnnmOrqzOO1hlX+6XP7n8yYUep+STTkxxhXVSpfobpy8eyzCeZkg9oehouNTEcncvQbJjdrzfMndzduhEX6vMXB/72ctESAAA=">
            <a:extLst>
              <a:ext uri="{FF2B5EF4-FFF2-40B4-BE49-F238E27FC236}">
                <a16:creationId xmlns:a16="http://schemas.microsoft.com/office/drawing/2014/main" id="{CCD7BAE6-264C-4115-B616-9C1BB7366404}"/>
              </a:ext>
            </a:extLst>
          </p:cNvPr>
          <p:cNvGrpSpPr>
            <a:grpSpLocks noChangeAspect="1"/>
          </p:cNvGrpSpPr>
          <p:nvPr/>
        </p:nvGrpSpPr>
        <p:grpSpPr>
          <a:xfrm>
            <a:off x="964201" y="2125233"/>
            <a:ext cx="4536376" cy="3247192"/>
            <a:chOff x="3513147" y="1246973"/>
            <a:chExt cx="5964682" cy="4269590"/>
          </a:xfrm>
        </p:grpSpPr>
        <p:sp>
          <p:nvSpPr>
            <p:cNvPr id="4" name="ValueShape1">
              <a:extLst>
                <a:ext uri="{FF2B5EF4-FFF2-40B4-BE49-F238E27FC236}">
                  <a16:creationId xmlns:a16="http://schemas.microsoft.com/office/drawing/2014/main" id="{3E549505-35BA-4780-BF97-9DE840096FBE}"/>
                </a:ext>
              </a:extLst>
            </p:cNvPr>
            <p:cNvSpPr/>
            <p:nvPr/>
          </p:nvSpPr>
          <p:spPr>
            <a:xfrm>
              <a:off x="4314378" y="3418550"/>
              <a:ext cx="4363710" cy="380227"/>
            </a:xfrm>
            <a:prstGeom prst="parallelogram">
              <a:avLst/>
            </a:prstGeom>
            <a:gradFill flip="none" rotWithShape="1">
              <a:gsLst>
                <a:gs pos="0">
                  <a:srgbClr val="EF8E9E"/>
                </a:gs>
                <a:gs pos="100000">
                  <a:schemeClr val="accent1">
                    <a:lumMod val="40000"/>
                    <a:lumOff val="60000"/>
                  </a:schemeClr>
                </a:gs>
                <a:gs pos="56000">
                  <a:srgbClr val="EF8E9E"/>
                </a:gs>
                <a:gs pos="561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5" name="ValueShape2">
              <a:extLst>
                <a:ext uri="{FF2B5EF4-FFF2-40B4-BE49-F238E27FC236}">
                  <a16:creationId xmlns:a16="http://schemas.microsoft.com/office/drawing/2014/main" id="{997D70C1-F1DB-46D2-B900-B4DE46093316}"/>
                </a:ext>
              </a:extLst>
            </p:cNvPr>
            <p:cNvSpPr/>
            <p:nvPr/>
          </p:nvSpPr>
          <p:spPr>
            <a:xfrm>
              <a:off x="4314378" y="4015566"/>
              <a:ext cx="4363710" cy="380227"/>
            </a:xfrm>
            <a:prstGeom prst="parallelogram">
              <a:avLst/>
            </a:prstGeom>
            <a:gradFill flip="none" rotWithShape="1">
              <a:gsLst>
                <a:gs pos="0">
                  <a:schemeClr val="accent2">
                    <a:lumMod val="60000"/>
                    <a:lumOff val="40000"/>
                  </a:schemeClr>
                </a:gs>
                <a:gs pos="100000">
                  <a:schemeClr val="accent2">
                    <a:lumMod val="40000"/>
                    <a:lumOff val="60000"/>
                  </a:schemeClr>
                </a:gs>
                <a:gs pos="45000">
                  <a:schemeClr val="accent2">
                    <a:lumMod val="60000"/>
                    <a:lumOff val="40000"/>
                  </a:schemeClr>
                </a:gs>
                <a:gs pos="45100">
                  <a:schemeClr val="accent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6" name="ValueShape3">
              <a:extLst>
                <a:ext uri="{FF2B5EF4-FFF2-40B4-BE49-F238E27FC236}">
                  <a16:creationId xmlns:a16="http://schemas.microsoft.com/office/drawing/2014/main" id="{F8E1D121-4CA9-4888-AF0A-B2A47958B8D6}"/>
                </a:ext>
              </a:extLst>
            </p:cNvPr>
            <p:cNvSpPr/>
            <p:nvPr/>
          </p:nvSpPr>
          <p:spPr>
            <a:xfrm>
              <a:off x="4314378" y="4609856"/>
              <a:ext cx="4363710" cy="380227"/>
            </a:xfrm>
            <a:prstGeom prst="parallelogram">
              <a:avLst/>
            </a:prstGeom>
            <a:gradFill flip="none" rotWithShape="1">
              <a:gsLst>
                <a:gs pos="0">
                  <a:schemeClr val="accent4">
                    <a:lumMod val="60000"/>
                    <a:lumOff val="40000"/>
                  </a:schemeClr>
                </a:gs>
                <a:gs pos="100000">
                  <a:schemeClr val="accent4">
                    <a:lumMod val="40000"/>
                    <a:lumOff val="60000"/>
                  </a:schemeClr>
                </a:gs>
                <a:gs pos="76000">
                  <a:schemeClr val="accent4">
                    <a:lumMod val="60000"/>
                    <a:lumOff val="40000"/>
                  </a:schemeClr>
                </a:gs>
                <a:gs pos="761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7" name="ValueText1">
              <a:extLst>
                <a:ext uri="{FF2B5EF4-FFF2-40B4-BE49-F238E27FC236}">
                  <a16:creationId xmlns:a16="http://schemas.microsoft.com/office/drawing/2014/main" id="{9F266C87-7FE3-48F2-A5C6-7D978DA9C6DB}"/>
                </a:ext>
              </a:extLst>
            </p:cNvPr>
            <p:cNvSpPr txBox="1"/>
            <p:nvPr/>
          </p:nvSpPr>
          <p:spPr>
            <a:xfrm>
              <a:off x="8877722" y="3418550"/>
              <a:ext cx="600107" cy="382831"/>
            </a:xfrm>
            <a:prstGeom prst="rect">
              <a:avLst/>
            </a:prstGeom>
            <a:noFill/>
          </p:spPr>
          <p:txBody>
            <a:bodyPr wrap="none" lIns="0" tIns="0" rIns="0" bIns="0" numCol="1" anchor="ctr" anchorCtr="1">
              <a:prstTxWarp prst="textPlain">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400" b="1">
                  <a:solidFill>
                    <a:srgbClr val="EF8E9E"/>
                  </a:solidFill>
                  <a:cs typeface="+mn-ea"/>
                  <a:sym typeface="+mn-lt"/>
                </a:rPr>
                <a:t>56%</a:t>
              </a:r>
              <a:endParaRPr lang="en-US" altLang="zh-CN" sz="2400" b="1" dirty="0">
                <a:solidFill>
                  <a:srgbClr val="EF8E9E"/>
                </a:solidFill>
                <a:cs typeface="+mn-ea"/>
                <a:sym typeface="+mn-lt"/>
              </a:endParaRPr>
            </a:p>
          </p:txBody>
        </p:sp>
        <p:sp>
          <p:nvSpPr>
            <p:cNvPr id="8" name="ValueText2">
              <a:extLst>
                <a:ext uri="{FF2B5EF4-FFF2-40B4-BE49-F238E27FC236}">
                  <a16:creationId xmlns:a16="http://schemas.microsoft.com/office/drawing/2014/main" id="{767311D4-8720-4C4D-90D9-26A9AC5233DD}"/>
                </a:ext>
              </a:extLst>
            </p:cNvPr>
            <p:cNvSpPr txBox="1"/>
            <p:nvPr/>
          </p:nvSpPr>
          <p:spPr>
            <a:xfrm>
              <a:off x="8877722" y="4012962"/>
              <a:ext cx="600107" cy="382831"/>
            </a:xfrm>
            <a:prstGeom prst="rect">
              <a:avLst/>
            </a:prstGeom>
            <a:noFill/>
          </p:spPr>
          <p:txBody>
            <a:bodyPr wrap="none" lIns="0" tIns="0" rIns="0" bIns="0" numCol="1" anchor="ctr" anchorCtr="1">
              <a:prstTxWarp prst="textPlain">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400" b="1">
                  <a:solidFill>
                    <a:schemeClr val="accent2">
                      <a:lumMod val="60000"/>
                      <a:lumOff val="40000"/>
                    </a:schemeClr>
                  </a:solidFill>
                  <a:cs typeface="+mn-ea"/>
                  <a:sym typeface="+mn-lt"/>
                </a:rPr>
                <a:t>45%</a:t>
              </a:r>
              <a:endParaRPr lang="en-US" altLang="zh-CN" sz="2400" b="1" dirty="0">
                <a:solidFill>
                  <a:schemeClr val="accent2">
                    <a:lumMod val="60000"/>
                    <a:lumOff val="40000"/>
                  </a:schemeClr>
                </a:solidFill>
                <a:cs typeface="+mn-ea"/>
                <a:sym typeface="+mn-lt"/>
              </a:endParaRPr>
            </a:p>
          </p:txBody>
        </p:sp>
        <p:sp>
          <p:nvSpPr>
            <p:cNvPr id="9" name="ValueText3">
              <a:extLst>
                <a:ext uri="{FF2B5EF4-FFF2-40B4-BE49-F238E27FC236}">
                  <a16:creationId xmlns:a16="http://schemas.microsoft.com/office/drawing/2014/main" id="{0DF03939-4793-4789-9F18-E6824F3AB1D5}"/>
                </a:ext>
              </a:extLst>
            </p:cNvPr>
            <p:cNvSpPr txBox="1"/>
            <p:nvPr/>
          </p:nvSpPr>
          <p:spPr>
            <a:xfrm>
              <a:off x="8877722" y="4608553"/>
              <a:ext cx="600107" cy="382831"/>
            </a:xfrm>
            <a:prstGeom prst="rect">
              <a:avLst/>
            </a:prstGeom>
            <a:noFill/>
          </p:spPr>
          <p:txBody>
            <a:bodyPr wrap="none" lIns="0" tIns="0" rIns="0" bIns="0" numCol="1" anchor="ctr" anchorCtr="1">
              <a:prstTxWarp prst="textPlain">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400" b="1">
                  <a:solidFill>
                    <a:schemeClr val="accent4">
                      <a:lumMod val="60000"/>
                      <a:lumOff val="40000"/>
                    </a:schemeClr>
                  </a:solidFill>
                  <a:cs typeface="+mn-ea"/>
                  <a:sym typeface="+mn-lt"/>
                </a:rPr>
                <a:t>76%</a:t>
              </a:r>
              <a:endParaRPr lang="en-US" altLang="zh-CN" sz="2400" b="1" dirty="0">
                <a:solidFill>
                  <a:schemeClr val="accent4">
                    <a:lumMod val="60000"/>
                    <a:lumOff val="40000"/>
                  </a:schemeClr>
                </a:solidFill>
                <a:cs typeface="+mn-ea"/>
                <a:sym typeface="+mn-lt"/>
              </a:endParaRPr>
            </a:p>
          </p:txBody>
        </p:sp>
        <p:sp>
          <p:nvSpPr>
            <p:cNvPr id="12" name="ExtraShape1">
              <a:extLst>
                <a:ext uri="{FF2B5EF4-FFF2-40B4-BE49-F238E27FC236}">
                  <a16:creationId xmlns:a16="http://schemas.microsoft.com/office/drawing/2014/main" id="{B46E36DC-2D5B-4034-B671-D32CC70AA87F}"/>
                </a:ext>
              </a:extLst>
            </p:cNvPr>
            <p:cNvSpPr/>
            <p:nvPr/>
          </p:nvSpPr>
          <p:spPr>
            <a:xfrm>
              <a:off x="3513147" y="1246973"/>
              <a:ext cx="1602463" cy="1602462"/>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3" name="ExtraShape2">
              <a:extLst>
                <a:ext uri="{FF2B5EF4-FFF2-40B4-BE49-F238E27FC236}">
                  <a16:creationId xmlns:a16="http://schemas.microsoft.com/office/drawing/2014/main" id="{7B1601F1-F8C4-4363-8F8D-74B375055659}"/>
                </a:ext>
              </a:extLst>
            </p:cNvPr>
            <p:cNvSpPr/>
            <p:nvPr/>
          </p:nvSpPr>
          <p:spPr>
            <a:xfrm>
              <a:off x="4012162" y="1745988"/>
              <a:ext cx="604431" cy="604431"/>
            </a:xfrm>
            <a:prstGeom prst="ellipse">
              <a:avLst/>
            </a:prstGeom>
            <a:solidFill>
              <a:srgbClr val="7788D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4" name="ExtraShape3">
              <a:extLst>
                <a:ext uri="{FF2B5EF4-FFF2-40B4-BE49-F238E27FC236}">
                  <a16:creationId xmlns:a16="http://schemas.microsoft.com/office/drawing/2014/main" id="{97A7391D-F7D9-42CA-9403-3A5F79246B2A}"/>
                </a:ext>
              </a:extLst>
            </p:cNvPr>
            <p:cNvSpPr/>
            <p:nvPr/>
          </p:nvSpPr>
          <p:spPr>
            <a:xfrm>
              <a:off x="4149955" y="2883200"/>
              <a:ext cx="328844" cy="2633363"/>
            </a:xfrm>
            <a:prstGeom prst="rect">
              <a:avLst/>
            </a:prstGeom>
            <a:solidFill>
              <a:srgbClr val="7788D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sp>
        <p:nvSpPr>
          <p:cNvPr id="15" name="椭圆 14">
            <a:extLst>
              <a:ext uri="{FF2B5EF4-FFF2-40B4-BE49-F238E27FC236}">
                <a16:creationId xmlns:a16="http://schemas.microsoft.com/office/drawing/2014/main" id="{1BF9A56A-EBD2-4712-8E13-4193FED1164C}"/>
              </a:ext>
            </a:extLst>
          </p:cNvPr>
          <p:cNvSpPr/>
          <p:nvPr/>
        </p:nvSpPr>
        <p:spPr>
          <a:xfrm>
            <a:off x="6691425" y="1910681"/>
            <a:ext cx="224762" cy="224762"/>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79CD154C-D41D-4C5B-B8D8-9809227D870F}"/>
              </a:ext>
            </a:extLst>
          </p:cNvPr>
          <p:cNvSpPr/>
          <p:nvPr/>
        </p:nvSpPr>
        <p:spPr>
          <a:xfrm>
            <a:off x="6691425" y="2762401"/>
            <a:ext cx="224762" cy="224762"/>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1637E4AE-ED28-41C4-86CA-D93D796795E4}"/>
              </a:ext>
            </a:extLst>
          </p:cNvPr>
          <p:cNvSpPr/>
          <p:nvPr/>
        </p:nvSpPr>
        <p:spPr>
          <a:xfrm>
            <a:off x="6691425" y="3614121"/>
            <a:ext cx="224762" cy="22476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B7DB3B4E-39B9-432F-92DC-FECB7D3837CD}"/>
              </a:ext>
            </a:extLst>
          </p:cNvPr>
          <p:cNvSpPr/>
          <p:nvPr/>
        </p:nvSpPr>
        <p:spPr>
          <a:xfrm>
            <a:off x="6691425" y="4465841"/>
            <a:ext cx="224762" cy="22476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37DBAEF1-269F-4B37-AE35-759612722A79}"/>
              </a:ext>
            </a:extLst>
          </p:cNvPr>
          <p:cNvSpPr/>
          <p:nvPr/>
        </p:nvSpPr>
        <p:spPr>
          <a:xfrm>
            <a:off x="6691425" y="5317561"/>
            <a:ext cx="224762" cy="22476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a:extLst>
              <a:ext uri="{FF2B5EF4-FFF2-40B4-BE49-F238E27FC236}">
                <a16:creationId xmlns:a16="http://schemas.microsoft.com/office/drawing/2014/main" id="{B8A2905C-F338-43CC-98BF-A8F2818C6CB1}"/>
              </a:ext>
            </a:extLst>
          </p:cNvPr>
          <p:cNvSpPr txBox="1"/>
          <p:nvPr/>
        </p:nvSpPr>
        <p:spPr>
          <a:xfrm>
            <a:off x="7064929" y="1880824"/>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1" name="文本框 20">
            <a:extLst>
              <a:ext uri="{FF2B5EF4-FFF2-40B4-BE49-F238E27FC236}">
                <a16:creationId xmlns:a16="http://schemas.microsoft.com/office/drawing/2014/main" id="{42A00998-ABF5-484E-BABD-D8E695398D3F}"/>
              </a:ext>
            </a:extLst>
          </p:cNvPr>
          <p:cNvSpPr txBox="1"/>
          <p:nvPr/>
        </p:nvSpPr>
        <p:spPr>
          <a:xfrm>
            <a:off x="7064929" y="2734601"/>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2" name="文本框 21">
            <a:extLst>
              <a:ext uri="{FF2B5EF4-FFF2-40B4-BE49-F238E27FC236}">
                <a16:creationId xmlns:a16="http://schemas.microsoft.com/office/drawing/2014/main" id="{AD48D331-E309-45B5-A11A-5F365BAEB041}"/>
              </a:ext>
            </a:extLst>
          </p:cNvPr>
          <p:cNvSpPr txBox="1"/>
          <p:nvPr/>
        </p:nvSpPr>
        <p:spPr>
          <a:xfrm>
            <a:off x="7064929" y="3588378"/>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3" name="文本框 22">
            <a:extLst>
              <a:ext uri="{FF2B5EF4-FFF2-40B4-BE49-F238E27FC236}">
                <a16:creationId xmlns:a16="http://schemas.microsoft.com/office/drawing/2014/main" id="{A0B040F4-DCF7-40A4-BE90-F80C2D083A24}"/>
              </a:ext>
            </a:extLst>
          </p:cNvPr>
          <p:cNvSpPr txBox="1"/>
          <p:nvPr/>
        </p:nvSpPr>
        <p:spPr>
          <a:xfrm>
            <a:off x="7064929" y="4442155"/>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4" name="文本框 23">
            <a:extLst>
              <a:ext uri="{FF2B5EF4-FFF2-40B4-BE49-F238E27FC236}">
                <a16:creationId xmlns:a16="http://schemas.microsoft.com/office/drawing/2014/main" id="{967FE82D-91AF-4B82-962B-165096D13565}"/>
              </a:ext>
            </a:extLst>
          </p:cNvPr>
          <p:cNvSpPr txBox="1"/>
          <p:nvPr/>
        </p:nvSpPr>
        <p:spPr>
          <a:xfrm>
            <a:off x="7064929" y="5295933"/>
            <a:ext cx="4912242"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25555180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数据分析情况</a:t>
            </a:r>
          </a:p>
        </p:txBody>
      </p:sp>
      <p:grpSp>
        <p:nvGrpSpPr>
          <p:cNvPr id="12" name="组合 11">
            <a:extLst>
              <a:ext uri="{FF2B5EF4-FFF2-40B4-BE49-F238E27FC236}">
                <a16:creationId xmlns:a16="http://schemas.microsoft.com/office/drawing/2014/main" id="{08CA3563-4C0A-491F-B7DE-0B6AD4AD09F1}"/>
              </a:ext>
            </a:extLst>
          </p:cNvPr>
          <p:cNvGrpSpPr/>
          <p:nvPr/>
        </p:nvGrpSpPr>
        <p:grpSpPr>
          <a:xfrm>
            <a:off x="1735504" y="2048529"/>
            <a:ext cx="1164266" cy="1164266"/>
            <a:chOff x="1701209" y="2048529"/>
            <a:chExt cx="1164266" cy="1164266"/>
          </a:xfrm>
        </p:grpSpPr>
        <p:sp>
          <p:nvSpPr>
            <p:cNvPr id="3" name="椭圆 2">
              <a:extLst>
                <a:ext uri="{FF2B5EF4-FFF2-40B4-BE49-F238E27FC236}">
                  <a16:creationId xmlns:a16="http://schemas.microsoft.com/office/drawing/2014/main" id="{53D429CE-EB7D-421D-9950-4E2935AD1579}"/>
                </a:ext>
              </a:extLst>
            </p:cNvPr>
            <p:cNvSpPr/>
            <p:nvPr/>
          </p:nvSpPr>
          <p:spPr>
            <a:xfrm>
              <a:off x="1783612" y="2130932"/>
              <a:ext cx="999461" cy="999461"/>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a:extLst>
                <a:ext uri="{FF2B5EF4-FFF2-40B4-BE49-F238E27FC236}">
                  <a16:creationId xmlns:a16="http://schemas.microsoft.com/office/drawing/2014/main" id="{A9E0DBCD-E953-4AFC-AFC3-20D53A2CF73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01209" y="2048529"/>
              <a:ext cx="1164266" cy="1164266"/>
            </a:xfrm>
            <a:prstGeom prst="rect">
              <a:avLst/>
            </a:prstGeom>
          </p:spPr>
        </p:pic>
      </p:grpSp>
      <p:grpSp>
        <p:nvGrpSpPr>
          <p:cNvPr id="13" name="组合 12">
            <a:extLst>
              <a:ext uri="{FF2B5EF4-FFF2-40B4-BE49-F238E27FC236}">
                <a16:creationId xmlns:a16="http://schemas.microsoft.com/office/drawing/2014/main" id="{53052A69-98F0-4389-92AF-FAC2A78E6577}"/>
              </a:ext>
            </a:extLst>
          </p:cNvPr>
          <p:cNvGrpSpPr/>
          <p:nvPr/>
        </p:nvGrpSpPr>
        <p:grpSpPr>
          <a:xfrm>
            <a:off x="4245048" y="2048529"/>
            <a:ext cx="1164266" cy="1164266"/>
            <a:chOff x="4651743" y="2048529"/>
            <a:chExt cx="1164266" cy="1164266"/>
          </a:xfrm>
        </p:grpSpPr>
        <p:sp>
          <p:nvSpPr>
            <p:cNvPr id="6" name="椭圆 5">
              <a:extLst>
                <a:ext uri="{FF2B5EF4-FFF2-40B4-BE49-F238E27FC236}">
                  <a16:creationId xmlns:a16="http://schemas.microsoft.com/office/drawing/2014/main" id="{6976A1D7-555C-43EB-BCA5-0B6D6DB38D4E}"/>
                </a:ext>
              </a:extLst>
            </p:cNvPr>
            <p:cNvSpPr/>
            <p:nvPr/>
          </p:nvSpPr>
          <p:spPr>
            <a:xfrm>
              <a:off x="4734146" y="2130932"/>
              <a:ext cx="999461" cy="999461"/>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a16="http://schemas.microsoft.com/office/drawing/2014/main" id="{638B9388-C8CA-4804-B266-565A22312389}"/>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651743" y="2048529"/>
              <a:ext cx="1164266" cy="1164266"/>
            </a:xfrm>
            <a:prstGeom prst="rect">
              <a:avLst/>
            </a:prstGeom>
          </p:spPr>
        </p:pic>
      </p:grpSp>
      <p:grpSp>
        <p:nvGrpSpPr>
          <p:cNvPr id="15" name="组合 14">
            <a:extLst>
              <a:ext uri="{FF2B5EF4-FFF2-40B4-BE49-F238E27FC236}">
                <a16:creationId xmlns:a16="http://schemas.microsoft.com/office/drawing/2014/main" id="{B7AB8B01-B668-425C-936F-B15E4B1294E8}"/>
              </a:ext>
            </a:extLst>
          </p:cNvPr>
          <p:cNvGrpSpPr/>
          <p:nvPr/>
        </p:nvGrpSpPr>
        <p:grpSpPr>
          <a:xfrm>
            <a:off x="9332727" y="2048529"/>
            <a:ext cx="1164266" cy="1164266"/>
            <a:chOff x="9332727" y="2048529"/>
            <a:chExt cx="1164266" cy="1164266"/>
          </a:xfrm>
        </p:grpSpPr>
        <p:sp>
          <p:nvSpPr>
            <p:cNvPr id="9" name="椭圆 8">
              <a:extLst>
                <a:ext uri="{FF2B5EF4-FFF2-40B4-BE49-F238E27FC236}">
                  <a16:creationId xmlns:a16="http://schemas.microsoft.com/office/drawing/2014/main" id="{E08D8A66-0964-42DC-BD70-481B65071A31}"/>
                </a:ext>
              </a:extLst>
            </p:cNvPr>
            <p:cNvSpPr/>
            <p:nvPr/>
          </p:nvSpPr>
          <p:spPr>
            <a:xfrm>
              <a:off x="9491330" y="2130932"/>
              <a:ext cx="999461" cy="99946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a:extLst>
                <a:ext uri="{FF2B5EF4-FFF2-40B4-BE49-F238E27FC236}">
                  <a16:creationId xmlns:a16="http://schemas.microsoft.com/office/drawing/2014/main" id="{4C4CDC4C-6404-4379-BFBC-B0F53956F7A8}"/>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9332727" y="2048529"/>
              <a:ext cx="1164266" cy="1164266"/>
            </a:xfrm>
            <a:prstGeom prst="rect">
              <a:avLst/>
            </a:prstGeom>
          </p:spPr>
        </p:pic>
      </p:grpSp>
      <p:grpSp>
        <p:nvGrpSpPr>
          <p:cNvPr id="14" name="组合 13">
            <a:extLst>
              <a:ext uri="{FF2B5EF4-FFF2-40B4-BE49-F238E27FC236}">
                <a16:creationId xmlns:a16="http://schemas.microsoft.com/office/drawing/2014/main" id="{E848CEE7-AB7E-4414-B0E4-AADC9226F72E}"/>
              </a:ext>
            </a:extLst>
          </p:cNvPr>
          <p:cNvGrpSpPr/>
          <p:nvPr/>
        </p:nvGrpSpPr>
        <p:grpSpPr>
          <a:xfrm>
            <a:off x="6788887" y="2128734"/>
            <a:ext cx="1164266" cy="1003856"/>
            <a:chOff x="6912934" y="2128734"/>
            <a:chExt cx="1164266" cy="1003856"/>
          </a:xfrm>
        </p:grpSpPr>
        <p:sp>
          <p:nvSpPr>
            <p:cNvPr id="8" name="椭圆 7">
              <a:extLst>
                <a:ext uri="{FF2B5EF4-FFF2-40B4-BE49-F238E27FC236}">
                  <a16:creationId xmlns:a16="http://schemas.microsoft.com/office/drawing/2014/main" id="{024BE30A-F30B-493C-B870-C4A7AEB67652}"/>
                </a:ext>
              </a:extLst>
            </p:cNvPr>
            <p:cNvSpPr/>
            <p:nvPr/>
          </p:nvSpPr>
          <p:spPr>
            <a:xfrm>
              <a:off x="7040525" y="2130932"/>
              <a:ext cx="999461" cy="99946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a16="http://schemas.microsoft.com/office/drawing/2014/main" id="{3AE669FA-CD90-4CF0-A16B-04FC77F65CEE}"/>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6912934" y="2128734"/>
              <a:ext cx="1164266" cy="1003856"/>
            </a:xfrm>
            <a:prstGeom prst="rect">
              <a:avLst/>
            </a:prstGeom>
          </p:spPr>
        </p:pic>
      </p:grpSp>
      <p:sp>
        <p:nvSpPr>
          <p:cNvPr id="16" name="文本框 15">
            <a:extLst>
              <a:ext uri="{FF2B5EF4-FFF2-40B4-BE49-F238E27FC236}">
                <a16:creationId xmlns:a16="http://schemas.microsoft.com/office/drawing/2014/main" id="{A6CAEED7-2AD4-4595-B6E5-179B1EA516B0}"/>
              </a:ext>
            </a:extLst>
          </p:cNvPr>
          <p:cNvSpPr txBox="1"/>
          <p:nvPr/>
        </p:nvSpPr>
        <p:spPr>
          <a:xfrm>
            <a:off x="1650174" y="3520498"/>
            <a:ext cx="1334927" cy="369332"/>
          </a:xfrm>
          <a:prstGeom prst="rect">
            <a:avLst/>
          </a:prstGeom>
          <a:noFill/>
        </p:spPr>
        <p:txBody>
          <a:bodyPr wrap="square" rtlCol="0">
            <a:spAutoFit/>
          </a:bodyPr>
          <a:lstStyle/>
          <a:p>
            <a:pPr algn="ctr"/>
            <a:r>
              <a:rPr lang="zh-CN" altLang="en-US" b="1" dirty="0">
                <a:solidFill>
                  <a:srgbClr val="7788DA"/>
                </a:solidFill>
                <a:cs typeface="+mn-ea"/>
                <a:sym typeface="+mn-lt"/>
              </a:rPr>
              <a:t>添加标题</a:t>
            </a:r>
          </a:p>
        </p:txBody>
      </p:sp>
      <p:sp>
        <p:nvSpPr>
          <p:cNvPr id="17" name="文本框 16">
            <a:extLst>
              <a:ext uri="{FF2B5EF4-FFF2-40B4-BE49-F238E27FC236}">
                <a16:creationId xmlns:a16="http://schemas.microsoft.com/office/drawing/2014/main" id="{8348C4FC-BD10-4E88-B7EB-D0EA5A4CCBCD}"/>
              </a:ext>
            </a:extLst>
          </p:cNvPr>
          <p:cNvSpPr txBox="1"/>
          <p:nvPr/>
        </p:nvSpPr>
        <p:spPr>
          <a:xfrm>
            <a:off x="1360446" y="3892518"/>
            <a:ext cx="1914382"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8" name="文本框 17">
            <a:extLst>
              <a:ext uri="{FF2B5EF4-FFF2-40B4-BE49-F238E27FC236}">
                <a16:creationId xmlns:a16="http://schemas.microsoft.com/office/drawing/2014/main" id="{E781732C-FC06-4CFE-AEB2-C0A71C29DFB2}"/>
              </a:ext>
            </a:extLst>
          </p:cNvPr>
          <p:cNvSpPr txBox="1"/>
          <p:nvPr/>
        </p:nvSpPr>
        <p:spPr>
          <a:xfrm>
            <a:off x="4141737" y="3520498"/>
            <a:ext cx="1334927" cy="369332"/>
          </a:xfrm>
          <a:prstGeom prst="rect">
            <a:avLst/>
          </a:prstGeom>
          <a:noFill/>
        </p:spPr>
        <p:txBody>
          <a:bodyPr wrap="square" rtlCol="0">
            <a:spAutoFit/>
          </a:bodyPr>
          <a:lstStyle/>
          <a:p>
            <a:pPr algn="ctr"/>
            <a:r>
              <a:rPr lang="zh-CN" altLang="en-US" b="1" dirty="0">
                <a:solidFill>
                  <a:srgbClr val="EF8E9E"/>
                </a:solidFill>
                <a:cs typeface="+mn-ea"/>
                <a:sym typeface="+mn-lt"/>
              </a:rPr>
              <a:t>添加标题</a:t>
            </a:r>
          </a:p>
        </p:txBody>
      </p:sp>
      <p:sp>
        <p:nvSpPr>
          <p:cNvPr id="19" name="文本框 18">
            <a:extLst>
              <a:ext uri="{FF2B5EF4-FFF2-40B4-BE49-F238E27FC236}">
                <a16:creationId xmlns:a16="http://schemas.microsoft.com/office/drawing/2014/main" id="{F726CFAA-B4A4-40EB-83E7-A59E9D06C69A}"/>
              </a:ext>
            </a:extLst>
          </p:cNvPr>
          <p:cNvSpPr txBox="1"/>
          <p:nvPr/>
        </p:nvSpPr>
        <p:spPr>
          <a:xfrm>
            <a:off x="3852009" y="3892518"/>
            <a:ext cx="1914382"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0" name="文本框 19">
            <a:extLst>
              <a:ext uri="{FF2B5EF4-FFF2-40B4-BE49-F238E27FC236}">
                <a16:creationId xmlns:a16="http://schemas.microsoft.com/office/drawing/2014/main" id="{864C0C96-8F42-480C-9A00-7EE776673E6C}"/>
              </a:ext>
            </a:extLst>
          </p:cNvPr>
          <p:cNvSpPr txBox="1"/>
          <p:nvPr/>
        </p:nvSpPr>
        <p:spPr>
          <a:xfrm>
            <a:off x="6773817" y="3520498"/>
            <a:ext cx="1334927" cy="369332"/>
          </a:xfrm>
          <a:prstGeom prst="rect">
            <a:avLst/>
          </a:prstGeom>
          <a:noFill/>
        </p:spPr>
        <p:txBody>
          <a:bodyPr wrap="square" rtlCol="0">
            <a:spAutoFit/>
          </a:bodyPr>
          <a:lstStyle/>
          <a:p>
            <a:pPr algn="ctr"/>
            <a:r>
              <a:rPr lang="zh-CN" altLang="en-US" b="1" dirty="0">
                <a:solidFill>
                  <a:schemeClr val="accent2">
                    <a:lumMod val="60000"/>
                    <a:lumOff val="40000"/>
                  </a:schemeClr>
                </a:solidFill>
                <a:cs typeface="+mn-ea"/>
                <a:sym typeface="+mn-lt"/>
              </a:rPr>
              <a:t>添加标题</a:t>
            </a:r>
          </a:p>
        </p:txBody>
      </p:sp>
      <p:sp>
        <p:nvSpPr>
          <p:cNvPr id="21" name="文本框 20">
            <a:extLst>
              <a:ext uri="{FF2B5EF4-FFF2-40B4-BE49-F238E27FC236}">
                <a16:creationId xmlns:a16="http://schemas.microsoft.com/office/drawing/2014/main" id="{39104D67-1945-4F23-8082-4C18240F5DC0}"/>
              </a:ext>
            </a:extLst>
          </p:cNvPr>
          <p:cNvSpPr txBox="1"/>
          <p:nvPr/>
        </p:nvSpPr>
        <p:spPr>
          <a:xfrm>
            <a:off x="6484089" y="3892518"/>
            <a:ext cx="1914382"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2" name="文本框 21">
            <a:extLst>
              <a:ext uri="{FF2B5EF4-FFF2-40B4-BE49-F238E27FC236}">
                <a16:creationId xmlns:a16="http://schemas.microsoft.com/office/drawing/2014/main" id="{806F55EE-D31C-488C-BC79-9E1A457A2D54}"/>
              </a:ext>
            </a:extLst>
          </p:cNvPr>
          <p:cNvSpPr txBox="1"/>
          <p:nvPr/>
        </p:nvSpPr>
        <p:spPr>
          <a:xfrm>
            <a:off x="9265380" y="3520498"/>
            <a:ext cx="1334927" cy="369332"/>
          </a:xfrm>
          <a:prstGeom prst="rect">
            <a:avLst/>
          </a:prstGeom>
          <a:noFill/>
        </p:spPr>
        <p:txBody>
          <a:bodyPr wrap="square" rtlCol="0">
            <a:spAutoFit/>
          </a:bodyPr>
          <a:lstStyle/>
          <a:p>
            <a:pPr algn="ctr"/>
            <a:r>
              <a:rPr lang="zh-CN" altLang="en-US" b="1" dirty="0">
                <a:solidFill>
                  <a:srgbClr val="92D050"/>
                </a:solidFill>
                <a:cs typeface="+mn-ea"/>
                <a:sym typeface="+mn-lt"/>
              </a:rPr>
              <a:t>添加标题</a:t>
            </a:r>
          </a:p>
        </p:txBody>
      </p:sp>
      <p:sp>
        <p:nvSpPr>
          <p:cNvPr id="23" name="文本框 22">
            <a:extLst>
              <a:ext uri="{FF2B5EF4-FFF2-40B4-BE49-F238E27FC236}">
                <a16:creationId xmlns:a16="http://schemas.microsoft.com/office/drawing/2014/main" id="{EC3B9BF4-E86C-43AF-A331-1772A5D06471}"/>
              </a:ext>
            </a:extLst>
          </p:cNvPr>
          <p:cNvSpPr txBox="1"/>
          <p:nvPr/>
        </p:nvSpPr>
        <p:spPr>
          <a:xfrm>
            <a:off x="8975652" y="3892518"/>
            <a:ext cx="1914382"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36553847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800" decel="100000"/>
                                        <p:tgtEl>
                                          <p:spTgt spid="12"/>
                                        </p:tgtEl>
                                      </p:cBhvr>
                                    </p:animEffect>
                                    <p:anim calcmode="lin" valueType="num">
                                      <p:cBhvr>
                                        <p:cTn id="8" dur="800" decel="100000" fill="hold"/>
                                        <p:tgtEl>
                                          <p:spTgt spid="12"/>
                                        </p:tgtEl>
                                        <p:attrNameLst>
                                          <p:attrName>style.rotation</p:attrName>
                                        </p:attrNameLst>
                                      </p:cBhvr>
                                      <p:tavLst>
                                        <p:tav tm="0">
                                          <p:val>
                                            <p:fltVal val="-90"/>
                                          </p:val>
                                        </p:tav>
                                        <p:tav tm="100000">
                                          <p:val>
                                            <p:fltVal val="0"/>
                                          </p:val>
                                        </p:tav>
                                      </p:tavLst>
                                    </p:anim>
                                    <p:anim calcmode="lin" valueType="num">
                                      <p:cBhvr>
                                        <p:cTn id="9" dur="800" decel="100000" fill="hold"/>
                                        <p:tgtEl>
                                          <p:spTgt spid="12"/>
                                        </p:tgtEl>
                                        <p:attrNameLst>
                                          <p:attrName>ppt_x</p:attrName>
                                        </p:attrNameLst>
                                      </p:cBhvr>
                                      <p:tavLst>
                                        <p:tav tm="0">
                                          <p:val>
                                            <p:strVal val="#ppt_x+0.4"/>
                                          </p:val>
                                        </p:tav>
                                        <p:tav tm="100000">
                                          <p:val>
                                            <p:strVal val="#ppt_x-0.05"/>
                                          </p:val>
                                        </p:tav>
                                      </p:tavLst>
                                    </p:anim>
                                    <p:anim calcmode="lin" valueType="num">
                                      <p:cBhvr>
                                        <p:cTn id="10" dur="800" decel="100000" fill="hold"/>
                                        <p:tgtEl>
                                          <p:spTgt spid="1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800" decel="100000"/>
                                        <p:tgtEl>
                                          <p:spTgt spid="16"/>
                                        </p:tgtEl>
                                      </p:cBhvr>
                                    </p:animEffect>
                                    <p:anim calcmode="lin" valueType="num">
                                      <p:cBhvr>
                                        <p:cTn id="17" dur="800" decel="100000" fill="hold"/>
                                        <p:tgtEl>
                                          <p:spTgt spid="16"/>
                                        </p:tgtEl>
                                        <p:attrNameLst>
                                          <p:attrName>style.rotation</p:attrName>
                                        </p:attrNameLst>
                                      </p:cBhvr>
                                      <p:tavLst>
                                        <p:tav tm="0">
                                          <p:val>
                                            <p:fltVal val="-90"/>
                                          </p:val>
                                        </p:tav>
                                        <p:tav tm="100000">
                                          <p:val>
                                            <p:fltVal val="0"/>
                                          </p:val>
                                        </p:tav>
                                      </p:tavLst>
                                    </p:anim>
                                    <p:anim calcmode="lin" valueType="num">
                                      <p:cBhvr>
                                        <p:cTn id="18" dur="800" decel="100000" fill="hold"/>
                                        <p:tgtEl>
                                          <p:spTgt spid="16"/>
                                        </p:tgtEl>
                                        <p:attrNameLst>
                                          <p:attrName>ppt_x</p:attrName>
                                        </p:attrNameLst>
                                      </p:cBhvr>
                                      <p:tavLst>
                                        <p:tav tm="0">
                                          <p:val>
                                            <p:strVal val="#ppt_x+0.4"/>
                                          </p:val>
                                        </p:tav>
                                        <p:tav tm="100000">
                                          <p:val>
                                            <p:strVal val="#ppt_x-0.05"/>
                                          </p:val>
                                        </p:tav>
                                      </p:tavLst>
                                    </p:anim>
                                    <p:anim calcmode="lin" valueType="num">
                                      <p:cBhvr>
                                        <p:cTn id="19" dur="800" decel="100000" fill="hold"/>
                                        <p:tgtEl>
                                          <p:spTgt spid="1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800" decel="100000"/>
                                        <p:tgtEl>
                                          <p:spTgt spid="17"/>
                                        </p:tgtEl>
                                      </p:cBhvr>
                                    </p:animEffect>
                                    <p:anim calcmode="lin" valueType="num">
                                      <p:cBhvr>
                                        <p:cTn id="26" dur="800" decel="100000" fill="hold"/>
                                        <p:tgtEl>
                                          <p:spTgt spid="17"/>
                                        </p:tgtEl>
                                        <p:attrNameLst>
                                          <p:attrName>style.rotation</p:attrName>
                                        </p:attrNameLst>
                                      </p:cBhvr>
                                      <p:tavLst>
                                        <p:tav tm="0">
                                          <p:val>
                                            <p:fltVal val="-90"/>
                                          </p:val>
                                        </p:tav>
                                        <p:tav tm="100000">
                                          <p:val>
                                            <p:fltVal val="0"/>
                                          </p:val>
                                        </p:tav>
                                      </p:tavLst>
                                    </p:anim>
                                    <p:anim calcmode="lin" valueType="num">
                                      <p:cBhvr>
                                        <p:cTn id="27" dur="800" decel="100000" fill="hold"/>
                                        <p:tgtEl>
                                          <p:spTgt spid="17"/>
                                        </p:tgtEl>
                                        <p:attrNameLst>
                                          <p:attrName>ppt_x</p:attrName>
                                        </p:attrNameLst>
                                      </p:cBhvr>
                                      <p:tavLst>
                                        <p:tav tm="0">
                                          <p:val>
                                            <p:strVal val="#ppt_x+0.4"/>
                                          </p:val>
                                        </p:tav>
                                        <p:tav tm="100000">
                                          <p:val>
                                            <p:strVal val="#ppt_x-0.05"/>
                                          </p:val>
                                        </p:tav>
                                      </p:tavLst>
                                    </p:anim>
                                    <p:anim calcmode="lin" valueType="num">
                                      <p:cBhvr>
                                        <p:cTn id="28" dur="800" decel="100000" fill="hold"/>
                                        <p:tgtEl>
                                          <p:spTgt spid="17"/>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800" decel="100000"/>
                                        <p:tgtEl>
                                          <p:spTgt spid="13"/>
                                        </p:tgtEl>
                                      </p:cBhvr>
                                    </p:animEffect>
                                    <p:anim calcmode="lin" valueType="num">
                                      <p:cBhvr>
                                        <p:cTn id="35" dur="800" decel="100000" fill="hold"/>
                                        <p:tgtEl>
                                          <p:spTgt spid="13"/>
                                        </p:tgtEl>
                                        <p:attrNameLst>
                                          <p:attrName>style.rotation</p:attrName>
                                        </p:attrNameLst>
                                      </p:cBhvr>
                                      <p:tavLst>
                                        <p:tav tm="0">
                                          <p:val>
                                            <p:fltVal val="-90"/>
                                          </p:val>
                                        </p:tav>
                                        <p:tav tm="100000">
                                          <p:val>
                                            <p:fltVal val="0"/>
                                          </p:val>
                                        </p:tav>
                                      </p:tavLst>
                                    </p:anim>
                                    <p:anim calcmode="lin" valueType="num">
                                      <p:cBhvr>
                                        <p:cTn id="36" dur="800" decel="100000" fill="hold"/>
                                        <p:tgtEl>
                                          <p:spTgt spid="13"/>
                                        </p:tgtEl>
                                        <p:attrNameLst>
                                          <p:attrName>ppt_x</p:attrName>
                                        </p:attrNameLst>
                                      </p:cBhvr>
                                      <p:tavLst>
                                        <p:tav tm="0">
                                          <p:val>
                                            <p:strVal val="#ppt_x+0.4"/>
                                          </p:val>
                                        </p:tav>
                                        <p:tav tm="100000">
                                          <p:val>
                                            <p:strVal val="#ppt_x-0.05"/>
                                          </p:val>
                                        </p:tav>
                                      </p:tavLst>
                                    </p:anim>
                                    <p:anim calcmode="lin" valueType="num">
                                      <p:cBhvr>
                                        <p:cTn id="37" dur="800" decel="100000" fill="hold"/>
                                        <p:tgtEl>
                                          <p:spTgt spid="13"/>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3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800" decel="100000"/>
                                        <p:tgtEl>
                                          <p:spTgt spid="18"/>
                                        </p:tgtEl>
                                      </p:cBhvr>
                                    </p:animEffect>
                                    <p:anim calcmode="lin" valueType="num">
                                      <p:cBhvr>
                                        <p:cTn id="44" dur="800" decel="100000" fill="hold"/>
                                        <p:tgtEl>
                                          <p:spTgt spid="18"/>
                                        </p:tgtEl>
                                        <p:attrNameLst>
                                          <p:attrName>style.rotation</p:attrName>
                                        </p:attrNameLst>
                                      </p:cBhvr>
                                      <p:tavLst>
                                        <p:tav tm="0">
                                          <p:val>
                                            <p:fltVal val="-90"/>
                                          </p:val>
                                        </p:tav>
                                        <p:tav tm="100000">
                                          <p:val>
                                            <p:fltVal val="0"/>
                                          </p:val>
                                        </p:tav>
                                      </p:tavLst>
                                    </p:anim>
                                    <p:anim calcmode="lin" valueType="num">
                                      <p:cBhvr>
                                        <p:cTn id="45" dur="800" decel="100000" fill="hold"/>
                                        <p:tgtEl>
                                          <p:spTgt spid="18"/>
                                        </p:tgtEl>
                                        <p:attrNameLst>
                                          <p:attrName>ppt_x</p:attrName>
                                        </p:attrNameLst>
                                      </p:cBhvr>
                                      <p:tavLst>
                                        <p:tav tm="0">
                                          <p:val>
                                            <p:strVal val="#ppt_x+0.4"/>
                                          </p:val>
                                        </p:tav>
                                        <p:tav tm="100000">
                                          <p:val>
                                            <p:strVal val="#ppt_x-0.05"/>
                                          </p:val>
                                        </p:tav>
                                      </p:tavLst>
                                    </p:anim>
                                    <p:anim calcmode="lin" valueType="num">
                                      <p:cBhvr>
                                        <p:cTn id="46" dur="800" decel="100000" fill="hold"/>
                                        <p:tgtEl>
                                          <p:spTgt spid="18"/>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par>
                          <p:cTn id="49" fill="hold">
                            <p:stCondLst>
                              <p:cond delay="5000"/>
                            </p:stCondLst>
                            <p:childTnLst>
                              <p:par>
                                <p:cTn id="50" presetID="3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800" decel="100000"/>
                                        <p:tgtEl>
                                          <p:spTgt spid="19"/>
                                        </p:tgtEl>
                                      </p:cBhvr>
                                    </p:animEffect>
                                    <p:anim calcmode="lin" valueType="num">
                                      <p:cBhvr>
                                        <p:cTn id="53" dur="800" decel="100000" fill="hold"/>
                                        <p:tgtEl>
                                          <p:spTgt spid="19"/>
                                        </p:tgtEl>
                                        <p:attrNameLst>
                                          <p:attrName>style.rotation</p:attrName>
                                        </p:attrNameLst>
                                      </p:cBhvr>
                                      <p:tavLst>
                                        <p:tav tm="0">
                                          <p:val>
                                            <p:fltVal val="-90"/>
                                          </p:val>
                                        </p:tav>
                                        <p:tav tm="100000">
                                          <p:val>
                                            <p:fltVal val="0"/>
                                          </p:val>
                                        </p:tav>
                                      </p:tavLst>
                                    </p:anim>
                                    <p:anim calcmode="lin" valueType="num">
                                      <p:cBhvr>
                                        <p:cTn id="54" dur="800" decel="100000" fill="hold"/>
                                        <p:tgtEl>
                                          <p:spTgt spid="19"/>
                                        </p:tgtEl>
                                        <p:attrNameLst>
                                          <p:attrName>ppt_x</p:attrName>
                                        </p:attrNameLst>
                                      </p:cBhvr>
                                      <p:tavLst>
                                        <p:tav tm="0">
                                          <p:val>
                                            <p:strVal val="#ppt_x+0.4"/>
                                          </p:val>
                                        </p:tav>
                                        <p:tav tm="100000">
                                          <p:val>
                                            <p:strVal val="#ppt_x-0.05"/>
                                          </p:val>
                                        </p:tav>
                                      </p:tavLst>
                                    </p:anim>
                                    <p:anim calcmode="lin" valueType="num">
                                      <p:cBhvr>
                                        <p:cTn id="55" dur="800" decel="100000" fill="hold"/>
                                        <p:tgtEl>
                                          <p:spTgt spid="19"/>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childTnLst>
                          </p:cTn>
                        </p:par>
                        <p:par>
                          <p:cTn id="58" fill="hold">
                            <p:stCondLst>
                              <p:cond delay="6000"/>
                            </p:stCondLst>
                            <p:childTnLst>
                              <p:par>
                                <p:cTn id="59" presetID="30" presetClass="entr" presetSubtype="0"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800" decel="100000"/>
                                        <p:tgtEl>
                                          <p:spTgt spid="14"/>
                                        </p:tgtEl>
                                      </p:cBhvr>
                                    </p:animEffect>
                                    <p:anim calcmode="lin" valueType="num">
                                      <p:cBhvr>
                                        <p:cTn id="62" dur="800" decel="100000" fill="hold"/>
                                        <p:tgtEl>
                                          <p:spTgt spid="14"/>
                                        </p:tgtEl>
                                        <p:attrNameLst>
                                          <p:attrName>style.rotation</p:attrName>
                                        </p:attrNameLst>
                                      </p:cBhvr>
                                      <p:tavLst>
                                        <p:tav tm="0">
                                          <p:val>
                                            <p:fltVal val="-90"/>
                                          </p:val>
                                        </p:tav>
                                        <p:tav tm="100000">
                                          <p:val>
                                            <p:fltVal val="0"/>
                                          </p:val>
                                        </p:tav>
                                      </p:tavLst>
                                    </p:anim>
                                    <p:anim calcmode="lin" valueType="num">
                                      <p:cBhvr>
                                        <p:cTn id="63" dur="800" decel="100000" fill="hold"/>
                                        <p:tgtEl>
                                          <p:spTgt spid="14"/>
                                        </p:tgtEl>
                                        <p:attrNameLst>
                                          <p:attrName>ppt_x</p:attrName>
                                        </p:attrNameLst>
                                      </p:cBhvr>
                                      <p:tavLst>
                                        <p:tav tm="0">
                                          <p:val>
                                            <p:strVal val="#ppt_x+0.4"/>
                                          </p:val>
                                        </p:tav>
                                        <p:tav tm="100000">
                                          <p:val>
                                            <p:strVal val="#ppt_x-0.05"/>
                                          </p:val>
                                        </p:tav>
                                      </p:tavLst>
                                    </p:anim>
                                    <p:anim calcmode="lin" valueType="num">
                                      <p:cBhvr>
                                        <p:cTn id="64" dur="800" decel="100000" fill="hold"/>
                                        <p:tgtEl>
                                          <p:spTgt spid="14"/>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par>
                          <p:cTn id="67" fill="hold">
                            <p:stCondLst>
                              <p:cond delay="7000"/>
                            </p:stCondLst>
                            <p:childTnLst>
                              <p:par>
                                <p:cTn id="68" presetID="30"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800" decel="100000"/>
                                        <p:tgtEl>
                                          <p:spTgt spid="20"/>
                                        </p:tgtEl>
                                      </p:cBhvr>
                                    </p:animEffect>
                                    <p:anim calcmode="lin" valueType="num">
                                      <p:cBhvr>
                                        <p:cTn id="71" dur="800" decel="100000" fill="hold"/>
                                        <p:tgtEl>
                                          <p:spTgt spid="20"/>
                                        </p:tgtEl>
                                        <p:attrNameLst>
                                          <p:attrName>style.rotation</p:attrName>
                                        </p:attrNameLst>
                                      </p:cBhvr>
                                      <p:tavLst>
                                        <p:tav tm="0">
                                          <p:val>
                                            <p:fltVal val="-90"/>
                                          </p:val>
                                        </p:tav>
                                        <p:tav tm="100000">
                                          <p:val>
                                            <p:fltVal val="0"/>
                                          </p:val>
                                        </p:tav>
                                      </p:tavLst>
                                    </p:anim>
                                    <p:anim calcmode="lin" valueType="num">
                                      <p:cBhvr>
                                        <p:cTn id="72" dur="800" decel="100000" fill="hold"/>
                                        <p:tgtEl>
                                          <p:spTgt spid="20"/>
                                        </p:tgtEl>
                                        <p:attrNameLst>
                                          <p:attrName>ppt_x</p:attrName>
                                        </p:attrNameLst>
                                      </p:cBhvr>
                                      <p:tavLst>
                                        <p:tav tm="0">
                                          <p:val>
                                            <p:strVal val="#ppt_x+0.4"/>
                                          </p:val>
                                        </p:tav>
                                        <p:tav tm="100000">
                                          <p:val>
                                            <p:strVal val="#ppt_x-0.05"/>
                                          </p:val>
                                        </p:tav>
                                      </p:tavLst>
                                    </p:anim>
                                    <p:anim calcmode="lin" valueType="num">
                                      <p:cBhvr>
                                        <p:cTn id="73" dur="800" decel="100000" fill="hold"/>
                                        <p:tgtEl>
                                          <p:spTgt spid="20"/>
                                        </p:tgtEl>
                                        <p:attrNameLst>
                                          <p:attrName>ppt_y</p:attrName>
                                        </p:attrNameLst>
                                      </p:cBhvr>
                                      <p:tavLst>
                                        <p:tav tm="0">
                                          <p:val>
                                            <p:strVal val="#ppt_y-0.4"/>
                                          </p:val>
                                        </p:tav>
                                        <p:tav tm="100000">
                                          <p:val>
                                            <p:strVal val="#ppt_y+0.1"/>
                                          </p:val>
                                        </p:tav>
                                      </p:tavLst>
                                    </p:anim>
                                    <p:anim calcmode="lin" valueType="num">
                                      <p:cBhvr>
                                        <p:cTn id="74"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75"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childTnLst>
                          </p:cTn>
                        </p:par>
                        <p:par>
                          <p:cTn id="76" fill="hold">
                            <p:stCondLst>
                              <p:cond delay="8000"/>
                            </p:stCondLst>
                            <p:childTnLst>
                              <p:par>
                                <p:cTn id="77" presetID="3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800" decel="100000"/>
                                        <p:tgtEl>
                                          <p:spTgt spid="21"/>
                                        </p:tgtEl>
                                      </p:cBhvr>
                                    </p:animEffect>
                                    <p:anim calcmode="lin" valueType="num">
                                      <p:cBhvr>
                                        <p:cTn id="80" dur="800" decel="100000" fill="hold"/>
                                        <p:tgtEl>
                                          <p:spTgt spid="21"/>
                                        </p:tgtEl>
                                        <p:attrNameLst>
                                          <p:attrName>style.rotation</p:attrName>
                                        </p:attrNameLst>
                                      </p:cBhvr>
                                      <p:tavLst>
                                        <p:tav tm="0">
                                          <p:val>
                                            <p:fltVal val="-90"/>
                                          </p:val>
                                        </p:tav>
                                        <p:tav tm="100000">
                                          <p:val>
                                            <p:fltVal val="0"/>
                                          </p:val>
                                        </p:tav>
                                      </p:tavLst>
                                    </p:anim>
                                    <p:anim calcmode="lin" valueType="num">
                                      <p:cBhvr>
                                        <p:cTn id="81" dur="800" decel="100000" fill="hold"/>
                                        <p:tgtEl>
                                          <p:spTgt spid="21"/>
                                        </p:tgtEl>
                                        <p:attrNameLst>
                                          <p:attrName>ppt_x</p:attrName>
                                        </p:attrNameLst>
                                      </p:cBhvr>
                                      <p:tavLst>
                                        <p:tav tm="0">
                                          <p:val>
                                            <p:strVal val="#ppt_x+0.4"/>
                                          </p:val>
                                        </p:tav>
                                        <p:tav tm="100000">
                                          <p:val>
                                            <p:strVal val="#ppt_x-0.05"/>
                                          </p:val>
                                        </p:tav>
                                      </p:tavLst>
                                    </p:anim>
                                    <p:anim calcmode="lin" valueType="num">
                                      <p:cBhvr>
                                        <p:cTn id="82" dur="800" decel="100000" fill="hold"/>
                                        <p:tgtEl>
                                          <p:spTgt spid="21"/>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par>
                          <p:cTn id="85" fill="hold">
                            <p:stCondLst>
                              <p:cond delay="9000"/>
                            </p:stCondLst>
                            <p:childTnLst>
                              <p:par>
                                <p:cTn id="86" presetID="30" presetClass="entr" presetSubtype="0" fill="hold"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800" decel="100000"/>
                                        <p:tgtEl>
                                          <p:spTgt spid="15"/>
                                        </p:tgtEl>
                                      </p:cBhvr>
                                    </p:animEffect>
                                    <p:anim calcmode="lin" valueType="num">
                                      <p:cBhvr>
                                        <p:cTn id="89" dur="800" decel="100000" fill="hold"/>
                                        <p:tgtEl>
                                          <p:spTgt spid="15"/>
                                        </p:tgtEl>
                                        <p:attrNameLst>
                                          <p:attrName>style.rotation</p:attrName>
                                        </p:attrNameLst>
                                      </p:cBhvr>
                                      <p:tavLst>
                                        <p:tav tm="0">
                                          <p:val>
                                            <p:fltVal val="-90"/>
                                          </p:val>
                                        </p:tav>
                                        <p:tav tm="100000">
                                          <p:val>
                                            <p:fltVal val="0"/>
                                          </p:val>
                                        </p:tav>
                                      </p:tavLst>
                                    </p:anim>
                                    <p:anim calcmode="lin" valueType="num">
                                      <p:cBhvr>
                                        <p:cTn id="90" dur="800" decel="100000" fill="hold"/>
                                        <p:tgtEl>
                                          <p:spTgt spid="15"/>
                                        </p:tgtEl>
                                        <p:attrNameLst>
                                          <p:attrName>ppt_x</p:attrName>
                                        </p:attrNameLst>
                                      </p:cBhvr>
                                      <p:tavLst>
                                        <p:tav tm="0">
                                          <p:val>
                                            <p:strVal val="#ppt_x+0.4"/>
                                          </p:val>
                                        </p:tav>
                                        <p:tav tm="100000">
                                          <p:val>
                                            <p:strVal val="#ppt_x-0.05"/>
                                          </p:val>
                                        </p:tav>
                                      </p:tavLst>
                                    </p:anim>
                                    <p:anim calcmode="lin" valueType="num">
                                      <p:cBhvr>
                                        <p:cTn id="91" dur="800" decel="100000" fill="hold"/>
                                        <p:tgtEl>
                                          <p:spTgt spid="15"/>
                                        </p:tgtEl>
                                        <p:attrNameLst>
                                          <p:attrName>ppt_y</p:attrName>
                                        </p:attrNameLst>
                                      </p:cBhvr>
                                      <p:tavLst>
                                        <p:tav tm="0">
                                          <p:val>
                                            <p:strVal val="#ppt_y-0.4"/>
                                          </p:val>
                                        </p:tav>
                                        <p:tav tm="100000">
                                          <p:val>
                                            <p:strVal val="#ppt_y+0.1"/>
                                          </p:val>
                                        </p:tav>
                                      </p:tavLst>
                                    </p:anim>
                                    <p:anim calcmode="lin" valueType="num">
                                      <p:cBhvr>
                                        <p:cTn id="92"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93"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par>
                          <p:cTn id="94" fill="hold">
                            <p:stCondLst>
                              <p:cond delay="10000"/>
                            </p:stCondLst>
                            <p:childTnLst>
                              <p:par>
                                <p:cTn id="95" presetID="30" presetClass="entr" presetSubtype="0"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800" decel="100000"/>
                                        <p:tgtEl>
                                          <p:spTgt spid="22"/>
                                        </p:tgtEl>
                                      </p:cBhvr>
                                    </p:animEffect>
                                    <p:anim calcmode="lin" valueType="num">
                                      <p:cBhvr>
                                        <p:cTn id="98" dur="800" decel="100000" fill="hold"/>
                                        <p:tgtEl>
                                          <p:spTgt spid="22"/>
                                        </p:tgtEl>
                                        <p:attrNameLst>
                                          <p:attrName>style.rotation</p:attrName>
                                        </p:attrNameLst>
                                      </p:cBhvr>
                                      <p:tavLst>
                                        <p:tav tm="0">
                                          <p:val>
                                            <p:fltVal val="-90"/>
                                          </p:val>
                                        </p:tav>
                                        <p:tav tm="100000">
                                          <p:val>
                                            <p:fltVal val="0"/>
                                          </p:val>
                                        </p:tav>
                                      </p:tavLst>
                                    </p:anim>
                                    <p:anim calcmode="lin" valueType="num">
                                      <p:cBhvr>
                                        <p:cTn id="99" dur="800" decel="100000" fill="hold"/>
                                        <p:tgtEl>
                                          <p:spTgt spid="22"/>
                                        </p:tgtEl>
                                        <p:attrNameLst>
                                          <p:attrName>ppt_x</p:attrName>
                                        </p:attrNameLst>
                                      </p:cBhvr>
                                      <p:tavLst>
                                        <p:tav tm="0">
                                          <p:val>
                                            <p:strVal val="#ppt_x+0.4"/>
                                          </p:val>
                                        </p:tav>
                                        <p:tav tm="100000">
                                          <p:val>
                                            <p:strVal val="#ppt_x-0.05"/>
                                          </p:val>
                                        </p:tav>
                                      </p:tavLst>
                                    </p:anim>
                                    <p:anim calcmode="lin" valueType="num">
                                      <p:cBhvr>
                                        <p:cTn id="100" dur="800" decel="100000" fill="hold"/>
                                        <p:tgtEl>
                                          <p:spTgt spid="22"/>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par>
                          <p:cTn id="103" fill="hold">
                            <p:stCondLst>
                              <p:cond delay="11000"/>
                            </p:stCondLst>
                            <p:childTnLst>
                              <p:par>
                                <p:cTn id="104" presetID="30" presetClass="entr" presetSubtype="0" fill="hold" grpId="0"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800" decel="100000"/>
                                        <p:tgtEl>
                                          <p:spTgt spid="23"/>
                                        </p:tgtEl>
                                      </p:cBhvr>
                                    </p:animEffect>
                                    <p:anim calcmode="lin" valueType="num">
                                      <p:cBhvr>
                                        <p:cTn id="107" dur="800" decel="100000" fill="hold"/>
                                        <p:tgtEl>
                                          <p:spTgt spid="23"/>
                                        </p:tgtEl>
                                        <p:attrNameLst>
                                          <p:attrName>style.rotation</p:attrName>
                                        </p:attrNameLst>
                                      </p:cBhvr>
                                      <p:tavLst>
                                        <p:tav tm="0">
                                          <p:val>
                                            <p:fltVal val="-90"/>
                                          </p:val>
                                        </p:tav>
                                        <p:tav tm="100000">
                                          <p:val>
                                            <p:fltVal val="0"/>
                                          </p:val>
                                        </p:tav>
                                      </p:tavLst>
                                    </p:anim>
                                    <p:anim calcmode="lin" valueType="num">
                                      <p:cBhvr>
                                        <p:cTn id="108" dur="800" decel="100000" fill="hold"/>
                                        <p:tgtEl>
                                          <p:spTgt spid="23"/>
                                        </p:tgtEl>
                                        <p:attrNameLst>
                                          <p:attrName>ppt_x</p:attrName>
                                        </p:attrNameLst>
                                      </p:cBhvr>
                                      <p:tavLst>
                                        <p:tav tm="0">
                                          <p:val>
                                            <p:strVal val="#ppt_x+0.4"/>
                                          </p:val>
                                        </p:tav>
                                        <p:tav tm="100000">
                                          <p:val>
                                            <p:strVal val="#ppt_x-0.05"/>
                                          </p:val>
                                        </p:tav>
                                      </p:tavLst>
                                    </p:anim>
                                    <p:anim calcmode="lin" valueType="num">
                                      <p:cBhvr>
                                        <p:cTn id="109" dur="800" decel="100000" fill="hold"/>
                                        <p:tgtEl>
                                          <p:spTgt spid="23"/>
                                        </p:tgtEl>
                                        <p:attrNameLst>
                                          <p:attrName>ppt_y</p:attrName>
                                        </p:attrNameLst>
                                      </p:cBhvr>
                                      <p:tavLst>
                                        <p:tav tm="0">
                                          <p:val>
                                            <p:strVal val="#ppt_y-0.4"/>
                                          </p:val>
                                        </p:tav>
                                        <p:tav tm="100000">
                                          <p:val>
                                            <p:strVal val="#ppt_y+0.1"/>
                                          </p:val>
                                        </p:tav>
                                      </p:tavLst>
                                    </p:anim>
                                    <p:anim calcmode="lin" valueType="num">
                                      <p:cBhvr>
                                        <p:cTn id="110"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111"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2905ED8-9B2C-4704-A321-BA23224543A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076891" y="669850"/>
            <a:ext cx="7896251" cy="5241852"/>
          </a:xfrm>
          <a:prstGeom prst="rect">
            <a:avLst/>
          </a:prstGeom>
        </p:spPr>
      </p:pic>
      <p:sp>
        <p:nvSpPr>
          <p:cNvPr id="4" name="文本框 3">
            <a:extLst>
              <a:ext uri="{FF2B5EF4-FFF2-40B4-BE49-F238E27FC236}">
                <a16:creationId xmlns:a16="http://schemas.microsoft.com/office/drawing/2014/main" id="{F7F11DC6-BC6D-4C0C-8221-12E5384D2E06}"/>
              </a:ext>
            </a:extLst>
          </p:cNvPr>
          <p:cNvSpPr txBox="1"/>
          <p:nvPr/>
        </p:nvSpPr>
        <p:spPr>
          <a:xfrm>
            <a:off x="218857" y="3429000"/>
            <a:ext cx="5022993" cy="923330"/>
          </a:xfrm>
          <a:prstGeom prst="rect">
            <a:avLst/>
          </a:prstGeom>
          <a:noFill/>
        </p:spPr>
        <p:txBody>
          <a:bodyPr wrap="square" rtlCol="0">
            <a:spAutoFit/>
          </a:bodyPr>
          <a:lstStyle>
            <a:defPPr>
              <a:defRPr lang="zh-CN"/>
            </a:defPPr>
            <a:lvl1pPr algn="dist">
              <a:defRPr sz="5400" b="1">
                <a:solidFill>
                  <a:schemeClr val="tx1">
                    <a:lumMod val="75000"/>
                    <a:lumOff val="25000"/>
                  </a:schemeClr>
                </a:solidFill>
                <a:cs typeface="+mn-ea"/>
              </a:defRPr>
            </a:lvl1pPr>
          </a:lstStyle>
          <a:p>
            <a:r>
              <a:rPr lang="zh-CN" altLang="en-US" dirty="0">
                <a:sym typeface="+mn-lt"/>
              </a:rPr>
              <a:t>下半年工作计划</a:t>
            </a:r>
          </a:p>
        </p:txBody>
      </p:sp>
      <p:sp>
        <p:nvSpPr>
          <p:cNvPr id="5" name="矩形: 圆角 4">
            <a:extLst>
              <a:ext uri="{FF2B5EF4-FFF2-40B4-BE49-F238E27FC236}">
                <a16:creationId xmlns:a16="http://schemas.microsoft.com/office/drawing/2014/main" id="{2B106FFB-313B-4124-9E54-7FE7CE49CE40}"/>
              </a:ext>
            </a:extLst>
          </p:cNvPr>
          <p:cNvSpPr/>
          <p:nvPr/>
        </p:nvSpPr>
        <p:spPr>
          <a:xfrm>
            <a:off x="1696686" y="2503968"/>
            <a:ext cx="2067335" cy="579474"/>
          </a:xfrm>
          <a:prstGeom prst="roundRect">
            <a:avLst>
              <a:gd name="adj" fmla="val 50000"/>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PART  03</a:t>
            </a:r>
            <a:endParaRPr lang="zh-CN" altLang="en-US" sz="2800" dirty="0">
              <a:cs typeface="+mn-ea"/>
              <a:sym typeface="+mn-lt"/>
            </a:endParaRPr>
          </a:p>
        </p:txBody>
      </p:sp>
    </p:spTree>
    <p:extLst>
      <p:ext uri="{BB962C8B-B14F-4D97-AF65-F5344CB8AC3E}">
        <p14:creationId xmlns:p14="http://schemas.microsoft.com/office/powerpoint/2010/main" val="154691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114495-DEF1-4A99-A572-12F34600321A}"/>
              </a:ext>
            </a:extLst>
          </p:cNvPr>
          <p:cNvSpPr/>
          <p:nvPr/>
        </p:nvSpPr>
        <p:spPr>
          <a:xfrm>
            <a:off x="0" y="0"/>
            <a:ext cx="6096000" cy="6858000"/>
          </a:xfrm>
          <a:prstGeom prst="rect">
            <a:avLst/>
          </a:prstGeom>
          <a:solidFill>
            <a:srgbClr val="7788D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E39E91A4-7E44-4DB5-877B-AFFEC4B6CB11}"/>
              </a:ext>
            </a:extLst>
          </p:cNvPr>
          <p:cNvSpPr txBox="1"/>
          <p:nvPr/>
        </p:nvSpPr>
        <p:spPr>
          <a:xfrm>
            <a:off x="4423144" y="180754"/>
            <a:ext cx="3317357"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下半年工作计划</a:t>
            </a:r>
          </a:p>
        </p:txBody>
      </p:sp>
      <p:pic>
        <p:nvPicPr>
          <p:cNvPr id="4" name="图片 3">
            <a:extLst>
              <a:ext uri="{FF2B5EF4-FFF2-40B4-BE49-F238E27FC236}">
                <a16:creationId xmlns:a16="http://schemas.microsoft.com/office/drawing/2014/main" id="{2A791C93-6F97-4C0F-BAB2-E26A248A659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4201" y="2073348"/>
            <a:ext cx="4657061" cy="3104707"/>
          </a:xfrm>
          <a:prstGeom prst="rect">
            <a:avLst/>
          </a:prstGeom>
        </p:spPr>
      </p:pic>
      <p:grpSp>
        <p:nvGrpSpPr>
          <p:cNvPr id="3" name="组合 2">
            <a:extLst>
              <a:ext uri="{FF2B5EF4-FFF2-40B4-BE49-F238E27FC236}">
                <a16:creationId xmlns:a16="http://schemas.microsoft.com/office/drawing/2014/main" id="{1B0D4ED6-0415-4BD8-B30C-10F1FD6762AB}"/>
              </a:ext>
            </a:extLst>
          </p:cNvPr>
          <p:cNvGrpSpPr/>
          <p:nvPr/>
        </p:nvGrpSpPr>
        <p:grpSpPr>
          <a:xfrm>
            <a:off x="1021613" y="1794581"/>
            <a:ext cx="680484" cy="680484"/>
            <a:chOff x="1021613" y="1794581"/>
            <a:chExt cx="680484" cy="680484"/>
          </a:xfrm>
        </p:grpSpPr>
        <p:sp>
          <p:nvSpPr>
            <p:cNvPr id="6" name="椭圆 5">
              <a:extLst>
                <a:ext uri="{FF2B5EF4-FFF2-40B4-BE49-F238E27FC236}">
                  <a16:creationId xmlns:a16="http://schemas.microsoft.com/office/drawing/2014/main" id="{5FF07800-9845-45E6-B827-B43BA89FD8A4}"/>
                </a:ext>
              </a:extLst>
            </p:cNvPr>
            <p:cNvSpPr/>
            <p:nvPr/>
          </p:nvSpPr>
          <p:spPr>
            <a:xfrm>
              <a:off x="1021613" y="1794581"/>
              <a:ext cx="680484" cy="680484"/>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gears_359001">
              <a:extLst>
                <a:ext uri="{FF2B5EF4-FFF2-40B4-BE49-F238E27FC236}">
                  <a16:creationId xmlns:a16="http://schemas.microsoft.com/office/drawing/2014/main" id="{B557BECB-FBB4-4E79-931C-C69DB302E729}"/>
                </a:ext>
              </a:extLst>
            </p:cNvPr>
            <p:cNvSpPr>
              <a:spLocks noChangeAspect="1"/>
            </p:cNvSpPr>
            <p:nvPr/>
          </p:nvSpPr>
          <p:spPr bwMode="auto">
            <a:xfrm>
              <a:off x="1147410" y="1931559"/>
              <a:ext cx="428889" cy="406525"/>
            </a:xfrm>
            <a:custGeom>
              <a:avLst/>
              <a:gdLst>
                <a:gd name="connsiteX0" fmla="*/ 0 w 607639"/>
                <a:gd name="connsiteY0" fmla="*/ 428120 h 575955"/>
                <a:gd name="connsiteX1" fmla="*/ 184310 w 607639"/>
                <a:gd name="connsiteY1" fmla="*/ 483558 h 575955"/>
                <a:gd name="connsiteX2" fmla="*/ 229075 w 607639"/>
                <a:gd name="connsiteY2" fmla="*/ 480982 h 575955"/>
                <a:gd name="connsiteX3" fmla="*/ 230677 w 607639"/>
                <a:gd name="connsiteY3" fmla="*/ 483825 h 575955"/>
                <a:gd name="connsiteX4" fmla="*/ 253817 w 607639"/>
                <a:gd name="connsiteY4" fmla="*/ 523804 h 575955"/>
                <a:gd name="connsiteX5" fmla="*/ 293865 w 607639"/>
                <a:gd name="connsiteY5" fmla="*/ 500705 h 575955"/>
                <a:gd name="connsiteX6" fmla="*/ 300806 w 607639"/>
                <a:gd name="connsiteY6" fmla="*/ 496707 h 575955"/>
                <a:gd name="connsiteX7" fmla="*/ 346194 w 607639"/>
                <a:gd name="connsiteY7" fmla="*/ 524959 h 575955"/>
                <a:gd name="connsiteX8" fmla="*/ 319495 w 607639"/>
                <a:gd name="connsiteY8" fmla="*/ 544327 h 575955"/>
                <a:gd name="connsiteX9" fmla="*/ 184310 w 607639"/>
                <a:gd name="connsiteY9" fmla="*/ 575955 h 575955"/>
                <a:gd name="connsiteX10" fmla="*/ 49125 w 607639"/>
                <a:gd name="connsiteY10" fmla="*/ 544327 h 575955"/>
                <a:gd name="connsiteX11" fmla="*/ 0 w 607639"/>
                <a:gd name="connsiteY11" fmla="*/ 480715 h 575955"/>
                <a:gd name="connsiteX12" fmla="*/ 0 w 607639"/>
                <a:gd name="connsiteY12" fmla="*/ 293905 h 575955"/>
                <a:gd name="connsiteX13" fmla="*/ 184321 w 607639"/>
                <a:gd name="connsiteY13" fmla="*/ 349369 h 575955"/>
                <a:gd name="connsiteX14" fmla="*/ 228644 w 607639"/>
                <a:gd name="connsiteY14" fmla="*/ 346880 h 575955"/>
                <a:gd name="connsiteX15" fmla="*/ 231314 w 607639"/>
                <a:gd name="connsiteY15" fmla="*/ 376746 h 575955"/>
                <a:gd name="connsiteX16" fmla="*/ 224461 w 607639"/>
                <a:gd name="connsiteY16" fmla="*/ 380657 h 575955"/>
                <a:gd name="connsiteX17" fmla="*/ 184410 w 607639"/>
                <a:gd name="connsiteY17" fmla="*/ 403767 h 575955"/>
                <a:gd name="connsiteX18" fmla="*/ 203545 w 607639"/>
                <a:gd name="connsiteY18" fmla="*/ 436832 h 575955"/>
                <a:gd name="connsiteX19" fmla="*/ 184321 w 607639"/>
                <a:gd name="connsiteY19" fmla="*/ 437365 h 575955"/>
                <a:gd name="connsiteX20" fmla="*/ 49128 w 607639"/>
                <a:gd name="connsiteY20" fmla="*/ 405722 h 575955"/>
                <a:gd name="connsiteX21" fmla="*/ 0 w 607639"/>
                <a:gd name="connsiteY21" fmla="*/ 342081 h 575955"/>
                <a:gd name="connsiteX22" fmla="*/ 0 w 607639"/>
                <a:gd name="connsiteY22" fmla="*/ 332748 h 575955"/>
                <a:gd name="connsiteX23" fmla="*/ 427582 w 607639"/>
                <a:gd name="connsiteY23" fmla="*/ 281547 h 575955"/>
                <a:gd name="connsiteX24" fmla="*/ 365457 w 607639"/>
                <a:gd name="connsiteY24" fmla="*/ 343583 h 575955"/>
                <a:gd name="connsiteX25" fmla="*/ 427582 w 607639"/>
                <a:gd name="connsiteY25" fmla="*/ 405619 h 575955"/>
                <a:gd name="connsiteX26" fmla="*/ 489797 w 607639"/>
                <a:gd name="connsiteY26" fmla="*/ 343583 h 575955"/>
                <a:gd name="connsiteX27" fmla="*/ 427582 w 607639"/>
                <a:gd name="connsiteY27" fmla="*/ 281547 h 575955"/>
                <a:gd name="connsiteX28" fmla="*/ 0 w 607639"/>
                <a:gd name="connsiteY28" fmla="*/ 157925 h 575955"/>
                <a:gd name="connsiteX29" fmla="*/ 184343 w 607639"/>
                <a:gd name="connsiteY29" fmla="*/ 216495 h 575955"/>
                <a:gd name="connsiteX30" fmla="*/ 224398 w 607639"/>
                <a:gd name="connsiteY30" fmla="*/ 214362 h 575955"/>
                <a:gd name="connsiteX31" fmla="*/ 207575 w 607639"/>
                <a:gd name="connsiteY31" fmla="*/ 243424 h 575955"/>
                <a:gd name="connsiteX32" fmla="*/ 184432 w 607639"/>
                <a:gd name="connsiteY32" fmla="*/ 283418 h 575955"/>
                <a:gd name="connsiteX33" fmla="*/ 216120 w 607639"/>
                <a:gd name="connsiteY33" fmla="*/ 301727 h 575955"/>
                <a:gd name="connsiteX34" fmla="*/ 184343 w 607639"/>
                <a:gd name="connsiteY34" fmla="*/ 303149 h 575955"/>
                <a:gd name="connsiteX35" fmla="*/ 49134 w 607639"/>
                <a:gd name="connsiteY35" fmla="*/ 271598 h 575955"/>
                <a:gd name="connsiteX36" fmla="*/ 0 w 607639"/>
                <a:gd name="connsiteY36" fmla="*/ 207962 h 575955"/>
                <a:gd name="connsiteX37" fmla="*/ 0 w 607639"/>
                <a:gd name="connsiteY37" fmla="*/ 194098 h 575955"/>
                <a:gd name="connsiteX38" fmla="*/ 404530 w 607639"/>
                <a:gd name="connsiteY38" fmla="*/ 149387 h 575955"/>
                <a:gd name="connsiteX39" fmla="*/ 450724 w 607639"/>
                <a:gd name="connsiteY39" fmla="*/ 149387 h 575955"/>
                <a:gd name="connsiteX40" fmla="*/ 450724 w 607639"/>
                <a:gd name="connsiteY40" fmla="*/ 192759 h 575955"/>
                <a:gd name="connsiteX41" fmla="*/ 546760 w 607639"/>
                <a:gd name="connsiteY41" fmla="*/ 248218 h 575955"/>
                <a:gd name="connsiteX42" fmla="*/ 584498 w 607639"/>
                <a:gd name="connsiteY42" fmla="*/ 226443 h 575955"/>
                <a:gd name="connsiteX43" fmla="*/ 607639 w 607639"/>
                <a:gd name="connsiteY43" fmla="*/ 266527 h 575955"/>
                <a:gd name="connsiteX44" fmla="*/ 569990 w 607639"/>
                <a:gd name="connsiteY44" fmla="*/ 288213 h 575955"/>
                <a:gd name="connsiteX45" fmla="*/ 580404 w 607639"/>
                <a:gd name="connsiteY45" fmla="*/ 343583 h 575955"/>
                <a:gd name="connsiteX46" fmla="*/ 569990 w 607639"/>
                <a:gd name="connsiteY46" fmla="*/ 398953 h 575955"/>
                <a:gd name="connsiteX47" fmla="*/ 607639 w 607639"/>
                <a:gd name="connsiteY47" fmla="*/ 420639 h 575955"/>
                <a:gd name="connsiteX48" fmla="*/ 584498 w 607639"/>
                <a:gd name="connsiteY48" fmla="*/ 460723 h 575955"/>
                <a:gd name="connsiteX49" fmla="*/ 546760 w 607639"/>
                <a:gd name="connsiteY49" fmla="*/ 438948 h 575955"/>
                <a:gd name="connsiteX50" fmla="*/ 450724 w 607639"/>
                <a:gd name="connsiteY50" fmla="*/ 494407 h 575955"/>
                <a:gd name="connsiteX51" fmla="*/ 450724 w 607639"/>
                <a:gd name="connsiteY51" fmla="*/ 537779 h 575955"/>
                <a:gd name="connsiteX52" fmla="*/ 404530 w 607639"/>
                <a:gd name="connsiteY52" fmla="*/ 537779 h 575955"/>
                <a:gd name="connsiteX53" fmla="*/ 404530 w 607639"/>
                <a:gd name="connsiteY53" fmla="*/ 494407 h 575955"/>
                <a:gd name="connsiteX54" fmla="*/ 308494 w 607639"/>
                <a:gd name="connsiteY54" fmla="*/ 438948 h 575955"/>
                <a:gd name="connsiteX55" fmla="*/ 270756 w 607639"/>
                <a:gd name="connsiteY55" fmla="*/ 460723 h 575955"/>
                <a:gd name="connsiteX56" fmla="*/ 247614 w 607639"/>
                <a:gd name="connsiteY56" fmla="*/ 420639 h 575955"/>
                <a:gd name="connsiteX57" fmla="*/ 285263 w 607639"/>
                <a:gd name="connsiteY57" fmla="*/ 398953 h 575955"/>
                <a:gd name="connsiteX58" fmla="*/ 274850 w 607639"/>
                <a:gd name="connsiteY58" fmla="*/ 343583 h 575955"/>
                <a:gd name="connsiteX59" fmla="*/ 285263 w 607639"/>
                <a:gd name="connsiteY59" fmla="*/ 288213 h 575955"/>
                <a:gd name="connsiteX60" fmla="*/ 247614 w 607639"/>
                <a:gd name="connsiteY60" fmla="*/ 266527 h 575955"/>
                <a:gd name="connsiteX61" fmla="*/ 270756 w 607639"/>
                <a:gd name="connsiteY61" fmla="*/ 226443 h 575955"/>
                <a:gd name="connsiteX62" fmla="*/ 308494 w 607639"/>
                <a:gd name="connsiteY62" fmla="*/ 248218 h 575955"/>
                <a:gd name="connsiteX63" fmla="*/ 404530 w 607639"/>
                <a:gd name="connsiteY63" fmla="*/ 192759 h 575955"/>
                <a:gd name="connsiteX64" fmla="*/ 184352 w 607639"/>
                <a:gd name="connsiteY64" fmla="*/ 0 h 575955"/>
                <a:gd name="connsiteX65" fmla="*/ 312515 w 607639"/>
                <a:gd name="connsiteY65" fmla="*/ 28883 h 575955"/>
                <a:gd name="connsiteX66" fmla="*/ 358261 w 607639"/>
                <a:gd name="connsiteY66" fmla="*/ 85137 h 575955"/>
                <a:gd name="connsiteX67" fmla="*/ 312515 w 607639"/>
                <a:gd name="connsiteY67" fmla="*/ 141391 h 575955"/>
                <a:gd name="connsiteX68" fmla="*/ 184352 w 607639"/>
                <a:gd name="connsiteY68" fmla="*/ 170274 h 575955"/>
                <a:gd name="connsiteX69" fmla="*/ 56101 w 607639"/>
                <a:gd name="connsiteY69" fmla="*/ 141391 h 575955"/>
                <a:gd name="connsiteX70" fmla="*/ 10444 w 607639"/>
                <a:gd name="connsiteY70" fmla="*/ 85137 h 575955"/>
                <a:gd name="connsiteX71" fmla="*/ 56101 w 607639"/>
                <a:gd name="connsiteY71" fmla="*/ 28883 h 575955"/>
                <a:gd name="connsiteX72" fmla="*/ 184352 w 607639"/>
                <a:gd name="connsiteY72" fmla="*/ 0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639" h="575955">
                  <a:moveTo>
                    <a:pt x="0" y="428120"/>
                  </a:moveTo>
                  <a:cubicBezTo>
                    <a:pt x="41739" y="461969"/>
                    <a:pt x="108130" y="483558"/>
                    <a:pt x="184310" y="483558"/>
                  </a:cubicBezTo>
                  <a:cubicBezTo>
                    <a:pt x="199618" y="483558"/>
                    <a:pt x="214569" y="482670"/>
                    <a:pt x="229075" y="480982"/>
                  </a:cubicBezTo>
                  <a:lnTo>
                    <a:pt x="230677" y="483825"/>
                  </a:lnTo>
                  <a:lnTo>
                    <a:pt x="253817" y="523804"/>
                  </a:lnTo>
                  <a:lnTo>
                    <a:pt x="293865" y="500705"/>
                  </a:lnTo>
                  <a:lnTo>
                    <a:pt x="300806" y="496707"/>
                  </a:lnTo>
                  <a:cubicBezTo>
                    <a:pt x="314601" y="508168"/>
                    <a:pt x="329908" y="517674"/>
                    <a:pt x="346194" y="524959"/>
                  </a:cubicBezTo>
                  <a:cubicBezTo>
                    <a:pt x="339431" y="531356"/>
                    <a:pt x="330709" y="537841"/>
                    <a:pt x="319495" y="544327"/>
                  </a:cubicBezTo>
                  <a:cubicBezTo>
                    <a:pt x="283719" y="564672"/>
                    <a:pt x="235750" y="575955"/>
                    <a:pt x="184310" y="575955"/>
                  </a:cubicBezTo>
                  <a:cubicBezTo>
                    <a:pt x="132871" y="575955"/>
                    <a:pt x="84813" y="564672"/>
                    <a:pt x="49125" y="544327"/>
                  </a:cubicBezTo>
                  <a:cubicBezTo>
                    <a:pt x="6407" y="519984"/>
                    <a:pt x="0" y="494042"/>
                    <a:pt x="0" y="480715"/>
                  </a:cubicBezTo>
                  <a:close/>
                  <a:moveTo>
                    <a:pt x="0" y="293905"/>
                  </a:moveTo>
                  <a:cubicBezTo>
                    <a:pt x="41741" y="327859"/>
                    <a:pt x="108136" y="349369"/>
                    <a:pt x="184321" y="349369"/>
                  </a:cubicBezTo>
                  <a:cubicBezTo>
                    <a:pt x="199451" y="349369"/>
                    <a:pt x="214315" y="348480"/>
                    <a:pt x="228644" y="346880"/>
                  </a:cubicBezTo>
                  <a:cubicBezTo>
                    <a:pt x="228822" y="356924"/>
                    <a:pt x="229623" y="366879"/>
                    <a:pt x="231314" y="376746"/>
                  </a:cubicBezTo>
                  <a:lnTo>
                    <a:pt x="224461" y="380657"/>
                  </a:lnTo>
                  <a:lnTo>
                    <a:pt x="184410" y="403767"/>
                  </a:lnTo>
                  <a:lnTo>
                    <a:pt x="203545" y="436832"/>
                  </a:lnTo>
                  <a:cubicBezTo>
                    <a:pt x="197137" y="437187"/>
                    <a:pt x="190729" y="437365"/>
                    <a:pt x="184321" y="437365"/>
                  </a:cubicBezTo>
                  <a:cubicBezTo>
                    <a:pt x="132878" y="437365"/>
                    <a:pt x="84818" y="426166"/>
                    <a:pt x="49128" y="405722"/>
                  </a:cubicBezTo>
                  <a:cubicBezTo>
                    <a:pt x="6408" y="381368"/>
                    <a:pt x="0" y="355413"/>
                    <a:pt x="0" y="342081"/>
                  </a:cubicBezTo>
                  <a:lnTo>
                    <a:pt x="0" y="332748"/>
                  </a:lnTo>
                  <a:close/>
                  <a:moveTo>
                    <a:pt x="427582" y="281547"/>
                  </a:moveTo>
                  <a:cubicBezTo>
                    <a:pt x="393315" y="281547"/>
                    <a:pt x="365457" y="309365"/>
                    <a:pt x="365457" y="343583"/>
                  </a:cubicBezTo>
                  <a:cubicBezTo>
                    <a:pt x="365457" y="377801"/>
                    <a:pt x="393315" y="405619"/>
                    <a:pt x="427582" y="405619"/>
                  </a:cubicBezTo>
                  <a:cubicBezTo>
                    <a:pt x="461938" y="405619"/>
                    <a:pt x="489797" y="377801"/>
                    <a:pt x="489797" y="343583"/>
                  </a:cubicBezTo>
                  <a:cubicBezTo>
                    <a:pt x="489797" y="309365"/>
                    <a:pt x="461938" y="281547"/>
                    <a:pt x="427582" y="281547"/>
                  </a:cubicBezTo>
                  <a:close/>
                  <a:moveTo>
                    <a:pt x="0" y="157925"/>
                  </a:moveTo>
                  <a:cubicBezTo>
                    <a:pt x="38987" y="193476"/>
                    <a:pt x="106279" y="216495"/>
                    <a:pt x="184343" y="216495"/>
                  </a:cubicBezTo>
                  <a:cubicBezTo>
                    <a:pt x="198050" y="216495"/>
                    <a:pt x="211402" y="215695"/>
                    <a:pt x="224398" y="214362"/>
                  </a:cubicBezTo>
                  <a:lnTo>
                    <a:pt x="207575" y="243424"/>
                  </a:lnTo>
                  <a:lnTo>
                    <a:pt x="184432" y="283418"/>
                  </a:lnTo>
                  <a:lnTo>
                    <a:pt x="216120" y="301727"/>
                  </a:lnTo>
                  <a:cubicBezTo>
                    <a:pt x="205705" y="302616"/>
                    <a:pt x="195113" y="303149"/>
                    <a:pt x="184343" y="303149"/>
                  </a:cubicBezTo>
                  <a:cubicBezTo>
                    <a:pt x="132894" y="303149"/>
                    <a:pt x="84828" y="291951"/>
                    <a:pt x="49134" y="271598"/>
                  </a:cubicBezTo>
                  <a:cubicBezTo>
                    <a:pt x="6409" y="247157"/>
                    <a:pt x="0" y="221205"/>
                    <a:pt x="0" y="207962"/>
                  </a:cubicBezTo>
                  <a:lnTo>
                    <a:pt x="0" y="194098"/>
                  </a:lnTo>
                  <a:close/>
                  <a:moveTo>
                    <a:pt x="404530" y="149387"/>
                  </a:moveTo>
                  <a:lnTo>
                    <a:pt x="450724" y="149387"/>
                  </a:lnTo>
                  <a:lnTo>
                    <a:pt x="450724" y="192759"/>
                  </a:lnTo>
                  <a:cubicBezTo>
                    <a:pt x="489441" y="198625"/>
                    <a:pt x="523352" y="219066"/>
                    <a:pt x="546760" y="248218"/>
                  </a:cubicBezTo>
                  <a:lnTo>
                    <a:pt x="584498" y="226443"/>
                  </a:lnTo>
                  <a:lnTo>
                    <a:pt x="607639" y="266527"/>
                  </a:lnTo>
                  <a:lnTo>
                    <a:pt x="569990" y="288213"/>
                  </a:lnTo>
                  <a:cubicBezTo>
                    <a:pt x="576755" y="305366"/>
                    <a:pt x="580404" y="324030"/>
                    <a:pt x="580404" y="343583"/>
                  </a:cubicBezTo>
                  <a:cubicBezTo>
                    <a:pt x="580404" y="363136"/>
                    <a:pt x="576666" y="381800"/>
                    <a:pt x="569990" y="398953"/>
                  </a:cubicBezTo>
                  <a:lnTo>
                    <a:pt x="607639" y="420639"/>
                  </a:lnTo>
                  <a:lnTo>
                    <a:pt x="584498" y="460723"/>
                  </a:lnTo>
                  <a:lnTo>
                    <a:pt x="546760" y="438948"/>
                  </a:lnTo>
                  <a:cubicBezTo>
                    <a:pt x="523352" y="468100"/>
                    <a:pt x="489441" y="488541"/>
                    <a:pt x="450724" y="494407"/>
                  </a:cubicBezTo>
                  <a:lnTo>
                    <a:pt x="450724" y="537779"/>
                  </a:lnTo>
                  <a:lnTo>
                    <a:pt x="404530" y="537779"/>
                  </a:lnTo>
                  <a:lnTo>
                    <a:pt x="404530" y="494407"/>
                  </a:lnTo>
                  <a:cubicBezTo>
                    <a:pt x="365813" y="488541"/>
                    <a:pt x="331902" y="468100"/>
                    <a:pt x="308494" y="438948"/>
                  </a:cubicBezTo>
                  <a:lnTo>
                    <a:pt x="270756" y="460723"/>
                  </a:lnTo>
                  <a:lnTo>
                    <a:pt x="247614" y="420639"/>
                  </a:lnTo>
                  <a:lnTo>
                    <a:pt x="285263" y="398953"/>
                  </a:lnTo>
                  <a:cubicBezTo>
                    <a:pt x="278499" y="381800"/>
                    <a:pt x="274850" y="363136"/>
                    <a:pt x="274850" y="343583"/>
                  </a:cubicBezTo>
                  <a:cubicBezTo>
                    <a:pt x="274850" y="324030"/>
                    <a:pt x="278499" y="305366"/>
                    <a:pt x="285263" y="288213"/>
                  </a:cubicBezTo>
                  <a:lnTo>
                    <a:pt x="247614" y="266527"/>
                  </a:lnTo>
                  <a:lnTo>
                    <a:pt x="270756" y="226443"/>
                  </a:lnTo>
                  <a:lnTo>
                    <a:pt x="308494" y="248218"/>
                  </a:lnTo>
                  <a:cubicBezTo>
                    <a:pt x="331902" y="219066"/>
                    <a:pt x="365813" y="198625"/>
                    <a:pt x="404530" y="192759"/>
                  </a:cubicBezTo>
                  <a:close/>
                  <a:moveTo>
                    <a:pt x="184352" y="0"/>
                  </a:moveTo>
                  <a:cubicBezTo>
                    <a:pt x="233125" y="0"/>
                    <a:pt x="278605" y="10220"/>
                    <a:pt x="312515" y="28883"/>
                  </a:cubicBezTo>
                  <a:cubicBezTo>
                    <a:pt x="341529" y="44790"/>
                    <a:pt x="358261" y="65319"/>
                    <a:pt x="358261" y="85137"/>
                  </a:cubicBezTo>
                  <a:cubicBezTo>
                    <a:pt x="358261" y="104955"/>
                    <a:pt x="341529" y="125395"/>
                    <a:pt x="312515" y="141391"/>
                  </a:cubicBezTo>
                  <a:cubicBezTo>
                    <a:pt x="278605" y="159965"/>
                    <a:pt x="233125" y="170274"/>
                    <a:pt x="184352" y="170274"/>
                  </a:cubicBezTo>
                  <a:cubicBezTo>
                    <a:pt x="135491" y="170274"/>
                    <a:pt x="90011" y="159965"/>
                    <a:pt x="56101" y="141391"/>
                  </a:cubicBezTo>
                  <a:cubicBezTo>
                    <a:pt x="27087" y="125484"/>
                    <a:pt x="10444" y="104955"/>
                    <a:pt x="10444" y="85137"/>
                  </a:cubicBezTo>
                  <a:cubicBezTo>
                    <a:pt x="10444" y="65319"/>
                    <a:pt x="27087" y="44790"/>
                    <a:pt x="56101" y="28883"/>
                  </a:cubicBezTo>
                  <a:cubicBezTo>
                    <a:pt x="90011" y="10220"/>
                    <a:pt x="135491" y="0"/>
                    <a:pt x="184352" y="0"/>
                  </a:cubicBezTo>
                  <a:close/>
                </a:path>
              </a:pathLst>
            </a:custGeom>
            <a:solidFill>
              <a:schemeClr val="bg1"/>
            </a:solidFill>
            <a:ln>
              <a:noFill/>
            </a:ln>
          </p:spPr>
          <p:txBody>
            <a:bodyPr/>
            <a:lstStyle/>
            <a:p>
              <a:endParaRPr lang="zh-CN" altLang="en-US">
                <a:cs typeface="+mn-ea"/>
                <a:sym typeface="+mn-lt"/>
              </a:endParaRPr>
            </a:p>
          </p:txBody>
        </p:sp>
      </p:grpSp>
      <p:sp>
        <p:nvSpPr>
          <p:cNvPr id="10" name="文本框 9">
            <a:extLst>
              <a:ext uri="{FF2B5EF4-FFF2-40B4-BE49-F238E27FC236}">
                <a16:creationId xmlns:a16="http://schemas.microsoft.com/office/drawing/2014/main" id="{1E7DE48C-3E60-4C22-8EAA-60F569243936}"/>
              </a:ext>
            </a:extLst>
          </p:cNvPr>
          <p:cNvSpPr txBox="1"/>
          <p:nvPr/>
        </p:nvSpPr>
        <p:spPr>
          <a:xfrm>
            <a:off x="1827894" y="1719032"/>
            <a:ext cx="2313242" cy="369332"/>
          </a:xfrm>
          <a:prstGeom prst="rect">
            <a:avLst/>
          </a:prstGeom>
          <a:noFill/>
        </p:spPr>
        <p:txBody>
          <a:bodyPr wrap="square" rtlCol="0">
            <a:spAutoFit/>
          </a:bodyPr>
          <a:lstStyle/>
          <a:p>
            <a:r>
              <a:rPr lang="zh-CN" altLang="en-US" b="1" dirty="0">
                <a:solidFill>
                  <a:srgbClr val="7788DA"/>
                </a:solidFill>
                <a:cs typeface="+mn-ea"/>
                <a:sym typeface="+mn-lt"/>
              </a:rPr>
              <a:t>添加标题</a:t>
            </a:r>
          </a:p>
        </p:txBody>
      </p:sp>
      <p:sp>
        <p:nvSpPr>
          <p:cNvPr id="11" name="文本框 10">
            <a:extLst>
              <a:ext uri="{FF2B5EF4-FFF2-40B4-BE49-F238E27FC236}">
                <a16:creationId xmlns:a16="http://schemas.microsoft.com/office/drawing/2014/main" id="{5F763536-A7F9-480C-9807-CA3B28FAD3FC}"/>
              </a:ext>
            </a:extLst>
          </p:cNvPr>
          <p:cNvSpPr txBox="1"/>
          <p:nvPr/>
        </p:nvSpPr>
        <p:spPr>
          <a:xfrm>
            <a:off x="1827894" y="2091052"/>
            <a:ext cx="300017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grpSp>
        <p:nvGrpSpPr>
          <p:cNvPr id="8" name="组合 7">
            <a:extLst>
              <a:ext uri="{FF2B5EF4-FFF2-40B4-BE49-F238E27FC236}">
                <a16:creationId xmlns:a16="http://schemas.microsoft.com/office/drawing/2014/main" id="{BFC4BE62-A629-44B2-B019-B89FB2A8B00D}"/>
              </a:ext>
            </a:extLst>
          </p:cNvPr>
          <p:cNvGrpSpPr/>
          <p:nvPr/>
        </p:nvGrpSpPr>
        <p:grpSpPr>
          <a:xfrm>
            <a:off x="2045884" y="3381761"/>
            <a:ext cx="680484" cy="680484"/>
            <a:chOff x="2045884" y="3381761"/>
            <a:chExt cx="680484" cy="680484"/>
          </a:xfrm>
        </p:grpSpPr>
        <p:sp>
          <p:nvSpPr>
            <p:cNvPr id="16" name="椭圆 15">
              <a:extLst>
                <a:ext uri="{FF2B5EF4-FFF2-40B4-BE49-F238E27FC236}">
                  <a16:creationId xmlns:a16="http://schemas.microsoft.com/office/drawing/2014/main" id="{A0B3726F-4503-4FAA-B416-9BB227EAB228}"/>
                </a:ext>
              </a:extLst>
            </p:cNvPr>
            <p:cNvSpPr/>
            <p:nvPr/>
          </p:nvSpPr>
          <p:spPr>
            <a:xfrm>
              <a:off x="2045884" y="3381761"/>
              <a:ext cx="680484" cy="680484"/>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gears_359001">
              <a:extLst>
                <a:ext uri="{FF2B5EF4-FFF2-40B4-BE49-F238E27FC236}">
                  <a16:creationId xmlns:a16="http://schemas.microsoft.com/office/drawing/2014/main" id="{57A13A94-1797-4C60-A99A-7E05A1C620DB}"/>
                </a:ext>
              </a:extLst>
            </p:cNvPr>
            <p:cNvSpPr>
              <a:spLocks noChangeAspect="1"/>
            </p:cNvSpPr>
            <p:nvPr/>
          </p:nvSpPr>
          <p:spPr bwMode="auto">
            <a:xfrm>
              <a:off x="2171681" y="3507873"/>
              <a:ext cx="428889" cy="428256"/>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txBody>
            <a:bodyPr/>
            <a:lstStyle/>
            <a:p>
              <a:endParaRPr lang="zh-CN" altLang="en-US">
                <a:cs typeface="+mn-ea"/>
                <a:sym typeface="+mn-lt"/>
              </a:endParaRPr>
            </a:p>
          </p:txBody>
        </p:sp>
      </p:grpSp>
      <p:sp>
        <p:nvSpPr>
          <p:cNvPr id="18" name="文本框 17">
            <a:extLst>
              <a:ext uri="{FF2B5EF4-FFF2-40B4-BE49-F238E27FC236}">
                <a16:creationId xmlns:a16="http://schemas.microsoft.com/office/drawing/2014/main" id="{E35B007E-B97E-4961-AD1A-A19F86FA175C}"/>
              </a:ext>
            </a:extLst>
          </p:cNvPr>
          <p:cNvSpPr txBox="1"/>
          <p:nvPr/>
        </p:nvSpPr>
        <p:spPr>
          <a:xfrm>
            <a:off x="2852165" y="3306212"/>
            <a:ext cx="2313242" cy="369332"/>
          </a:xfrm>
          <a:prstGeom prst="rect">
            <a:avLst/>
          </a:prstGeom>
          <a:noFill/>
        </p:spPr>
        <p:txBody>
          <a:bodyPr wrap="square" rtlCol="0">
            <a:spAutoFit/>
          </a:bodyPr>
          <a:lstStyle/>
          <a:p>
            <a:r>
              <a:rPr lang="zh-CN" altLang="en-US" b="1" dirty="0">
                <a:solidFill>
                  <a:srgbClr val="EF8E9E"/>
                </a:solidFill>
                <a:cs typeface="+mn-ea"/>
                <a:sym typeface="+mn-lt"/>
              </a:rPr>
              <a:t>添加标题</a:t>
            </a:r>
          </a:p>
        </p:txBody>
      </p:sp>
      <p:sp>
        <p:nvSpPr>
          <p:cNvPr id="19" name="文本框 18">
            <a:extLst>
              <a:ext uri="{FF2B5EF4-FFF2-40B4-BE49-F238E27FC236}">
                <a16:creationId xmlns:a16="http://schemas.microsoft.com/office/drawing/2014/main" id="{925A1B56-FB16-4865-931C-76F1F9D5F5CE}"/>
              </a:ext>
            </a:extLst>
          </p:cNvPr>
          <p:cNvSpPr txBox="1"/>
          <p:nvPr/>
        </p:nvSpPr>
        <p:spPr>
          <a:xfrm>
            <a:off x="2852165" y="3678232"/>
            <a:ext cx="300017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grpSp>
        <p:nvGrpSpPr>
          <p:cNvPr id="9" name="组合 8">
            <a:extLst>
              <a:ext uri="{FF2B5EF4-FFF2-40B4-BE49-F238E27FC236}">
                <a16:creationId xmlns:a16="http://schemas.microsoft.com/office/drawing/2014/main" id="{3304C344-9936-44B9-A911-863987649A01}"/>
              </a:ext>
            </a:extLst>
          </p:cNvPr>
          <p:cNvGrpSpPr/>
          <p:nvPr/>
        </p:nvGrpSpPr>
        <p:grpSpPr>
          <a:xfrm>
            <a:off x="1021613" y="4759518"/>
            <a:ext cx="680484" cy="680484"/>
            <a:chOff x="1021613" y="4759518"/>
            <a:chExt cx="680484" cy="680484"/>
          </a:xfrm>
        </p:grpSpPr>
        <p:sp>
          <p:nvSpPr>
            <p:cNvPr id="21" name="椭圆 20">
              <a:extLst>
                <a:ext uri="{FF2B5EF4-FFF2-40B4-BE49-F238E27FC236}">
                  <a16:creationId xmlns:a16="http://schemas.microsoft.com/office/drawing/2014/main" id="{7CF9A144-C5A6-49A6-BE29-77A3023B0793}"/>
                </a:ext>
              </a:extLst>
            </p:cNvPr>
            <p:cNvSpPr/>
            <p:nvPr/>
          </p:nvSpPr>
          <p:spPr>
            <a:xfrm>
              <a:off x="1021613" y="4759518"/>
              <a:ext cx="680484" cy="68048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gears_359001">
              <a:extLst>
                <a:ext uri="{FF2B5EF4-FFF2-40B4-BE49-F238E27FC236}">
                  <a16:creationId xmlns:a16="http://schemas.microsoft.com/office/drawing/2014/main" id="{33F1077E-1CB9-4EFC-9D54-757795245AB4}"/>
                </a:ext>
              </a:extLst>
            </p:cNvPr>
            <p:cNvSpPr>
              <a:spLocks noChangeAspect="1"/>
            </p:cNvSpPr>
            <p:nvPr/>
          </p:nvSpPr>
          <p:spPr bwMode="auto">
            <a:xfrm>
              <a:off x="1147410" y="4897972"/>
              <a:ext cx="428889" cy="403574"/>
            </a:xfrm>
            <a:custGeom>
              <a:avLst/>
              <a:gdLst>
                <a:gd name="connsiteX0" fmla="*/ 257491 w 607508"/>
                <a:gd name="connsiteY0" fmla="*/ 462839 h 571651"/>
                <a:gd name="connsiteX1" fmla="*/ 349967 w 607508"/>
                <a:gd name="connsiteY1" fmla="*/ 462839 h 571651"/>
                <a:gd name="connsiteX2" fmla="*/ 368747 w 607508"/>
                <a:gd name="connsiteY2" fmla="*/ 476352 h 571651"/>
                <a:gd name="connsiteX3" fmla="*/ 391888 w 607508"/>
                <a:gd name="connsiteY3" fmla="*/ 545604 h 571651"/>
                <a:gd name="connsiteX4" fmla="*/ 373108 w 607508"/>
                <a:gd name="connsiteY4" fmla="*/ 571651 h 571651"/>
                <a:gd name="connsiteX5" fmla="*/ 234349 w 607508"/>
                <a:gd name="connsiteY5" fmla="*/ 571651 h 571651"/>
                <a:gd name="connsiteX6" fmla="*/ 215569 w 607508"/>
                <a:gd name="connsiteY6" fmla="*/ 545604 h 571651"/>
                <a:gd name="connsiteX7" fmla="*/ 238622 w 607508"/>
                <a:gd name="connsiteY7" fmla="*/ 476352 h 571651"/>
                <a:gd name="connsiteX8" fmla="*/ 257491 w 607508"/>
                <a:gd name="connsiteY8" fmla="*/ 462839 h 571651"/>
                <a:gd name="connsiteX9" fmla="*/ 472354 w 607508"/>
                <a:gd name="connsiteY9" fmla="*/ 408338 h 571651"/>
                <a:gd name="connsiteX10" fmla="*/ 486859 w 607508"/>
                <a:gd name="connsiteY10" fmla="*/ 412827 h 571651"/>
                <a:gd name="connsiteX11" fmla="*/ 489351 w 607508"/>
                <a:gd name="connsiteY11" fmla="*/ 440741 h 571651"/>
                <a:gd name="connsiteX12" fmla="*/ 408907 w 607508"/>
                <a:gd name="connsiteY12" fmla="*/ 503413 h 571651"/>
                <a:gd name="connsiteX13" fmla="*/ 382388 w 607508"/>
                <a:gd name="connsiteY13" fmla="*/ 494256 h 571651"/>
                <a:gd name="connsiteX14" fmla="*/ 391643 w 607508"/>
                <a:gd name="connsiteY14" fmla="*/ 467765 h 571651"/>
                <a:gd name="connsiteX15" fmla="*/ 458917 w 607508"/>
                <a:gd name="connsiteY15" fmla="*/ 415316 h 571651"/>
                <a:gd name="connsiteX16" fmla="*/ 472354 w 607508"/>
                <a:gd name="connsiteY16" fmla="*/ 408338 h 571651"/>
                <a:gd name="connsiteX17" fmla="*/ 135080 w 607508"/>
                <a:gd name="connsiteY17" fmla="*/ 408338 h 571651"/>
                <a:gd name="connsiteX18" fmla="*/ 148556 w 607508"/>
                <a:gd name="connsiteY18" fmla="*/ 415316 h 571651"/>
                <a:gd name="connsiteX19" fmla="*/ 215860 w 607508"/>
                <a:gd name="connsiteY19" fmla="*/ 467765 h 571651"/>
                <a:gd name="connsiteX20" fmla="*/ 225030 w 607508"/>
                <a:gd name="connsiteY20" fmla="*/ 494256 h 571651"/>
                <a:gd name="connsiteX21" fmla="*/ 198589 w 607508"/>
                <a:gd name="connsiteY21" fmla="*/ 503413 h 571651"/>
                <a:gd name="connsiteX22" fmla="*/ 118109 w 607508"/>
                <a:gd name="connsiteY22" fmla="*/ 440741 h 571651"/>
                <a:gd name="connsiteX23" fmla="*/ 120602 w 607508"/>
                <a:gd name="connsiteY23" fmla="*/ 412827 h 571651"/>
                <a:gd name="connsiteX24" fmla="*/ 135080 w 607508"/>
                <a:gd name="connsiteY24" fmla="*/ 408338 h 571651"/>
                <a:gd name="connsiteX25" fmla="*/ 303755 w 607508"/>
                <a:gd name="connsiteY25" fmla="*/ 347041 h 571651"/>
                <a:gd name="connsiteX26" fmla="*/ 358267 w 607508"/>
                <a:gd name="connsiteY26" fmla="*/ 401483 h 571651"/>
                <a:gd name="connsiteX27" fmla="*/ 303755 w 607508"/>
                <a:gd name="connsiteY27" fmla="*/ 455925 h 571651"/>
                <a:gd name="connsiteX28" fmla="*/ 249243 w 607508"/>
                <a:gd name="connsiteY28" fmla="*/ 401483 h 571651"/>
                <a:gd name="connsiteX29" fmla="*/ 303755 w 607508"/>
                <a:gd name="connsiteY29" fmla="*/ 347041 h 571651"/>
                <a:gd name="connsiteX30" fmla="*/ 472080 w 607508"/>
                <a:gd name="connsiteY30" fmla="*/ 289318 h 571651"/>
                <a:gd name="connsiteX31" fmla="*/ 564556 w 607508"/>
                <a:gd name="connsiteY31" fmla="*/ 289318 h 571651"/>
                <a:gd name="connsiteX32" fmla="*/ 583336 w 607508"/>
                <a:gd name="connsiteY32" fmla="*/ 302819 h 571651"/>
                <a:gd name="connsiteX33" fmla="*/ 606477 w 607508"/>
                <a:gd name="connsiteY33" fmla="*/ 372104 h 571651"/>
                <a:gd name="connsiteX34" fmla="*/ 587697 w 607508"/>
                <a:gd name="connsiteY34" fmla="*/ 398130 h 571651"/>
                <a:gd name="connsiteX35" fmla="*/ 448938 w 607508"/>
                <a:gd name="connsiteY35" fmla="*/ 398130 h 571651"/>
                <a:gd name="connsiteX36" fmla="*/ 430069 w 607508"/>
                <a:gd name="connsiteY36" fmla="*/ 372104 h 571651"/>
                <a:gd name="connsiteX37" fmla="*/ 453211 w 607508"/>
                <a:gd name="connsiteY37" fmla="*/ 302819 h 571651"/>
                <a:gd name="connsiteX38" fmla="*/ 472080 w 607508"/>
                <a:gd name="connsiteY38" fmla="*/ 289318 h 571651"/>
                <a:gd name="connsiteX39" fmla="*/ 42940 w 607508"/>
                <a:gd name="connsiteY39" fmla="*/ 289318 h 571651"/>
                <a:gd name="connsiteX40" fmla="*/ 135391 w 607508"/>
                <a:gd name="connsiteY40" fmla="*/ 289318 h 571651"/>
                <a:gd name="connsiteX41" fmla="*/ 154165 w 607508"/>
                <a:gd name="connsiteY41" fmla="*/ 302819 h 571651"/>
                <a:gd name="connsiteX42" fmla="*/ 177300 w 607508"/>
                <a:gd name="connsiteY42" fmla="*/ 372104 h 571651"/>
                <a:gd name="connsiteX43" fmla="*/ 158525 w 607508"/>
                <a:gd name="connsiteY43" fmla="*/ 398130 h 571651"/>
                <a:gd name="connsiteX44" fmla="*/ 19806 w 607508"/>
                <a:gd name="connsiteY44" fmla="*/ 398130 h 571651"/>
                <a:gd name="connsiteX45" fmla="*/ 1031 w 607508"/>
                <a:gd name="connsiteY45" fmla="*/ 372104 h 571651"/>
                <a:gd name="connsiteX46" fmla="*/ 24077 w 607508"/>
                <a:gd name="connsiteY46" fmla="*/ 302819 h 571651"/>
                <a:gd name="connsiteX47" fmla="*/ 42940 w 607508"/>
                <a:gd name="connsiteY47" fmla="*/ 289318 h 571651"/>
                <a:gd name="connsiteX48" fmla="*/ 518344 w 607508"/>
                <a:gd name="connsiteY48" fmla="*/ 173591 h 571651"/>
                <a:gd name="connsiteX49" fmla="*/ 572856 w 607508"/>
                <a:gd name="connsiteY49" fmla="*/ 228033 h 571651"/>
                <a:gd name="connsiteX50" fmla="*/ 518344 w 607508"/>
                <a:gd name="connsiteY50" fmla="*/ 282475 h 571651"/>
                <a:gd name="connsiteX51" fmla="*/ 463832 w 607508"/>
                <a:gd name="connsiteY51" fmla="*/ 228033 h 571651"/>
                <a:gd name="connsiteX52" fmla="*/ 518344 w 607508"/>
                <a:gd name="connsiteY52" fmla="*/ 173591 h 571651"/>
                <a:gd name="connsiteX53" fmla="*/ 89166 w 607508"/>
                <a:gd name="connsiteY53" fmla="*/ 173591 h 571651"/>
                <a:gd name="connsiteX54" fmla="*/ 143678 w 607508"/>
                <a:gd name="connsiteY54" fmla="*/ 228033 h 571651"/>
                <a:gd name="connsiteX55" fmla="*/ 89166 w 607508"/>
                <a:gd name="connsiteY55" fmla="*/ 282475 h 571651"/>
                <a:gd name="connsiteX56" fmla="*/ 34654 w 607508"/>
                <a:gd name="connsiteY56" fmla="*/ 228033 h 571651"/>
                <a:gd name="connsiteX57" fmla="*/ 89166 w 607508"/>
                <a:gd name="connsiteY57" fmla="*/ 173591 h 571651"/>
                <a:gd name="connsiteX58" fmla="*/ 257491 w 607508"/>
                <a:gd name="connsiteY58" fmla="*/ 115798 h 571651"/>
                <a:gd name="connsiteX59" fmla="*/ 349967 w 607508"/>
                <a:gd name="connsiteY59" fmla="*/ 115798 h 571651"/>
                <a:gd name="connsiteX60" fmla="*/ 368747 w 607508"/>
                <a:gd name="connsiteY60" fmla="*/ 129310 h 571651"/>
                <a:gd name="connsiteX61" fmla="*/ 391888 w 607508"/>
                <a:gd name="connsiteY61" fmla="*/ 198562 h 571651"/>
                <a:gd name="connsiteX62" fmla="*/ 373108 w 607508"/>
                <a:gd name="connsiteY62" fmla="*/ 224610 h 571651"/>
                <a:gd name="connsiteX63" fmla="*/ 234349 w 607508"/>
                <a:gd name="connsiteY63" fmla="*/ 224610 h 571651"/>
                <a:gd name="connsiteX64" fmla="*/ 215569 w 607508"/>
                <a:gd name="connsiteY64" fmla="*/ 198562 h 571651"/>
                <a:gd name="connsiteX65" fmla="*/ 238622 w 607508"/>
                <a:gd name="connsiteY65" fmla="*/ 129310 h 571651"/>
                <a:gd name="connsiteX66" fmla="*/ 257491 w 607508"/>
                <a:gd name="connsiteY66" fmla="*/ 115798 h 571651"/>
                <a:gd name="connsiteX67" fmla="*/ 393746 w 607508"/>
                <a:gd name="connsiteY67" fmla="*/ 67444 h 571651"/>
                <a:gd name="connsiteX68" fmla="*/ 408907 w 607508"/>
                <a:gd name="connsiteY68" fmla="*/ 68288 h 571651"/>
                <a:gd name="connsiteX69" fmla="*/ 489351 w 607508"/>
                <a:gd name="connsiteY69" fmla="*/ 131005 h 571651"/>
                <a:gd name="connsiteX70" fmla="*/ 486859 w 607508"/>
                <a:gd name="connsiteY70" fmla="*/ 158811 h 571651"/>
                <a:gd name="connsiteX71" fmla="*/ 458917 w 607508"/>
                <a:gd name="connsiteY71" fmla="*/ 156323 h 571651"/>
                <a:gd name="connsiteX72" fmla="*/ 391643 w 607508"/>
                <a:gd name="connsiteY72" fmla="*/ 103911 h 571651"/>
                <a:gd name="connsiteX73" fmla="*/ 382388 w 607508"/>
                <a:gd name="connsiteY73" fmla="*/ 77527 h 571651"/>
                <a:gd name="connsiteX74" fmla="*/ 393746 w 607508"/>
                <a:gd name="connsiteY74" fmla="*/ 67444 h 571651"/>
                <a:gd name="connsiteX75" fmla="*/ 213746 w 607508"/>
                <a:gd name="connsiteY75" fmla="*/ 67444 h 571651"/>
                <a:gd name="connsiteX76" fmla="*/ 225030 w 607508"/>
                <a:gd name="connsiteY76" fmla="*/ 77527 h 571651"/>
                <a:gd name="connsiteX77" fmla="*/ 215860 w 607508"/>
                <a:gd name="connsiteY77" fmla="*/ 103911 h 571651"/>
                <a:gd name="connsiteX78" fmla="*/ 148556 w 607508"/>
                <a:gd name="connsiteY78" fmla="*/ 156323 h 571651"/>
                <a:gd name="connsiteX79" fmla="*/ 120602 w 607508"/>
                <a:gd name="connsiteY79" fmla="*/ 158811 h 571651"/>
                <a:gd name="connsiteX80" fmla="*/ 118109 w 607508"/>
                <a:gd name="connsiteY80" fmla="*/ 131005 h 571651"/>
                <a:gd name="connsiteX81" fmla="*/ 198589 w 607508"/>
                <a:gd name="connsiteY81" fmla="*/ 68288 h 571651"/>
                <a:gd name="connsiteX82" fmla="*/ 213746 w 607508"/>
                <a:gd name="connsiteY82" fmla="*/ 67444 h 571651"/>
                <a:gd name="connsiteX83" fmla="*/ 303755 w 607508"/>
                <a:gd name="connsiteY83" fmla="*/ 0 h 571651"/>
                <a:gd name="connsiteX84" fmla="*/ 358267 w 607508"/>
                <a:gd name="connsiteY84" fmla="*/ 54442 h 571651"/>
                <a:gd name="connsiteX85" fmla="*/ 303755 w 607508"/>
                <a:gd name="connsiteY85" fmla="*/ 108884 h 571651"/>
                <a:gd name="connsiteX86" fmla="*/ 249243 w 607508"/>
                <a:gd name="connsiteY86" fmla="*/ 54442 h 571651"/>
                <a:gd name="connsiteX87" fmla="*/ 303755 w 607508"/>
                <a:gd name="connsiteY87" fmla="*/ 0 h 57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7508" h="571651">
                  <a:moveTo>
                    <a:pt x="257491" y="462839"/>
                  </a:moveTo>
                  <a:lnTo>
                    <a:pt x="349967" y="462839"/>
                  </a:lnTo>
                  <a:cubicBezTo>
                    <a:pt x="358511" y="462839"/>
                    <a:pt x="366077" y="468262"/>
                    <a:pt x="368747" y="476352"/>
                  </a:cubicBezTo>
                  <a:lnTo>
                    <a:pt x="391888" y="545604"/>
                  </a:lnTo>
                  <a:cubicBezTo>
                    <a:pt x="396160" y="558405"/>
                    <a:pt x="386637" y="571651"/>
                    <a:pt x="373108" y="571651"/>
                  </a:cubicBezTo>
                  <a:lnTo>
                    <a:pt x="234349" y="571651"/>
                  </a:lnTo>
                  <a:cubicBezTo>
                    <a:pt x="220821" y="571651"/>
                    <a:pt x="211208" y="558405"/>
                    <a:pt x="215569" y="545604"/>
                  </a:cubicBezTo>
                  <a:lnTo>
                    <a:pt x="238622" y="476352"/>
                  </a:lnTo>
                  <a:cubicBezTo>
                    <a:pt x="241381" y="468262"/>
                    <a:pt x="248946" y="462839"/>
                    <a:pt x="257491" y="462839"/>
                  </a:cubicBezTo>
                  <a:close/>
                  <a:moveTo>
                    <a:pt x="472354" y="408338"/>
                  </a:moveTo>
                  <a:cubicBezTo>
                    <a:pt x="477404" y="407894"/>
                    <a:pt x="482632" y="409360"/>
                    <a:pt x="486859" y="412827"/>
                  </a:cubicBezTo>
                  <a:cubicBezTo>
                    <a:pt x="495224" y="419850"/>
                    <a:pt x="496292" y="432384"/>
                    <a:pt x="489351" y="440741"/>
                  </a:cubicBezTo>
                  <a:cubicBezTo>
                    <a:pt x="467371" y="466965"/>
                    <a:pt x="439518" y="488656"/>
                    <a:pt x="408907" y="503413"/>
                  </a:cubicBezTo>
                  <a:cubicBezTo>
                    <a:pt x="399029" y="508213"/>
                    <a:pt x="387194" y="504035"/>
                    <a:pt x="382388" y="494256"/>
                  </a:cubicBezTo>
                  <a:cubicBezTo>
                    <a:pt x="377672" y="484389"/>
                    <a:pt x="381766" y="472566"/>
                    <a:pt x="391643" y="467765"/>
                  </a:cubicBezTo>
                  <a:cubicBezTo>
                    <a:pt x="417271" y="455409"/>
                    <a:pt x="440586" y="437274"/>
                    <a:pt x="458917" y="415316"/>
                  </a:cubicBezTo>
                  <a:cubicBezTo>
                    <a:pt x="462432" y="411138"/>
                    <a:pt x="467304" y="408783"/>
                    <a:pt x="472354" y="408338"/>
                  </a:cubicBezTo>
                  <a:close/>
                  <a:moveTo>
                    <a:pt x="135080" y="408338"/>
                  </a:moveTo>
                  <a:cubicBezTo>
                    <a:pt x="140143" y="408783"/>
                    <a:pt x="145040" y="411138"/>
                    <a:pt x="148556" y="415316"/>
                  </a:cubicBezTo>
                  <a:cubicBezTo>
                    <a:pt x="166896" y="437274"/>
                    <a:pt x="190131" y="455409"/>
                    <a:pt x="215860" y="467765"/>
                  </a:cubicBezTo>
                  <a:cubicBezTo>
                    <a:pt x="225742" y="472566"/>
                    <a:pt x="229837" y="484389"/>
                    <a:pt x="225030" y="494256"/>
                  </a:cubicBezTo>
                  <a:cubicBezTo>
                    <a:pt x="220311" y="504035"/>
                    <a:pt x="208471" y="508213"/>
                    <a:pt x="198589" y="503413"/>
                  </a:cubicBezTo>
                  <a:cubicBezTo>
                    <a:pt x="167875" y="488656"/>
                    <a:pt x="140099" y="466965"/>
                    <a:pt x="118109" y="440741"/>
                  </a:cubicBezTo>
                  <a:cubicBezTo>
                    <a:pt x="111076" y="432384"/>
                    <a:pt x="112233" y="419850"/>
                    <a:pt x="120602" y="412827"/>
                  </a:cubicBezTo>
                  <a:cubicBezTo>
                    <a:pt x="124786" y="409360"/>
                    <a:pt x="130016" y="407894"/>
                    <a:pt x="135080" y="408338"/>
                  </a:cubicBezTo>
                  <a:close/>
                  <a:moveTo>
                    <a:pt x="303755" y="347041"/>
                  </a:moveTo>
                  <a:cubicBezTo>
                    <a:pt x="333861" y="347041"/>
                    <a:pt x="358267" y="371416"/>
                    <a:pt x="358267" y="401483"/>
                  </a:cubicBezTo>
                  <a:cubicBezTo>
                    <a:pt x="358267" y="431550"/>
                    <a:pt x="333861" y="455925"/>
                    <a:pt x="303755" y="455925"/>
                  </a:cubicBezTo>
                  <a:cubicBezTo>
                    <a:pt x="273649" y="455925"/>
                    <a:pt x="249243" y="431550"/>
                    <a:pt x="249243" y="401483"/>
                  </a:cubicBezTo>
                  <a:cubicBezTo>
                    <a:pt x="249243" y="371416"/>
                    <a:pt x="273649" y="347041"/>
                    <a:pt x="303755" y="347041"/>
                  </a:cubicBezTo>
                  <a:close/>
                  <a:moveTo>
                    <a:pt x="472080" y="289318"/>
                  </a:moveTo>
                  <a:lnTo>
                    <a:pt x="564556" y="289318"/>
                  </a:lnTo>
                  <a:cubicBezTo>
                    <a:pt x="573100" y="289318"/>
                    <a:pt x="580666" y="294736"/>
                    <a:pt x="583336" y="302819"/>
                  </a:cubicBezTo>
                  <a:lnTo>
                    <a:pt x="606477" y="372104"/>
                  </a:lnTo>
                  <a:cubicBezTo>
                    <a:pt x="610749" y="384895"/>
                    <a:pt x="601226" y="398130"/>
                    <a:pt x="587697" y="398130"/>
                  </a:cubicBezTo>
                  <a:lnTo>
                    <a:pt x="448938" y="398130"/>
                  </a:lnTo>
                  <a:cubicBezTo>
                    <a:pt x="435410" y="398130"/>
                    <a:pt x="425797" y="384895"/>
                    <a:pt x="430069" y="372104"/>
                  </a:cubicBezTo>
                  <a:lnTo>
                    <a:pt x="453211" y="302819"/>
                  </a:lnTo>
                  <a:cubicBezTo>
                    <a:pt x="455970" y="294736"/>
                    <a:pt x="463535" y="289318"/>
                    <a:pt x="472080" y="289318"/>
                  </a:cubicBezTo>
                  <a:close/>
                  <a:moveTo>
                    <a:pt x="42940" y="289318"/>
                  </a:moveTo>
                  <a:lnTo>
                    <a:pt x="135391" y="289318"/>
                  </a:lnTo>
                  <a:cubicBezTo>
                    <a:pt x="143933" y="289318"/>
                    <a:pt x="151496" y="294736"/>
                    <a:pt x="154165" y="302819"/>
                  </a:cubicBezTo>
                  <a:lnTo>
                    <a:pt x="177300" y="372104"/>
                  </a:lnTo>
                  <a:cubicBezTo>
                    <a:pt x="181571" y="384895"/>
                    <a:pt x="172050" y="398130"/>
                    <a:pt x="158525" y="398130"/>
                  </a:cubicBezTo>
                  <a:lnTo>
                    <a:pt x="19806" y="398130"/>
                  </a:lnTo>
                  <a:cubicBezTo>
                    <a:pt x="6281" y="398130"/>
                    <a:pt x="-3240" y="384895"/>
                    <a:pt x="1031" y="372104"/>
                  </a:cubicBezTo>
                  <a:lnTo>
                    <a:pt x="24077" y="302819"/>
                  </a:lnTo>
                  <a:cubicBezTo>
                    <a:pt x="26835" y="294736"/>
                    <a:pt x="34398" y="289318"/>
                    <a:pt x="42940" y="289318"/>
                  </a:cubicBezTo>
                  <a:close/>
                  <a:moveTo>
                    <a:pt x="518344" y="173591"/>
                  </a:moveTo>
                  <a:cubicBezTo>
                    <a:pt x="548450" y="173591"/>
                    <a:pt x="572856" y="197966"/>
                    <a:pt x="572856" y="228033"/>
                  </a:cubicBezTo>
                  <a:cubicBezTo>
                    <a:pt x="572856" y="258100"/>
                    <a:pt x="548450" y="282475"/>
                    <a:pt x="518344" y="282475"/>
                  </a:cubicBezTo>
                  <a:cubicBezTo>
                    <a:pt x="488238" y="282475"/>
                    <a:pt x="463832" y="258100"/>
                    <a:pt x="463832" y="228033"/>
                  </a:cubicBezTo>
                  <a:cubicBezTo>
                    <a:pt x="463832" y="197966"/>
                    <a:pt x="488238" y="173591"/>
                    <a:pt x="518344" y="173591"/>
                  </a:cubicBezTo>
                  <a:close/>
                  <a:moveTo>
                    <a:pt x="89166" y="173591"/>
                  </a:moveTo>
                  <a:cubicBezTo>
                    <a:pt x="119272" y="173591"/>
                    <a:pt x="143678" y="197966"/>
                    <a:pt x="143678" y="228033"/>
                  </a:cubicBezTo>
                  <a:cubicBezTo>
                    <a:pt x="143678" y="258100"/>
                    <a:pt x="119272" y="282475"/>
                    <a:pt x="89166" y="282475"/>
                  </a:cubicBezTo>
                  <a:cubicBezTo>
                    <a:pt x="59060" y="282475"/>
                    <a:pt x="34654" y="258100"/>
                    <a:pt x="34654" y="228033"/>
                  </a:cubicBezTo>
                  <a:cubicBezTo>
                    <a:pt x="34654" y="197966"/>
                    <a:pt x="59060" y="173591"/>
                    <a:pt x="89166" y="173591"/>
                  </a:cubicBezTo>
                  <a:close/>
                  <a:moveTo>
                    <a:pt x="257491" y="115798"/>
                  </a:moveTo>
                  <a:lnTo>
                    <a:pt x="349967" y="115798"/>
                  </a:lnTo>
                  <a:cubicBezTo>
                    <a:pt x="358511" y="115798"/>
                    <a:pt x="366077" y="121221"/>
                    <a:pt x="368747" y="129310"/>
                  </a:cubicBezTo>
                  <a:lnTo>
                    <a:pt x="391888" y="198562"/>
                  </a:lnTo>
                  <a:cubicBezTo>
                    <a:pt x="396160" y="211364"/>
                    <a:pt x="386637" y="224610"/>
                    <a:pt x="373108" y="224610"/>
                  </a:cubicBezTo>
                  <a:lnTo>
                    <a:pt x="234349" y="224610"/>
                  </a:lnTo>
                  <a:cubicBezTo>
                    <a:pt x="220821" y="224610"/>
                    <a:pt x="211208" y="211364"/>
                    <a:pt x="215569" y="198562"/>
                  </a:cubicBezTo>
                  <a:lnTo>
                    <a:pt x="238622" y="129310"/>
                  </a:lnTo>
                  <a:cubicBezTo>
                    <a:pt x="241381" y="121221"/>
                    <a:pt x="248946" y="115798"/>
                    <a:pt x="257491" y="115798"/>
                  </a:cubicBezTo>
                  <a:close/>
                  <a:moveTo>
                    <a:pt x="393746" y="67444"/>
                  </a:moveTo>
                  <a:cubicBezTo>
                    <a:pt x="398540" y="65779"/>
                    <a:pt x="403968" y="65934"/>
                    <a:pt x="408907" y="68288"/>
                  </a:cubicBezTo>
                  <a:cubicBezTo>
                    <a:pt x="439518" y="83123"/>
                    <a:pt x="467371" y="104799"/>
                    <a:pt x="489351" y="131005"/>
                  </a:cubicBezTo>
                  <a:cubicBezTo>
                    <a:pt x="496292" y="139356"/>
                    <a:pt x="495224" y="151793"/>
                    <a:pt x="486859" y="158811"/>
                  </a:cubicBezTo>
                  <a:cubicBezTo>
                    <a:pt x="478406" y="165829"/>
                    <a:pt x="465947" y="164763"/>
                    <a:pt x="458917" y="156323"/>
                  </a:cubicBezTo>
                  <a:cubicBezTo>
                    <a:pt x="440586" y="134470"/>
                    <a:pt x="417271" y="116348"/>
                    <a:pt x="391643" y="103911"/>
                  </a:cubicBezTo>
                  <a:cubicBezTo>
                    <a:pt x="381766" y="99203"/>
                    <a:pt x="377672" y="87388"/>
                    <a:pt x="382388" y="77527"/>
                  </a:cubicBezTo>
                  <a:cubicBezTo>
                    <a:pt x="384791" y="72597"/>
                    <a:pt x="388951" y="69110"/>
                    <a:pt x="393746" y="67444"/>
                  </a:cubicBezTo>
                  <a:close/>
                  <a:moveTo>
                    <a:pt x="213746" y="67444"/>
                  </a:moveTo>
                  <a:cubicBezTo>
                    <a:pt x="218531" y="69110"/>
                    <a:pt x="222671" y="72597"/>
                    <a:pt x="225030" y="77527"/>
                  </a:cubicBezTo>
                  <a:cubicBezTo>
                    <a:pt x="229837" y="87388"/>
                    <a:pt x="225742" y="99203"/>
                    <a:pt x="215860" y="103911"/>
                  </a:cubicBezTo>
                  <a:cubicBezTo>
                    <a:pt x="190131" y="116348"/>
                    <a:pt x="166896" y="134470"/>
                    <a:pt x="148556" y="156323"/>
                  </a:cubicBezTo>
                  <a:cubicBezTo>
                    <a:pt x="141523" y="164763"/>
                    <a:pt x="128970" y="165829"/>
                    <a:pt x="120602" y="158811"/>
                  </a:cubicBezTo>
                  <a:cubicBezTo>
                    <a:pt x="112233" y="151793"/>
                    <a:pt x="111076" y="139356"/>
                    <a:pt x="118109" y="131005"/>
                  </a:cubicBezTo>
                  <a:cubicBezTo>
                    <a:pt x="140099" y="104799"/>
                    <a:pt x="167875" y="83123"/>
                    <a:pt x="198589" y="68288"/>
                  </a:cubicBezTo>
                  <a:cubicBezTo>
                    <a:pt x="203530" y="65934"/>
                    <a:pt x="208961" y="65779"/>
                    <a:pt x="213746" y="67444"/>
                  </a:cubicBezTo>
                  <a:close/>
                  <a:moveTo>
                    <a:pt x="303755" y="0"/>
                  </a:moveTo>
                  <a:cubicBezTo>
                    <a:pt x="333861" y="0"/>
                    <a:pt x="358267" y="24375"/>
                    <a:pt x="358267" y="54442"/>
                  </a:cubicBezTo>
                  <a:cubicBezTo>
                    <a:pt x="358267" y="84509"/>
                    <a:pt x="333861" y="108884"/>
                    <a:pt x="303755" y="108884"/>
                  </a:cubicBezTo>
                  <a:cubicBezTo>
                    <a:pt x="273649" y="108884"/>
                    <a:pt x="249243" y="84509"/>
                    <a:pt x="249243" y="54442"/>
                  </a:cubicBezTo>
                  <a:cubicBezTo>
                    <a:pt x="249243" y="24375"/>
                    <a:pt x="273649" y="0"/>
                    <a:pt x="303755" y="0"/>
                  </a:cubicBezTo>
                  <a:close/>
                </a:path>
              </a:pathLst>
            </a:custGeom>
            <a:solidFill>
              <a:schemeClr val="bg1"/>
            </a:solidFill>
            <a:ln>
              <a:noFill/>
            </a:ln>
          </p:spPr>
          <p:txBody>
            <a:bodyPr/>
            <a:lstStyle/>
            <a:p>
              <a:endParaRPr lang="zh-CN" altLang="en-US">
                <a:cs typeface="+mn-ea"/>
                <a:sym typeface="+mn-lt"/>
              </a:endParaRPr>
            </a:p>
          </p:txBody>
        </p:sp>
      </p:grpSp>
      <p:sp>
        <p:nvSpPr>
          <p:cNvPr id="23" name="文本框 22">
            <a:extLst>
              <a:ext uri="{FF2B5EF4-FFF2-40B4-BE49-F238E27FC236}">
                <a16:creationId xmlns:a16="http://schemas.microsoft.com/office/drawing/2014/main" id="{7A44E341-B4D6-47BF-9A70-BEBDFEAB73C3}"/>
              </a:ext>
            </a:extLst>
          </p:cNvPr>
          <p:cNvSpPr txBox="1"/>
          <p:nvPr/>
        </p:nvSpPr>
        <p:spPr>
          <a:xfrm>
            <a:off x="1827894" y="4683969"/>
            <a:ext cx="2313242" cy="369332"/>
          </a:xfrm>
          <a:prstGeom prst="rect">
            <a:avLst/>
          </a:prstGeom>
          <a:noFill/>
        </p:spPr>
        <p:txBody>
          <a:bodyPr wrap="square" rtlCol="0">
            <a:spAutoFit/>
          </a:bodyPr>
          <a:lstStyle/>
          <a:p>
            <a:r>
              <a:rPr lang="zh-CN" altLang="en-US" b="1" dirty="0">
                <a:solidFill>
                  <a:srgbClr val="92D050"/>
                </a:solidFill>
                <a:cs typeface="+mn-ea"/>
                <a:sym typeface="+mn-lt"/>
              </a:rPr>
              <a:t>添加标题</a:t>
            </a:r>
          </a:p>
        </p:txBody>
      </p:sp>
      <p:sp>
        <p:nvSpPr>
          <p:cNvPr id="24" name="文本框 23">
            <a:extLst>
              <a:ext uri="{FF2B5EF4-FFF2-40B4-BE49-F238E27FC236}">
                <a16:creationId xmlns:a16="http://schemas.microsoft.com/office/drawing/2014/main" id="{84E5DDAA-6255-4D05-8C25-3391E3993352}"/>
              </a:ext>
            </a:extLst>
          </p:cNvPr>
          <p:cNvSpPr txBox="1"/>
          <p:nvPr/>
        </p:nvSpPr>
        <p:spPr>
          <a:xfrm>
            <a:off x="1827894" y="5055989"/>
            <a:ext cx="300017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21419150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5000"/>
                            </p:stCondLst>
                            <p:childTnLst>
                              <p:par>
                                <p:cTn id="45" presetID="31"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fltVal val="0"/>
                                          </p:val>
                                        </p:tav>
                                        <p:tav tm="100000">
                                          <p:val>
                                            <p:strVal val="#ppt_w"/>
                                          </p:val>
                                        </p:tav>
                                      </p:tavLst>
                                    </p:anim>
                                    <p:anim calcmode="lin" valueType="num">
                                      <p:cBhvr>
                                        <p:cTn id="48" dur="1000" fill="hold"/>
                                        <p:tgtEl>
                                          <p:spTgt spid="4"/>
                                        </p:tgtEl>
                                        <p:attrNameLst>
                                          <p:attrName>ppt_h</p:attrName>
                                        </p:attrNameLst>
                                      </p:cBhvr>
                                      <p:tavLst>
                                        <p:tav tm="0">
                                          <p:val>
                                            <p:fltVal val="0"/>
                                          </p:val>
                                        </p:tav>
                                        <p:tav tm="100000">
                                          <p:val>
                                            <p:strVal val="#ppt_h"/>
                                          </p:val>
                                        </p:tav>
                                      </p:tavLst>
                                    </p:anim>
                                    <p:anim calcmode="lin" valueType="num">
                                      <p:cBhvr>
                                        <p:cTn id="49" dur="1000" fill="hold"/>
                                        <p:tgtEl>
                                          <p:spTgt spid="4"/>
                                        </p:tgtEl>
                                        <p:attrNameLst>
                                          <p:attrName>style.rotation</p:attrName>
                                        </p:attrNameLst>
                                      </p:cBhvr>
                                      <p:tavLst>
                                        <p:tav tm="0">
                                          <p:val>
                                            <p:fltVal val="90"/>
                                          </p:val>
                                        </p:tav>
                                        <p:tav tm="100000">
                                          <p:val>
                                            <p:fltVal val="0"/>
                                          </p:val>
                                        </p:tav>
                                      </p:tavLst>
                                    </p:anim>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8" grpId="0"/>
      <p:bldP spid="19"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423144" y="180754"/>
            <a:ext cx="3317357"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下半年工作计划</a:t>
            </a:r>
          </a:p>
        </p:txBody>
      </p:sp>
      <p:pic>
        <p:nvPicPr>
          <p:cNvPr id="5" name="图片 4">
            <a:extLst>
              <a:ext uri="{FF2B5EF4-FFF2-40B4-BE49-F238E27FC236}">
                <a16:creationId xmlns:a16="http://schemas.microsoft.com/office/drawing/2014/main" id="{CCBA3560-9C39-4D5C-9283-D9BE512765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44678" y="1291856"/>
            <a:ext cx="4274288" cy="4274288"/>
          </a:xfrm>
          <a:prstGeom prst="rect">
            <a:avLst/>
          </a:prstGeom>
        </p:spPr>
      </p:pic>
      <p:grpSp>
        <p:nvGrpSpPr>
          <p:cNvPr id="4" name="组合 3">
            <a:extLst>
              <a:ext uri="{FF2B5EF4-FFF2-40B4-BE49-F238E27FC236}">
                <a16:creationId xmlns:a16="http://schemas.microsoft.com/office/drawing/2014/main" id="{3770D449-9AB5-4A23-AE73-9953A5AEEFF4}"/>
              </a:ext>
            </a:extLst>
          </p:cNvPr>
          <p:cNvGrpSpPr/>
          <p:nvPr/>
        </p:nvGrpSpPr>
        <p:grpSpPr>
          <a:xfrm>
            <a:off x="4247708" y="1967024"/>
            <a:ext cx="3696584" cy="3402418"/>
            <a:chOff x="4247708" y="1967024"/>
            <a:chExt cx="3696584" cy="3402418"/>
          </a:xfrm>
        </p:grpSpPr>
        <p:sp>
          <p:nvSpPr>
            <p:cNvPr id="3" name="椭圆 2">
              <a:extLst>
                <a:ext uri="{FF2B5EF4-FFF2-40B4-BE49-F238E27FC236}">
                  <a16:creationId xmlns:a16="http://schemas.microsoft.com/office/drawing/2014/main" id="{B9B77FD3-86DF-46D6-95E7-B2A91828FA40}"/>
                </a:ext>
              </a:extLst>
            </p:cNvPr>
            <p:cNvSpPr/>
            <p:nvPr/>
          </p:nvSpPr>
          <p:spPr>
            <a:xfrm>
              <a:off x="4394791" y="1967024"/>
              <a:ext cx="3402418" cy="3402418"/>
            </a:xfrm>
            <a:prstGeom prst="ellipse">
              <a:avLst/>
            </a:prstGeom>
            <a:noFill/>
            <a:ln w="76200">
              <a:solidFill>
                <a:srgbClr val="778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455C778A-423C-4732-A7E8-E70CA696150D}"/>
                </a:ext>
              </a:extLst>
            </p:cNvPr>
            <p:cNvSpPr/>
            <p:nvPr/>
          </p:nvSpPr>
          <p:spPr>
            <a:xfrm>
              <a:off x="4968951" y="2091435"/>
              <a:ext cx="294166" cy="2941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3CF7C6DF-F0F9-4CD7-8370-937D956A3AC7}"/>
                </a:ext>
              </a:extLst>
            </p:cNvPr>
            <p:cNvSpPr/>
            <p:nvPr/>
          </p:nvSpPr>
          <p:spPr>
            <a:xfrm>
              <a:off x="4247708" y="3429000"/>
              <a:ext cx="294166" cy="294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C33ACD46-7942-48C1-B448-8D75D32D0094}"/>
                </a:ext>
              </a:extLst>
            </p:cNvPr>
            <p:cNvSpPr/>
            <p:nvPr/>
          </p:nvSpPr>
          <p:spPr>
            <a:xfrm>
              <a:off x="4968951" y="4985724"/>
              <a:ext cx="294166" cy="2941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BECDDB84-A741-40A0-885E-A71E062DF077}"/>
                </a:ext>
              </a:extLst>
            </p:cNvPr>
            <p:cNvSpPr/>
            <p:nvPr/>
          </p:nvSpPr>
          <p:spPr>
            <a:xfrm>
              <a:off x="7650126" y="3374067"/>
              <a:ext cx="294166" cy="294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F70D31F4-F365-4E6F-86CD-416FED00044A}"/>
                </a:ext>
              </a:extLst>
            </p:cNvPr>
            <p:cNvSpPr/>
            <p:nvPr/>
          </p:nvSpPr>
          <p:spPr>
            <a:xfrm>
              <a:off x="6928885" y="4989346"/>
              <a:ext cx="294166" cy="2941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F37CA828-C295-4DC2-83DD-1F5301B06A9A}"/>
                </a:ext>
              </a:extLst>
            </p:cNvPr>
            <p:cNvSpPr/>
            <p:nvPr/>
          </p:nvSpPr>
          <p:spPr>
            <a:xfrm>
              <a:off x="6928885" y="2079033"/>
              <a:ext cx="294166" cy="2941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文本框 11">
            <a:extLst>
              <a:ext uri="{FF2B5EF4-FFF2-40B4-BE49-F238E27FC236}">
                <a16:creationId xmlns:a16="http://schemas.microsoft.com/office/drawing/2014/main" id="{CF0F62C3-1EF1-4022-8657-049C6A152F86}"/>
              </a:ext>
            </a:extLst>
          </p:cNvPr>
          <p:cNvSpPr txBox="1"/>
          <p:nvPr/>
        </p:nvSpPr>
        <p:spPr>
          <a:xfrm>
            <a:off x="7740501" y="1556565"/>
            <a:ext cx="2313242" cy="369332"/>
          </a:xfrm>
          <a:prstGeom prst="rect">
            <a:avLst/>
          </a:prstGeom>
          <a:noFill/>
        </p:spPr>
        <p:txBody>
          <a:bodyPr wrap="square" rtlCol="0">
            <a:spAutoFit/>
          </a:bodyPr>
          <a:lstStyle/>
          <a:p>
            <a:r>
              <a:rPr lang="zh-CN" altLang="en-US" b="1" dirty="0">
                <a:solidFill>
                  <a:srgbClr val="7788DA"/>
                </a:solidFill>
                <a:cs typeface="+mn-ea"/>
                <a:sym typeface="+mn-lt"/>
              </a:rPr>
              <a:t>添加标题</a:t>
            </a:r>
          </a:p>
        </p:txBody>
      </p:sp>
      <p:sp>
        <p:nvSpPr>
          <p:cNvPr id="13" name="文本框 12">
            <a:extLst>
              <a:ext uri="{FF2B5EF4-FFF2-40B4-BE49-F238E27FC236}">
                <a16:creationId xmlns:a16="http://schemas.microsoft.com/office/drawing/2014/main" id="{CA6DA625-8785-4396-A0F7-688987610F6A}"/>
              </a:ext>
            </a:extLst>
          </p:cNvPr>
          <p:cNvSpPr txBox="1"/>
          <p:nvPr/>
        </p:nvSpPr>
        <p:spPr>
          <a:xfrm>
            <a:off x="7740501" y="1928585"/>
            <a:ext cx="3136606"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4" name="文本框 13">
            <a:extLst>
              <a:ext uri="{FF2B5EF4-FFF2-40B4-BE49-F238E27FC236}">
                <a16:creationId xmlns:a16="http://schemas.microsoft.com/office/drawing/2014/main" id="{F2531C86-69A4-4DE4-AEA1-4E1FEBB9188C}"/>
              </a:ext>
            </a:extLst>
          </p:cNvPr>
          <p:cNvSpPr txBox="1"/>
          <p:nvPr/>
        </p:nvSpPr>
        <p:spPr>
          <a:xfrm>
            <a:off x="8204789" y="3043850"/>
            <a:ext cx="2313242" cy="369332"/>
          </a:xfrm>
          <a:prstGeom prst="rect">
            <a:avLst/>
          </a:prstGeom>
          <a:noFill/>
        </p:spPr>
        <p:txBody>
          <a:bodyPr wrap="square" rtlCol="0">
            <a:spAutoFit/>
          </a:bodyPr>
          <a:lstStyle/>
          <a:p>
            <a:r>
              <a:rPr lang="zh-CN" altLang="en-US" b="1" dirty="0">
                <a:solidFill>
                  <a:srgbClr val="92D050"/>
                </a:solidFill>
                <a:cs typeface="+mn-ea"/>
                <a:sym typeface="+mn-lt"/>
              </a:rPr>
              <a:t>添加标题</a:t>
            </a:r>
          </a:p>
        </p:txBody>
      </p:sp>
      <p:sp>
        <p:nvSpPr>
          <p:cNvPr id="15" name="文本框 14">
            <a:extLst>
              <a:ext uri="{FF2B5EF4-FFF2-40B4-BE49-F238E27FC236}">
                <a16:creationId xmlns:a16="http://schemas.microsoft.com/office/drawing/2014/main" id="{1EF57798-EAA6-4900-A49C-2B1E0C364D71}"/>
              </a:ext>
            </a:extLst>
          </p:cNvPr>
          <p:cNvSpPr txBox="1"/>
          <p:nvPr/>
        </p:nvSpPr>
        <p:spPr>
          <a:xfrm>
            <a:off x="8204789" y="3415870"/>
            <a:ext cx="3136606"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6" name="文本框 15">
            <a:extLst>
              <a:ext uri="{FF2B5EF4-FFF2-40B4-BE49-F238E27FC236}">
                <a16:creationId xmlns:a16="http://schemas.microsoft.com/office/drawing/2014/main" id="{474C8CEF-CC8C-4B0C-A3DE-32C791C3AC10}"/>
              </a:ext>
            </a:extLst>
          </p:cNvPr>
          <p:cNvSpPr txBox="1"/>
          <p:nvPr/>
        </p:nvSpPr>
        <p:spPr>
          <a:xfrm>
            <a:off x="7740501" y="4700818"/>
            <a:ext cx="2313242" cy="369332"/>
          </a:xfrm>
          <a:prstGeom prst="rect">
            <a:avLst/>
          </a:prstGeom>
          <a:noFill/>
        </p:spPr>
        <p:txBody>
          <a:bodyPr wrap="square" rtlCol="0">
            <a:spAutoFit/>
          </a:bodyPr>
          <a:lstStyle/>
          <a:p>
            <a:r>
              <a:rPr lang="zh-CN" altLang="en-US" b="1" dirty="0">
                <a:solidFill>
                  <a:srgbClr val="EF8E9E"/>
                </a:solidFill>
                <a:cs typeface="+mn-ea"/>
                <a:sym typeface="+mn-lt"/>
              </a:rPr>
              <a:t>添加标题</a:t>
            </a:r>
          </a:p>
        </p:txBody>
      </p:sp>
      <p:sp>
        <p:nvSpPr>
          <p:cNvPr id="17" name="文本框 16">
            <a:extLst>
              <a:ext uri="{FF2B5EF4-FFF2-40B4-BE49-F238E27FC236}">
                <a16:creationId xmlns:a16="http://schemas.microsoft.com/office/drawing/2014/main" id="{B132FC5D-DFA9-4706-ABF6-17FC66116E61}"/>
              </a:ext>
            </a:extLst>
          </p:cNvPr>
          <p:cNvSpPr txBox="1"/>
          <p:nvPr/>
        </p:nvSpPr>
        <p:spPr>
          <a:xfrm>
            <a:off x="7740501" y="5074182"/>
            <a:ext cx="3136606"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8" name="文本框 17">
            <a:extLst>
              <a:ext uri="{FF2B5EF4-FFF2-40B4-BE49-F238E27FC236}">
                <a16:creationId xmlns:a16="http://schemas.microsoft.com/office/drawing/2014/main" id="{BB75657A-C061-473D-B266-1D548A9BDBF7}"/>
              </a:ext>
            </a:extLst>
          </p:cNvPr>
          <p:cNvSpPr txBox="1"/>
          <p:nvPr/>
        </p:nvSpPr>
        <p:spPr>
          <a:xfrm>
            <a:off x="1948643" y="1585776"/>
            <a:ext cx="2313242" cy="369332"/>
          </a:xfrm>
          <a:prstGeom prst="rect">
            <a:avLst/>
          </a:prstGeom>
          <a:noFill/>
        </p:spPr>
        <p:txBody>
          <a:bodyPr wrap="square" rtlCol="0">
            <a:spAutoFit/>
          </a:bodyPr>
          <a:lstStyle/>
          <a:p>
            <a:pPr algn="r"/>
            <a:r>
              <a:rPr lang="zh-CN" altLang="en-US" b="1" dirty="0">
                <a:solidFill>
                  <a:srgbClr val="7788DA"/>
                </a:solidFill>
                <a:cs typeface="+mn-ea"/>
                <a:sym typeface="+mn-lt"/>
              </a:rPr>
              <a:t>添加标题</a:t>
            </a:r>
          </a:p>
        </p:txBody>
      </p:sp>
      <p:sp>
        <p:nvSpPr>
          <p:cNvPr id="19" name="文本框 18">
            <a:extLst>
              <a:ext uri="{FF2B5EF4-FFF2-40B4-BE49-F238E27FC236}">
                <a16:creationId xmlns:a16="http://schemas.microsoft.com/office/drawing/2014/main" id="{C116E12D-CA41-464A-9786-A0EB72C0710D}"/>
              </a:ext>
            </a:extLst>
          </p:cNvPr>
          <p:cNvSpPr txBox="1"/>
          <p:nvPr/>
        </p:nvSpPr>
        <p:spPr>
          <a:xfrm>
            <a:off x="1125279" y="1957796"/>
            <a:ext cx="3136606" cy="613694"/>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0" name="文本框 19">
            <a:extLst>
              <a:ext uri="{FF2B5EF4-FFF2-40B4-BE49-F238E27FC236}">
                <a16:creationId xmlns:a16="http://schemas.microsoft.com/office/drawing/2014/main" id="{A52D72CE-546D-4432-8E7B-F453FCFE7227}"/>
              </a:ext>
            </a:extLst>
          </p:cNvPr>
          <p:cNvSpPr txBox="1"/>
          <p:nvPr/>
        </p:nvSpPr>
        <p:spPr>
          <a:xfrm>
            <a:off x="1645613" y="3059010"/>
            <a:ext cx="2313242" cy="369332"/>
          </a:xfrm>
          <a:prstGeom prst="rect">
            <a:avLst/>
          </a:prstGeom>
          <a:noFill/>
        </p:spPr>
        <p:txBody>
          <a:bodyPr wrap="square" rtlCol="0">
            <a:spAutoFit/>
          </a:bodyPr>
          <a:lstStyle/>
          <a:p>
            <a:pPr algn="r"/>
            <a:r>
              <a:rPr lang="zh-CN" altLang="en-US" b="1" dirty="0">
                <a:solidFill>
                  <a:srgbClr val="92D050"/>
                </a:solidFill>
                <a:cs typeface="+mn-ea"/>
                <a:sym typeface="+mn-lt"/>
              </a:rPr>
              <a:t>添加标题</a:t>
            </a:r>
          </a:p>
        </p:txBody>
      </p:sp>
      <p:sp>
        <p:nvSpPr>
          <p:cNvPr id="21" name="文本框 20">
            <a:extLst>
              <a:ext uri="{FF2B5EF4-FFF2-40B4-BE49-F238E27FC236}">
                <a16:creationId xmlns:a16="http://schemas.microsoft.com/office/drawing/2014/main" id="{605E1DB7-558D-4C1F-A46A-69801B5829D3}"/>
              </a:ext>
            </a:extLst>
          </p:cNvPr>
          <p:cNvSpPr txBox="1"/>
          <p:nvPr/>
        </p:nvSpPr>
        <p:spPr>
          <a:xfrm>
            <a:off x="822249" y="3431030"/>
            <a:ext cx="3136606" cy="613694"/>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2" name="文本框 21">
            <a:extLst>
              <a:ext uri="{FF2B5EF4-FFF2-40B4-BE49-F238E27FC236}">
                <a16:creationId xmlns:a16="http://schemas.microsoft.com/office/drawing/2014/main" id="{88BB0E35-4308-48DD-9C9B-A3FED38D8ED3}"/>
              </a:ext>
            </a:extLst>
          </p:cNvPr>
          <p:cNvSpPr txBox="1"/>
          <p:nvPr/>
        </p:nvSpPr>
        <p:spPr>
          <a:xfrm>
            <a:off x="1948643" y="4700818"/>
            <a:ext cx="2313242" cy="369332"/>
          </a:xfrm>
          <a:prstGeom prst="rect">
            <a:avLst/>
          </a:prstGeom>
          <a:noFill/>
        </p:spPr>
        <p:txBody>
          <a:bodyPr wrap="square" rtlCol="0">
            <a:spAutoFit/>
          </a:bodyPr>
          <a:lstStyle/>
          <a:p>
            <a:pPr algn="r"/>
            <a:r>
              <a:rPr lang="zh-CN" altLang="en-US" b="1" dirty="0">
                <a:solidFill>
                  <a:srgbClr val="EF8E9E"/>
                </a:solidFill>
                <a:cs typeface="+mn-ea"/>
                <a:sym typeface="+mn-lt"/>
              </a:rPr>
              <a:t>添加标题</a:t>
            </a:r>
          </a:p>
        </p:txBody>
      </p:sp>
      <p:sp>
        <p:nvSpPr>
          <p:cNvPr id="23" name="文本框 22">
            <a:extLst>
              <a:ext uri="{FF2B5EF4-FFF2-40B4-BE49-F238E27FC236}">
                <a16:creationId xmlns:a16="http://schemas.microsoft.com/office/drawing/2014/main" id="{BB84198F-2628-484A-9DAF-3076D1AB7FDE}"/>
              </a:ext>
            </a:extLst>
          </p:cNvPr>
          <p:cNvSpPr txBox="1"/>
          <p:nvPr/>
        </p:nvSpPr>
        <p:spPr>
          <a:xfrm>
            <a:off x="1125279" y="5071494"/>
            <a:ext cx="3136606" cy="646331"/>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11302283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1000" fill="hold"/>
                                        <p:tgtEl>
                                          <p:spTgt spid="13"/>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423144" y="180754"/>
            <a:ext cx="3317357"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下半年工作计划</a:t>
            </a:r>
          </a:p>
        </p:txBody>
      </p:sp>
      <p:cxnSp>
        <p:nvCxnSpPr>
          <p:cNvPr id="4" name="直接箭头连接符 3">
            <a:extLst>
              <a:ext uri="{FF2B5EF4-FFF2-40B4-BE49-F238E27FC236}">
                <a16:creationId xmlns:a16="http://schemas.microsoft.com/office/drawing/2014/main" id="{28F0F62E-BA44-403E-996B-2714BF477820}"/>
              </a:ext>
            </a:extLst>
          </p:cNvPr>
          <p:cNvCxnSpPr>
            <a:cxnSpLocks/>
          </p:cNvCxnSpPr>
          <p:nvPr/>
        </p:nvCxnSpPr>
        <p:spPr>
          <a:xfrm>
            <a:off x="0" y="3429000"/>
            <a:ext cx="10717619" cy="0"/>
          </a:xfrm>
          <a:prstGeom prst="straightConnector1">
            <a:avLst/>
          </a:prstGeom>
          <a:ln w="76200">
            <a:solidFill>
              <a:srgbClr val="7788DA"/>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6C17F494-C1FC-4334-9D3E-B879C2BEB034}"/>
              </a:ext>
            </a:extLst>
          </p:cNvPr>
          <p:cNvSpPr/>
          <p:nvPr/>
        </p:nvSpPr>
        <p:spPr>
          <a:xfrm>
            <a:off x="1557670" y="3179135"/>
            <a:ext cx="499730" cy="499730"/>
          </a:xfrm>
          <a:prstGeom prst="ellipse">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502B2747-7CC1-48CF-8377-6F283DCC4195}"/>
              </a:ext>
            </a:extLst>
          </p:cNvPr>
          <p:cNvSpPr/>
          <p:nvPr/>
        </p:nvSpPr>
        <p:spPr>
          <a:xfrm>
            <a:off x="1671084" y="3292549"/>
            <a:ext cx="272902" cy="2729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578AF492-65DB-4422-B6BF-C5C5FA6AE7B3}"/>
              </a:ext>
            </a:extLst>
          </p:cNvPr>
          <p:cNvSpPr/>
          <p:nvPr/>
        </p:nvSpPr>
        <p:spPr>
          <a:xfrm>
            <a:off x="3814135" y="3179135"/>
            <a:ext cx="499730" cy="499730"/>
          </a:xfrm>
          <a:prstGeom prst="ellipse">
            <a:avLst/>
          </a:prstGeom>
          <a:solidFill>
            <a:srgbClr val="EF8E9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3BB6AED6-400C-4BF5-99C3-117D5A3E19B8}"/>
              </a:ext>
            </a:extLst>
          </p:cNvPr>
          <p:cNvSpPr/>
          <p:nvPr/>
        </p:nvSpPr>
        <p:spPr>
          <a:xfrm>
            <a:off x="3927549" y="3292549"/>
            <a:ext cx="272902" cy="272902"/>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7A7D5812-AAD2-4CC5-A14E-A8614D956293}"/>
              </a:ext>
            </a:extLst>
          </p:cNvPr>
          <p:cNvSpPr/>
          <p:nvPr/>
        </p:nvSpPr>
        <p:spPr>
          <a:xfrm>
            <a:off x="6070600" y="3179135"/>
            <a:ext cx="499730" cy="499730"/>
          </a:xfrm>
          <a:prstGeom prst="ellipse">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532609DC-42E4-4EB7-BD18-756C5BF5F456}"/>
              </a:ext>
            </a:extLst>
          </p:cNvPr>
          <p:cNvSpPr/>
          <p:nvPr/>
        </p:nvSpPr>
        <p:spPr>
          <a:xfrm>
            <a:off x="6184014" y="3292549"/>
            <a:ext cx="272902" cy="27290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1BB2A827-D3CE-4E88-89F2-0CFA250469AF}"/>
              </a:ext>
            </a:extLst>
          </p:cNvPr>
          <p:cNvSpPr/>
          <p:nvPr/>
        </p:nvSpPr>
        <p:spPr>
          <a:xfrm>
            <a:off x="8327065" y="3179135"/>
            <a:ext cx="499730" cy="499730"/>
          </a:xfrm>
          <a:prstGeom prst="ellipse">
            <a:avLst/>
          </a:prstGeom>
          <a:solidFill>
            <a:schemeClr val="bg1">
              <a:lumMod val="5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1EDB138-2943-4E97-9FC2-AB214196DCD9}"/>
              </a:ext>
            </a:extLst>
          </p:cNvPr>
          <p:cNvSpPr/>
          <p:nvPr/>
        </p:nvSpPr>
        <p:spPr>
          <a:xfrm>
            <a:off x="8440479" y="3292549"/>
            <a:ext cx="272902" cy="27290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泪滴形 14">
            <a:extLst>
              <a:ext uri="{FF2B5EF4-FFF2-40B4-BE49-F238E27FC236}">
                <a16:creationId xmlns:a16="http://schemas.microsoft.com/office/drawing/2014/main" id="{EE1F2269-39B7-46AE-A4A2-548613E56580}"/>
              </a:ext>
            </a:extLst>
          </p:cNvPr>
          <p:cNvSpPr/>
          <p:nvPr/>
        </p:nvSpPr>
        <p:spPr>
          <a:xfrm rot="2832228" flipV="1">
            <a:off x="1483245" y="2083605"/>
            <a:ext cx="648580" cy="648580"/>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泪滴形 15">
            <a:extLst>
              <a:ext uri="{FF2B5EF4-FFF2-40B4-BE49-F238E27FC236}">
                <a16:creationId xmlns:a16="http://schemas.microsoft.com/office/drawing/2014/main" id="{58AAB207-D47D-46A6-AF46-BAC2FDFBEBE6}"/>
              </a:ext>
            </a:extLst>
          </p:cNvPr>
          <p:cNvSpPr/>
          <p:nvPr/>
        </p:nvSpPr>
        <p:spPr>
          <a:xfrm rot="2832228" flipV="1">
            <a:off x="3739710" y="2083605"/>
            <a:ext cx="648580" cy="648580"/>
          </a:xfrm>
          <a:prstGeom prst="teardrop">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泪滴形 16">
            <a:extLst>
              <a:ext uri="{FF2B5EF4-FFF2-40B4-BE49-F238E27FC236}">
                <a16:creationId xmlns:a16="http://schemas.microsoft.com/office/drawing/2014/main" id="{99627636-3EE5-4BB6-8B4C-E646B6294F14}"/>
              </a:ext>
            </a:extLst>
          </p:cNvPr>
          <p:cNvSpPr/>
          <p:nvPr/>
        </p:nvSpPr>
        <p:spPr>
          <a:xfrm rot="2832228" flipV="1">
            <a:off x="5996175" y="2083605"/>
            <a:ext cx="648580" cy="64858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泪滴形 17">
            <a:extLst>
              <a:ext uri="{FF2B5EF4-FFF2-40B4-BE49-F238E27FC236}">
                <a16:creationId xmlns:a16="http://schemas.microsoft.com/office/drawing/2014/main" id="{D3BB80A8-50E1-4D27-9987-739C4C70C22A}"/>
              </a:ext>
            </a:extLst>
          </p:cNvPr>
          <p:cNvSpPr/>
          <p:nvPr/>
        </p:nvSpPr>
        <p:spPr>
          <a:xfrm rot="2832228" flipV="1">
            <a:off x="8252640" y="2083605"/>
            <a:ext cx="648580" cy="648580"/>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1194B39D-2E42-46E4-AF58-2A28010FD0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8118653" y="2025131"/>
            <a:ext cx="904835" cy="765527"/>
          </a:xfrm>
          <a:prstGeom prst="rect">
            <a:avLst/>
          </a:prstGeom>
        </p:spPr>
      </p:pic>
      <p:pic>
        <p:nvPicPr>
          <p:cNvPr id="22" name="图片 21">
            <a:extLst>
              <a:ext uri="{FF2B5EF4-FFF2-40B4-BE49-F238E27FC236}">
                <a16:creationId xmlns:a16="http://schemas.microsoft.com/office/drawing/2014/main" id="{8AD10445-2F04-4197-A27F-4CD5A0230B56}"/>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1429378" y="1926432"/>
            <a:ext cx="756313" cy="756313"/>
          </a:xfrm>
          <a:prstGeom prst="rect">
            <a:avLst/>
          </a:prstGeom>
        </p:spPr>
      </p:pic>
      <p:pic>
        <p:nvPicPr>
          <p:cNvPr id="24" name="图片 23">
            <a:extLst>
              <a:ext uri="{FF2B5EF4-FFF2-40B4-BE49-F238E27FC236}">
                <a16:creationId xmlns:a16="http://schemas.microsoft.com/office/drawing/2014/main" id="{D6F9446C-8773-42CD-A8C3-9D69453464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3760393" y="2179019"/>
            <a:ext cx="627900" cy="541390"/>
          </a:xfrm>
          <a:prstGeom prst="rect">
            <a:avLst/>
          </a:prstGeom>
        </p:spPr>
      </p:pic>
      <p:pic>
        <p:nvPicPr>
          <p:cNvPr id="26" name="图片 25">
            <a:extLst>
              <a:ext uri="{FF2B5EF4-FFF2-40B4-BE49-F238E27FC236}">
                <a16:creationId xmlns:a16="http://schemas.microsoft.com/office/drawing/2014/main" id="{FCDB676C-3454-45D5-A87F-C6F4A91A55A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5914953" y="2072120"/>
            <a:ext cx="811023" cy="633689"/>
          </a:xfrm>
          <a:prstGeom prst="rect">
            <a:avLst/>
          </a:prstGeom>
        </p:spPr>
      </p:pic>
      <p:sp>
        <p:nvSpPr>
          <p:cNvPr id="27" name="文本框 26">
            <a:extLst>
              <a:ext uri="{FF2B5EF4-FFF2-40B4-BE49-F238E27FC236}">
                <a16:creationId xmlns:a16="http://schemas.microsoft.com/office/drawing/2014/main" id="{1777191D-3F92-4A43-8A54-CE56A471C5FB}"/>
              </a:ext>
            </a:extLst>
          </p:cNvPr>
          <p:cNvSpPr txBox="1"/>
          <p:nvPr/>
        </p:nvSpPr>
        <p:spPr>
          <a:xfrm>
            <a:off x="961608" y="4035819"/>
            <a:ext cx="1414596" cy="369332"/>
          </a:xfrm>
          <a:prstGeom prst="rect">
            <a:avLst/>
          </a:prstGeom>
          <a:noFill/>
        </p:spPr>
        <p:txBody>
          <a:bodyPr wrap="square" rtlCol="0">
            <a:spAutoFit/>
          </a:bodyPr>
          <a:lstStyle/>
          <a:p>
            <a:pPr algn="ctr"/>
            <a:r>
              <a:rPr lang="zh-CN" altLang="en-US" b="1" dirty="0">
                <a:solidFill>
                  <a:srgbClr val="92D050"/>
                </a:solidFill>
                <a:cs typeface="+mn-ea"/>
                <a:sym typeface="+mn-lt"/>
              </a:rPr>
              <a:t>添加标题</a:t>
            </a:r>
          </a:p>
        </p:txBody>
      </p:sp>
      <p:sp>
        <p:nvSpPr>
          <p:cNvPr id="28" name="文本框 27">
            <a:extLst>
              <a:ext uri="{FF2B5EF4-FFF2-40B4-BE49-F238E27FC236}">
                <a16:creationId xmlns:a16="http://schemas.microsoft.com/office/drawing/2014/main" id="{8111A319-1858-4753-A884-145EEAAA5597}"/>
              </a:ext>
            </a:extLst>
          </p:cNvPr>
          <p:cNvSpPr txBox="1"/>
          <p:nvPr/>
        </p:nvSpPr>
        <p:spPr>
          <a:xfrm>
            <a:off x="946124" y="4524534"/>
            <a:ext cx="1430080" cy="1200329"/>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29" name="文本框 28">
            <a:extLst>
              <a:ext uri="{FF2B5EF4-FFF2-40B4-BE49-F238E27FC236}">
                <a16:creationId xmlns:a16="http://schemas.microsoft.com/office/drawing/2014/main" id="{0BE0B157-8745-4355-896A-45394796FDA6}"/>
              </a:ext>
            </a:extLst>
          </p:cNvPr>
          <p:cNvSpPr txBox="1"/>
          <p:nvPr/>
        </p:nvSpPr>
        <p:spPr>
          <a:xfrm>
            <a:off x="3295524" y="4035819"/>
            <a:ext cx="1414596" cy="369332"/>
          </a:xfrm>
          <a:prstGeom prst="rect">
            <a:avLst/>
          </a:prstGeom>
          <a:noFill/>
        </p:spPr>
        <p:txBody>
          <a:bodyPr wrap="square" rtlCol="0">
            <a:spAutoFit/>
          </a:bodyPr>
          <a:lstStyle/>
          <a:p>
            <a:pPr algn="ctr"/>
            <a:r>
              <a:rPr lang="zh-CN" altLang="en-US" b="1" dirty="0">
                <a:solidFill>
                  <a:srgbClr val="EF8E9E"/>
                </a:solidFill>
                <a:cs typeface="+mn-ea"/>
                <a:sym typeface="+mn-lt"/>
              </a:rPr>
              <a:t>添加标题</a:t>
            </a:r>
          </a:p>
        </p:txBody>
      </p:sp>
      <p:sp>
        <p:nvSpPr>
          <p:cNvPr id="30" name="文本框 29">
            <a:extLst>
              <a:ext uri="{FF2B5EF4-FFF2-40B4-BE49-F238E27FC236}">
                <a16:creationId xmlns:a16="http://schemas.microsoft.com/office/drawing/2014/main" id="{7E223186-AD13-4AE8-9FE6-30C8E7536EC3}"/>
              </a:ext>
            </a:extLst>
          </p:cNvPr>
          <p:cNvSpPr txBox="1"/>
          <p:nvPr/>
        </p:nvSpPr>
        <p:spPr>
          <a:xfrm>
            <a:off x="3280040" y="4524534"/>
            <a:ext cx="1430080" cy="1200329"/>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31" name="文本框 30">
            <a:extLst>
              <a:ext uri="{FF2B5EF4-FFF2-40B4-BE49-F238E27FC236}">
                <a16:creationId xmlns:a16="http://schemas.microsoft.com/office/drawing/2014/main" id="{BC49D101-1D7F-4438-ADC3-1EDF0DF694D0}"/>
              </a:ext>
            </a:extLst>
          </p:cNvPr>
          <p:cNvSpPr txBox="1"/>
          <p:nvPr/>
        </p:nvSpPr>
        <p:spPr>
          <a:xfrm>
            <a:off x="5629440" y="4035819"/>
            <a:ext cx="1414596" cy="369332"/>
          </a:xfrm>
          <a:prstGeom prst="rect">
            <a:avLst/>
          </a:prstGeom>
          <a:noFill/>
        </p:spPr>
        <p:txBody>
          <a:bodyPr wrap="square" rtlCol="0">
            <a:spAutoFit/>
          </a:bodyPr>
          <a:lstStyle/>
          <a:p>
            <a:pPr algn="ctr"/>
            <a:r>
              <a:rPr lang="zh-CN" altLang="en-US" b="1" dirty="0">
                <a:solidFill>
                  <a:schemeClr val="accent2">
                    <a:lumMod val="60000"/>
                    <a:lumOff val="40000"/>
                  </a:schemeClr>
                </a:solidFill>
                <a:cs typeface="+mn-ea"/>
                <a:sym typeface="+mn-lt"/>
              </a:rPr>
              <a:t>添加标题</a:t>
            </a:r>
          </a:p>
        </p:txBody>
      </p:sp>
      <p:sp>
        <p:nvSpPr>
          <p:cNvPr id="32" name="文本框 31">
            <a:extLst>
              <a:ext uri="{FF2B5EF4-FFF2-40B4-BE49-F238E27FC236}">
                <a16:creationId xmlns:a16="http://schemas.microsoft.com/office/drawing/2014/main" id="{34A91A15-595B-4581-BFE8-EA30CAE2BF5F}"/>
              </a:ext>
            </a:extLst>
          </p:cNvPr>
          <p:cNvSpPr txBox="1"/>
          <p:nvPr/>
        </p:nvSpPr>
        <p:spPr>
          <a:xfrm>
            <a:off x="5613956" y="4524534"/>
            <a:ext cx="1430080" cy="1200329"/>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33" name="文本框 32">
            <a:extLst>
              <a:ext uri="{FF2B5EF4-FFF2-40B4-BE49-F238E27FC236}">
                <a16:creationId xmlns:a16="http://schemas.microsoft.com/office/drawing/2014/main" id="{4C40670C-832C-4A51-9C51-E4664233DD67}"/>
              </a:ext>
            </a:extLst>
          </p:cNvPr>
          <p:cNvSpPr txBox="1"/>
          <p:nvPr/>
        </p:nvSpPr>
        <p:spPr>
          <a:xfrm>
            <a:off x="7963356" y="4035819"/>
            <a:ext cx="1414596" cy="369332"/>
          </a:xfrm>
          <a:prstGeom prst="rect">
            <a:avLst/>
          </a:prstGeom>
          <a:noFill/>
        </p:spPr>
        <p:txBody>
          <a:bodyPr wrap="square" rtlCol="0">
            <a:spAutoFit/>
          </a:bodyPr>
          <a:lstStyle/>
          <a:p>
            <a:pPr algn="ctr"/>
            <a:r>
              <a:rPr lang="zh-CN" altLang="en-US" b="1" dirty="0">
                <a:solidFill>
                  <a:schemeClr val="bg1">
                    <a:lumMod val="50000"/>
                  </a:schemeClr>
                </a:solidFill>
                <a:cs typeface="+mn-ea"/>
                <a:sym typeface="+mn-lt"/>
              </a:rPr>
              <a:t>添加标题</a:t>
            </a:r>
          </a:p>
        </p:txBody>
      </p:sp>
      <p:sp>
        <p:nvSpPr>
          <p:cNvPr id="34" name="文本框 33">
            <a:extLst>
              <a:ext uri="{FF2B5EF4-FFF2-40B4-BE49-F238E27FC236}">
                <a16:creationId xmlns:a16="http://schemas.microsoft.com/office/drawing/2014/main" id="{41FFF8C7-4C9D-4663-AFF3-1D2C1AAB26B4}"/>
              </a:ext>
            </a:extLst>
          </p:cNvPr>
          <p:cNvSpPr txBox="1"/>
          <p:nvPr/>
        </p:nvSpPr>
        <p:spPr>
          <a:xfrm>
            <a:off x="7947872" y="4524534"/>
            <a:ext cx="1430080" cy="1200329"/>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38731658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2"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childTnLst>
                          </p:cTn>
                        </p:par>
                        <p:par>
                          <p:cTn id="64" fill="hold">
                            <p:stCondLst>
                              <p:cond delay="85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42" presetClass="entr" presetSubtype="0" fill="hold"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childTnLst>
                          </p:cTn>
                        </p:par>
                        <p:par>
                          <p:cTn id="76" fill="hold">
                            <p:stCondLst>
                              <p:cond delay="10500"/>
                            </p:stCondLst>
                            <p:childTnLst>
                              <p:par>
                                <p:cTn id="77" presetID="42"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childTnLst>
                          </p:cTn>
                        </p:par>
                        <p:par>
                          <p:cTn id="82" fill="hold">
                            <p:stCondLst>
                              <p:cond delay="11500"/>
                            </p:stCondLst>
                            <p:childTnLst>
                              <p:par>
                                <p:cTn id="83" presetID="42"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par>
                          <p:cTn id="88" fill="hold">
                            <p:stCondLst>
                              <p:cond delay="12500"/>
                            </p:stCondLst>
                            <p:childTnLst>
                              <p:par>
                                <p:cTn id="89" presetID="42" presetClass="entr" presetSubtype="0"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par>
                          <p:cTn id="94" fill="hold">
                            <p:stCondLst>
                              <p:cond delay="13500"/>
                            </p:stCondLst>
                            <p:childTnLst>
                              <p:par>
                                <p:cTn id="95" presetID="42" presetClass="entr" presetSubtype="0" fill="hold"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childTnLst>
                          </p:cTn>
                        </p:par>
                        <p:par>
                          <p:cTn id="100" fill="hold">
                            <p:stCondLst>
                              <p:cond delay="14500"/>
                            </p:stCondLst>
                            <p:childTnLst>
                              <p:par>
                                <p:cTn id="101" presetID="42" presetClass="entr" presetSubtype="0"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1000"/>
                                        <p:tgtEl>
                                          <p:spTgt spid="31"/>
                                        </p:tgtEl>
                                      </p:cBhvr>
                                    </p:animEffect>
                                    <p:anim calcmode="lin" valueType="num">
                                      <p:cBhvr>
                                        <p:cTn id="104" dur="1000" fill="hold"/>
                                        <p:tgtEl>
                                          <p:spTgt spid="31"/>
                                        </p:tgtEl>
                                        <p:attrNameLst>
                                          <p:attrName>ppt_x</p:attrName>
                                        </p:attrNameLst>
                                      </p:cBhvr>
                                      <p:tavLst>
                                        <p:tav tm="0">
                                          <p:val>
                                            <p:strVal val="#ppt_x"/>
                                          </p:val>
                                        </p:tav>
                                        <p:tav tm="100000">
                                          <p:val>
                                            <p:strVal val="#ppt_x"/>
                                          </p:val>
                                        </p:tav>
                                      </p:tavLst>
                                    </p:anim>
                                    <p:anim calcmode="lin" valueType="num">
                                      <p:cBhvr>
                                        <p:cTn id="105" dur="1000" fill="hold"/>
                                        <p:tgtEl>
                                          <p:spTgt spid="31"/>
                                        </p:tgtEl>
                                        <p:attrNameLst>
                                          <p:attrName>ppt_y</p:attrName>
                                        </p:attrNameLst>
                                      </p:cBhvr>
                                      <p:tavLst>
                                        <p:tav tm="0">
                                          <p:val>
                                            <p:strVal val="#ppt_y+.1"/>
                                          </p:val>
                                        </p:tav>
                                        <p:tav tm="100000">
                                          <p:val>
                                            <p:strVal val="#ppt_y"/>
                                          </p:val>
                                        </p:tav>
                                      </p:tavLst>
                                    </p:anim>
                                  </p:childTnLst>
                                </p:cTn>
                              </p:par>
                            </p:childTnLst>
                          </p:cTn>
                        </p:par>
                        <p:par>
                          <p:cTn id="106" fill="hold">
                            <p:stCondLst>
                              <p:cond delay="15500"/>
                            </p:stCondLst>
                            <p:childTnLst>
                              <p:par>
                                <p:cTn id="107" presetID="42" presetClass="entr" presetSubtype="0" fill="hold" grpId="0" nodeType="after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fade">
                                      <p:cBhvr>
                                        <p:cTn id="109" dur="1000"/>
                                        <p:tgtEl>
                                          <p:spTgt spid="32"/>
                                        </p:tgtEl>
                                      </p:cBhvr>
                                    </p:animEffect>
                                    <p:anim calcmode="lin" valueType="num">
                                      <p:cBhvr>
                                        <p:cTn id="110" dur="1000" fill="hold"/>
                                        <p:tgtEl>
                                          <p:spTgt spid="32"/>
                                        </p:tgtEl>
                                        <p:attrNameLst>
                                          <p:attrName>ppt_x</p:attrName>
                                        </p:attrNameLst>
                                      </p:cBhvr>
                                      <p:tavLst>
                                        <p:tav tm="0">
                                          <p:val>
                                            <p:strVal val="#ppt_x"/>
                                          </p:val>
                                        </p:tav>
                                        <p:tav tm="100000">
                                          <p:val>
                                            <p:strVal val="#ppt_x"/>
                                          </p:val>
                                        </p:tav>
                                      </p:tavLst>
                                    </p:anim>
                                    <p:anim calcmode="lin" valueType="num">
                                      <p:cBhvr>
                                        <p:cTn id="111" dur="1000" fill="hold"/>
                                        <p:tgtEl>
                                          <p:spTgt spid="32"/>
                                        </p:tgtEl>
                                        <p:attrNameLst>
                                          <p:attrName>ppt_y</p:attrName>
                                        </p:attrNameLst>
                                      </p:cBhvr>
                                      <p:tavLst>
                                        <p:tav tm="0">
                                          <p:val>
                                            <p:strVal val="#ppt_y+.1"/>
                                          </p:val>
                                        </p:tav>
                                        <p:tav tm="100000">
                                          <p:val>
                                            <p:strVal val="#ppt_y"/>
                                          </p:val>
                                        </p:tav>
                                      </p:tavLst>
                                    </p:anim>
                                  </p:childTnLst>
                                </p:cTn>
                              </p:par>
                            </p:childTnLst>
                          </p:cTn>
                        </p:par>
                        <p:par>
                          <p:cTn id="112" fill="hold">
                            <p:stCondLst>
                              <p:cond delay="16500"/>
                            </p:stCondLst>
                            <p:childTnLst>
                              <p:par>
                                <p:cTn id="113" presetID="42" presetClass="entr" presetSubtype="0" fill="hold" grpId="0" nodeType="after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fade">
                                      <p:cBhvr>
                                        <p:cTn id="115" dur="1000"/>
                                        <p:tgtEl>
                                          <p:spTgt spid="18"/>
                                        </p:tgtEl>
                                      </p:cBhvr>
                                    </p:animEffect>
                                    <p:anim calcmode="lin" valueType="num">
                                      <p:cBhvr>
                                        <p:cTn id="116" dur="1000" fill="hold"/>
                                        <p:tgtEl>
                                          <p:spTgt spid="18"/>
                                        </p:tgtEl>
                                        <p:attrNameLst>
                                          <p:attrName>ppt_x</p:attrName>
                                        </p:attrNameLst>
                                      </p:cBhvr>
                                      <p:tavLst>
                                        <p:tav tm="0">
                                          <p:val>
                                            <p:strVal val="#ppt_x"/>
                                          </p:val>
                                        </p:tav>
                                        <p:tav tm="100000">
                                          <p:val>
                                            <p:strVal val="#ppt_x"/>
                                          </p:val>
                                        </p:tav>
                                      </p:tavLst>
                                    </p:anim>
                                    <p:anim calcmode="lin" valueType="num">
                                      <p:cBhvr>
                                        <p:cTn id="117" dur="1000" fill="hold"/>
                                        <p:tgtEl>
                                          <p:spTgt spid="18"/>
                                        </p:tgtEl>
                                        <p:attrNameLst>
                                          <p:attrName>ppt_y</p:attrName>
                                        </p:attrNameLst>
                                      </p:cBhvr>
                                      <p:tavLst>
                                        <p:tav tm="0">
                                          <p:val>
                                            <p:strVal val="#ppt_y+.1"/>
                                          </p:val>
                                        </p:tav>
                                        <p:tav tm="100000">
                                          <p:val>
                                            <p:strVal val="#ppt_y"/>
                                          </p:val>
                                        </p:tav>
                                      </p:tavLst>
                                    </p:anim>
                                  </p:childTnLst>
                                </p:cTn>
                              </p:par>
                            </p:childTnLst>
                          </p:cTn>
                        </p:par>
                        <p:par>
                          <p:cTn id="118" fill="hold">
                            <p:stCondLst>
                              <p:cond delay="17500"/>
                            </p:stCondLst>
                            <p:childTnLst>
                              <p:par>
                                <p:cTn id="119" presetID="42" presetClass="entr" presetSubtype="0" fill="hold" nodeType="afterEffect">
                                  <p:stCondLst>
                                    <p:cond delay="0"/>
                                  </p:stCondLst>
                                  <p:childTnLst>
                                    <p:set>
                                      <p:cBhvr>
                                        <p:cTn id="120" dur="1" fill="hold">
                                          <p:stCondLst>
                                            <p:cond delay="0"/>
                                          </p:stCondLst>
                                        </p:cTn>
                                        <p:tgtEl>
                                          <p:spTgt spid="20"/>
                                        </p:tgtEl>
                                        <p:attrNameLst>
                                          <p:attrName>style.visibility</p:attrName>
                                        </p:attrNameLst>
                                      </p:cBhvr>
                                      <p:to>
                                        <p:strVal val="visible"/>
                                      </p:to>
                                    </p:set>
                                    <p:animEffect transition="in" filter="fade">
                                      <p:cBhvr>
                                        <p:cTn id="121" dur="1000"/>
                                        <p:tgtEl>
                                          <p:spTgt spid="20"/>
                                        </p:tgtEl>
                                      </p:cBhvr>
                                    </p:animEffect>
                                    <p:anim calcmode="lin" valueType="num">
                                      <p:cBhvr>
                                        <p:cTn id="122" dur="1000" fill="hold"/>
                                        <p:tgtEl>
                                          <p:spTgt spid="20"/>
                                        </p:tgtEl>
                                        <p:attrNameLst>
                                          <p:attrName>ppt_x</p:attrName>
                                        </p:attrNameLst>
                                      </p:cBhvr>
                                      <p:tavLst>
                                        <p:tav tm="0">
                                          <p:val>
                                            <p:strVal val="#ppt_x"/>
                                          </p:val>
                                        </p:tav>
                                        <p:tav tm="100000">
                                          <p:val>
                                            <p:strVal val="#ppt_x"/>
                                          </p:val>
                                        </p:tav>
                                      </p:tavLst>
                                    </p:anim>
                                    <p:anim calcmode="lin" valueType="num">
                                      <p:cBhvr>
                                        <p:cTn id="123" dur="1000" fill="hold"/>
                                        <p:tgtEl>
                                          <p:spTgt spid="20"/>
                                        </p:tgtEl>
                                        <p:attrNameLst>
                                          <p:attrName>ppt_y</p:attrName>
                                        </p:attrNameLst>
                                      </p:cBhvr>
                                      <p:tavLst>
                                        <p:tav tm="0">
                                          <p:val>
                                            <p:strVal val="#ppt_y+.1"/>
                                          </p:val>
                                        </p:tav>
                                        <p:tav tm="100000">
                                          <p:val>
                                            <p:strVal val="#ppt_y"/>
                                          </p:val>
                                        </p:tav>
                                      </p:tavLst>
                                    </p:anim>
                                  </p:childTnLst>
                                </p:cTn>
                              </p:par>
                            </p:childTnLst>
                          </p:cTn>
                        </p:par>
                        <p:par>
                          <p:cTn id="124" fill="hold">
                            <p:stCondLst>
                              <p:cond delay="18500"/>
                            </p:stCondLst>
                            <p:childTnLst>
                              <p:par>
                                <p:cTn id="125" presetID="42" presetClass="entr" presetSubtype="0" fill="hold" grpId="0"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1000"/>
                                        <p:tgtEl>
                                          <p:spTgt spid="33"/>
                                        </p:tgtEl>
                                      </p:cBhvr>
                                    </p:animEffect>
                                    <p:anim calcmode="lin" valueType="num">
                                      <p:cBhvr>
                                        <p:cTn id="128" dur="1000" fill="hold"/>
                                        <p:tgtEl>
                                          <p:spTgt spid="33"/>
                                        </p:tgtEl>
                                        <p:attrNameLst>
                                          <p:attrName>ppt_x</p:attrName>
                                        </p:attrNameLst>
                                      </p:cBhvr>
                                      <p:tavLst>
                                        <p:tav tm="0">
                                          <p:val>
                                            <p:strVal val="#ppt_x"/>
                                          </p:val>
                                        </p:tav>
                                        <p:tav tm="100000">
                                          <p:val>
                                            <p:strVal val="#ppt_x"/>
                                          </p:val>
                                        </p:tav>
                                      </p:tavLst>
                                    </p:anim>
                                    <p:anim calcmode="lin" valueType="num">
                                      <p:cBhvr>
                                        <p:cTn id="129" dur="1000" fill="hold"/>
                                        <p:tgtEl>
                                          <p:spTgt spid="33"/>
                                        </p:tgtEl>
                                        <p:attrNameLst>
                                          <p:attrName>ppt_y</p:attrName>
                                        </p:attrNameLst>
                                      </p:cBhvr>
                                      <p:tavLst>
                                        <p:tav tm="0">
                                          <p:val>
                                            <p:strVal val="#ppt_y+.1"/>
                                          </p:val>
                                        </p:tav>
                                        <p:tav tm="100000">
                                          <p:val>
                                            <p:strVal val="#ppt_y"/>
                                          </p:val>
                                        </p:tav>
                                      </p:tavLst>
                                    </p:anim>
                                  </p:childTnLst>
                                </p:cTn>
                              </p:par>
                            </p:childTnLst>
                          </p:cTn>
                        </p:par>
                        <p:par>
                          <p:cTn id="130" fill="hold">
                            <p:stCondLst>
                              <p:cond delay="19500"/>
                            </p:stCondLst>
                            <p:childTnLst>
                              <p:par>
                                <p:cTn id="131" presetID="42" presetClass="entr" presetSubtype="0" fill="hold" grpId="0" nodeType="after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fade">
                                      <p:cBhvr>
                                        <p:cTn id="133" dur="1000"/>
                                        <p:tgtEl>
                                          <p:spTgt spid="34"/>
                                        </p:tgtEl>
                                      </p:cBhvr>
                                    </p:animEffect>
                                    <p:anim calcmode="lin" valueType="num">
                                      <p:cBhvr>
                                        <p:cTn id="134" dur="1000" fill="hold"/>
                                        <p:tgtEl>
                                          <p:spTgt spid="34"/>
                                        </p:tgtEl>
                                        <p:attrNameLst>
                                          <p:attrName>ppt_x</p:attrName>
                                        </p:attrNameLst>
                                      </p:cBhvr>
                                      <p:tavLst>
                                        <p:tav tm="0">
                                          <p:val>
                                            <p:strVal val="#ppt_x"/>
                                          </p:val>
                                        </p:tav>
                                        <p:tav tm="100000">
                                          <p:val>
                                            <p:strVal val="#ppt_x"/>
                                          </p:val>
                                        </p:tav>
                                      </p:tavLst>
                                    </p:anim>
                                    <p:anim calcmode="lin" valueType="num">
                                      <p:cBhvr>
                                        <p:cTn id="13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7" grpId="0"/>
      <p:bldP spid="28" grpId="0"/>
      <p:bldP spid="29" grpId="0"/>
      <p:bldP spid="30" grpId="0"/>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423144" y="180754"/>
            <a:ext cx="3317357"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下半年工作计划</a:t>
            </a:r>
          </a:p>
        </p:txBody>
      </p:sp>
      <p:pic>
        <p:nvPicPr>
          <p:cNvPr id="6" name="图片 5">
            <a:extLst>
              <a:ext uri="{FF2B5EF4-FFF2-40B4-BE49-F238E27FC236}">
                <a16:creationId xmlns:a16="http://schemas.microsoft.com/office/drawing/2014/main" id="{1AC58A2C-1110-4659-A29D-ECDB591747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884037" y="1500519"/>
            <a:ext cx="4395570" cy="3219007"/>
          </a:xfrm>
          <a:prstGeom prst="rect">
            <a:avLst/>
          </a:prstGeom>
        </p:spPr>
      </p:pic>
      <p:sp>
        <p:nvSpPr>
          <p:cNvPr id="7" name="文本框 6">
            <a:extLst>
              <a:ext uri="{FF2B5EF4-FFF2-40B4-BE49-F238E27FC236}">
                <a16:creationId xmlns:a16="http://schemas.microsoft.com/office/drawing/2014/main" id="{9E1B6719-2D22-4990-8095-03205FF798DE}"/>
              </a:ext>
            </a:extLst>
          </p:cNvPr>
          <p:cNvSpPr txBox="1"/>
          <p:nvPr/>
        </p:nvSpPr>
        <p:spPr>
          <a:xfrm>
            <a:off x="1370443" y="2457242"/>
            <a:ext cx="1334927" cy="369332"/>
          </a:xfrm>
          <a:prstGeom prst="rect">
            <a:avLst/>
          </a:prstGeom>
          <a:noFill/>
        </p:spPr>
        <p:txBody>
          <a:bodyPr wrap="square" rtlCol="0">
            <a:spAutoFit/>
          </a:bodyPr>
          <a:lstStyle/>
          <a:p>
            <a:pPr algn="ctr"/>
            <a:r>
              <a:rPr lang="zh-CN" altLang="en-US" dirty="0">
                <a:solidFill>
                  <a:srgbClr val="7788DA"/>
                </a:solidFill>
                <a:cs typeface="+mn-ea"/>
                <a:sym typeface="+mn-lt"/>
              </a:rPr>
              <a:t>添加标题</a:t>
            </a:r>
          </a:p>
        </p:txBody>
      </p:sp>
      <p:sp>
        <p:nvSpPr>
          <p:cNvPr id="8" name="文本框 7">
            <a:extLst>
              <a:ext uri="{FF2B5EF4-FFF2-40B4-BE49-F238E27FC236}">
                <a16:creationId xmlns:a16="http://schemas.microsoft.com/office/drawing/2014/main" id="{5DF547D5-0023-4F12-B831-97991CE3067B}"/>
              </a:ext>
            </a:extLst>
          </p:cNvPr>
          <p:cNvSpPr txBox="1"/>
          <p:nvPr/>
        </p:nvSpPr>
        <p:spPr>
          <a:xfrm>
            <a:off x="836427" y="2829262"/>
            <a:ext cx="2402958"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
        <p:nvSpPr>
          <p:cNvPr id="9" name="文本框 8">
            <a:extLst>
              <a:ext uri="{FF2B5EF4-FFF2-40B4-BE49-F238E27FC236}">
                <a16:creationId xmlns:a16="http://schemas.microsoft.com/office/drawing/2014/main" id="{883D83B8-07F4-4A80-A2C4-EA5864D375B2}"/>
              </a:ext>
            </a:extLst>
          </p:cNvPr>
          <p:cNvSpPr txBox="1"/>
          <p:nvPr/>
        </p:nvSpPr>
        <p:spPr>
          <a:xfrm>
            <a:off x="9327141" y="2457242"/>
            <a:ext cx="1334927" cy="369332"/>
          </a:xfrm>
          <a:prstGeom prst="rect">
            <a:avLst/>
          </a:prstGeom>
          <a:noFill/>
        </p:spPr>
        <p:txBody>
          <a:bodyPr wrap="square" rtlCol="0">
            <a:spAutoFit/>
          </a:bodyPr>
          <a:lstStyle/>
          <a:p>
            <a:pPr algn="ctr"/>
            <a:r>
              <a:rPr lang="zh-CN" altLang="en-US" dirty="0">
                <a:solidFill>
                  <a:srgbClr val="EF8E9E"/>
                </a:solidFill>
                <a:cs typeface="+mn-ea"/>
                <a:sym typeface="+mn-lt"/>
              </a:rPr>
              <a:t>添加标题</a:t>
            </a:r>
          </a:p>
        </p:txBody>
      </p:sp>
      <p:sp>
        <p:nvSpPr>
          <p:cNvPr id="10" name="文本框 9">
            <a:extLst>
              <a:ext uri="{FF2B5EF4-FFF2-40B4-BE49-F238E27FC236}">
                <a16:creationId xmlns:a16="http://schemas.microsoft.com/office/drawing/2014/main" id="{67304493-88C0-461D-AC16-22E9779C616A}"/>
              </a:ext>
            </a:extLst>
          </p:cNvPr>
          <p:cNvSpPr txBox="1"/>
          <p:nvPr/>
        </p:nvSpPr>
        <p:spPr>
          <a:xfrm>
            <a:off x="8793125" y="2829262"/>
            <a:ext cx="2402958"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
        <p:nvSpPr>
          <p:cNvPr id="11" name="矩形 10">
            <a:extLst>
              <a:ext uri="{FF2B5EF4-FFF2-40B4-BE49-F238E27FC236}">
                <a16:creationId xmlns:a16="http://schemas.microsoft.com/office/drawing/2014/main" id="{FF202891-4B0F-4D8A-B0BB-99C86986220D}"/>
              </a:ext>
            </a:extLst>
          </p:cNvPr>
          <p:cNvSpPr/>
          <p:nvPr/>
        </p:nvSpPr>
        <p:spPr>
          <a:xfrm>
            <a:off x="2319667" y="5039834"/>
            <a:ext cx="7495954" cy="914400"/>
          </a:xfrm>
          <a:prstGeom prst="rect">
            <a:avLst/>
          </a:prstGeom>
          <a:solidFill>
            <a:srgbClr val="7788D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zh-CN" altLang="en-US" sz="1400" dirty="0">
                <a:solidFill>
                  <a:schemeClr val="tx1">
                    <a:lumMod val="75000"/>
                    <a:lumOff val="25000"/>
                  </a:schemeClr>
                </a:solidFill>
                <a:cs typeface="+mn-ea"/>
                <a:sym typeface="+mn-lt"/>
              </a:rPr>
              <a:t>在这里输入你想要的文本内容在这里输入你想要的文本内容在这里输入你想要的文本内容在这里输入你想要的文本内容在这里输入你想要的文本内容</a:t>
            </a:r>
          </a:p>
        </p:txBody>
      </p:sp>
    </p:spTree>
    <p:extLst>
      <p:ext uri="{BB962C8B-B14F-4D97-AF65-F5344CB8AC3E}">
        <p14:creationId xmlns:p14="http://schemas.microsoft.com/office/powerpoint/2010/main" val="11866731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0.70"/>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strVal val="#ppt_w*0.70"/>
                                          </p:val>
                                        </p:tav>
                                        <p:tav tm="100000">
                                          <p:val>
                                            <p:strVal val="#ppt_w"/>
                                          </p:val>
                                        </p:tav>
                                      </p:tavLst>
                                    </p:anim>
                                    <p:anim calcmode="lin" valueType="num">
                                      <p:cBhvr>
                                        <p:cTn id="26" dur="1000" fill="hold"/>
                                        <p:tgtEl>
                                          <p:spTgt spid="9"/>
                                        </p:tgtEl>
                                        <p:attrNameLst>
                                          <p:attrName>ppt_h</p:attrName>
                                        </p:attrNameLst>
                                      </p:cBhvr>
                                      <p:tavLst>
                                        <p:tav tm="0">
                                          <p:val>
                                            <p:strVal val="#ppt_h"/>
                                          </p:val>
                                        </p:tav>
                                        <p:tav tm="100000">
                                          <p:val>
                                            <p:strVal val="#ppt_h"/>
                                          </p:val>
                                        </p:tav>
                                      </p:tavLst>
                                    </p:anim>
                                    <p:animEffect transition="in" filter="fade">
                                      <p:cBhvr>
                                        <p:cTn id="27" dur="1000"/>
                                        <p:tgtEl>
                                          <p:spTgt spid="9"/>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strVal val="#ppt_w*0.70"/>
                                          </p:val>
                                        </p:tav>
                                        <p:tav tm="100000">
                                          <p:val>
                                            <p:strVal val="#ppt_w"/>
                                          </p:val>
                                        </p:tav>
                                      </p:tavLst>
                                    </p:anim>
                                    <p:anim calcmode="lin" valueType="num">
                                      <p:cBhvr>
                                        <p:cTn id="32" dur="1000" fill="hold"/>
                                        <p:tgtEl>
                                          <p:spTgt spid="10"/>
                                        </p:tgtEl>
                                        <p:attrNameLst>
                                          <p:attrName>ppt_h</p:attrName>
                                        </p:attrNameLst>
                                      </p:cBhvr>
                                      <p:tavLst>
                                        <p:tav tm="0">
                                          <p:val>
                                            <p:strVal val="#ppt_h"/>
                                          </p:val>
                                        </p:tav>
                                        <p:tav tm="100000">
                                          <p:val>
                                            <p:strVal val="#ppt_h"/>
                                          </p:val>
                                        </p:tav>
                                      </p:tavLst>
                                    </p:anim>
                                    <p:animEffect transition="in" filter="fade">
                                      <p:cBhvr>
                                        <p:cTn id="33" dur="1000"/>
                                        <p:tgtEl>
                                          <p:spTgt spid="10"/>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strVal val="#ppt_w*0.70"/>
                                          </p:val>
                                        </p:tav>
                                        <p:tav tm="100000">
                                          <p:val>
                                            <p:strVal val="#ppt_w"/>
                                          </p:val>
                                        </p:tav>
                                      </p:tavLst>
                                    </p:anim>
                                    <p:anim calcmode="lin" valueType="num">
                                      <p:cBhvr>
                                        <p:cTn id="38" dur="1000" fill="hold"/>
                                        <p:tgtEl>
                                          <p:spTgt spid="11"/>
                                        </p:tgtEl>
                                        <p:attrNameLst>
                                          <p:attrName>ppt_h</p:attrName>
                                        </p:attrNameLst>
                                      </p:cBhvr>
                                      <p:tavLst>
                                        <p:tav tm="0">
                                          <p:val>
                                            <p:strVal val="#ppt_h"/>
                                          </p:val>
                                        </p:tav>
                                        <p:tav tm="100000">
                                          <p:val>
                                            <p:strVal val="#ppt_h"/>
                                          </p:val>
                                        </p:tav>
                                      </p:tavLst>
                                    </p:anim>
                                    <p:animEffect transition="in" filter="fade">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2905ED8-9B2C-4704-A321-BA23224543A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076891" y="669850"/>
            <a:ext cx="7896251" cy="5241852"/>
          </a:xfrm>
          <a:prstGeom prst="rect">
            <a:avLst/>
          </a:prstGeom>
        </p:spPr>
      </p:pic>
      <p:sp>
        <p:nvSpPr>
          <p:cNvPr id="4" name="文本框 3">
            <a:extLst>
              <a:ext uri="{FF2B5EF4-FFF2-40B4-BE49-F238E27FC236}">
                <a16:creationId xmlns:a16="http://schemas.microsoft.com/office/drawing/2014/main" id="{F7F11DC6-BC6D-4C0C-8221-12E5384D2E06}"/>
              </a:ext>
            </a:extLst>
          </p:cNvPr>
          <p:cNvSpPr txBox="1"/>
          <p:nvPr/>
        </p:nvSpPr>
        <p:spPr>
          <a:xfrm>
            <a:off x="218857" y="3429000"/>
            <a:ext cx="4650855" cy="923330"/>
          </a:xfrm>
          <a:prstGeom prst="rect">
            <a:avLst/>
          </a:prstGeom>
          <a:noFill/>
        </p:spPr>
        <p:txBody>
          <a:bodyPr wrap="square" rtlCol="0">
            <a:spAutoFit/>
          </a:bodyPr>
          <a:lstStyle>
            <a:defPPr>
              <a:defRPr lang="zh-CN"/>
            </a:defPPr>
            <a:lvl1pPr algn="dist">
              <a:defRPr sz="5400" b="1">
                <a:solidFill>
                  <a:schemeClr val="tx1">
                    <a:lumMod val="75000"/>
                    <a:lumOff val="25000"/>
                  </a:schemeClr>
                </a:solidFill>
                <a:cs typeface="+mn-ea"/>
              </a:defRPr>
            </a:lvl1pPr>
          </a:lstStyle>
          <a:p>
            <a:r>
              <a:rPr lang="zh-CN" altLang="en-US" dirty="0">
                <a:sym typeface="+mn-lt"/>
              </a:rPr>
              <a:t>总结与期望</a:t>
            </a:r>
          </a:p>
        </p:txBody>
      </p:sp>
      <p:sp>
        <p:nvSpPr>
          <p:cNvPr id="5" name="矩形: 圆角 4">
            <a:extLst>
              <a:ext uri="{FF2B5EF4-FFF2-40B4-BE49-F238E27FC236}">
                <a16:creationId xmlns:a16="http://schemas.microsoft.com/office/drawing/2014/main" id="{2B106FFB-313B-4124-9E54-7FE7CE49CE40}"/>
              </a:ext>
            </a:extLst>
          </p:cNvPr>
          <p:cNvSpPr/>
          <p:nvPr/>
        </p:nvSpPr>
        <p:spPr>
          <a:xfrm>
            <a:off x="1510617" y="2503968"/>
            <a:ext cx="2067335" cy="579474"/>
          </a:xfrm>
          <a:prstGeom prst="roundRect">
            <a:avLst>
              <a:gd name="adj" fmla="val 50000"/>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PART  04</a:t>
            </a:r>
            <a:endParaRPr lang="zh-CN" altLang="en-US" sz="2800" dirty="0">
              <a:cs typeface="+mn-ea"/>
              <a:sym typeface="+mn-lt"/>
            </a:endParaRPr>
          </a:p>
        </p:txBody>
      </p:sp>
    </p:spTree>
    <p:extLst>
      <p:ext uri="{BB962C8B-B14F-4D97-AF65-F5344CB8AC3E}">
        <p14:creationId xmlns:p14="http://schemas.microsoft.com/office/powerpoint/2010/main" val="381891059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1A171E55-DF9D-4483-ACEF-C1ECB083130B}"/>
              </a:ext>
            </a:extLst>
          </p:cNvPr>
          <p:cNvSpPr/>
          <p:nvPr/>
        </p:nvSpPr>
        <p:spPr>
          <a:xfrm>
            <a:off x="723012" y="1187890"/>
            <a:ext cx="2069805" cy="622004"/>
          </a:xfrm>
          <a:prstGeom prst="roundRect">
            <a:avLst>
              <a:gd name="adj" fmla="val 50000"/>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cs typeface="+mn-ea"/>
                <a:sym typeface="+mn-lt"/>
              </a:rPr>
              <a:t>目  录</a:t>
            </a:r>
          </a:p>
        </p:txBody>
      </p:sp>
      <p:sp>
        <p:nvSpPr>
          <p:cNvPr id="4" name="文本框 3">
            <a:extLst>
              <a:ext uri="{FF2B5EF4-FFF2-40B4-BE49-F238E27FC236}">
                <a16:creationId xmlns:a16="http://schemas.microsoft.com/office/drawing/2014/main" id="{8FB1AB76-35FC-4A08-BBF2-BD224E213A25}"/>
              </a:ext>
            </a:extLst>
          </p:cNvPr>
          <p:cNvSpPr txBox="1"/>
          <p:nvPr/>
        </p:nvSpPr>
        <p:spPr>
          <a:xfrm>
            <a:off x="2264737" y="2261988"/>
            <a:ext cx="3211034" cy="584775"/>
          </a:xfrm>
          <a:prstGeom prst="rect">
            <a:avLst/>
          </a:prstGeom>
          <a:noFill/>
        </p:spPr>
        <p:txBody>
          <a:bodyPr wrap="square" rtlCol="0">
            <a:spAutoFit/>
          </a:bodyPr>
          <a:lstStyle/>
          <a:p>
            <a:pPr algn="dist"/>
            <a:r>
              <a:rPr lang="zh-CN" altLang="en-US" sz="3200" b="1" dirty="0">
                <a:solidFill>
                  <a:schemeClr val="tx1">
                    <a:lumMod val="75000"/>
                    <a:lumOff val="25000"/>
                  </a:schemeClr>
                </a:solidFill>
                <a:cs typeface="+mn-ea"/>
                <a:sym typeface="+mn-lt"/>
              </a:rPr>
              <a:t>工作完成情况</a:t>
            </a:r>
          </a:p>
        </p:txBody>
      </p:sp>
      <p:sp>
        <p:nvSpPr>
          <p:cNvPr id="5" name="椭圆 4">
            <a:extLst>
              <a:ext uri="{FF2B5EF4-FFF2-40B4-BE49-F238E27FC236}">
                <a16:creationId xmlns:a16="http://schemas.microsoft.com/office/drawing/2014/main" id="{0E2610BD-261D-45B7-8C18-BD578B0BFB58}"/>
              </a:ext>
            </a:extLst>
          </p:cNvPr>
          <p:cNvSpPr/>
          <p:nvPr/>
        </p:nvSpPr>
        <p:spPr>
          <a:xfrm>
            <a:off x="1470836" y="2410835"/>
            <a:ext cx="287079" cy="2870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6" name="椭圆 5">
            <a:extLst>
              <a:ext uri="{FF2B5EF4-FFF2-40B4-BE49-F238E27FC236}">
                <a16:creationId xmlns:a16="http://schemas.microsoft.com/office/drawing/2014/main" id="{D2D50F6D-EDDD-47CC-8DB8-13B3D6F3CB0F}"/>
              </a:ext>
            </a:extLst>
          </p:cNvPr>
          <p:cNvSpPr/>
          <p:nvPr/>
        </p:nvSpPr>
        <p:spPr>
          <a:xfrm>
            <a:off x="1708297" y="2630574"/>
            <a:ext cx="134679" cy="1346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7" name="文本框 6">
            <a:extLst>
              <a:ext uri="{FF2B5EF4-FFF2-40B4-BE49-F238E27FC236}">
                <a16:creationId xmlns:a16="http://schemas.microsoft.com/office/drawing/2014/main" id="{65ED8477-E3A9-4564-AC64-022D638AAE96}"/>
              </a:ext>
            </a:extLst>
          </p:cNvPr>
          <p:cNvSpPr txBox="1"/>
          <p:nvPr/>
        </p:nvSpPr>
        <p:spPr>
          <a:xfrm>
            <a:off x="2264737" y="3150008"/>
            <a:ext cx="3211034" cy="584775"/>
          </a:xfrm>
          <a:prstGeom prst="rect">
            <a:avLst/>
          </a:prstGeom>
          <a:noFill/>
        </p:spPr>
        <p:txBody>
          <a:bodyPr wrap="square" rtlCol="0">
            <a:spAutoFit/>
          </a:bodyPr>
          <a:lstStyle/>
          <a:p>
            <a:pPr algn="dist"/>
            <a:r>
              <a:rPr lang="zh-CN" altLang="en-US" sz="3200" b="1" dirty="0">
                <a:solidFill>
                  <a:schemeClr val="tx1">
                    <a:lumMod val="75000"/>
                    <a:lumOff val="25000"/>
                  </a:schemeClr>
                </a:solidFill>
                <a:cs typeface="+mn-ea"/>
                <a:sym typeface="+mn-lt"/>
              </a:rPr>
              <a:t>数据分析情况</a:t>
            </a:r>
          </a:p>
        </p:txBody>
      </p:sp>
      <p:sp>
        <p:nvSpPr>
          <p:cNvPr id="8" name="椭圆 7">
            <a:extLst>
              <a:ext uri="{FF2B5EF4-FFF2-40B4-BE49-F238E27FC236}">
                <a16:creationId xmlns:a16="http://schemas.microsoft.com/office/drawing/2014/main" id="{F660DA02-7D9D-4141-88C6-82CA9F7B977F}"/>
              </a:ext>
            </a:extLst>
          </p:cNvPr>
          <p:cNvSpPr/>
          <p:nvPr/>
        </p:nvSpPr>
        <p:spPr>
          <a:xfrm>
            <a:off x="1470836" y="3298855"/>
            <a:ext cx="287079" cy="2870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9" name="椭圆 8">
            <a:extLst>
              <a:ext uri="{FF2B5EF4-FFF2-40B4-BE49-F238E27FC236}">
                <a16:creationId xmlns:a16="http://schemas.microsoft.com/office/drawing/2014/main" id="{09BE58A3-8B54-4C06-962A-1FE6B9960D08}"/>
              </a:ext>
            </a:extLst>
          </p:cNvPr>
          <p:cNvSpPr/>
          <p:nvPr/>
        </p:nvSpPr>
        <p:spPr>
          <a:xfrm>
            <a:off x="1708297" y="3518594"/>
            <a:ext cx="134679" cy="1346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0" name="文本框 9">
            <a:extLst>
              <a:ext uri="{FF2B5EF4-FFF2-40B4-BE49-F238E27FC236}">
                <a16:creationId xmlns:a16="http://schemas.microsoft.com/office/drawing/2014/main" id="{12BBC66C-F5CA-46A0-A20B-AE8485E62FEC}"/>
              </a:ext>
            </a:extLst>
          </p:cNvPr>
          <p:cNvSpPr txBox="1"/>
          <p:nvPr/>
        </p:nvSpPr>
        <p:spPr>
          <a:xfrm>
            <a:off x="2264737" y="4119536"/>
            <a:ext cx="3211034" cy="584775"/>
          </a:xfrm>
          <a:prstGeom prst="rect">
            <a:avLst/>
          </a:prstGeom>
          <a:noFill/>
        </p:spPr>
        <p:txBody>
          <a:bodyPr wrap="square" rtlCol="0">
            <a:spAutoFit/>
          </a:bodyPr>
          <a:lstStyle/>
          <a:p>
            <a:pPr algn="dist"/>
            <a:r>
              <a:rPr lang="zh-CN" altLang="en-US" sz="3200" b="1" dirty="0">
                <a:solidFill>
                  <a:schemeClr val="tx1">
                    <a:lumMod val="75000"/>
                    <a:lumOff val="25000"/>
                  </a:schemeClr>
                </a:solidFill>
                <a:cs typeface="+mn-ea"/>
                <a:sym typeface="+mn-lt"/>
              </a:rPr>
              <a:t>下半年工作计划</a:t>
            </a:r>
          </a:p>
        </p:txBody>
      </p:sp>
      <p:sp>
        <p:nvSpPr>
          <p:cNvPr id="11" name="椭圆 10">
            <a:extLst>
              <a:ext uri="{FF2B5EF4-FFF2-40B4-BE49-F238E27FC236}">
                <a16:creationId xmlns:a16="http://schemas.microsoft.com/office/drawing/2014/main" id="{EB00A645-8E96-4812-B1F0-E7EFC761C5A8}"/>
              </a:ext>
            </a:extLst>
          </p:cNvPr>
          <p:cNvSpPr/>
          <p:nvPr/>
        </p:nvSpPr>
        <p:spPr>
          <a:xfrm>
            <a:off x="1470836" y="4268383"/>
            <a:ext cx="287079" cy="2870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2" name="椭圆 11">
            <a:extLst>
              <a:ext uri="{FF2B5EF4-FFF2-40B4-BE49-F238E27FC236}">
                <a16:creationId xmlns:a16="http://schemas.microsoft.com/office/drawing/2014/main" id="{A7733149-2AF7-47CA-AD83-AA0911AA9C2C}"/>
              </a:ext>
            </a:extLst>
          </p:cNvPr>
          <p:cNvSpPr/>
          <p:nvPr/>
        </p:nvSpPr>
        <p:spPr>
          <a:xfrm>
            <a:off x="1708297" y="4488122"/>
            <a:ext cx="134679" cy="1346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3" name="文本框 12">
            <a:extLst>
              <a:ext uri="{FF2B5EF4-FFF2-40B4-BE49-F238E27FC236}">
                <a16:creationId xmlns:a16="http://schemas.microsoft.com/office/drawing/2014/main" id="{A98AE6AB-FF52-48C7-8619-42469593BF7B}"/>
              </a:ext>
            </a:extLst>
          </p:cNvPr>
          <p:cNvSpPr txBox="1"/>
          <p:nvPr/>
        </p:nvSpPr>
        <p:spPr>
          <a:xfrm>
            <a:off x="2264737" y="5007556"/>
            <a:ext cx="3211034" cy="584775"/>
          </a:xfrm>
          <a:prstGeom prst="rect">
            <a:avLst/>
          </a:prstGeom>
          <a:noFill/>
        </p:spPr>
        <p:txBody>
          <a:bodyPr wrap="square" rtlCol="0">
            <a:spAutoFit/>
          </a:bodyPr>
          <a:lstStyle/>
          <a:p>
            <a:pPr algn="dist"/>
            <a:r>
              <a:rPr lang="zh-CN" altLang="en-US" sz="3200" b="1" dirty="0">
                <a:solidFill>
                  <a:schemeClr val="tx1">
                    <a:lumMod val="75000"/>
                    <a:lumOff val="25000"/>
                  </a:schemeClr>
                </a:solidFill>
                <a:cs typeface="+mn-ea"/>
                <a:sym typeface="+mn-lt"/>
              </a:rPr>
              <a:t>总结与期望</a:t>
            </a:r>
          </a:p>
        </p:txBody>
      </p:sp>
      <p:sp>
        <p:nvSpPr>
          <p:cNvPr id="14" name="椭圆 13">
            <a:extLst>
              <a:ext uri="{FF2B5EF4-FFF2-40B4-BE49-F238E27FC236}">
                <a16:creationId xmlns:a16="http://schemas.microsoft.com/office/drawing/2014/main" id="{C490C215-3D15-4377-94C7-8F51A38EF824}"/>
              </a:ext>
            </a:extLst>
          </p:cNvPr>
          <p:cNvSpPr/>
          <p:nvPr/>
        </p:nvSpPr>
        <p:spPr>
          <a:xfrm>
            <a:off x="1470836" y="5156403"/>
            <a:ext cx="287079" cy="2870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5" name="椭圆 14">
            <a:extLst>
              <a:ext uri="{FF2B5EF4-FFF2-40B4-BE49-F238E27FC236}">
                <a16:creationId xmlns:a16="http://schemas.microsoft.com/office/drawing/2014/main" id="{86B3FBD1-B65E-4229-BB3B-B7F508A51676}"/>
              </a:ext>
            </a:extLst>
          </p:cNvPr>
          <p:cNvSpPr/>
          <p:nvPr/>
        </p:nvSpPr>
        <p:spPr>
          <a:xfrm>
            <a:off x="1708297" y="5376142"/>
            <a:ext cx="134679" cy="134679"/>
          </a:xfrm>
          <a:prstGeom prst="ellipse">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pic>
        <p:nvPicPr>
          <p:cNvPr id="18" name="图片 17">
            <a:extLst>
              <a:ext uri="{FF2B5EF4-FFF2-40B4-BE49-F238E27FC236}">
                <a16:creationId xmlns:a16="http://schemas.microsoft.com/office/drawing/2014/main" id="{2CA4CF61-C0B7-4475-BA76-E40FC6A72C3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82593" y="702790"/>
            <a:ext cx="6223192" cy="5631608"/>
          </a:xfrm>
          <a:prstGeom prst="rect">
            <a:avLst/>
          </a:prstGeom>
        </p:spPr>
      </p:pic>
    </p:spTree>
    <p:extLst>
      <p:ext uri="{BB962C8B-B14F-4D97-AF65-F5344CB8AC3E}">
        <p14:creationId xmlns:p14="http://schemas.microsoft.com/office/powerpoint/2010/main" val="14053731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a14="http://schemas.microsoft.com/office/drawing/2010/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1000"/>
                                        <p:tgtEl>
                                          <p:spTgt spid="13"/>
                                        </p:tgtEl>
                                      </p:cBhvr>
                                    </p:animEffect>
                                    <p:anim calcmode="lin" valueType="num">
                                      <p:cBhvr>
                                        <p:cTn id="80" dur="1000" fill="hold"/>
                                        <p:tgtEl>
                                          <p:spTgt spid="13"/>
                                        </p:tgtEl>
                                        <p:attrNameLst>
                                          <p:attrName>ppt_x</p:attrName>
                                        </p:attrNameLst>
                                      </p:cBhvr>
                                      <p:tavLst>
                                        <p:tav tm="0">
                                          <p:val>
                                            <p:strVal val="#ppt_x"/>
                                          </p:val>
                                        </p:tav>
                                        <p:tav tm="100000">
                                          <p:val>
                                            <p:strVal val="#ppt_x"/>
                                          </p:val>
                                        </p:tav>
                                      </p:tavLst>
                                    </p:anim>
                                    <p:anim calcmode="lin" valueType="num">
                                      <p:cBhvr>
                                        <p:cTn id="81" dur="1000" fill="hold"/>
                                        <p:tgtEl>
                                          <p:spTgt spid="13"/>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2" presetClass="entr" presetSubtype="4" fill="hold"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p:bldP spid="8" grpId="0" animBg="1"/>
      <p:bldP spid="9" grpId="0" animBg="1"/>
      <p:bldP spid="10" grpId="0"/>
      <p:bldP spid="11" grpId="0" animBg="1"/>
      <p:bldP spid="12" grpId="0" animBg="1"/>
      <p:bldP spid="13" grpId="0"/>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720857" y="180754"/>
            <a:ext cx="2785730"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总结与期望</a:t>
            </a:r>
          </a:p>
        </p:txBody>
      </p:sp>
      <p:pic>
        <p:nvPicPr>
          <p:cNvPr id="4" name="图片 3">
            <a:extLst>
              <a:ext uri="{FF2B5EF4-FFF2-40B4-BE49-F238E27FC236}">
                <a16:creationId xmlns:a16="http://schemas.microsoft.com/office/drawing/2014/main" id="{DA896D91-AE71-4FA6-B151-143FBBF0F3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69265" y="2075845"/>
            <a:ext cx="3960108" cy="2957437"/>
          </a:xfrm>
          <a:prstGeom prst="rect">
            <a:avLst/>
          </a:prstGeom>
        </p:spPr>
      </p:pic>
      <p:sp>
        <p:nvSpPr>
          <p:cNvPr id="5" name="文本框 4">
            <a:extLst>
              <a:ext uri="{FF2B5EF4-FFF2-40B4-BE49-F238E27FC236}">
                <a16:creationId xmlns:a16="http://schemas.microsoft.com/office/drawing/2014/main" id="{DCFE580A-AF37-4FA9-B25D-CB5E37CC73E7}"/>
              </a:ext>
            </a:extLst>
          </p:cNvPr>
          <p:cNvSpPr txBox="1"/>
          <p:nvPr/>
        </p:nvSpPr>
        <p:spPr>
          <a:xfrm>
            <a:off x="355650" y="2325444"/>
            <a:ext cx="1441252" cy="400110"/>
          </a:xfrm>
          <a:prstGeom prst="rect">
            <a:avLst/>
          </a:prstGeom>
          <a:noFill/>
        </p:spPr>
        <p:txBody>
          <a:bodyPr wrap="square" rtlCol="0">
            <a:spAutoFit/>
          </a:bodyPr>
          <a:lstStyle/>
          <a:p>
            <a:pPr algn="dist"/>
            <a:r>
              <a:rPr lang="zh-CN" altLang="en-US" sz="2000" b="1" dirty="0">
                <a:solidFill>
                  <a:srgbClr val="7788DA"/>
                </a:solidFill>
                <a:cs typeface="+mn-ea"/>
                <a:sym typeface="+mn-lt"/>
              </a:rPr>
              <a:t>添加标题</a:t>
            </a:r>
          </a:p>
        </p:txBody>
      </p:sp>
      <p:sp>
        <p:nvSpPr>
          <p:cNvPr id="6" name="文本框 5">
            <a:extLst>
              <a:ext uri="{FF2B5EF4-FFF2-40B4-BE49-F238E27FC236}">
                <a16:creationId xmlns:a16="http://schemas.microsoft.com/office/drawing/2014/main" id="{F478D0BC-7409-40B1-8DA8-2A4ED7F632C7}"/>
              </a:ext>
            </a:extLst>
          </p:cNvPr>
          <p:cNvSpPr txBox="1"/>
          <p:nvPr/>
        </p:nvSpPr>
        <p:spPr>
          <a:xfrm>
            <a:off x="355650" y="2900318"/>
            <a:ext cx="2589569" cy="1860189"/>
          </a:xfrm>
          <a:prstGeom prst="rect">
            <a:avLst/>
          </a:prstGeom>
          <a:noFill/>
        </p:spPr>
        <p:txBody>
          <a:bodyPr wrap="square" rtlCol="0">
            <a:spAutoFit/>
          </a:bodyPr>
          <a:lstStyle/>
          <a:p>
            <a:pP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在这里输入你想要的文本内容在这里输入你想要的文本内容在这里输入你想要的文本内容在这里输入你想要的文本内容</a:t>
            </a:r>
          </a:p>
        </p:txBody>
      </p:sp>
      <p:sp>
        <p:nvSpPr>
          <p:cNvPr id="10" name="文本框 9">
            <a:extLst>
              <a:ext uri="{FF2B5EF4-FFF2-40B4-BE49-F238E27FC236}">
                <a16:creationId xmlns:a16="http://schemas.microsoft.com/office/drawing/2014/main" id="{760B02BE-9C00-4D9D-A3EE-0D91984DB0B4}"/>
              </a:ext>
            </a:extLst>
          </p:cNvPr>
          <p:cNvSpPr txBox="1"/>
          <p:nvPr/>
        </p:nvSpPr>
        <p:spPr>
          <a:xfrm>
            <a:off x="8822735" y="1706513"/>
            <a:ext cx="1488933" cy="369332"/>
          </a:xfrm>
          <a:prstGeom prst="rect">
            <a:avLst/>
          </a:prstGeom>
          <a:noFill/>
        </p:spPr>
        <p:txBody>
          <a:bodyPr wrap="square" rtlCol="0">
            <a:spAutoFit/>
          </a:bodyPr>
          <a:lstStyle/>
          <a:p>
            <a:pPr algn="dist"/>
            <a:r>
              <a:rPr lang="zh-CN" altLang="en-US" b="1" dirty="0">
                <a:solidFill>
                  <a:srgbClr val="7788DA"/>
                </a:solidFill>
                <a:cs typeface="+mn-ea"/>
                <a:sym typeface="+mn-lt"/>
              </a:rPr>
              <a:t>添加标题</a:t>
            </a:r>
          </a:p>
        </p:txBody>
      </p:sp>
      <p:sp>
        <p:nvSpPr>
          <p:cNvPr id="11" name="文本框 10">
            <a:extLst>
              <a:ext uri="{FF2B5EF4-FFF2-40B4-BE49-F238E27FC236}">
                <a16:creationId xmlns:a16="http://schemas.microsoft.com/office/drawing/2014/main" id="{718A4FF0-ACFC-46EA-8861-29FB017246ED}"/>
              </a:ext>
            </a:extLst>
          </p:cNvPr>
          <p:cNvSpPr txBox="1"/>
          <p:nvPr/>
        </p:nvSpPr>
        <p:spPr>
          <a:xfrm>
            <a:off x="8822736" y="1974836"/>
            <a:ext cx="286244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2" name="文本框 11">
            <a:extLst>
              <a:ext uri="{FF2B5EF4-FFF2-40B4-BE49-F238E27FC236}">
                <a16:creationId xmlns:a16="http://schemas.microsoft.com/office/drawing/2014/main" id="{7E884450-0353-4182-80E5-8DD04DDED8F0}"/>
              </a:ext>
            </a:extLst>
          </p:cNvPr>
          <p:cNvSpPr txBox="1"/>
          <p:nvPr/>
        </p:nvSpPr>
        <p:spPr>
          <a:xfrm>
            <a:off x="8822735" y="2952133"/>
            <a:ext cx="1488933" cy="369332"/>
          </a:xfrm>
          <a:prstGeom prst="rect">
            <a:avLst/>
          </a:prstGeom>
          <a:noFill/>
        </p:spPr>
        <p:txBody>
          <a:bodyPr wrap="square" rtlCol="0">
            <a:spAutoFit/>
          </a:bodyPr>
          <a:lstStyle/>
          <a:p>
            <a:pPr algn="dist"/>
            <a:r>
              <a:rPr lang="zh-CN" altLang="en-US" b="1" dirty="0">
                <a:solidFill>
                  <a:srgbClr val="EF8E9E"/>
                </a:solidFill>
                <a:cs typeface="+mn-ea"/>
                <a:sym typeface="+mn-lt"/>
              </a:rPr>
              <a:t>添加标题</a:t>
            </a:r>
          </a:p>
        </p:txBody>
      </p:sp>
      <p:sp>
        <p:nvSpPr>
          <p:cNvPr id="13" name="文本框 12">
            <a:extLst>
              <a:ext uri="{FF2B5EF4-FFF2-40B4-BE49-F238E27FC236}">
                <a16:creationId xmlns:a16="http://schemas.microsoft.com/office/drawing/2014/main" id="{B458F068-FCC3-4754-B4D8-B21BC36373B9}"/>
              </a:ext>
            </a:extLst>
          </p:cNvPr>
          <p:cNvSpPr txBox="1"/>
          <p:nvPr/>
        </p:nvSpPr>
        <p:spPr>
          <a:xfrm>
            <a:off x="8822736" y="3220456"/>
            <a:ext cx="286244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4" name="文本框 13">
            <a:extLst>
              <a:ext uri="{FF2B5EF4-FFF2-40B4-BE49-F238E27FC236}">
                <a16:creationId xmlns:a16="http://schemas.microsoft.com/office/drawing/2014/main" id="{73242D68-7296-4BAD-AFF2-1E39F2970347}"/>
              </a:ext>
            </a:extLst>
          </p:cNvPr>
          <p:cNvSpPr txBox="1"/>
          <p:nvPr/>
        </p:nvSpPr>
        <p:spPr>
          <a:xfrm>
            <a:off x="8822735" y="4129689"/>
            <a:ext cx="1488933" cy="369332"/>
          </a:xfrm>
          <a:prstGeom prst="rect">
            <a:avLst/>
          </a:prstGeom>
          <a:noFill/>
        </p:spPr>
        <p:txBody>
          <a:bodyPr wrap="square" rtlCol="0">
            <a:spAutoFit/>
          </a:bodyPr>
          <a:lstStyle/>
          <a:p>
            <a:pPr algn="dist"/>
            <a:r>
              <a:rPr lang="zh-CN" altLang="en-US" b="1" dirty="0">
                <a:solidFill>
                  <a:srgbClr val="92D050"/>
                </a:solidFill>
                <a:cs typeface="+mn-ea"/>
                <a:sym typeface="+mn-lt"/>
              </a:rPr>
              <a:t>添加标题</a:t>
            </a:r>
          </a:p>
        </p:txBody>
      </p:sp>
      <p:sp>
        <p:nvSpPr>
          <p:cNvPr id="15" name="文本框 14">
            <a:extLst>
              <a:ext uri="{FF2B5EF4-FFF2-40B4-BE49-F238E27FC236}">
                <a16:creationId xmlns:a16="http://schemas.microsoft.com/office/drawing/2014/main" id="{336BAE39-DC75-4EC6-8006-78DAC107D6E3}"/>
              </a:ext>
            </a:extLst>
          </p:cNvPr>
          <p:cNvSpPr txBox="1"/>
          <p:nvPr/>
        </p:nvSpPr>
        <p:spPr>
          <a:xfrm>
            <a:off x="8822736" y="4398012"/>
            <a:ext cx="286244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grpSp>
        <p:nvGrpSpPr>
          <p:cNvPr id="20" name="组合 19">
            <a:extLst>
              <a:ext uri="{FF2B5EF4-FFF2-40B4-BE49-F238E27FC236}">
                <a16:creationId xmlns:a16="http://schemas.microsoft.com/office/drawing/2014/main" id="{588DCA33-CED8-4FE5-8A98-0C0209C9261C}"/>
              </a:ext>
            </a:extLst>
          </p:cNvPr>
          <p:cNvGrpSpPr/>
          <p:nvPr/>
        </p:nvGrpSpPr>
        <p:grpSpPr>
          <a:xfrm>
            <a:off x="8055335" y="3220456"/>
            <a:ext cx="478466" cy="478466"/>
            <a:chOff x="8055335" y="3220456"/>
            <a:chExt cx="478466" cy="478466"/>
          </a:xfrm>
        </p:grpSpPr>
        <p:sp>
          <p:nvSpPr>
            <p:cNvPr id="8" name="椭圆 7">
              <a:extLst>
                <a:ext uri="{FF2B5EF4-FFF2-40B4-BE49-F238E27FC236}">
                  <a16:creationId xmlns:a16="http://schemas.microsoft.com/office/drawing/2014/main" id="{A8838FF7-BC74-4D9E-85FD-C445B4744DC0}"/>
                </a:ext>
              </a:extLst>
            </p:cNvPr>
            <p:cNvSpPr/>
            <p:nvPr/>
          </p:nvSpPr>
          <p:spPr>
            <a:xfrm>
              <a:off x="8055335" y="3220456"/>
              <a:ext cx="478466" cy="4784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link_91375">
              <a:extLst>
                <a:ext uri="{FF2B5EF4-FFF2-40B4-BE49-F238E27FC236}">
                  <a16:creationId xmlns:a16="http://schemas.microsoft.com/office/drawing/2014/main" id="{31A2585D-755A-4F04-8AB0-B372720116B2}"/>
                </a:ext>
              </a:extLst>
            </p:cNvPr>
            <p:cNvSpPr>
              <a:spLocks noChangeAspect="1"/>
            </p:cNvSpPr>
            <p:nvPr/>
          </p:nvSpPr>
          <p:spPr bwMode="auto">
            <a:xfrm>
              <a:off x="8145226" y="3307268"/>
              <a:ext cx="298684" cy="304843"/>
            </a:xfrm>
            <a:custGeom>
              <a:avLst/>
              <a:gdLst>
                <a:gd name="connsiteX0" fmla="*/ 330556 w 592114"/>
                <a:gd name="connsiteY0" fmla="*/ 233360 h 604322"/>
                <a:gd name="connsiteX1" fmla="*/ 371682 w 592114"/>
                <a:gd name="connsiteY1" fmla="*/ 274425 h 604322"/>
                <a:gd name="connsiteX2" fmla="*/ 402999 w 592114"/>
                <a:gd name="connsiteY2" fmla="*/ 349855 h 604322"/>
                <a:gd name="connsiteX3" fmla="*/ 371682 w 592114"/>
                <a:gd name="connsiteY3" fmla="*/ 425456 h 604322"/>
                <a:gd name="connsiteX4" fmla="*/ 223869 w 592114"/>
                <a:gd name="connsiteY4" fmla="*/ 573223 h 604322"/>
                <a:gd name="connsiteX5" fmla="*/ 148156 w 592114"/>
                <a:gd name="connsiteY5" fmla="*/ 604322 h 604322"/>
                <a:gd name="connsiteX6" fmla="*/ 72443 w 592114"/>
                <a:gd name="connsiteY6" fmla="*/ 573223 h 604322"/>
                <a:gd name="connsiteX7" fmla="*/ 31317 w 592114"/>
                <a:gd name="connsiteY7" fmla="*/ 532157 h 604322"/>
                <a:gd name="connsiteX8" fmla="*/ 0 w 592114"/>
                <a:gd name="connsiteY8" fmla="*/ 456556 h 604322"/>
                <a:gd name="connsiteX9" fmla="*/ 31490 w 592114"/>
                <a:gd name="connsiteY9" fmla="*/ 381126 h 604322"/>
                <a:gd name="connsiteX10" fmla="*/ 148845 w 592114"/>
                <a:gd name="connsiteY10" fmla="*/ 263772 h 604322"/>
                <a:gd name="connsiteX11" fmla="*/ 194272 w 592114"/>
                <a:gd name="connsiteY11" fmla="*/ 309305 h 604322"/>
                <a:gd name="connsiteX12" fmla="*/ 76917 w 592114"/>
                <a:gd name="connsiteY12" fmla="*/ 426487 h 604322"/>
                <a:gd name="connsiteX13" fmla="*/ 64356 w 592114"/>
                <a:gd name="connsiteY13" fmla="*/ 456556 h 604322"/>
                <a:gd name="connsiteX14" fmla="*/ 76917 w 592114"/>
                <a:gd name="connsiteY14" fmla="*/ 486796 h 604322"/>
                <a:gd name="connsiteX15" fmla="*/ 117871 w 592114"/>
                <a:gd name="connsiteY15" fmla="*/ 527690 h 604322"/>
                <a:gd name="connsiteX16" fmla="*/ 178269 w 592114"/>
                <a:gd name="connsiteY16" fmla="*/ 527690 h 604322"/>
                <a:gd name="connsiteX17" fmla="*/ 326082 w 592114"/>
                <a:gd name="connsiteY17" fmla="*/ 380095 h 604322"/>
                <a:gd name="connsiteX18" fmla="*/ 338643 w 592114"/>
                <a:gd name="connsiteY18" fmla="*/ 349855 h 604322"/>
                <a:gd name="connsiteX19" fmla="*/ 326082 w 592114"/>
                <a:gd name="connsiteY19" fmla="*/ 319786 h 604322"/>
                <a:gd name="connsiteX20" fmla="*/ 285128 w 592114"/>
                <a:gd name="connsiteY20" fmla="*/ 278893 h 604322"/>
                <a:gd name="connsiteX21" fmla="*/ 444130 w 592114"/>
                <a:gd name="connsiteY21" fmla="*/ 0 h 604322"/>
                <a:gd name="connsiteX22" fmla="*/ 519843 w 592114"/>
                <a:gd name="connsiteY22" fmla="*/ 31272 h 604322"/>
                <a:gd name="connsiteX23" fmla="*/ 560797 w 592114"/>
                <a:gd name="connsiteY23" fmla="*/ 72337 h 604322"/>
                <a:gd name="connsiteX24" fmla="*/ 592114 w 592114"/>
                <a:gd name="connsiteY24" fmla="*/ 147766 h 604322"/>
                <a:gd name="connsiteX25" fmla="*/ 560797 w 592114"/>
                <a:gd name="connsiteY25" fmla="*/ 223368 h 604322"/>
                <a:gd name="connsiteX26" fmla="*/ 443442 w 592114"/>
                <a:gd name="connsiteY26" fmla="*/ 340550 h 604322"/>
                <a:gd name="connsiteX27" fmla="*/ 397842 w 592114"/>
                <a:gd name="connsiteY27" fmla="*/ 295189 h 604322"/>
                <a:gd name="connsiteX28" fmla="*/ 515197 w 592114"/>
                <a:gd name="connsiteY28" fmla="*/ 178007 h 604322"/>
                <a:gd name="connsiteX29" fmla="*/ 527758 w 592114"/>
                <a:gd name="connsiteY29" fmla="*/ 147766 h 604322"/>
                <a:gd name="connsiteX30" fmla="*/ 515197 w 592114"/>
                <a:gd name="connsiteY30" fmla="*/ 117698 h 604322"/>
                <a:gd name="connsiteX31" fmla="*/ 474243 w 592114"/>
                <a:gd name="connsiteY31" fmla="*/ 76804 h 604322"/>
                <a:gd name="connsiteX32" fmla="*/ 444130 w 592114"/>
                <a:gd name="connsiteY32" fmla="*/ 64261 h 604322"/>
                <a:gd name="connsiteX33" fmla="*/ 414017 w 592114"/>
                <a:gd name="connsiteY33" fmla="*/ 76804 h 604322"/>
                <a:gd name="connsiteX34" fmla="*/ 266033 w 592114"/>
                <a:gd name="connsiteY34" fmla="*/ 224399 h 604322"/>
                <a:gd name="connsiteX35" fmla="*/ 253643 w 592114"/>
                <a:gd name="connsiteY35" fmla="*/ 254467 h 604322"/>
                <a:gd name="connsiteX36" fmla="*/ 266033 w 592114"/>
                <a:gd name="connsiteY36" fmla="*/ 284708 h 604322"/>
                <a:gd name="connsiteX37" fmla="*/ 307158 w 592114"/>
                <a:gd name="connsiteY37" fmla="*/ 325601 h 604322"/>
                <a:gd name="connsiteX38" fmla="*/ 261559 w 592114"/>
                <a:gd name="connsiteY38" fmla="*/ 370962 h 604322"/>
                <a:gd name="connsiteX39" fmla="*/ 220605 w 592114"/>
                <a:gd name="connsiteY39" fmla="*/ 330069 h 604322"/>
                <a:gd name="connsiteX40" fmla="*/ 189115 w 592114"/>
                <a:gd name="connsiteY40" fmla="*/ 254467 h 604322"/>
                <a:gd name="connsiteX41" fmla="*/ 220605 w 592114"/>
                <a:gd name="connsiteY41" fmla="*/ 178866 h 604322"/>
                <a:gd name="connsiteX42" fmla="*/ 368417 w 592114"/>
                <a:gd name="connsiteY42" fmla="*/ 31272 h 604322"/>
                <a:gd name="connsiteX43" fmla="*/ 444130 w 592114"/>
                <a:gd name="connsiteY43" fmla="*/ 0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92114" h="604322">
                  <a:moveTo>
                    <a:pt x="330556" y="233360"/>
                  </a:moveTo>
                  <a:lnTo>
                    <a:pt x="371682" y="274425"/>
                  </a:lnTo>
                  <a:cubicBezTo>
                    <a:pt x="391814" y="294528"/>
                    <a:pt x="402999" y="321333"/>
                    <a:pt x="402999" y="349855"/>
                  </a:cubicBezTo>
                  <a:cubicBezTo>
                    <a:pt x="402999" y="378549"/>
                    <a:pt x="391814" y="405353"/>
                    <a:pt x="371682" y="425456"/>
                  </a:cubicBezTo>
                  <a:lnTo>
                    <a:pt x="223869" y="573223"/>
                  </a:lnTo>
                  <a:cubicBezTo>
                    <a:pt x="202876" y="594013"/>
                    <a:pt x="175516" y="604322"/>
                    <a:pt x="148156" y="604322"/>
                  </a:cubicBezTo>
                  <a:cubicBezTo>
                    <a:pt x="120624" y="604322"/>
                    <a:pt x="93264" y="594013"/>
                    <a:pt x="72443" y="573223"/>
                  </a:cubicBezTo>
                  <a:lnTo>
                    <a:pt x="31317" y="532157"/>
                  </a:lnTo>
                  <a:cubicBezTo>
                    <a:pt x="11185" y="512054"/>
                    <a:pt x="0" y="485250"/>
                    <a:pt x="0" y="456556"/>
                  </a:cubicBezTo>
                  <a:cubicBezTo>
                    <a:pt x="0" y="428034"/>
                    <a:pt x="11185" y="401229"/>
                    <a:pt x="31490" y="381126"/>
                  </a:cubicBezTo>
                  <a:lnTo>
                    <a:pt x="148845" y="263772"/>
                  </a:lnTo>
                  <a:lnTo>
                    <a:pt x="194272" y="309305"/>
                  </a:lnTo>
                  <a:lnTo>
                    <a:pt x="76917" y="426487"/>
                  </a:lnTo>
                  <a:cubicBezTo>
                    <a:pt x="68830" y="434563"/>
                    <a:pt x="64356" y="445216"/>
                    <a:pt x="64356" y="456556"/>
                  </a:cubicBezTo>
                  <a:cubicBezTo>
                    <a:pt x="64356" y="468068"/>
                    <a:pt x="68830" y="478721"/>
                    <a:pt x="76917" y="486796"/>
                  </a:cubicBezTo>
                  <a:lnTo>
                    <a:pt x="117871" y="527690"/>
                  </a:lnTo>
                  <a:cubicBezTo>
                    <a:pt x="134562" y="544357"/>
                    <a:pt x="161578" y="544357"/>
                    <a:pt x="178269" y="527690"/>
                  </a:cubicBezTo>
                  <a:lnTo>
                    <a:pt x="326082" y="380095"/>
                  </a:lnTo>
                  <a:cubicBezTo>
                    <a:pt x="334169" y="372020"/>
                    <a:pt x="338643" y="361367"/>
                    <a:pt x="338643" y="349855"/>
                  </a:cubicBezTo>
                  <a:cubicBezTo>
                    <a:pt x="338643" y="338515"/>
                    <a:pt x="334169" y="327862"/>
                    <a:pt x="326082" y="319786"/>
                  </a:cubicBezTo>
                  <a:lnTo>
                    <a:pt x="285128" y="278893"/>
                  </a:lnTo>
                  <a:close/>
                  <a:moveTo>
                    <a:pt x="444130" y="0"/>
                  </a:moveTo>
                  <a:cubicBezTo>
                    <a:pt x="472694" y="0"/>
                    <a:pt x="499538" y="11169"/>
                    <a:pt x="519843" y="31272"/>
                  </a:cubicBezTo>
                  <a:lnTo>
                    <a:pt x="560797" y="72337"/>
                  </a:lnTo>
                  <a:cubicBezTo>
                    <a:pt x="580929" y="92440"/>
                    <a:pt x="592114" y="119244"/>
                    <a:pt x="592114" y="147766"/>
                  </a:cubicBezTo>
                  <a:cubicBezTo>
                    <a:pt x="592114" y="176289"/>
                    <a:pt x="580929" y="203265"/>
                    <a:pt x="560797" y="223368"/>
                  </a:cubicBezTo>
                  <a:lnTo>
                    <a:pt x="443442" y="340550"/>
                  </a:lnTo>
                  <a:lnTo>
                    <a:pt x="397842" y="295189"/>
                  </a:lnTo>
                  <a:lnTo>
                    <a:pt x="515197" y="178007"/>
                  </a:lnTo>
                  <a:cubicBezTo>
                    <a:pt x="523284" y="169931"/>
                    <a:pt x="527758" y="159278"/>
                    <a:pt x="527758" y="147766"/>
                  </a:cubicBezTo>
                  <a:cubicBezTo>
                    <a:pt x="527758" y="136426"/>
                    <a:pt x="523284" y="125773"/>
                    <a:pt x="515197" y="117698"/>
                  </a:cubicBezTo>
                  <a:lnTo>
                    <a:pt x="474243" y="76804"/>
                  </a:lnTo>
                  <a:cubicBezTo>
                    <a:pt x="466155" y="68729"/>
                    <a:pt x="455487" y="64261"/>
                    <a:pt x="444130" y="64261"/>
                  </a:cubicBezTo>
                  <a:cubicBezTo>
                    <a:pt x="432773" y="64261"/>
                    <a:pt x="421932" y="68729"/>
                    <a:pt x="414017" y="76804"/>
                  </a:cubicBezTo>
                  <a:lnTo>
                    <a:pt x="266033" y="224399"/>
                  </a:lnTo>
                  <a:cubicBezTo>
                    <a:pt x="257945" y="232474"/>
                    <a:pt x="253643" y="243127"/>
                    <a:pt x="253643" y="254467"/>
                  </a:cubicBezTo>
                  <a:cubicBezTo>
                    <a:pt x="253643" y="265979"/>
                    <a:pt x="257945" y="276632"/>
                    <a:pt x="266033" y="284708"/>
                  </a:cubicBezTo>
                  <a:lnTo>
                    <a:pt x="307158" y="325601"/>
                  </a:lnTo>
                  <a:lnTo>
                    <a:pt x="261559" y="370962"/>
                  </a:lnTo>
                  <a:lnTo>
                    <a:pt x="220605" y="330069"/>
                  </a:lnTo>
                  <a:cubicBezTo>
                    <a:pt x="200300" y="309966"/>
                    <a:pt x="189115" y="283162"/>
                    <a:pt x="189115" y="254467"/>
                  </a:cubicBezTo>
                  <a:cubicBezTo>
                    <a:pt x="189115" y="225945"/>
                    <a:pt x="200300" y="199141"/>
                    <a:pt x="220605" y="178866"/>
                  </a:cubicBezTo>
                  <a:lnTo>
                    <a:pt x="368417" y="31272"/>
                  </a:lnTo>
                  <a:cubicBezTo>
                    <a:pt x="388550" y="11169"/>
                    <a:pt x="415565" y="0"/>
                    <a:pt x="444130" y="0"/>
                  </a:cubicBezTo>
                  <a:close/>
                </a:path>
              </a:pathLst>
            </a:custGeom>
            <a:solidFill>
              <a:schemeClr val="bg1"/>
            </a:solidFill>
            <a:ln>
              <a:noFill/>
            </a:ln>
          </p:spPr>
          <p:txBody>
            <a:bodyPr/>
            <a:lstStyle/>
            <a:p>
              <a:endParaRPr lang="zh-CN" altLang="en-US">
                <a:cs typeface="+mn-ea"/>
                <a:sym typeface="+mn-lt"/>
              </a:endParaRPr>
            </a:p>
          </p:txBody>
        </p:sp>
      </p:grpSp>
      <p:grpSp>
        <p:nvGrpSpPr>
          <p:cNvPr id="19" name="组合 18">
            <a:extLst>
              <a:ext uri="{FF2B5EF4-FFF2-40B4-BE49-F238E27FC236}">
                <a16:creationId xmlns:a16="http://schemas.microsoft.com/office/drawing/2014/main" id="{E751D17C-4AD9-43C5-9963-9239D6669D7F}"/>
              </a:ext>
            </a:extLst>
          </p:cNvPr>
          <p:cNvGrpSpPr/>
          <p:nvPr/>
        </p:nvGrpSpPr>
        <p:grpSpPr>
          <a:xfrm>
            <a:off x="8055335" y="2042899"/>
            <a:ext cx="478466" cy="478466"/>
            <a:chOff x="8055335" y="2042899"/>
            <a:chExt cx="478466" cy="478466"/>
          </a:xfrm>
        </p:grpSpPr>
        <p:sp>
          <p:nvSpPr>
            <p:cNvPr id="7" name="椭圆 6">
              <a:extLst>
                <a:ext uri="{FF2B5EF4-FFF2-40B4-BE49-F238E27FC236}">
                  <a16:creationId xmlns:a16="http://schemas.microsoft.com/office/drawing/2014/main" id="{C26FEB16-7526-40A3-8AD5-5D980C01486A}"/>
                </a:ext>
              </a:extLst>
            </p:cNvPr>
            <p:cNvSpPr/>
            <p:nvPr/>
          </p:nvSpPr>
          <p:spPr>
            <a:xfrm>
              <a:off x="8055335" y="2042899"/>
              <a:ext cx="478466" cy="4784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global-networking_81783">
              <a:extLst>
                <a:ext uri="{FF2B5EF4-FFF2-40B4-BE49-F238E27FC236}">
                  <a16:creationId xmlns:a16="http://schemas.microsoft.com/office/drawing/2014/main" id="{D86E4C92-5BD1-4531-AB89-BFA424F38DF1}"/>
                </a:ext>
              </a:extLst>
            </p:cNvPr>
            <p:cNvSpPr>
              <a:spLocks noChangeAspect="1"/>
            </p:cNvSpPr>
            <p:nvPr/>
          </p:nvSpPr>
          <p:spPr bwMode="auto">
            <a:xfrm>
              <a:off x="8142146" y="2130389"/>
              <a:ext cx="304843" cy="303485"/>
            </a:xfrm>
            <a:custGeom>
              <a:avLst/>
              <a:gdLst>
                <a:gd name="T0" fmla="*/ 2733 w 3733"/>
                <a:gd name="T1" fmla="*/ 1750 h 3722"/>
                <a:gd name="T2" fmla="*/ 3102 w 3733"/>
                <a:gd name="T3" fmla="*/ 1088 h 3722"/>
                <a:gd name="T4" fmla="*/ 3733 w 3733"/>
                <a:gd name="T5" fmla="*/ 1862 h 3722"/>
                <a:gd name="T6" fmla="*/ 2813 w 3733"/>
                <a:gd name="T7" fmla="*/ 253 h 3722"/>
                <a:gd name="T8" fmla="*/ 2505 w 3733"/>
                <a:gd name="T9" fmla="*/ 997 h 3722"/>
                <a:gd name="T10" fmla="*/ 1993 w 3733"/>
                <a:gd name="T11" fmla="*/ 937 h 3722"/>
                <a:gd name="T12" fmla="*/ 1711 w 3733"/>
                <a:gd name="T13" fmla="*/ 524 h 3722"/>
                <a:gd name="T14" fmla="*/ 2025 w 3733"/>
                <a:gd name="T15" fmla="*/ 2 h 3722"/>
                <a:gd name="T16" fmla="*/ 1529 w 3733"/>
                <a:gd name="T17" fmla="*/ 246 h 3722"/>
                <a:gd name="T18" fmla="*/ 1249 w 3733"/>
                <a:gd name="T19" fmla="*/ 265 h 3722"/>
                <a:gd name="T20" fmla="*/ 1741 w 3733"/>
                <a:gd name="T21" fmla="*/ 0 h 3722"/>
                <a:gd name="T22" fmla="*/ 1407 w 3733"/>
                <a:gd name="T23" fmla="*/ 827 h 3722"/>
                <a:gd name="T24" fmla="*/ 1932 w 3733"/>
                <a:gd name="T25" fmla="*/ 1157 h 3722"/>
                <a:gd name="T26" fmla="*/ 1389 w 3733"/>
                <a:gd name="T27" fmla="*/ 826 h 3722"/>
                <a:gd name="T28" fmla="*/ 730 w 3733"/>
                <a:gd name="T29" fmla="*/ 2053 h 3722"/>
                <a:gd name="T30" fmla="*/ 593 w 3733"/>
                <a:gd name="T31" fmla="*/ 1965 h 3722"/>
                <a:gd name="T32" fmla="*/ 730 w 3733"/>
                <a:gd name="T33" fmla="*/ 2053 h 3722"/>
                <a:gd name="T34" fmla="*/ 825 w 3733"/>
                <a:gd name="T35" fmla="*/ 2828 h 3722"/>
                <a:gd name="T36" fmla="*/ 749 w 3733"/>
                <a:gd name="T37" fmla="*/ 3356 h 3722"/>
                <a:gd name="T38" fmla="*/ 996 w 3733"/>
                <a:gd name="T39" fmla="*/ 2728 h 3722"/>
                <a:gd name="T40" fmla="*/ 889 w 3733"/>
                <a:gd name="T41" fmla="*/ 2253 h 3722"/>
                <a:gd name="T42" fmla="*/ 1018 w 3733"/>
                <a:gd name="T43" fmla="*/ 1741 h 3722"/>
                <a:gd name="T44" fmla="*/ 2086 w 3733"/>
                <a:gd name="T45" fmla="*/ 1315 h 3722"/>
                <a:gd name="T46" fmla="*/ 1833 w 3733"/>
                <a:gd name="T47" fmla="*/ 3671 h 3722"/>
                <a:gd name="T48" fmla="*/ 2301 w 3733"/>
                <a:gd name="T49" fmla="*/ 1253 h 3722"/>
                <a:gd name="T50" fmla="*/ 2643 w 3733"/>
                <a:gd name="T51" fmla="*/ 1274 h 3722"/>
                <a:gd name="T52" fmla="*/ 2301 w 3733"/>
                <a:gd name="T53" fmla="*/ 1253 h 3722"/>
                <a:gd name="T54" fmla="*/ 3082 w 3733"/>
                <a:gd name="T55" fmla="*/ 891 h 3722"/>
                <a:gd name="T56" fmla="*/ 2998 w 3733"/>
                <a:gd name="T57" fmla="*/ 378 h 3722"/>
                <a:gd name="T58" fmla="*/ 919 w 3733"/>
                <a:gd name="T59" fmla="*/ 254 h 3722"/>
                <a:gd name="T60" fmla="*/ 1104 w 3733"/>
                <a:gd name="T61" fmla="*/ 524 h 3722"/>
                <a:gd name="T62" fmla="*/ 853 w 3733"/>
                <a:gd name="T63" fmla="*/ 1601 h 3722"/>
                <a:gd name="T64" fmla="*/ 298 w 3733"/>
                <a:gd name="T65" fmla="*/ 851 h 3722"/>
                <a:gd name="T66" fmla="*/ 142 w 3733"/>
                <a:gd name="T67" fmla="*/ 1148 h 3722"/>
                <a:gd name="T68" fmla="*/ 14 w 3733"/>
                <a:gd name="T69" fmla="*/ 2089 h 3722"/>
                <a:gd name="T70" fmla="*/ 142 w 3733"/>
                <a:gd name="T71" fmla="*/ 1148 h 3722"/>
                <a:gd name="T72" fmla="*/ 420 w 3733"/>
                <a:gd name="T73" fmla="*/ 2065 h 3722"/>
                <a:gd name="T74" fmla="*/ 463 w 3733"/>
                <a:gd name="T75" fmla="*/ 2531 h 3722"/>
                <a:gd name="T76" fmla="*/ 559 w 3733"/>
                <a:gd name="T77" fmla="*/ 3193 h 3722"/>
                <a:gd name="T78" fmla="*/ 2028 w 3733"/>
                <a:gd name="T79" fmla="*/ 3722 h 3722"/>
                <a:gd name="T80" fmla="*/ 3321 w 3733"/>
                <a:gd name="T81" fmla="*/ 3031 h 3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3" h="3722">
                  <a:moveTo>
                    <a:pt x="3452" y="2846"/>
                  </a:moveTo>
                  <a:cubicBezTo>
                    <a:pt x="3259" y="2456"/>
                    <a:pt x="3002" y="2083"/>
                    <a:pt x="2733" y="1750"/>
                  </a:cubicBezTo>
                  <a:cubicBezTo>
                    <a:pt x="2772" y="1599"/>
                    <a:pt x="2806" y="1455"/>
                    <a:pt x="2835" y="1321"/>
                  </a:cubicBezTo>
                  <a:cubicBezTo>
                    <a:pt x="2966" y="1309"/>
                    <a:pt x="3073" y="1213"/>
                    <a:pt x="3102" y="1088"/>
                  </a:cubicBezTo>
                  <a:cubicBezTo>
                    <a:pt x="3248" y="1069"/>
                    <a:pt x="3396" y="1055"/>
                    <a:pt x="3546" y="1048"/>
                  </a:cubicBezTo>
                  <a:cubicBezTo>
                    <a:pt x="3666" y="1294"/>
                    <a:pt x="3733" y="1570"/>
                    <a:pt x="3733" y="1862"/>
                  </a:cubicBezTo>
                  <a:cubicBezTo>
                    <a:pt x="3733" y="2223"/>
                    <a:pt x="3630" y="2560"/>
                    <a:pt x="3452" y="2846"/>
                  </a:cubicBezTo>
                  <a:close/>
                  <a:moveTo>
                    <a:pt x="2813" y="253"/>
                  </a:moveTo>
                  <a:cubicBezTo>
                    <a:pt x="2804" y="335"/>
                    <a:pt x="2785" y="498"/>
                    <a:pt x="2749" y="721"/>
                  </a:cubicBezTo>
                  <a:cubicBezTo>
                    <a:pt x="2616" y="747"/>
                    <a:pt x="2515" y="860"/>
                    <a:pt x="2505" y="997"/>
                  </a:cubicBezTo>
                  <a:cubicBezTo>
                    <a:pt x="2382" y="1025"/>
                    <a:pt x="2262" y="1057"/>
                    <a:pt x="2146" y="1091"/>
                  </a:cubicBezTo>
                  <a:cubicBezTo>
                    <a:pt x="2094" y="1037"/>
                    <a:pt x="2042" y="985"/>
                    <a:pt x="1993" y="937"/>
                  </a:cubicBezTo>
                  <a:cubicBezTo>
                    <a:pt x="1886" y="832"/>
                    <a:pt x="1783" y="734"/>
                    <a:pt x="1685" y="645"/>
                  </a:cubicBezTo>
                  <a:cubicBezTo>
                    <a:pt x="1701" y="608"/>
                    <a:pt x="1711" y="567"/>
                    <a:pt x="1711" y="524"/>
                  </a:cubicBezTo>
                  <a:cubicBezTo>
                    <a:pt x="1711" y="472"/>
                    <a:pt x="1698" y="424"/>
                    <a:pt x="1675" y="381"/>
                  </a:cubicBezTo>
                  <a:cubicBezTo>
                    <a:pt x="1779" y="245"/>
                    <a:pt x="1895" y="117"/>
                    <a:pt x="2025" y="2"/>
                  </a:cubicBezTo>
                  <a:cubicBezTo>
                    <a:pt x="2310" y="26"/>
                    <a:pt x="2578" y="115"/>
                    <a:pt x="2813" y="253"/>
                  </a:cubicBezTo>
                  <a:close/>
                  <a:moveTo>
                    <a:pt x="1529" y="246"/>
                  </a:moveTo>
                  <a:cubicBezTo>
                    <a:pt x="1492" y="230"/>
                    <a:pt x="1451" y="220"/>
                    <a:pt x="1407" y="220"/>
                  </a:cubicBezTo>
                  <a:cubicBezTo>
                    <a:pt x="1349" y="220"/>
                    <a:pt x="1295" y="237"/>
                    <a:pt x="1249" y="265"/>
                  </a:cubicBezTo>
                  <a:cubicBezTo>
                    <a:pt x="1197" y="222"/>
                    <a:pt x="1151" y="185"/>
                    <a:pt x="1112" y="155"/>
                  </a:cubicBezTo>
                  <a:cubicBezTo>
                    <a:pt x="1307" y="68"/>
                    <a:pt x="1519" y="15"/>
                    <a:pt x="1741" y="0"/>
                  </a:cubicBezTo>
                  <a:cubicBezTo>
                    <a:pt x="1666" y="78"/>
                    <a:pt x="1595" y="161"/>
                    <a:pt x="1529" y="246"/>
                  </a:cubicBezTo>
                  <a:close/>
                  <a:moveTo>
                    <a:pt x="1407" y="827"/>
                  </a:moveTo>
                  <a:cubicBezTo>
                    <a:pt x="1459" y="827"/>
                    <a:pt x="1507" y="814"/>
                    <a:pt x="1550" y="791"/>
                  </a:cubicBezTo>
                  <a:cubicBezTo>
                    <a:pt x="1670" y="901"/>
                    <a:pt x="1799" y="1023"/>
                    <a:pt x="1932" y="1157"/>
                  </a:cubicBezTo>
                  <a:cubicBezTo>
                    <a:pt x="1620" y="1258"/>
                    <a:pt x="1340" y="1373"/>
                    <a:pt x="1102" y="1482"/>
                  </a:cubicBezTo>
                  <a:cubicBezTo>
                    <a:pt x="1178" y="1265"/>
                    <a:pt x="1273" y="1042"/>
                    <a:pt x="1389" y="826"/>
                  </a:cubicBezTo>
                  <a:cubicBezTo>
                    <a:pt x="1395" y="826"/>
                    <a:pt x="1401" y="827"/>
                    <a:pt x="1407" y="827"/>
                  </a:cubicBezTo>
                  <a:close/>
                  <a:moveTo>
                    <a:pt x="730" y="2053"/>
                  </a:moveTo>
                  <a:cubicBezTo>
                    <a:pt x="719" y="2103"/>
                    <a:pt x="708" y="2152"/>
                    <a:pt x="698" y="2200"/>
                  </a:cubicBezTo>
                  <a:cubicBezTo>
                    <a:pt x="659" y="2119"/>
                    <a:pt x="624" y="2040"/>
                    <a:pt x="593" y="1965"/>
                  </a:cubicBezTo>
                  <a:cubicBezTo>
                    <a:pt x="651" y="1932"/>
                    <a:pt x="712" y="1898"/>
                    <a:pt x="778" y="1863"/>
                  </a:cubicBezTo>
                  <a:cubicBezTo>
                    <a:pt x="760" y="1928"/>
                    <a:pt x="745" y="1992"/>
                    <a:pt x="730" y="2053"/>
                  </a:cubicBezTo>
                  <a:close/>
                  <a:moveTo>
                    <a:pt x="794" y="2833"/>
                  </a:moveTo>
                  <a:cubicBezTo>
                    <a:pt x="804" y="2832"/>
                    <a:pt x="815" y="2830"/>
                    <a:pt x="825" y="2828"/>
                  </a:cubicBezTo>
                  <a:cubicBezTo>
                    <a:pt x="1016" y="3120"/>
                    <a:pt x="1260" y="3421"/>
                    <a:pt x="1571" y="3705"/>
                  </a:cubicBezTo>
                  <a:cubicBezTo>
                    <a:pt x="1266" y="3656"/>
                    <a:pt x="986" y="3534"/>
                    <a:pt x="749" y="3356"/>
                  </a:cubicBezTo>
                  <a:cubicBezTo>
                    <a:pt x="752" y="3271"/>
                    <a:pt x="763" y="3083"/>
                    <a:pt x="794" y="2833"/>
                  </a:cubicBezTo>
                  <a:close/>
                  <a:moveTo>
                    <a:pt x="996" y="2728"/>
                  </a:moveTo>
                  <a:cubicBezTo>
                    <a:pt x="1042" y="2675"/>
                    <a:pt x="1069" y="2606"/>
                    <a:pt x="1069" y="2531"/>
                  </a:cubicBezTo>
                  <a:cubicBezTo>
                    <a:pt x="1069" y="2407"/>
                    <a:pt x="995" y="2301"/>
                    <a:pt x="889" y="2253"/>
                  </a:cubicBezTo>
                  <a:cubicBezTo>
                    <a:pt x="900" y="2201"/>
                    <a:pt x="912" y="2148"/>
                    <a:pt x="924" y="2093"/>
                  </a:cubicBezTo>
                  <a:cubicBezTo>
                    <a:pt x="950" y="1982"/>
                    <a:pt x="981" y="1864"/>
                    <a:pt x="1018" y="1741"/>
                  </a:cubicBezTo>
                  <a:cubicBezTo>
                    <a:pt x="1032" y="1734"/>
                    <a:pt x="1047" y="1727"/>
                    <a:pt x="1062" y="1719"/>
                  </a:cubicBezTo>
                  <a:cubicBezTo>
                    <a:pt x="1340" y="1586"/>
                    <a:pt x="1689" y="1438"/>
                    <a:pt x="2086" y="1315"/>
                  </a:cubicBezTo>
                  <a:cubicBezTo>
                    <a:pt x="2230" y="1466"/>
                    <a:pt x="2375" y="1627"/>
                    <a:pt x="2516" y="1798"/>
                  </a:cubicBezTo>
                  <a:cubicBezTo>
                    <a:pt x="2368" y="2355"/>
                    <a:pt x="2150" y="3007"/>
                    <a:pt x="1833" y="3671"/>
                  </a:cubicBezTo>
                  <a:cubicBezTo>
                    <a:pt x="1476" y="3371"/>
                    <a:pt x="1203" y="3043"/>
                    <a:pt x="996" y="2728"/>
                  </a:cubicBezTo>
                  <a:close/>
                  <a:moveTo>
                    <a:pt x="2301" y="1253"/>
                  </a:moveTo>
                  <a:cubicBezTo>
                    <a:pt x="2384" y="1230"/>
                    <a:pt x="2469" y="1208"/>
                    <a:pt x="2555" y="1188"/>
                  </a:cubicBezTo>
                  <a:cubicBezTo>
                    <a:pt x="2579" y="1222"/>
                    <a:pt x="2608" y="1251"/>
                    <a:pt x="2643" y="1274"/>
                  </a:cubicBezTo>
                  <a:cubicBezTo>
                    <a:pt x="2623" y="1365"/>
                    <a:pt x="2601" y="1462"/>
                    <a:pt x="2577" y="1562"/>
                  </a:cubicBezTo>
                  <a:cubicBezTo>
                    <a:pt x="2484" y="1453"/>
                    <a:pt x="2391" y="1350"/>
                    <a:pt x="2301" y="1253"/>
                  </a:cubicBezTo>
                  <a:close/>
                  <a:moveTo>
                    <a:pt x="3438" y="856"/>
                  </a:moveTo>
                  <a:cubicBezTo>
                    <a:pt x="3318" y="864"/>
                    <a:pt x="3199" y="876"/>
                    <a:pt x="3082" y="891"/>
                  </a:cubicBezTo>
                  <a:cubicBezTo>
                    <a:pt x="3053" y="830"/>
                    <a:pt x="3005" y="779"/>
                    <a:pt x="2944" y="749"/>
                  </a:cubicBezTo>
                  <a:cubicBezTo>
                    <a:pt x="2970" y="595"/>
                    <a:pt x="2987" y="469"/>
                    <a:pt x="2998" y="378"/>
                  </a:cubicBezTo>
                  <a:cubicBezTo>
                    <a:pt x="3171" y="510"/>
                    <a:pt x="3320" y="672"/>
                    <a:pt x="3438" y="856"/>
                  </a:cubicBezTo>
                  <a:close/>
                  <a:moveTo>
                    <a:pt x="919" y="254"/>
                  </a:moveTo>
                  <a:cubicBezTo>
                    <a:pt x="963" y="289"/>
                    <a:pt x="1033" y="344"/>
                    <a:pt x="1123" y="419"/>
                  </a:cubicBezTo>
                  <a:cubicBezTo>
                    <a:pt x="1111" y="451"/>
                    <a:pt x="1104" y="487"/>
                    <a:pt x="1104" y="524"/>
                  </a:cubicBezTo>
                  <a:cubicBezTo>
                    <a:pt x="1104" y="613"/>
                    <a:pt x="1143" y="694"/>
                    <a:pt x="1206" y="750"/>
                  </a:cubicBezTo>
                  <a:cubicBezTo>
                    <a:pt x="1055" y="1032"/>
                    <a:pt x="940" y="1325"/>
                    <a:pt x="853" y="1601"/>
                  </a:cubicBezTo>
                  <a:cubicBezTo>
                    <a:pt x="733" y="1662"/>
                    <a:pt x="621" y="1721"/>
                    <a:pt x="521" y="1778"/>
                  </a:cubicBezTo>
                  <a:cubicBezTo>
                    <a:pt x="355" y="1317"/>
                    <a:pt x="309" y="957"/>
                    <a:pt x="298" y="851"/>
                  </a:cubicBezTo>
                  <a:cubicBezTo>
                    <a:pt x="456" y="607"/>
                    <a:pt x="669" y="402"/>
                    <a:pt x="919" y="254"/>
                  </a:cubicBezTo>
                  <a:close/>
                  <a:moveTo>
                    <a:pt x="142" y="1148"/>
                  </a:moveTo>
                  <a:cubicBezTo>
                    <a:pt x="177" y="1332"/>
                    <a:pt x="239" y="1586"/>
                    <a:pt x="347" y="1878"/>
                  </a:cubicBezTo>
                  <a:cubicBezTo>
                    <a:pt x="205" y="1963"/>
                    <a:pt x="93" y="2036"/>
                    <a:pt x="14" y="2089"/>
                  </a:cubicBezTo>
                  <a:cubicBezTo>
                    <a:pt x="5" y="2015"/>
                    <a:pt x="0" y="1939"/>
                    <a:pt x="0" y="1862"/>
                  </a:cubicBezTo>
                  <a:cubicBezTo>
                    <a:pt x="0" y="1609"/>
                    <a:pt x="51" y="1368"/>
                    <a:pt x="142" y="1148"/>
                  </a:cubicBezTo>
                  <a:close/>
                  <a:moveTo>
                    <a:pt x="53" y="2303"/>
                  </a:moveTo>
                  <a:cubicBezTo>
                    <a:pt x="118" y="2257"/>
                    <a:pt x="244" y="2171"/>
                    <a:pt x="420" y="2065"/>
                  </a:cubicBezTo>
                  <a:cubicBezTo>
                    <a:pt x="455" y="2150"/>
                    <a:pt x="495" y="2238"/>
                    <a:pt x="540" y="2329"/>
                  </a:cubicBezTo>
                  <a:cubicBezTo>
                    <a:pt x="492" y="2382"/>
                    <a:pt x="463" y="2453"/>
                    <a:pt x="463" y="2531"/>
                  </a:cubicBezTo>
                  <a:cubicBezTo>
                    <a:pt x="463" y="2636"/>
                    <a:pt x="517" y="2730"/>
                    <a:pt x="600" y="2784"/>
                  </a:cubicBezTo>
                  <a:cubicBezTo>
                    <a:pt x="579" y="2949"/>
                    <a:pt x="567" y="3088"/>
                    <a:pt x="559" y="3193"/>
                  </a:cubicBezTo>
                  <a:cubicBezTo>
                    <a:pt x="315" y="2953"/>
                    <a:pt x="136" y="2646"/>
                    <a:pt x="53" y="2303"/>
                  </a:cubicBezTo>
                  <a:close/>
                  <a:moveTo>
                    <a:pt x="2028" y="3722"/>
                  </a:moveTo>
                  <a:cubicBezTo>
                    <a:pt x="2316" y="3112"/>
                    <a:pt x="2523" y="2514"/>
                    <a:pt x="2669" y="1988"/>
                  </a:cubicBezTo>
                  <a:cubicBezTo>
                    <a:pt x="2923" y="2314"/>
                    <a:pt x="3153" y="2667"/>
                    <a:pt x="3321" y="3031"/>
                  </a:cubicBezTo>
                  <a:cubicBezTo>
                    <a:pt x="3010" y="3417"/>
                    <a:pt x="2549" y="3677"/>
                    <a:pt x="2028" y="3722"/>
                  </a:cubicBezTo>
                  <a:close/>
                </a:path>
              </a:pathLst>
            </a:custGeom>
            <a:solidFill>
              <a:schemeClr val="bg1"/>
            </a:solidFill>
            <a:ln>
              <a:noFill/>
            </a:ln>
          </p:spPr>
          <p:txBody>
            <a:bodyPr/>
            <a:lstStyle/>
            <a:p>
              <a:endParaRPr lang="zh-CN" altLang="en-US">
                <a:cs typeface="+mn-ea"/>
                <a:sym typeface="+mn-lt"/>
              </a:endParaRPr>
            </a:p>
          </p:txBody>
        </p:sp>
      </p:grpSp>
      <p:grpSp>
        <p:nvGrpSpPr>
          <p:cNvPr id="21" name="组合 20">
            <a:extLst>
              <a:ext uri="{FF2B5EF4-FFF2-40B4-BE49-F238E27FC236}">
                <a16:creationId xmlns:a16="http://schemas.microsoft.com/office/drawing/2014/main" id="{CB55E5BB-D407-4DE6-A523-041C4CEFF021}"/>
              </a:ext>
            </a:extLst>
          </p:cNvPr>
          <p:cNvGrpSpPr/>
          <p:nvPr/>
        </p:nvGrpSpPr>
        <p:grpSpPr>
          <a:xfrm>
            <a:off x="8055335" y="4398012"/>
            <a:ext cx="478466" cy="478466"/>
            <a:chOff x="8055335" y="4398012"/>
            <a:chExt cx="478466" cy="478466"/>
          </a:xfrm>
        </p:grpSpPr>
        <p:sp>
          <p:nvSpPr>
            <p:cNvPr id="9" name="椭圆 8">
              <a:extLst>
                <a:ext uri="{FF2B5EF4-FFF2-40B4-BE49-F238E27FC236}">
                  <a16:creationId xmlns:a16="http://schemas.microsoft.com/office/drawing/2014/main" id="{DC96E93D-C0C9-4A0B-B1FE-421076B9E9C4}"/>
                </a:ext>
              </a:extLst>
            </p:cNvPr>
            <p:cNvSpPr/>
            <p:nvPr/>
          </p:nvSpPr>
          <p:spPr>
            <a:xfrm>
              <a:off x="8055335" y="4398012"/>
              <a:ext cx="478466" cy="4784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bar-chart_163061">
              <a:extLst>
                <a:ext uri="{FF2B5EF4-FFF2-40B4-BE49-F238E27FC236}">
                  <a16:creationId xmlns:a16="http://schemas.microsoft.com/office/drawing/2014/main" id="{89200A50-C01C-4FF5-B1E6-E6D0CFF904B3}"/>
                </a:ext>
              </a:extLst>
            </p:cNvPr>
            <p:cNvSpPr>
              <a:spLocks noChangeAspect="1"/>
            </p:cNvSpPr>
            <p:nvPr/>
          </p:nvSpPr>
          <p:spPr bwMode="auto">
            <a:xfrm>
              <a:off x="8142145" y="4485048"/>
              <a:ext cx="304843" cy="304393"/>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1195084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90"/>
                                          </p:val>
                                        </p:tav>
                                        <p:tav tm="100000">
                                          <p:val>
                                            <p:fltVal val="0"/>
                                          </p:val>
                                        </p:tav>
                                      </p:tavLst>
                                    </p:anim>
                                    <p:animEffect transition="in" filter="fade">
                                      <p:cBhvr>
                                        <p:cTn id="22" dur="1000"/>
                                        <p:tgtEl>
                                          <p:spTgt spid="19"/>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3500"/>
                            </p:stCondLst>
                            <p:childTnLst>
                              <p:par>
                                <p:cTn id="31" presetID="31"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fltVal val="0"/>
                                          </p:val>
                                        </p:tav>
                                        <p:tav tm="100000">
                                          <p:val>
                                            <p:strVal val="#ppt_w"/>
                                          </p:val>
                                        </p:tav>
                                      </p:tavLst>
                                    </p:anim>
                                    <p:anim calcmode="lin" valueType="num">
                                      <p:cBhvr>
                                        <p:cTn id="34" dur="1000" fill="hold"/>
                                        <p:tgtEl>
                                          <p:spTgt spid="11"/>
                                        </p:tgtEl>
                                        <p:attrNameLst>
                                          <p:attrName>ppt_h</p:attrName>
                                        </p:attrNameLst>
                                      </p:cBhvr>
                                      <p:tavLst>
                                        <p:tav tm="0">
                                          <p:val>
                                            <p:fltVal val="0"/>
                                          </p:val>
                                        </p:tav>
                                        <p:tav tm="100000">
                                          <p:val>
                                            <p:strVal val="#ppt_h"/>
                                          </p:val>
                                        </p:tav>
                                      </p:tavLst>
                                    </p:anim>
                                    <p:anim calcmode="lin" valueType="num">
                                      <p:cBhvr>
                                        <p:cTn id="35" dur="1000" fill="hold"/>
                                        <p:tgtEl>
                                          <p:spTgt spid="11"/>
                                        </p:tgtEl>
                                        <p:attrNameLst>
                                          <p:attrName>style.rotation</p:attrName>
                                        </p:attrNameLst>
                                      </p:cBhvr>
                                      <p:tavLst>
                                        <p:tav tm="0">
                                          <p:val>
                                            <p:fltVal val="90"/>
                                          </p:val>
                                        </p:tav>
                                        <p:tav tm="100000">
                                          <p:val>
                                            <p:fltVal val="0"/>
                                          </p:val>
                                        </p:tav>
                                      </p:tavLst>
                                    </p:anim>
                                    <p:animEffect transition="in" filter="fade">
                                      <p:cBhvr>
                                        <p:cTn id="36" dur="1000"/>
                                        <p:tgtEl>
                                          <p:spTgt spid="11"/>
                                        </p:tgtEl>
                                      </p:cBhvr>
                                    </p:animEffect>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1000" fill="hold"/>
                                        <p:tgtEl>
                                          <p:spTgt spid="20"/>
                                        </p:tgtEl>
                                        <p:attrNameLst>
                                          <p:attrName>ppt_w</p:attrName>
                                        </p:attrNameLst>
                                      </p:cBhvr>
                                      <p:tavLst>
                                        <p:tav tm="0">
                                          <p:val>
                                            <p:fltVal val="0"/>
                                          </p:val>
                                        </p:tav>
                                        <p:tav tm="100000">
                                          <p:val>
                                            <p:strVal val="#ppt_w"/>
                                          </p:val>
                                        </p:tav>
                                      </p:tavLst>
                                    </p:anim>
                                    <p:anim calcmode="lin" valueType="num">
                                      <p:cBhvr>
                                        <p:cTn id="41" dur="1000" fill="hold"/>
                                        <p:tgtEl>
                                          <p:spTgt spid="20"/>
                                        </p:tgtEl>
                                        <p:attrNameLst>
                                          <p:attrName>ppt_h</p:attrName>
                                        </p:attrNameLst>
                                      </p:cBhvr>
                                      <p:tavLst>
                                        <p:tav tm="0">
                                          <p:val>
                                            <p:fltVal val="0"/>
                                          </p:val>
                                        </p:tav>
                                        <p:tav tm="100000">
                                          <p:val>
                                            <p:strVal val="#ppt_h"/>
                                          </p:val>
                                        </p:tav>
                                      </p:tavLst>
                                    </p:anim>
                                    <p:anim calcmode="lin" valueType="num">
                                      <p:cBhvr>
                                        <p:cTn id="42" dur="1000" fill="hold"/>
                                        <p:tgtEl>
                                          <p:spTgt spid="20"/>
                                        </p:tgtEl>
                                        <p:attrNameLst>
                                          <p:attrName>style.rotation</p:attrName>
                                        </p:attrNameLst>
                                      </p:cBhvr>
                                      <p:tavLst>
                                        <p:tav tm="0">
                                          <p:val>
                                            <p:fltVal val="90"/>
                                          </p:val>
                                        </p:tav>
                                        <p:tav tm="100000">
                                          <p:val>
                                            <p:fltVal val="0"/>
                                          </p:val>
                                        </p:tav>
                                      </p:tavLst>
                                    </p:anim>
                                    <p:animEffect transition="in" filter="fade">
                                      <p:cBhvr>
                                        <p:cTn id="43" dur="1000"/>
                                        <p:tgtEl>
                                          <p:spTgt spid="20"/>
                                        </p:tgtEl>
                                      </p:cBhvr>
                                    </p:animEffect>
                                  </p:childTnLst>
                                </p:cTn>
                              </p:par>
                            </p:childTnLst>
                          </p:cTn>
                        </p:par>
                        <p:par>
                          <p:cTn id="44" fill="hold">
                            <p:stCondLst>
                              <p:cond delay="5500"/>
                            </p:stCondLst>
                            <p:childTnLst>
                              <p:par>
                                <p:cTn id="45" presetID="31"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childTnLst>
                          </p:cTn>
                        </p:par>
                        <p:par>
                          <p:cTn id="51" fill="hold">
                            <p:stCondLst>
                              <p:cond delay="6500"/>
                            </p:stCondLst>
                            <p:childTnLst>
                              <p:par>
                                <p:cTn id="52" presetID="31"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childTnLst>
                          </p:cTn>
                        </p:par>
                        <p:par>
                          <p:cTn id="58" fill="hold">
                            <p:stCondLst>
                              <p:cond delay="7500"/>
                            </p:stCondLst>
                            <p:childTnLst>
                              <p:par>
                                <p:cTn id="59" presetID="31" presetClass="entr" presetSubtype="0"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1000" fill="hold"/>
                                        <p:tgtEl>
                                          <p:spTgt spid="21"/>
                                        </p:tgtEl>
                                        <p:attrNameLst>
                                          <p:attrName>ppt_w</p:attrName>
                                        </p:attrNameLst>
                                      </p:cBhvr>
                                      <p:tavLst>
                                        <p:tav tm="0">
                                          <p:val>
                                            <p:fltVal val="0"/>
                                          </p:val>
                                        </p:tav>
                                        <p:tav tm="100000">
                                          <p:val>
                                            <p:strVal val="#ppt_w"/>
                                          </p:val>
                                        </p:tav>
                                      </p:tavLst>
                                    </p:anim>
                                    <p:anim calcmode="lin" valueType="num">
                                      <p:cBhvr>
                                        <p:cTn id="62" dur="1000" fill="hold"/>
                                        <p:tgtEl>
                                          <p:spTgt spid="21"/>
                                        </p:tgtEl>
                                        <p:attrNameLst>
                                          <p:attrName>ppt_h</p:attrName>
                                        </p:attrNameLst>
                                      </p:cBhvr>
                                      <p:tavLst>
                                        <p:tav tm="0">
                                          <p:val>
                                            <p:fltVal val="0"/>
                                          </p:val>
                                        </p:tav>
                                        <p:tav tm="100000">
                                          <p:val>
                                            <p:strVal val="#ppt_h"/>
                                          </p:val>
                                        </p:tav>
                                      </p:tavLst>
                                    </p:anim>
                                    <p:anim calcmode="lin" valueType="num">
                                      <p:cBhvr>
                                        <p:cTn id="63" dur="1000" fill="hold"/>
                                        <p:tgtEl>
                                          <p:spTgt spid="21"/>
                                        </p:tgtEl>
                                        <p:attrNameLst>
                                          <p:attrName>style.rotation</p:attrName>
                                        </p:attrNameLst>
                                      </p:cBhvr>
                                      <p:tavLst>
                                        <p:tav tm="0">
                                          <p:val>
                                            <p:fltVal val="90"/>
                                          </p:val>
                                        </p:tav>
                                        <p:tav tm="100000">
                                          <p:val>
                                            <p:fltVal val="0"/>
                                          </p:val>
                                        </p:tav>
                                      </p:tavLst>
                                    </p:anim>
                                    <p:animEffect transition="in" filter="fade">
                                      <p:cBhvr>
                                        <p:cTn id="64" dur="1000"/>
                                        <p:tgtEl>
                                          <p:spTgt spid="21"/>
                                        </p:tgtEl>
                                      </p:cBhvr>
                                    </p:animEffect>
                                  </p:childTnLst>
                                </p:cTn>
                              </p:par>
                            </p:childTnLst>
                          </p:cTn>
                        </p:par>
                        <p:par>
                          <p:cTn id="65" fill="hold">
                            <p:stCondLst>
                              <p:cond delay="8500"/>
                            </p:stCondLst>
                            <p:childTnLst>
                              <p:par>
                                <p:cTn id="66" presetID="31"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fltVal val="0"/>
                                          </p:val>
                                        </p:tav>
                                        <p:tav tm="100000">
                                          <p:val>
                                            <p:strVal val="#ppt_w"/>
                                          </p:val>
                                        </p:tav>
                                      </p:tavLst>
                                    </p:anim>
                                    <p:anim calcmode="lin" valueType="num">
                                      <p:cBhvr>
                                        <p:cTn id="69" dur="1000" fill="hold"/>
                                        <p:tgtEl>
                                          <p:spTgt spid="14"/>
                                        </p:tgtEl>
                                        <p:attrNameLst>
                                          <p:attrName>ppt_h</p:attrName>
                                        </p:attrNameLst>
                                      </p:cBhvr>
                                      <p:tavLst>
                                        <p:tav tm="0">
                                          <p:val>
                                            <p:fltVal val="0"/>
                                          </p:val>
                                        </p:tav>
                                        <p:tav tm="100000">
                                          <p:val>
                                            <p:strVal val="#ppt_h"/>
                                          </p:val>
                                        </p:tav>
                                      </p:tavLst>
                                    </p:anim>
                                    <p:anim calcmode="lin" valueType="num">
                                      <p:cBhvr>
                                        <p:cTn id="70" dur="1000" fill="hold"/>
                                        <p:tgtEl>
                                          <p:spTgt spid="14"/>
                                        </p:tgtEl>
                                        <p:attrNameLst>
                                          <p:attrName>style.rotation</p:attrName>
                                        </p:attrNameLst>
                                      </p:cBhvr>
                                      <p:tavLst>
                                        <p:tav tm="0">
                                          <p:val>
                                            <p:fltVal val="90"/>
                                          </p:val>
                                        </p:tav>
                                        <p:tav tm="100000">
                                          <p:val>
                                            <p:fltVal val="0"/>
                                          </p:val>
                                        </p:tav>
                                      </p:tavLst>
                                    </p:anim>
                                    <p:animEffect transition="in" filter="fade">
                                      <p:cBhvr>
                                        <p:cTn id="71" dur="1000"/>
                                        <p:tgtEl>
                                          <p:spTgt spid="14"/>
                                        </p:tgtEl>
                                      </p:cBhvr>
                                    </p:animEffect>
                                  </p:childTnLst>
                                </p:cTn>
                              </p:par>
                            </p:childTnLst>
                          </p:cTn>
                        </p:par>
                        <p:par>
                          <p:cTn id="72" fill="hold">
                            <p:stCondLst>
                              <p:cond delay="9500"/>
                            </p:stCondLst>
                            <p:childTnLst>
                              <p:par>
                                <p:cTn id="73" presetID="31"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1000" fill="hold"/>
                                        <p:tgtEl>
                                          <p:spTgt spid="15"/>
                                        </p:tgtEl>
                                        <p:attrNameLst>
                                          <p:attrName>ppt_w</p:attrName>
                                        </p:attrNameLst>
                                      </p:cBhvr>
                                      <p:tavLst>
                                        <p:tav tm="0">
                                          <p:val>
                                            <p:fltVal val="0"/>
                                          </p:val>
                                        </p:tav>
                                        <p:tav tm="100000">
                                          <p:val>
                                            <p:strVal val="#ppt_w"/>
                                          </p:val>
                                        </p:tav>
                                      </p:tavLst>
                                    </p:anim>
                                    <p:anim calcmode="lin" valueType="num">
                                      <p:cBhvr>
                                        <p:cTn id="76" dur="1000" fill="hold"/>
                                        <p:tgtEl>
                                          <p:spTgt spid="15"/>
                                        </p:tgtEl>
                                        <p:attrNameLst>
                                          <p:attrName>ppt_h</p:attrName>
                                        </p:attrNameLst>
                                      </p:cBhvr>
                                      <p:tavLst>
                                        <p:tav tm="0">
                                          <p:val>
                                            <p:fltVal val="0"/>
                                          </p:val>
                                        </p:tav>
                                        <p:tav tm="100000">
                                          <p:val>
                                            <p:strVal val="#ppt_h"/>
                                          </p:val>
                                        </p:tav>
                                      </p:tavLst>
                                    </p:anim>
                                    <p:anim calcmode="lin" valueType="num">
                                      <p:cBhvr>
                                        <p:cTn id="77" dur="1000" fill="hold"/>
                                        <p:tgtEl>
                                          <p:spTgt spid="15"/>
                                        </p:tgtEl>
                                        <p:attrNameLst>
                                          <p:attrName>style.rotation</p:attrName>
                                        </p:attrNameLst>
                                      </p:cBhvr>
                                      <p:tavLst>
                                        <p:tav tm="0">
                                          <p:val>
                                            <p:fltVal val="90"/>
                                          </p:val>
                                        </p:tav>
                                        <p:tav tm="100000">
                                          <p:val>
                                            <p:fltVal val="0"/>
                                          </p:val>
                                        </p:tav>
                                      </p:tavLst>
                                    </p:anim>
                                    <p:animEffect transition="in" filter="fade">
                                      <p:cBhvr>
                                        <p:cTn id="7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720857" y="180754"/>
            <a:ext cx="2785730"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总结与期望</a:t>
            </a:r>
          </a:p>
        </p:txBody>
      </p:sp>
      <p:sp>
        <p:nvSpPr>
          <p:cNvPr id="3" name="gears_229793">
            <a:extLst>
              <a:ext uri="{FF2B5EF4-FFF2-40B4-BE49-F238E27FC236}">
                <a16:creationId xmlns:a16="http://schemas.microsoft.com/office/drawing/2014/main" id="{A7209CA7-637F-44B6-81B8-1CCBC15B4C6E}"/>
              </a:ext>
            </a:extLst>
          </p:cNvPr>
          <p:cNvSpPr>
            <a:spLocks noChangeAspect="1"/>
          </p:cNvSpPr>
          <p:nvPr/>
        </p:nvSpPr>
        <p:spPr bwMode="auto">
          <a:xfrm>
            <a:off x="4303883" y="2076645"/>
            <a:ext cx="3243991" cy="3349636"/>
          </a:xfrm>
          <a:custGeom>
            <a:avLst/>
            <a:gdLst>
              <a:gd name="connsiteX0" fmla="*/ 391380 w 587245"/>
              <a:gd name="connsiteY0" fmla="*/ 404873 h 606369"/>
              <a:gd name="connsiteX1" fmla="*/ 349559 w 587245"/>
              <a:gd name="connsiteY1" fmla="*/ 446514 h 606369"/>
              <a:gd name="connsiteX2" fmla="*/ 391380 w 587245"/>
              <a:gd name="connsiteY2" fmla="*/ 488275 h 606369"/>
              <a:gd name="connsiteX3" fmla="*/ 433081 w 587245"/>
              <a:gd name="connsiteY3" fmla="*/ 446514 h 606369"/>
              <a:gd name="connsiteX4" fmla="*/ 391380 w 587245"/>
              <a:gd name="connsiteY4" fmla="*/ 404873 h 606369"/>
              <a:gd name="connsiteX5" fmla="*/ 391380 w 587245"/>
              <a:gd name="connsiteY5" fmla="*/ 349511 h 606369"/>
              <a:gd name="connsiteX6" fmla="*/ 488524 w 587245"/>
              <a:gd name="connsiteY6" fmla="*/ 446514 h 606369"/>
              <a:gd name="connsiteX7" fmla="*/ 391380 w 587245"/>
              <a:gd name="connsiteY7" fmla="*/ 543637 h 606369"/>
              <a:gd name="connsiteX8" fmla="*/ 294116 w 587245"/>
              <a:gd name="connsiteY8" fmla="*/ 446514 h 606369"/>
              <a:gd name="connsiteX9" fmla="*/ 391380 w 587245"/>
              <a:gd name="connsiteY9" fmla="*/ 349511 h 606369"/>
              <a:gd name="connsiteX10" fmla="*/ 391356 w 587245"/>
              <a:gd name="connsiteY10" fmla="*/ 336226 h 606369"/>
              <a:gd name="connsiteX11" fmla="*/ 280830 w 587245"/>
              <a:gd name="connsiteY11" fmla="*/ 446478 h 606369"/>
              <a:gd name="connsiteX12" fmla="*/ 391356 w 587245"/>
              <a:gd name="connsiteY12" fmla="*/ 556851 h 606369"/>
              <a:gd name="connsiteX13" fmla="*/ 501763 w 587245"/>
              <a:gd name="connsiteY13" fmla="*/ 446478 h 606369"/>
              <a:gd name="connsiteX14" fmla="*/ 391356 w 587245"/>
              <a:gd name="connsiteY14" fmla="*/ 336226 h 606369"/>
              <a:gd name="connsiteX15" fmla="*/ 391356 w 587245"/>
              <a:gd name="connsiteY15" fmla="*/ 286707 h 606369"/>
              <a:gd name="connsiteX16" fmla="*/ 391356 w 587245"/>
              <a:gd name="connsiteY16" fmla="*/ 304844 h 606369"/>
              <a:gd name="connsiteX17" fmla="*/ 432579 w 587245"/>
              <a:gd name="connsiteY17" fmla="*/ 310929 h 606369"/>
              <a:gd name="connsiteX18" fmla="*/ 437837 w 587245"/>
              <a:gd name="connsiteY18" fmla="*/ 293508 h 606369"/>
              <a:gd name="connsiteX19" fmla="*/ 484556 w 587245"/>
              <a:gd name="connsiteY19" fmla="*/ 316537 h 606369"/>
              <a:gd name="connsiteX20" fmla="*/ 473802 w 587245"/>
              <a:gd name="connsiteY20" fmla="*/ 331453 h 606369"/>
              <a:gd name="connsiteX21" fmla="*/ 510844 w 587245"/>
              <a:gd name="connsiteY21" fmla="*/ 370351 h 606369"/>
              <a:gd name="connsiteX22" fmla="*/ 526258 w 587245"/>
              <a:gd name="connsiteY22" fmla="*/ 360448 h 606369"/>
              <a:gd name="connsiteX23" fmla="*/ 546809 w 587245"/>
              <a:gd name="connsiteY23" fmla="*/ 408296 h 606369"/>
              <a:gd name="connsiteX24" fmla="*/ 529006 w 587245"/>
              <a:gd name="connsiteY24" fmla="*/ 412591 h 606369"/>
              <a:gd name="connsiteX25" fmla="*/ 533188 w 587245"/>
              <a:gd name="connsiteY25" fmla="*/ 446478 h 606369"/>
              <a:gd name="connsiteX26" fmla="*/ 531754 w 587245"/>
              <a:gd name="connsiteY26" fmla="*/ 466167 h 606369"/>
              <a:gd name="connsiteX27" fmla="*/ 549916 w 587245"/>
              <a:gd name="connsiteY27" fmla="*/ 468792 h 606369"/>
              <a:gd name="connsiteX28" fmla="*/ 534383 w 587245"/>
              <a:gd name="connsiteY28" fmla="*/ 518429 h 606369"/>
              <a:gd name="connsiteX29" fmla="*/ 518013 w 587245"/>
              <a:gd name="connsiteY29" fmla="*/ 510196 h 606369"/>
              <a:gd name="connsiteX30" fmla="*/ 485154 w 587245"/>
              <a:gd name="connsiteY30" fmla="*/ 552675 h 606369"/>
              <a:gd name="connsiteX31" fmla="*/ 497342 w 587245"/>
              <a:gd name="connsiteY31" fmla="*/ 566396 h 606369"/>
              <a:gd name="connsiteX32" fmla="*/ 453251 w 587245"/>
              <a:gd name="connsiteY32" fmla="*/ 593960 h 606369"/>
              <a:gd name="connsiteX33" fmla="*/ 446201 w 587245"/>
              <a:gd name="connsiteY33" fmla="*/ 577255 h 606369"/>
              <a:gd name="connsiteX34" fmla="*/ 393626 w 587245"/>
              <a:gd name="connsiteY34" fmla="*/ 588113 h 606369"/>
              <a:gd name="connsiteX35" fmla="*/ 393865 w 587245"/>
              <a:gd name="connsiteY35" fmla="*/ 606369 h 606369"/>
              <a:gd name="connsiteX36" fmla="*/ 391356 w 587245"/>
              <a:gd name="connsiteY36" fmla="*/ 606369 h 606369"/>
              <a:gd name="connsiteX37" fmla="*/ 342366 w 587245"/>
              <a:gd name="connsiteY37" fmla="*/ 598852 h 606369"/>
              <a:gd name="connsiteX38" fmla="*/ 347982 w 587245"/>
              <a:gd name="connsiteY38" fmla="*/ 581431 h 606369"/>
              <a:gd name="connsiteX39" fmla="*/ 300785 w 587245"/>
              <a:gd name="connsiteY39" fmla="*/ 555658 h 606369"/>
              <a:gd name="connsiteX40" fmla="*/ 289194 w 587245"/>
              <a:gd name="connsiteY40" fmla="*/ 569618 h 606369"/>
              <a:gd name="connsiteX41" fmla="*/ 255021 w 587245"/>
              <a:gd name="connsiteY41" fmla="*/ 530481 h 606369"/>
              <a:gd name="connsiteX42" fmla="*/ 270674 w 587245"/>
              <a:gd name="connsiteY42" fmla="*/ 520816 h 606369"/>
              <a:gd name="connsiteX43" fmla="*/ 251556 w 587245"/>
              <a:gd name="connsiteY43" fmla="*/ 470701 h 606369"/>
              <a:gd name="connsiteX44" fmla="*/ 233513 w 587245"/>
              <a:gd name="connsiteY44" fmla="*/ 473803 h 606369"/>
              <a:gd name="connsiteX45" fmla="*/ 231243 w 587245"/>
              <a:gd name="connsiteY45" fmla="*/ 446478 h 606369"/>
              <a:gd name="connsiteX46" fmla="*/ 233155 w 587245"/>
              <a:gd name="connsiteY46" fmla="*/ 421779 h 606369"/>
              <a:gd name="connsiteX47" fmla="*/ 251317 w 587245"/>
              <a:gd name="connsiteY47" fmla="*/ 424643 h 606369"/>
              <a:gd name="connsiteX48" fmla="*/ 269479 w 587245"/>
              <a:gd name="connsiteY48" fmla="*/ 374170 h 606369"/>
              <a:gd name="connsiteX49" fmla="*/ 253707 w 587245"/>
              <a:gd name="connsiteY49" fmla="*/ 364743 h 606369"/>
              <a:gd name="connsiteX50" fmla="*/ 287283 w 587245"/>
              <a:gd name="connsiteY50" fmla="*/ 325009 h 606369"/>
              <a:gd name="connsiteX51" fmla="*/ 299112 w 587245"/>
              <a:gd name="connsiteY51" fmla="*/ 338970 h 606369"/>
              <a:gd name="connsiteX52" fmla="*/ 345831 w 587245"/>
              <a:gd name="connsiteY52" fmla="*/ 312361 h 606369"/>
              <a:gd name="connsiteX53" fmla="*/ 339977 w 587245"/>
              <a:gd name="connsiteY53" fmla="*/ 295060 h 606369"/>
              <a:gd name="connsiteX54" fmla="*/ 391356 w 587245"/>
              <a:gd name="connsiteY54" fmla="*/ 286707 h 606369"/>
              <a:gd name="connsiteX55" fmla="*/ 167197 w 587245"/>
              <a:gd name="connsiteY55" fmla="*/ 174818 h 606369"/>
              <a:gd name="connsiteX56" fmla="*/ 118931 w 587245"/>
              <a:gd name="connsiteY56" fmla="*/ 208949 h 606369"/>
              <a:gd name="connsiteX57" fmla="*/ 153100 w 587245"/>
              <a:gd name="connsiteY57" fmla="*/ 257042 h 606369"/>
              <a:gd name="connsiteX58" fmla="*/ 201247 w 587245"/>
              <a:gd name="connsiteY58" fmla="*/ 223031 h 606369"/>
              <a:gd name="connsiteX59" fmla="*/ 167197 w 587245"/>
              <a:gd name="connsiteY59" fmla="*/ 174818 h 606369"/>
              <a:gd name="connsiteX60" fmla="*/ 176516 w 587245"/>
              <a:gd name="connsiteY60" fmla="*/ 120281 h 606369"/>
              <a:gd name="connsiteX61" fmla="*/ 255964 w 587245"/>
              <a:gd name="connsiteY61" fmla="*/ 232339 h 606369"/>
              <a:gd name="connsiteX62" fmla="*/ 143781 w 587245"/>
              <a:gd name="connsiteY62" fmla="*/ 311699 h 606369"/>
              <a:gd name="connsiteX63" fmla="*/ 64333 w 587245"/>
              <a:gd name="connsiteY63" fmla="*/ 199641 h 606369"/>
              <a:gd name="connsiteX64" fmla="*/ 176516 w 587245"/>
              <a:gd name="connsiteY64" fmla="*/ 120281 h 606369"/>
              <a:gd name="connsiteX65" fmla="*/ 178915 w 587245"/>
              <a:gd name="connsiteY65" fmla="*/ 106556 h 606369"/>
              <a:gd name="connsiteX66" fmla="*/ 50555 w 587245"/>
              <a:gd name="connsiteY66" fmla="*/ 197231 h 606369"/>
              <a:gd name="connsiteX67" fmla="*/ 141387 w 587245"/>
              <a:gd name="connsiteY67" fmla="*/ 325368 h 606369"/>
              <a:gd name="connsiteX68" fmla="*/ 269746 w 587245"/>
              <a:gd name="connsiteY68" fmla="*/ 234694 h 606369"/>
              <a:gd name="connsiteX69" fmla="*/ 178915 w 587245"/>
              <a:gd name="connsiteY69" fmla="*/ 106556 h 606369"/>
              <a:gd name="connsiteX70" fmla="*/ 458762 w 587245"/>
              <a:gd name="connsiteY70" fmla="*/ 95461 h 606369"/>
              <a:gd name="connsiteX71" fmla="*/ 425296 w 587245"/>
              <a:gd name="connsiteY71" fmla="*/ 129349 h 606369"/>
              <a:gd name="connsiteX72" fmla="*/ 459240 w 587245"/>
              <a:gd name="connsiteY72" fmla="*/ 162880 h 606369"/>
              <a:gd name="connsiteX73" fmla="*/ 483024 w 587245"/>
              <a:gd name="connsiteY73" fmla="*/ 152737 h 606369"/>
              <a:gd name="connsiteX74" fmla="*/ 490195 w 587245"/>
              <a:gd name="connsiteY74" fmla="*/ 141998 h 606369"/>
              <a:gd name="connsiteX75" fmla="*/ 492825 w 587245"/>
              <a:gd name="connsiteY75" fmla="*/ 128872 h 606369"/>
              <a:gd name="connsiteX76" fmla="*/ 458762 w 587245"/>
              <a:gd name="connsiteY76" fmla="*/ 95461 h 606369"/>
              <a:gd name="connsiteX77" fmla="*/ 135053 w 587245"/>
              <a:gd name="connsiteY77" fmla="*/ 57997 h 606369"/>
              <a:gd name="connsiteX78" fmla="*/ 187161 w 587245"/>
              <a:gd name="connsiteY78" fmla="*/ 58355 h 606369"/>
              <a:gd name="connsiteX79" fmla="*/ 184054 w 587245"/>
              <a:gd name="connsiteY79" fmla="*/ 76251 h 606369"/>
              <a:gd name="connsiteX80" fmla="*/ 223614 w 587245"/>
              <a:gd name="connsiteY80" fmla="*/ 89256 h 606369"/>
              <a:gd name="connsiteX81" fmla="*/ 231860 w 587245"/>
              <a:gd name="connsiteY81" fmla="*/ 72911 h 606369"/>
              <a:gd name="connsiteX82" fmla="*/ 273930 w 587245"/>
              <a:gd name="connsiteY82" fmla="*/ 103454 h 606369"/>
              <a:gd name="connsiteX83" fmla="*/ 260902 w 587245"/>
              <a:gd name="connsiteY83" fmla="*/ 116339 h 606369"/>
              <a:gd name="connsiteX84" fmla="*/ 290781 w 587245"/>
              <a:gd name="connsiteY84" fmla="*/ 160961 h 606369"/>
              <a:gd name="connsiteX85" fmla="*/ 307752 w 587245"/>
              <a:gd name="connsiteY85" fmla="*/ 153802 h 606369"/>
              <a:gd name="connsiteX86" fmla="*/ 319943 w 587245"/>
              <a:gd name="connsiteY86" fmla="*/ 204389 h 606369"/>
              <a:gd name="connsiteX87" fmla="*/ 301538 w 587245"/>
              <a:gd name="connsiteY87" fmla="*/ 205702 h 606369"/>
              <a:gd name="connsiteX88" fmla="*/ 300103 w 587245"/>
              <a:gd name="connsiteY88" fmla="*/ 239824 h 606369"/>
              <a:gd name="connsiteX89" fmla="*/ 295203 w 587245"/>
              <a:gd name="connsiteY89" fmla="*/ 258913 h 606369"/>
              <a:gd name="connsiteX90" fmla="*/ 312772 w 587245"/>
              <a:gd name="connsiteY90" fmla="*/ 264521 h 606369"/>
              <a:gd name="connsiteX91" fmla="*/ 288988 w 587245"/>
              <a:gd name="connsiteY91" fmla="*/ 310813 h 606369"/>
              <a:gd name="connsiteX92" fmla="*/ 274288 w 587245"/>
              <a:gd name="connsiteY92" fmla="*/ 299956 h 606369"/>
              <a:gd name="connsiteX93" fmla="*/ 234728 w 587245"/>
              <a:gd name="connsiteY93" fmla="*/ 336345 h 606369"/>
              <a:gd name="connsiteX94" fmla="*/ 244409 w 587245"/>
              <a:gd name="connsiteY94" fmla="*/ 351855 h 606369"/>
              <a:gd name="connsiteX95" fmla="*/ 196244 w 587245"/>
              <a:gd name="connsiteY95" fmla="*/ 371660 h 606369"/>
              <a:gd name="connsiteX96" fmla="*/ 192181 w 587245"/>
              <a:gd name="connsiteY96" fmla="*/ 354003 h 606369"/>
              <a:gd name="connsiteX97" fmla="*/ 138518 w 587245"/>
              <a:gd name="connsiteY97" fmla="*/ 355912 h 606369"/>
              <a:gd name="connsiteX98" fmla="*/ 135650 w 587245"/>
              <a:gd name="connsiteY98" fmla="*/ 373927 h 606369"/>
              <a:gd name="connsiteX99" fmla="*/ 133140 w 587245"/>
              <a:gd name="connsiteY99" fmla="*/ 373569 h 606369"/>
              <a:gd name="connsiteX100" fmla="*/ 86171 w 587245"/>
              <a:gd name="connsiteY100" fmla="*/ 357820 h 606369"/>
              <a:gd name="connsiteX101" fmla="*/ 94656 w 587245"/>
              <a:gd name="connsiteY101" fmla="*/ 341594 h 606369"/>
              <a:gd name="connsiteX102" fmla="*/ 52467 w 587245"/>
              <a:gd name="connsiteY102" fmla="*/ 308307 h 606369"/>
              <a:gd name="connsiteX103" fmla="*/ 38723 w 587245"/>
              <a:gd name="connsiteY103" fmla="*/ 320119 h 606369"/>
              <a:gd name="connsiteX104" fmla="*/ 11593 w 587245"/>
              <a:gd name="connsiteY104" fmla="*/ 275736 h 606369"/>
              <a:gd name="connsiteX105" fmla="*/ 28564 w 587245"/>
              <a:gd name="connsiteY105" fmla="*/ 268816 h 606369"/>
              <a:gd name="connsiteX106" fmla="*/ 18286 w 587245"/>
              <a:gd name="connsiteY106" fmla="*/ 216201 h 606369"/>
              <a:gd name="connsiteX107" fmla="*/ 0 w 587245"/>
              <a:gd name="connsiteY107" fmla="*/ 216201 h 606369"/>
              <a:gd name="connsiteX108" fmla="*/ 2271 w 587245"/>
              <a:gd name="connsiteY108" fmla="*/ 188998 h 606369"/>
              <a:gd name="connsiteX109" fmla="*/ 8366 w 587245"/>
              <a:gd name="connsiteY109" fmla="*/ 164898 h 606369"/>
              <a:gd name="connsiteX110" fmla="*/ 25696 w 587245"/>
              <a:gd name="connsiteY110" fmla="*/ 170744 h 606369"/>
              <a:gd name="connsiteX111" fmla="*/ 52228 w 587245"/>
              <a:gd name="connsiteY111" fmla="*/ 124094 h 606369"/>
              <a:gd name="connsiteX112" fmla="*/ 38245 w 587245"/>
              <a:gd name="connsiteY112" fmla="*/ 112163 h 606369"/>
              <a:gd name="connsiteX113" fmla="*/ 78044 w 587245"/>
              <a:gd name="connsiteY113" fmla="*/ 78638 h 606369"/>
              <a:gd name="connsiteX114" fmla="*/ 87366 w 587245"/>
              <a:gd name="connsiteY114" fmla="*/ 94386 h 606369"/>
              <a:gd name="connsiteX115" fmla="*/ 137921 w 587245"/>
              <a:gd name="connsiteY115" fmla="*/ 76013 h 606369"/>
              <a:gd name="connsiteX116" fmla="*/ 458164 w 587245"/>
              <a:gd name="connsiteY116" fmla="*/ 0 h 606369"/>
              <a:gd name="connsiteX117" fmla="*/ 458164 w 587245"/>
              <a:gd name="connsiteY117" fmla="*/ 14677 h 606369"/>
              <a:gd name="connsiteX118" fmla="*/ 483502 w 587245"/>
              <a:gd name="connsiteY118" fmla="*/ 17302 h 606369"/>
              <a:gd name="connsiteX119" fmla="*/ 491510 w 587245"/>
              <a:gd name="connsiteY119" fmla="*/ 19331 h 606369"/>
              <a:gd name="connsiteX120" fmla="*/ 495693 w 587245"/>
              <a:gd name="connsiteY120" fmla="*/ 5250 h 606369"/>
              <a:gd name="connsiteX121" fmla="*/ 533581 w 587245"/>
              <a:gd name="connsiteY121" fmla="*/ 23627 h 606369"/>
              <a:gd name="connsiteX122" fmla="*/ 525095 w 587245"/>
              <a:gd name="connsiteY122" fmla="*/ 35678 h 606369"/>
              <a:gd name="connsiteX123" fmla="*/ 555214 w 587245"/>
              <a:gd name="connsiteY123" fmla="*/ 66822 h 606369"/>
              <a:gd name="connsiteX124" fmla="*/ 567524 w 587245"/>
              <a:gd name="connsiteY124" fmla="*/ 58828 h 606369"/>
              <a:gd name="connsiteX125" fmla="*/ 584496 w 587245"/>
              <a:gd name="connsiteY125" fmla="*/ 97370 h 606369"/>
              <a:gd name="connsiteX126" fmla="*/ 570034 w 587245"/>
              <a:gd name="connsiteY126" fmla="*/ 100950 h 606369"/>
              <a:gd name="connsiteX127" fmla="*/ 573739 w 587245"/>
              <a:gd name="connsiteY127" fmla="*/ 128275 h 606369"/>
              <a:gd name="connsiteX128" fmla="*/ 572664 w 587245"/>
              <a:gd name="connsiteY128" fmla="*/ 144146 h 606369"/>
              <a:gd name="connsiteX129" fmla="*/ 587245 w 587245"/>
              <a:gd name="connsiteY129" fmla="*/ 146174 h 606369"/>
              <a:gd name="connsiteX130" fmla="*/ 575054 w 587245"/>
              <a:gd name="connsiteY130" fmla="*/ 186387 h 606369"/>
              <a:gd name="connsiteX131" fmla="*/ 561787 w 587245"/>
              <a:gd name="connsiteY131" fmla="*/ 179824 h 606369"/>
              <a:gd name="connsiteX132" fmla="*/ 535493 w 587245"/>
              <a:gd name="connsiteY132" fmla="*/ 214309 h 606369"/>
              <a:gd name="connsiteX133" fmla="*/ 545413 w 587245"/>
              <a:gd name="connsiteY133" fmla="*/ 225287 h 606369"/>
              <a:gd name="connsiteX134" fmla="*/ 509916 w 587245"/>
              <a:gd name="connsiteY134" fmla="*/ 247959 h 606369"/>
              <a:gd name="connsiteX135" fmla="*/ 504179 w 587245"/>
              <a:gd name="connsiteY135" fmla="*/ 234356 h 606369"/>
              <a:gd name="connsiteX136" fmla="*/ 461750 w 587245"/>
              <a:gd name="connsiteY136" fmla="*/ 243544 h 606369"/>
              <a:gd name="connsiteX137" fmla="*/ 462108 w 587245"/>
              <a:gd name="connsiteY137" fmla="*/ 258221 h 606369"/>
              <a:gd name="connsiteX138" fmla="*/ 459957 w 587245"/>
              <a:gd name="connsiteY138" fmla="*/ 258340 h 606369"/>
              <a:gd name="connsiteX139" fmla="*/ 420396 w 587245"/>
              <a:gd name="connsiteY139" fmla="*/ 252374 h 606369"/>
              <a:gd name="connsiteX140" fmla="*/ 424818 w 587245"/>
              <a:gd name="connsiteY140" fmla="*/ 238413 h 606369"/>
              <a:gd name="connsiteX141" fmla="*/ 386572 w 587245"/>
              <a:gd name="connsiteY141" fmla="*/ 217889 h 606369"/>
              <a:gd name="connsiteX142" fmla="*/ 377250 w 587245"/>
              <a:gd name="connsiteY142" fmla="*/ 229225 h 606369"/>
              <a:gd name="connsiteX143" fmla="*/ 349402 w 587245"/>
              <a:gd name="connsiteY143" fmla="*/ 197723 h 606369"/>
              <a:gd name="connsiteX144" fmla="*/ 361951 w 587245"/>
              <a:gd name="connsiteY144" fmla="*/ 189847 h 606369"/>
              <a:gd name="connsiteX145" fmla="*/ 346294 w 587245"/>
              <a:gd name="connsiteY145" fmla="*/ 149515 h 606369"/>
              <a:gd name="connsiteX146" fmla="*/ 331713 w 587245"/>
              <a:gd name="connsiteY146" fmla="*/ 152021 h 606369"/>
              <a:gd name="connsiteX147" fmla="*/ 329681 w 587245"/>
              <a:gd name="connsiteY147" fmla="*/ 130065 h 606369"/>
              <a:gd name="connsiteX148" fmla="*/ 331115 w 587245"/>
              <a:gd name="connsiteY148" fmla="*/ 110138 h 606369"/>
              <a:gd name="connsiteX149" fmla="*/ 345697 w 587245"/>
              <a:gd name="connsiteY149" fmla="*/ 112286 h 606369"/>
              <a:gd name="connsiteX150" fmla="*/ 360158 w 587245"/>
              <a:gd name="connsiteY150" fmla="*/ 71476 h 606369"/>
              <a:gd name="connsiteX151" fmla="*/ 347370 w 587245"/>
              <a:gd name="connsiteY151" fmla="*/ 63959 h 606369"/>
              <a:gd name="connsiteX152" fmla="*/ 374262 w 587245"/>
              <a:gd name="connsiteY152" fmla="*/ 31621 h 606369"/>
              <a:gd name="connsiteX153" fmla="*/ 383943 w 587245"/>
              <a:gd name="connsiteY153" fmla="*/ 42719 h 606369"/>
              <a:gd name="connsiteX154" fmla="*/ 421472 w 587245"/>
              <a:gd name="connsiteY154" fmla="*/ 21001 h 606369"/>
              <a:gd name="connsiteX155" fmla="*/ 416691 w 587245"/>
              <a:gd name="connsiteY155" fmla="*/ 7160 h 606369"/>
              <a:gd name="connsiteX156" fmla="*/ 458164 w 587245"/>
              <a:gd name="connsiteY156" fmla="*/ 0 h 60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87245" h="606369">
                <a:moveTo>
                  <a:pt x="391380" y="404873"/>
                </a:moveTo>
                <a:cubicBezTo>
                  <a:pt x="368199" y="404873"/>
                  <a:pt x="349559" y="423487"/>
                  <a:pt x="349559" y="446514"/>
                </a:cubicBezTo>
                <a:cubicBezTo>
                  <a:pt x="349559" y="469662"/>
                  <a:pt x="368318" y="488275"/>
                  <a:pt x="391380" y="488275"/>
                </a:cubicBezTo>
                <a:cubicBezTo>
                  <a:pt x="414441" y="488275"/>
                  <a:pt x="433081" y="469542"/>
                  <a:pt x="433081" y="446514"/>
                </a:cubicBezTo>
                <a:cubicBezTo>
                  <a:pt x="433081" y="423487"/>
                  <a:pt x="414441" y="404873"/>
                  <a:pt x="391380" y="404873"/>
                </a:cubicBezTo>
                <a:close/>
                <a:moveTo>
                  <a:pt x="391380" y="349511"/>
                </a:moveTo>
                <a:cubicBezTo>
                  <a:pt x="445030" y="349511"/>
                  <a:pt x="488524" y="392942"/>
                  <a:pt x="488524" y="446514"/>
                </a:cubicBezTo>
                <a:cubicBezTo>
                  <a:pt x="488524" y="500206"/>
                  <a:pt x="445030" y="543637"/>
                  <a:pt x="391380" y="543637"/>
                </a:cubicBezTo>
                <a:cubicBezTo>
                  <a:pt x="337610" y="543637"/>
                  <a:pt x="294116" y="500206"/>
                  <a:pt x="294116" y="446514"/>
                </a:cubicBezTo>
                <a:cubicBezTo>
                  <a:pt x="294116" y="392942"/>
                  <a:pt x="337610" y="349511"/>
                  <a:pt x="391380" y="349511"/>
                </a:cubicBezTo>
                <a:close/>
                <a:moveTo>
                  <a:pt x="391356" y="336226"/>
                </a:moveTo>
                <a:cubicBezTo>
                  <a:pt x="330298" y="336226"/>
                  <a:pt x="280830" y="385625"/>
                  <a:pt x="280830" y="446478"/>
                </a:cubicBezTo>
                <a:cubicBezTo>
                  <a:pt x="280830" y="507452"/>
                  <a:pt x="330298" y="556851"/>
                  <a:pt x="391356" y="556851"/>
                </a:cubicBezTo>
                <a:cubicBezTo>
                  <a:pt x="452295" y="556851"/>
                  <a:pt x="501763" y="507452"/>
                  <a:pt x="501763" y="446478"/>
                </a:cubicBezTo>
                <a:cubicBezTo>
                  <a:pt x="501763" y="385625"/>
                  <a:pt x="452295" y="336226"/>
                  <a:pt x="391356" y="336226"/>
                </a:cubicBezTo>
                <a:close/>
                <a:moveTo>
                  <a:pt x="391356" y="286707"/>
                </a:moveTo>
                <a:lnTo>
                  <a:pt x="391356" y="304844"/>
                </a:lnTo>
                <a:cubicBezTo>
                  <a:pt x="405695" y="304844"/>
                  <a:pt x="419436" y="306992"/>
                  <a:pt x="432579" y="310929"/>
                </a:cubicBezTo>
                <a:lnTo>
                  <a:pt x="437837" y="293508"/>
                </a:lnTo>
                <a:cubicBezTo>
                  <a:pt x="454565" y="298639"/>
                  <a:pt x="470218" y="306276"/>
                  <a:pt x="484556" y="316537"/>
                </a:cubicBezTo>
                <a:lnTo>
                  <a:pt x="473802" y="331453"/>
                </a:lnTo>
                <a:cubicBezTo>
                  <a:pt x="488499" y="341953"/>
                  <a:pt x="501046" y="355078"/>
                  <a:pt x="510844" y="370351"/>
                </a:cubicBezTo>
                <a:lnTo>
                  <a:pt x="526258" y="360448"/>
                </a:lnTo>
                <a:cubicBezTo>
                  <a:pt x="535697" y="375244"/>
                  <a:pt x="542627" y="391352"/>
                  <a:pt x="546809" y="408296"/>
                </a:cubicBezTo>
                <a:lnTo>
                  <a:pt x="529006" y="412591"/>
                </a:lnTo>
                <a:cubicBezTo>
                  <a:pt x="531634" y="423569"/>
                  <a:pt x="533188" y="434785"/>
                  <a:pt x="533188" y="446478"/>
                </a:cubicBezTo>
                <a:cubicBezTo>
                  <a:pt x="533188" y="453280"/>
                  <a:pt x="532590" y="459723"/>
                  <a:pt x="531754" y="466167"/>
                </a:cubicBezTo>
                <a:lnTo>
                  <a:pt x="549916" y="468792"/>
                </a:lnTo>
                <a:cubicBezTo>
                  <a:pt x="547407" y="486093"/>
                  <a:pt x="542269" y="502798"/>
                  <a:pt x="534383" y="518429"/>
                </a:cubicBezTo>
                <a:lnTo>
                  <a:pt x="518013" y="510196"/>
                </a:lnTo>
                <a:cubicBezTo>
                  <a:pt x="509768" y="526304"/>
                  <a:pt x="498656" y="540742"/>
                  <a:pt x="485154" y="552675"/>
                </a:cubicBezTo>
                <a:lnTo>
                  <a:pt x="497342" y="566396"/>
                </a:lnTo>
                <a:cubicBezTo>
                  <a:pt x="484198" y="577971"/>
                  <a:pt x="469381" y="587278"/>
                  <a:pt x="453251" y="593960"/>
                </a:cubicBezTo>
                <a:lnTo>
                  <a:pt x="446201" y="577255"/>
                </a:lnTo>
                <a:cubicBezTo>
                  <a:pt x="429951" y="584056"/>
                  <a:pt x="412147" y="587874"/>
                  <a:pt x="393626" y="588113"/>
                </a:cubicBezTo>
                <a:lnTo>
                  <a:pt x="393865" y="606369"/>
                </a:lnTo>
                <a:cubicBezTo>
                  <a:pt x="393029" y="606369"/>
                  <a:pt x="392193" y="606369"/>
                  <a:pt x="391356" y="606369"/>
                </a:cubicBezTo>
                <a:cubicBezTo>
                  <a:pt x="374628" y="606369"/>
                  <a:pt x="358139" y="603863"/>
                  <a:pt x="342366" y="598852"/>
                </a:cubicBezTo>
                <a:lnTo>
                  <a:pt x="347982" y="581431"/>
                </a:lnTo>
                <a:cubicBezTo>
                  <a:pt x="330537" y="575823"/>
                  <a:pt x="314526" y="567112"/>
                  <a:pt x="300785" y="555658"/>
                </a:cubicBezTo>
                <a:lnTo>
                  <a:pt x="289194" y="569618"/>
                </a:lnTo>
                <a:cubicBezTo>
                  <a:pt x="275692" y="558521"/>
                  <a:pt x="264222" y="545277"/>
                  <a:pt x="255021" y="530481"/>
                </a:cubicBezTo>
                <a:lnTo>
                  <a:pt x="270674" y="520816"/>
                </a:lnTo>
                <a:cubicBezTo>
                  <a:pt x="261354" y="505781"/>
                  <a:pt x="254782" y="488838"/>
                  <a:pt x="251556" y="470701"/>
                </a:cubicBezTo>
                <a:lnTo>
                  <a:pt x="233513" y="473803"/>
                </a:lnTo>
                <a:cubicBezTo>
                  <a:pt x="231960" y="464854"/>
                  <a:pt x="231243" y="455666"/>
                  <a:pt x="231243" y="446478"/>
                </a:cubicBezTo>
                <a:cubicBezTo>
                  <a:pt x="231243" y="438245"/>
                  <a:pt x="231840" y="429893"/>
                  <a:pt x="233155" y="421779"/>
                </a:cubicBezTo>
                <a:lnTo>
                  <a:pt x="251317" y="424643"/>
                </a:lnTo>
                <a:cubicBezTo>
                  <a:pt x="254065" y="406386"/>
                  <a:pt x="260398" y="389443"/>
                  <a:pt x="269479" y="374170"/>
                </a:cubicBezTo>
                <a:lnTo>
                  <a:pt x="253707" y="364743"/>
                </a:lnTo>
                <a:cubicBezTo>
                  <a:pt x="262668" y="349828"/>
                  <a:pt x="273900" y="336464"/>
                  <a:pt x="287283" y="325009"/>
                </a:cubicBezTo>
                <a:lnTo>
                  <a:pt x="299112" y="338970"/>
                </a:lnTo>
                <a:cubicBezTo>
                  <a:pt x="312733" y="327276"/>
                  <a:pt x="328506" y="318208"/>
                  <a:pt x="345831" y="312361"/>
                </a:cubicBezTo>
                <a:lnTo>
                  <a:pt x="339977" y="295060"/>
                </a:lnTo>
                <a:cubicBezTo>
                  <a:pt x="356466" y="289452"/>
                  <a:pt x="373672" y="286707"/>
                  <a:pt x="391356" y="286707"/>
                </a:cubicBezTo>
                <a:close/>
                <a:moveTo>
                  <a:pt x="167197" y="174818"/>
                </a:moveTo>
                <a:cubicBezTo>
                  <a:pt x="144378" y="170999"/>
                  <a:pt x="122874" y="186275"/>
                  <a:pt x="118931" y="208949"/>
                </a:cubicBezTo>
                <a:cubicBezTo>
                  <a:pt x="115108" y="231623"/>
                  <a:pt x="130400" y="253223"/>
                  <a:pt x="153100" y="257042"/>
                </a:cubicBezTo>
                <a:cubicBezTo>
                  <a:pt x="175799" y="260980"/>
                  <a:pt x="197423" y="245705"/>
                  <a:pt x="201247" y="223031"/>
                </a:cubicBezTo>
                <a:cubicBezTo>
                  <a:pt x="205189" y="200237"/>
                  <a:pt x="189897" y="178756"/>
                  <a:pt x="167197" y="174818"/>
                </a:cubicBezTo>
                <a:close/>
                <a:moveTo>
                  <a:pt x="176516" y="120281"/>
                </a:moveTo>
                <a:cubicBezTo>
                  <a:pt x="229442" y="129350"/>
                  <a:pt x="265044" y="179472"/>
                  <a:pt x="255964" y="232339"/>
                </a:cubicBezTo>
                <a:cubicBezTo>
                  <a:pt x="246884" y="285206"/>
                  <a:pt x="196707" y="320649"/>
                  <a:pt x="143781" y="311699"/>
                </a:cubicBezTo>
                <a:cubicBezTo>
                  <a:pt x="90855" y="302629"/>
                  <a:pt x="55253" y="252507"/>
                  <a:pt x="64333" y="199641"/>
                </a:cubicBezTo>
                <a:cubicBezTo>
                  <a:pt x="73413" y="146774"/>
                  <a:pt x="123590" y="111211"/>
                  <a:pt x="176516" y="120281"/>
                </a:cubicBezTo>
                <a:close/>
                <a:moveTo>
                  <a:pt x="178915" y="106556"/>
                </a:moveTo>
                <a:cubicBezTo>
                  <a:pt x="118320" y="96176"/>
                  <a:pt x="60833" y="136741"/>
                  <a:pt x="50555" y="197231"/>
                </a:cubicBezTo>
                <a:cubicBezTo>
                  <a:pt x="40157" y="257720"/>
                  <a:pt x="80912" y="314989"/>
                  <a:pt x="141387" y="325368"/>
                </a:cubicBezTo>
                <a:cubicBezTo>
                  <a:pt x="201981" y="335748"/>
                  <a:pt x="259349" y="295064"/>
                  <a:pt x="269746" y="234694"/>
                </a:cubicBezTo>
                <a:cubicBezTo>
                  <a:pt x="280144" y="174204"/>
                  <a:pt x="239390" y="116817"/>
                  <a:pt x="178915" y="106556"/>
                </a:cubicBezTo>
                <a:close/>
                <a:moveTo>
                  <a:pt x="458762" y="95461"/>
                </a:moveTo>
                <a:cubicBezTo>
                  <a:pt x="440117" y="95580"/>
                  <a:pt x="425177" y="110734"/>
                  <a:pt x="425296" y="129349"/>
                </a:cubicBezTo>
                <a:cubicBezTo>
                  <a:pt x="425416" y="147964"/>
                  <a:pt x="440595" y="162999"/>
                  <a:pt x="459240" y="162880"/>
                </a:cubicBezTo>
                <a:cubicBezTo>
                  <a:pt x="468562" y="162760"/>
                  <a:pt x="477048" y="158942"/>
                  <a:pt x="483024" y="152737"/>
                </a:cubicBezTo>
                <a:cubicBezTo>
                  <a:pt x="486132" y="149754"/>
                  <a:pt x="488522" y="146055"/>
                  <a:pt x="490195" y="141998"/>
                </a:cubicBezTo>
                <a:cubicBezTo>
                  <a:pt x="491869" y="137941"/>
                  <a:pt x="492825" y="133526"/>
                  <a:pt x="492825" y="128872"/>
                </a:cubicBezTo>
                <a:cubicBezTo>
                  <a:pt x="492586" y="110257"/>
                  <a:pt x="477407" y="95341"/>
                  <a:pt x="458762" y="95461"/>
                </a:cubicBezTo>
                <a:close/>
                <a:moveTo>
                  <a:pt x="135053" y="57997"/>
                </a:moveTo>
                <a:cubicBezTo>
                  <a:pt x="152263" y="55253"/>
                  <a:pt x="169832" y="55372"/>
                  <a:pt x="187161" y="58355"/>
                </a:cubicBezTo>
                <a:lnTo>
                  <a:pt x="184054" y="76251"/>
                </a:lnTo>
                <a:cubicBezTo>
                  <a:pt x="198157" y="78638"/>
                  <a:pt x="211423" y="83171"/>
                  <a:pt x="223614" y="89256"/>
                </a:cubicBezTo>
                <a:lnTo>
                  <a:pt x="231860" y="72911"/>
                </a:lnTo>
                <a:cubicBezTo>
                  <a:pt x="247517" y="80785"/>
                  <a:pt x="261619" y="91046"/>
                  <a:pt x="273930" y="103454"/>
                </a:cubicBezTo>
                <a:lnTo>
                  <a:pt x="260902" y="116339"/>
                </a:lnTo>
                <a:cubicBezTo>
                  <a:pt x="273690" y="129225"/>
                  <a:pt x="283849" y="144258"/>
                  <a:pt x="290781" y="160961"/>
                </a:cubicBezTo>
                <a:lnTo>
                  <a:pt x="307752" y="153802"/>
                </a:lnTo>
                <a:cubicBezTo>
                  <a:pt x="314565" y="169909"/>
                  <a:pt x="318628" y="186970"/>
                  <a:pt x="319943" y="204389"/>
                </a:cubicBezTo>
                <a:lnTo>
                  <a:pt x="301538" y="205702"/>
                </a:lnTo>
                <a:cubicBezTo>
                  <a:pt x="302374" y="216917"/>
                  <a:pt x="302016" y="228251"/>
                  <a:pt x="300103" y="239824"/>
                </a:cubicBezTo>
                <a:cubicBezTo>
                  <a:pt x="298908" y="246386"/>
                  <a:pt x="297235" y="252709"/>
                  <a:pt x="295203" y="258913"/>
                </a:cubicBezTo>
                <a:lnTo>
                  <a:pt x="312772" y="264521"/>
                </a:lnTo>
                <a:cubicBezTo>
                  <a:pt x="307394" y="281224"/>
                  <a:pt x="299506" y="296734"/>
                  <a:pt x="288988" y="310813"/>
                </a:cubicBezTo>
                <a:lnTo>
                  <a:pt x="274288" y="299956"/>
                </a:lnTo>
                <a:cubicBezTo>
                  <a:pt x="263532" y="314511"/>
                  <a:pt x="250026" y="326800"/>
                  <a:pt x="234728" y="336345"/>
                </a:cubicBezTo>
                <a:lnTo>
                  <a:pt x="244409" y="351855"/>
                </a:lnTo>
                <a:cubicBezTo>
                  <a:pt x="229470" y="361042"/>
                  <a:pt x="213335" y="367723"/>
                  <a:pt x="196244" y="371660"/>
                </a:cubicBezTo>
                <a:lnTo>
                  <a:pt x="192181" y="354003"/>
                </a:lnTo>
                <a:cubicBezTo>
                  <a:pt x="175090" y="357940"/>
                  <a:pt x="156924" y="358775"/>
                  <a:pt x="138518" y="355912"/>
                </a:cubicBezTo>
                <a:lnTo>
                  <a:pt x="135650" y="373927"/>
                </a:lnTo>
                <a:cubicBezTo>
                  <a:pt x="134813" y="373808"/>
                  <a:pt x="133977" y="373689"/>
                  <a:pt x="133140" y="373569"/>
                </a:cubicBezTo>
                <a:cubicBezTo>
                  <a:pt x="116647" y="370706"/>
                  <a:pt x="100871" y="365456"/>
                  <a:pt x="86171" y="357820"/>
                </a:cubicBezTo>
                <a:lnTo>
                  <a:pt x="94656" y="341594"/>
                </a:lnTo>
                <a:cubicBezTo>
                  <a:pt x="78402" y="333124"/>
                  <a:pt x="64180" y="321789"/>
                  <a:pt x="52467" y="308307"/>
                </a:cubicBezTo>
                <a:lnTo>
                  <a:pt x="38723" y="320119"/>
                </a:lnTo>
                <a:cubicBezTo>
                  <a:pt x="27250" y="306876"/>
                  <a:pt x="18166" y="291843"/>
                  <a:pt x="11593" y="275736"/>
                </a:cubicBezTo>
                <a:lnTo>
                  <a:pt x="28564" y="268816"/>
                </a:lnTo>
                <a:cubicBezTo>
                  <a:pt x="21991" y="252351"/>
                  <a:pt x="18286" y="234574"/>
                  <a:pt x="18286" y="216201"/>
                </a:cubicBezTo>
                <a:lnTo>
                  <a:pt x="0" y="216201"/>
                </a:lnTo>
                <a:cubicBezTo>
                  <a:pt x="0" y="207133"/>
                  <a:pt x="717" y="197947"/>
                  <a:pt x="2271" y="188998"/>
                </a:cubicBezTo>
                <a:cubicBezTo>
                  <a:pt x="3705" y="180885"/>
                  <a:pt x="5737" y="172772"/>
                  <a:pt x="8366" y="164898"/>
                </a:cubicBezTo>
                <a:lnTo>
                  <a:pt x="25696" y="170744"/>
                </a:lnTo>
                <a:cubicBezTo>
                  <a:pt x="31672" y="153325"/>
                  <a:pt x="40635" y="137576"/>
                  <a:pt x="52228" y="124094"/>
                </a:cubicBezTo>
                <a:lnTo>
                  <a:pt x="38245" y="112163"/>
                </a:lnTo>
                <a:cubicBezTo>
                  <a:pt x="49599" y="98920"/>
                  <a:pt x="62985" y="87705"/>
                  <a:pt x="78044" y="78638"/>
                </a:cubicBezTo>
                <a:lnTo>
                  <a:pt x="87366" y="94386"/>
                </a:lnTo>
                <a:cubicBezTo>
                  <a:pt x="102783" y="85200"/>
                  <a:pt x="119874" y="78876"/>
                  <a:pt x="137921" y="76013"/>
                </a:cubicBezTo>
                <a:close/>
                <a:moveTo>
                  <a:pt x="458164" y="0"/>
                </a:moveTo>
                <a:lnTo>
                  <a:pt x="458164" y="14677"/>
                </a:lnTo>
                <a:cubicBezTo>
                  <a:pt x="466889" y="14558"/>
                  <a:pt x="475375" y="15512"/>
                  <a:pt x="483502" y="17302"/>
                </a:cubicBezTo>
                <a:cubicBezTo>
                  <a:pt x="486251" y="17899"/>
                  <a:pt x="488881" y="18615"/>
                  <a:pt x="491510" y="19331"/>
                </a:cubicBezTo>
                <a:lnTo>
                  <a:pt x="495693" y="5250"/>
                </a:lnTo>
                <a:cubicBezTo>
                  <a:pt x="509318" y="9308"/>
                  <a:pt x="521987" y="15393"/>
                  <a:pt x="533581" y="23627"/>
                </a:cubicBezTo>
                <a:lnTo>
                  <a:pt x="525095" y="35678"/>
                </a:lnTo>
                <a:cubicBezTo>
                  <a:pt x="537047" y="44031"/>
                  <a:pt x="547206" y="54651"/>
                  <a:pt x="555214" y="66822"/>
                </a:cubicBezTo>
                <a:lnTo>
                  <a:pt x="567524" y="58828"/>
                </a:lnTo>
                <a:cubicBezTo>
                  <a:pt x="575293" y="70641"/>
                  <a:pt x="581030" y="83647"/>
                  <a:pt x="584496" y="97370"/>
                </a:cubicBezTo>
                <a:lnTo>
                  <a:pt x="570034" y="100950"/>
                </a:lnTo>
                <a:cubicBezTo>
                  <a:pt x="572305" y="109780"/>
                  <a:pt x="573620" y="118848"/>
                  <a:pt x="573739" y="128275"/>
                </a:cubicBezTo>
                <a:cubicBezTo>
                  <a:pt x="573739" y="133764"/>
                  <a:pt x="573261" y="139014"/>
                  <a:pt x="572664" y="144146"/>
                </a:cubicBezTo>
                <a:lnTo>
                  <a:pt x="587245" y="146174"/>
                </a:lnTo>
                <a:cubicBezTo>
                  <a:pt x="585452" y="160135"/>
                  <a:pt x="581269" y="173738"/>
                  <a:pt x="575054" y="186387"/>
                </a:cubicBezTo>
                <a:lnTo>
                  <a:pt x="561787" y="179824"/>
                </a:lnTo>
                <a:cubicBezTo>
                  <a:pt x="555214" y="192950"/>
                  <a:pt x="546369" y="204644"/>
                  <a:pt x="535493" y="214309"/>
                </a:cubicBezTo>
                <a:lnTo>
                  <a:pt x="545413" y="225287"/>
                </a:lnTo>
                <a:cubicBezTo>
                  <a:pt x="534896" y="234714"/>
                  <a:pt x="522944" y="242350"/>
                  <a:pt x="509916" y="247959"/>
                </a:cubicBezTo>
                <a:lnTo>
                  <a:pt x="504179" y="234356"/>
                </a:lnTo>
                <a:cubicBezTo>
                  <a:pt x="491152" y="239964"/>
                  <a:pt x="476809" y="243186"/>
                  <a:pt x="461750" y="243544"/>
                </a:cubicBezTo>
                <a:lnTo>
                  <a:pt x="462108" y="258221"/>
                </a:lnTo>
                <a:cubicBezTo>
                  <a:pt x="461391" y="258221"/>
                  <a:pt x="460674" y="258340"/>
                  <a:pt x="459957" y="258340"/>
                </a:cubicBezTo>
                <a:cubicBezTo>
                  <a:pt x="446451" y="258340"/>
                  <a:pt x="433185" y="256431"/>
                  <a:pt x="420396" y="252374"/>
                </a:cubicBezTo>
                <a:lnTo>
                  <a:pt x="424818" y="238413"/>
                </a:lnTo>
                <a:cubicBezTo>
                  <a:pt x="410715" y="233998"/>
                  <a:pt x="397687" y="226957"/>
                  <a:pt x="386572" y="217889"/>
                </a:cubicBezTo>
                <a:lnTo>
                  <a:pt x="377250" y="229225"/>
                </a:lnTo>
                <a:cubicBezTo>
                  <a:pt x="366254" y="220275"/>
                  <a:pt x="356931" y="209655"/>
                  <a:pt x="349402" y="197723"/>
                </a:cubicBezTo>
                <a:lnTo>
                  <a:pt x="361951" y="189847"/>
                </a:lnTo>
                <a:cubicBezTo>
                  <a:pt x="354302" y="177795"/>
                  <a:pt x="348924" y="164073"/>
                  <a:pt x="346294" y="149515"/>
                </a:cubicBezTo>
                <a:lnTo>
                  <a:pt x="331713" y="152021"/>
                </a:lnTo>
                <a:cubicBezTo>
                  <a:pt x="330398" y="144861"/>
                  <a:pt x="329801" y="137463"/>
                  <a:pt x="329681" y="130065"/>
                </a:cubicBezTo>
                <a:cubicBezTo>
                  <a:pt x="329681" y="123383"/>
                  <a:pt x="330159" y="116701"/>
                  <a:pt x="331115" y="110138"/>
                </a:cubicBezTo>
                <a:lnTo>
                  <a:pt x="345697" y="112286"/>
                </a:lnTo>
                <a:cubicBezTo>
                  <a:pt x="347967" y="97608"/>
                  <a:pt x="352868" y="83767"/>
                  <a:pt x="360158" y="71476"/>
                </a:cubicBezTo>
                <a:lnTo>
                  <a:pt x="347370" y="63959"/>
                </a:lnTo>
                <a:cubicBezTo>
                  <a:pt x="354541" y="51787"/>
                  <a:pt x="363505" y="40929"/>
                  <a:pt x="374262" y="31621"/>
                </a:cubicBezTo>
                <a:lnTo>
                  <a:pt x="383943" y="42719"/>
                </a:lnTo>
                <a:cubicBezTo>
                  <a:pt x="394819" y="33292"/>
                  <a:pt x="407488" y="25894"/>
                  <a:pt x="421472" y="21001"/>
                </a:cubicBezTo>
                <a:lnTo>
                  <a:pt x="416691" y="7160"/>
                </a:lnTo>
                <a:cubicBezTo>
                  <a:pt x="429958" y="2506"/>
                  <a:pt x="443941" y="119"/>
                  <a:pt x="458164" y="0"/>
                </a:cubicBezTo>
                <a:close/>
              </a:path>
            </a:pathLst>
          </a:custGeom>
          <a:solidFill>
            <a:srgbClr val="EF8E9E"/>
          </a:solidFill>
          <a:ln>
            <a:noFill/>
          </a:ln>
        </p:spPr>
        <p:txBody>
          <a:bodyPr/>
          <a:lstStyle/>
          <a:p>
            <a:endParaRPr lang="zh-CN" altLang="en-US">
              <a:cs typeface="+mn-ea"/>
              <a:sym typeface="+mn-lt"/>
            </a:endParaRPr>
          </a:p>
        </p:txBody>
      </p:sp>
      <p:sp>
        <p:nvSpPr>
          <p:cNvPr id="4" name="文本框 3">
            <a:extLst>
              <a:ext uri="{FF2B5EF4-FFF2-40B4-BE49-F238E27FC236}">
                <a16:creationId xmlns:a16="http://schemas.microsoft.com/office/drawing/2014/main" id="{4E2607BF-723B-4C7A-A2EF-9F8B858D75C2}"/>
              </a:ext>
            </a:extLst>
          </p:cNvPr>
          <p:cNvSpPr txBox="1"/>
          <p:nvPr/>
        </p:nvSpPr>
        <p:spPr>
          <a:xfrm>
            <a:off x="7855173" y="1808322"/>
            <a:ext cx="1171870" cy="369332"/>
          </a:xfrm>
          <a:prstGeom prst="rect">
            <a:avLst/>
          </a:prstGeom>
          <a:noFill/>
        </p:spPr>
        <p:txBody>
          <a:bodyPr wrap="square" rtlCol="0">
            <a:spAutoFit/>
          </a:bodyPr>
          <a:lstStyle/>
          <a:p>
            <a:r>
              <a:rPr lang="zh-CN" altLang="en-US" b="1" dirty="0">
                <a:solidFill>
                  <a:srgbClr val="92D050"/>
                </a:solidFill>
                <a:cs typeface="+mn-ea"/>
                <a:sym typeface="+mn-lt"/>
              </a:rPr>
              <a:t>添加标题</a:t>
            </a:r>
          </a:p>
        </p:txBody>
      </p:sp>
      <p:sp>
        <p:nvSpPr>
          <p:cNvPr id="5" name="文本框 4">
            <a:extLst>
              <a:ext uri="{FF2B5EF4-FFF2-40B4-BE49-F238E27FC236}">
                <a16:creationId xmlns:a16="http://schemas.microsoft.com/office/drawing/2014/main" id="{A9F97CF5-75C6-477D-8C13-37AAB74EEF45}"/>
              </a:ext>
            </a:extLst>
          </p:cNvPr>
          <p:cNvSpPr txBox="1"/>
          <p:nvPr/>
        </p:nvSpPr>
        <p:spPr>
          <a:xfrm>
            <a:off x="7855172" y="2177654"/>
            <a:ext cx="3243991" cy="775277"/>
          </a:xfrm>
          <a:prstGeom prst="rect">
            <a:avLst/>
          </a:prstGeom>
          <a:noFill/>
        </p:spPr>
        <p:txBody>
          <a:bodyPr wrap="square" rtlCol="0">
            <a:spAutoFit/>
          </a:bodyPr>
          <a:lstStyle/>
          <a:p>
            <a:pPr>
              <a:lnSpc>
                <a:spcPct val="20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6" name="文本框 5">
            <a:extLst>
              <a:ext uri="{FF2B5EF4-FFF2-40B4-BE49-F238E27FC236}">
                <a16:creationId xmlns:a16="http://schemas.microsoft.com/office/drawing/2014/main" id="{83724730-92F6-439F-BBD0-DA4D4878F60C}"/>
              </a:ext>
            </a:extLst>
          </p:cNvPr>
          <p:cNvSpPr txBox="1"/>
          <p:nvPr/>
        </p:nvSpPr>
        <p:spPr>
          <a:xfrm>
            <a:off x="7709861" y="4012806"/>
            <a:ext cx="1171870" cy="369332"/>
          </a:xfrm>
          <a:prstGeom prst="rect">
            <a:avLst/>
          </a:prstGeom>
          <a:noFill/>
        </p:spPr>
        <p:txBody>
          <a:bodyPr wrap="square" rtlCol="0">
            <a:spAutoFit/>
          </a:bodyPr>
          <a:lstStyle/>
          <a:p>
            <a:r>
              <a:rPr lang="zh-CN" altLang="en-US" b="1" dirty="0">
                <a:solidFill>
                  <a:srgbClr val="7788DA"/>
                </a:solidFill>
                <a:cs typeface="+mn-ea"/>
                <a:sym typeface="+mn-lt"/>
              </a:rPr>
              <a:t>添加标题</a:t>
            </a:r>
          </a:p>
        </p:txBody>
      </p:sp>
      <p:sp>
        <p:nvSpPr>
          <p:cNvPr id="7" name="文本框 6">
            <a:extLst>
              <a:ext uri="{FF2B5EF4-FFF2-40B4-BE49-F238E27FC236}">
                <a16:creationId xmlns:a16="http://schemas.microsoft.com/office/drawing/2014/main" id="{C5F01C56-B56F-4992-BB1C-A543C737EB50}"/>
              </a:ext>
            </a:extLst>
          </p:cNvPr>
          <p:cNvSpPr txBox="1"/>
          <p:nvPr/>
        </p:nvSpPr>
        <p:spPr>
          <a:xfrm>
            <a:off x="7709860" y="4382138"/>
            <a:ext cx="3243991" cy="775277"/>
          </a:xfrm>
          <a:prstGeom prst="rect">
            <a:avLst/>
          </a:prstGeom>
          <a:noFill/>
        </p:spPr>
        <p:txBody>
          <a:bodyPr wrap="square" rtlCol="0">
            <a:spAutoFit/>
          </a:bodyPr>
          <a:lstStyle/>
          <a:p>
            <a:pPr>
              <a:lnSpc>
                <a:spcPct val="20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8" name="文本框 7">
            <a:extLst>
              <a:ext uri="{FF2B5EF4-FFF2-40B4-BE49-F238E27FC236}">
                <a16:creationId xmlns:a16="http://schemas.microsoft.com/office/drawing/2014/main" id="{80A527C9-51F3-4614-B2C5-308952C0062F}"/>
              </a:ext>
            </a:extLst>
          </p:cNvPr>
          <p:cNvSpPr txBox="1"/>
          <p:nvPr/>
        </p:nvSpPr>
        <p:spPr>
          <a:xfrm>
            <a:off x="2309187" y="2719178"/>
            <a:ext cx="1687399" cy="369332"/>
          </a:xfrm>
          <a:prstGeom prst="rect">
            <a:avLst/>
          </a:prstGeom>
          <a:noFill/>
        </p:spPr>
        <p:txBody>
          <a:bodyPr wrap="square" rtlCol="0">
            <a:spAutoFit/>
          </a:bodyPr>
          <a:lstStyle/>
          <a:p>
            <a:pPr algn="r"/>
            <a:r>
              <a:rPr lang="zh-CN" altLang="en-US" b="1" dirty="0">
                <a:solidFill>
                  <a:srgbClr val="EF8E9E"/>
                </a:solidFill>
                <a:cs typeface="+mn-ea"/>
                <a:sym typeface="+mn-lt"/>
              </a:rPr>
              <a:t>添加标题</a:t>
            </a:r>
          </a:p>
        </p:txBody>
      </p:sp>
      <p:sp>
        <p:nvSpPr>
          <p:cNvPr id="9" name="文本框 8">
            <a:extLst>
              <a:ext uri="{FF2B5EF4-FFF2-40B4-BE49-F238E27FC236}">
                <a16:creationId xmlns:a16="http://schemas.microsoft.com/office/drawing/2014/main" id="{22ED6BF3-2440-4549-AFB9-F376B1086434}"/>
              </a:ext>
            </a:extLst>
          </p:cNvPr>
          <p:cNvSpPr txBox="1"/>
          <p:nvPr/>
        </p:nvSpPr>
        <p:spPr>
          <a:xfrm>
            <a:off x="752595" y="3088510"/>
            <a:ext cx="3243991" cy="775277"/>
          </a:xfrm>
          <a:prstGeom prst="rect">
            <a:avLst/>
          </a:prstGeom>
          <a:noFill/>
        </p:spPr>
        <p:txBody>
          <a:bodyPr wrap="square" rtlCol="0">
            <a:spAutoFit/>
          </a:bodyPr>
          <a:lstStyle/>
          <a:p>
            <a:pPr algn="r">
              <a:lnSpc>
                <a:spcPct val="20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29456896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up)">
                                      <p:cBhvr>
                                        <p:cTn id="23" dur="500"/>
                                        <p:tgtEl>
                                          <p:spTgt spid="4"/>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p:tgtEl>
                                          <p:spTgt spid="6"/>
                                        </p:tgtEl>
                                        <p:attrNameLst>
                                          <p:attrName>ppt_y</p:attrName>
                                        </p:attrNameLst>
                                      </p:cBhvr>
                                      <p:tavLst>
                                        <p:tav tm="0">
                                          <p:val>
                                            <p:strVal val="#ppt_y+#ppt_h*1.125000"/>
                                          </p:val>
                                        </p:tav>
                                        <p:tav tm="100000">
                                          <p:val>
                                            <p:strVal val="#ppt_y"/>
                                          </p:val>
                                        </p:tav>
                                      </p:tavLst>
                                    </p:anim>
                                    <p:animEffect transition="in" filter="wipe(up)">
                                      <p:cBhvr>
                                        <p:cTn id="33" dur="500"/>
                                        <p:tgtEl>
                                          <p:spTgt spid="6"/>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720857" y="180754"/>
            <a:ext cx="2785730"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总结与期望</a:t>
            </a:r>
          </a:p>
        </p:txBody>
      </p:sp>
      <p:sp>
        <p:nvSpPr>
          <p:cNvPr id="3" name="矩形 2">
            <a:extLst>
              <a:ext uri="{FF2B5EF4-FFF2-40B4-BE49-F238E27FC236}">
                <a16:creationId xmlns:a16="http://schemas.microsoft.com/office/drawing/2014/main" id="{E64B80A4-9626-420C-82B1-E49318F4A6DB}"/>
              </a:ext>
            </a:extLst>
          </p:cNvPr>
          <p:cNvSpPr/>
          <p:nvPr/>
        </p:nvSpPr>
        <p:spPr>
          <a:xfrm>
            <a:off x="983512" y="2007781"/>
            <a:ext cx="2902688" cy="3763926"/>
          </a:xfrm>
          <a:prstGeom prst="rect">
            <a:avLst/>
          </a:prstGeom>
          <a:solidFill>
            <a:srgbClr val="EF8E9E">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4DD2CB85-1F64-4402-B3B8-AF3243FC359A}"/>
              </a:ext>
            </a:extLst>
          </p:cNvPr>
          <p:cNvSpPr/>
          <p:nvPr/>
        </p:nvSpPr>
        <p:spPr>
          <a:xfrm>
            <a:off x="4644657" y="2007781"/>
            <a:ext cx="2902688" cy="3763926"/>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DE90F885-EA5A-4807-B9F2-8AE47FB7E0B1}"/>
              </a:ext>
            </a:extLst>
          </p:cNvPr>
          <p:cNvSpPr/>
          <p:nvPr/>
        </p:nvSpPr>
        <p:spPr>
          <a:xfrm>
            <a:off x="8305801" y="2007781"/>
            <a:ext cx="2902688" cy="3763926"/>
          </a:xfrm>
          <a:prstGeom prst="rect">
            <a:avLst/>
          </a:prstGeom>
          <a:solidFill>
            <a:srgbClr val="7788D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a16="http://schemas.microsoft.com/office/drawing/2014/main" id="{B7937499-6C70-4BB9-945D-3B0415ACC38D}"/>
              </a:ext>
            </a:extLst>
          </p:cNvPr>
          <p:cNvGrpSpPr/>
          <p:nvPr/>
        </p:nvGrpSpPr>
        <p:grpSpPr>
          <a:xfrm>
            <a:off x="5520572" y="1394736"/>
            <a:ext cx="1150859" cy="1226090"/>
            <a:chOff x="2157224" y="2007781"/>
            <a:chExt cx="756313" cy="805753"/>
          </a:xfrm>
        </p:grpSpPr>
        <p:sp>
          <p:nvSpPr>
            <p:cNvPr id="6" name="泪滴形 5">
              <a:extLst>
                <a:ext uri="{FF2B5EF4-FFF2-40B4-BE49-F238E27FC236}">
                  <a16:creationId xmlns:a16="http://schemas.microsoft.com/office/drawing/2014/main" id="{DC4C47EF-C414-4F95-85A3-507F5C3C0536}"/>
                </a:ext>
              </a:extLst>
            </p:cNvPr>
            <p:cNvSpPr/>
            <p:nvPr/>
          </p:nvSpPr>
          <p:spPr>
            <a:xfrm rot="2832228" flipV="1">
              <a:off x="2211091" y="2164954"/>
              <a:ext cx="648580" cy="648580"/>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2432EE68-7B23-4F3B-B9AE-43769C63933F}"/>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2157224" y="2007781"/>
              <a:ext cx="756313" cy="756313"/>
            </a:xfrm>
            <a:prstGeom prst="rect">
              <a:avLst/>
            </a:prstGeom>
          </p:spPr>
        </p:pic>
      </p:grpSp>
      <p:grpSp>
        <p:nvGrpSpPr>
          <p:cNvPr id="13" name="组合 12">
            <a:extLst>
              <a:ext uri="{FF2B5EF4-FFF2-40B4-BE49-F238E27FC236}">
                <a16:creationId xmlns:a16="http://schemas.microsoft.com/office/drawing/2014/main" id="{2F41BEBA-E10C-4DEA-B86D-223FAD79019A}"/>
              </a:ext>
            </a:extLst>
          </p:cNvPr>
          <p:cNvGrpSpPr/>
          <p:nvPr/>
        </p:nvGrpSpPr>
        <p:grpSpPr>
          <a:xfrm>
            <a:off x="1941391" y="1514319"/>
            <a:ext cx="986930" cy="986925"/>
            <a:chOff x="4467556" y="2164954"/>
            <a:chExt cx="648583" cy="648580"/>
          </a:xfrm>
        </p:grpSpPr>
        <p:sp>
          <p:nvSpPr>
            <p:cNvPr id="7" name="泪滴形 6">
              <a:extLst>
                <a:ext uri="{FF2B5EF4-FFF2-40B4-BE49-F238E27FC236}">
                  <a16:creationId xmlns:a16="http://schemas.microsoft.com/office/drawing/2014/main" id="{20B74C60-E464-4BFA-A11A-8FE2F20068B5}"/>
                </a:ext>
              </a:extLst>
            </p:cNvPr>
            <p:cNvSpPr/>
            <p:nvPr/>
          </p:nvSpPr>
          <p:spPr>
            <a:xfrm rot="2832228" flipV="1">
              <a:off x="4467556" y="2164954"/>
              <a:ext cx="648580" cy="648580"/>
            </a:xfrm>
            <a:prstGeom prst="teardrop">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a:extLst>
                <a:ext uri="{FF2B5EF4-FFF2-40B4-BE49-F238E27FC236}">
                  <a16:creationId xmlns:a16="http://schemas.microsoft.com/office/drawing/2014/main" id="{8799A0CA-1B10-4E5F-B0D7-F031B3D987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4488239" y="2260368"/>
              <a:ext cx="627900" cy="541390"/>
            </a:xfrm>
            <a:prstGeom prst="rect">
              <a:avLst/>
            </a:prstGeom>
          </p:spPr>
        </p:pic>
      </p:grpSp>
      <p:grpSp>
        <p:nvGrpSpPr>
          <p:cNvPr id="14" name="组合 13">
            <a:extLst>
              <a:ext uri="{FF2B5EF4-FFF2-40B4-BE49-F238E27FC236}">
                <a16:creationId xmlns:a16="http://schemas.microsoft.com/office/drawing/2014/main" id="{E99ED0C1-5648-4C2D-9658-303172821C09}"/>
              </a:ext>
            </a:extLst>
          </p:cNvPr>
          <p:cNvGrpSpPr/>
          <p:nvPr/>
        </p:nvGrpSpPr>
        <p:grpSpPr>
          <a:xfrm>
            <a:off x="9140091" y="1505581"/>
            <a:ext cx="1234109" cy="1004401"/>
            <a:chOff x="6642799" y="2153469"/>
            <a:chExt cx="811023" cy="660065"/>
          </a:xfrm>
        </p:grpSpPr>
        <p:sp>
          <p:nvSpPr>
            <p:cNvPr id="8" name="泪滴形 7">
              <a:extLst>
                <a:ext uri="{FF2B5EF4-FFF2-40B4-BE49-F238E27FC236}">
                  <a16:creationId xmlns:a16="http://schemas.microsoft.com/office/drawing/2014/main" id="{350E8707-7911-42D7-9B73-FD94D3B418B4}"/>
                </a:ext>
              </a:extLst>
            </p:cNvPr>
            <p:cNvSpPr/>
            <p:nvPr/>
          </p:nvSpPr>
          <p:spPr>
            <a:xfrm rot="2832228" flipV="1">
              <a:off x="6724021" y="2164954"/>
              <a:ext cx="648580" cy="648580"/>
            </a:xfrm>
            <a:prstGeom prst="teardrop">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a16="http://schemas.microsoft.com/office/drawing/2014/main" id="{ADAD4289-5976-4FA4-816E-4EFAFC3B31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6642799" y="2153469"/>
              <a:ext cx="811023" cy="633689"/>
            </a:xfrm>
            <a:prstGeom prst="rect">
              <a:avLst/>
            </a:prstGeom>
          </p:spPr>
        </p:pic>
      </p:grpSp>
      <p:sp>
        <p:nvSpPr>
          <p:cNvPr id="15" name="文本框 14">
            <a:extLst>
              <a:ext uri="{FF2B5EF4-FFF2-40B4-BE49-F238E27FC236}">
                <a16:creationId xmlns:a16="http://schemas.microsoft.com/office/drawing/2014/main" id="{5F053AFA-C3E9-4F46-8BE3-C23562FDA6B3}"/>
              </a:ext>
            </a:extLst>
          </p:cNvPr>
          <p:cNvSpPr txBox="1"/>
          <p:nvPr/>
        </p:nvSpPr>
        <p:spPr>
          <a:xfrm>
            <a:off x="1714230" y="3224196"/>
            <a:ext cx="1441252" cy="400110"/>
          </a:xfrm>
          <a:prstGeom prst="rect">
            <a:avLst/>
          </a:prstGeom>
          <a:noFill/>
        </p:spPr>
        <p:txBody>
          <a:bodyPr wrap="square" rtlCol="0">
            <a:spAutoFit/>
          </a:bodyPr>
          <a:lstStyle/>
          <a:p>
            <a:pPr algn="ctr"/>
            <a:r>
              <a:rPr lang="zh-CN" altLang="en-US" sz="2000" b="1" dirty="0">
                <a:solidFill>
                  <a:srgbClr val="EF8E9E"/>
                </a:solidFill>
                <a:cs typeface="+mn-ea"/>
                <a:sym typeface="+mn-lt"/>
              </a:rPr>
              <a:t>添加标题</a:t>
            </a:r>
          </a:p>
        </p:txBody>
      </p:sp>
      <p:sp>
        <p:nvSpPr>
          <p:cNvPr id="16" name="文本框 15">
            <a:extLst>
              <a:ext uri="{FF2B5EF4-FFF2-40B4-BE49-F238E27FC236}">
                <a16:creationId xmlns:a16="http://schemas.microsoft.com/office/drawing/2014/main" id="{18FE1D1D-814D-4884-8CA3-7523CB9244C3}"/>
              </a:ext>
            </a:extLst>
          </p:cNvPr>
          <p:cNvSpPr txBox="1"/>
          <p:nvPr/>
        </p:nvSpPr>
        <p:spPr>
          <a:xfrm>
            <a:off x="1427151" y="3799070"/>
            <a:ext cx="2015410"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7" name="文本框 16">
            <a:extLst>
              <a:ext uri="{FF2B5EF4-FFF2-40B4-BE49-F238E27FC236}">
                <a16:creationId xmlns:a16="http://schemas.microsoft.com/office/drawing/2014/main" id="{6EAEEB47-08D8-47BD-94B8-BA3871A993F2}"/>
              </a:ext>
            </a:extLst>
          </p:cNvPr>
          <p:cNvSpPr txBox="1"/>
          <p:nvPr/>
        </p:nvSpPr>
        <p:spPr>
          <a:xfrm>
            <a:off x="5375375" y="3174802"/>
            <a:ext cx="1441252" cy="400110"/>
          </a:xfrm>
          <a:prstGeom prst="rect">
            <a:avLst/>
          </a:prstGeom>
          <a:noFill/>
        </p:spPr>
        <p:txBody>
          <a:bodyPr wrap="square" rtlCol="0">
            <a:spAutoFit/>
          </a:bodyPr>
          <a:lstStyle/>
          <a:p>
            <a:pPr algn="ctr"/>
            <a:r>
              <a:rPr lang="zh-CN" altLang="en-US" sz="2000" b="1" dirty="0">
                <a:solidFill>
                  <a:srgbClr val="92D050"/>
                </a:solidFill>
                <a:cs typeface="+mn-ea"/>
                <a:sym typeface="+mn-lt"/>
              </a:rPr>
              <a:t>添加标题</a:t>
            </a:r>
          </a:p>
        </p:txBody>
      </p:sp>
      <p:sp>
        <p:nvSpPr>
          <p:cNvPr id="18" name="文本框 17">
            <a:extLst>
              <a:ext uri="{FF2B5EF4-FFF2-40B4-BE49-F238E27FC236}">
                <a16:creationId xmlns:a16="http://schemas.microsoft.com/office/drawing/2014/main" id="{A7E5207B-5A30-4820-A5A4-056B654A6377}"/>
              </a:ext>
            </a:extLst>
          </p:cNvPr>
          <p:cNvSpPr txBox="1"/>
          <p:nvPr/>
        </p:nvSpPr>
        <p:spPr>
          <a:xfrm>
            <a:off x="5088296" y="3749676"/>
            <a:ext cx="2015410"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9" name="文本框 18">
            <a:extLst>
              <a:ext uri="{FF2B5EF4-FFF2-40B4-BE49-F238E27FC236}">
                <a16:creationId xmlns:a16="http://schemas.microsoft.com/office/drawing/2014/main" id="{395A7548-A9F5-4F65-B604-15E23B03A4FA}"/>
              </a:ext>
            </a:extLst>
          </p:cNvPr>
          <p:cNvSpPr txBox="1"/>
          <p:nvPr/>
        </p:nvSpPr>
        <p:spPr>
          <a:xfrm>
            <a:off x="9036519" y="3158453"/>
            <a:ext cx="1441252" cy="400110"/>
          </a:xfrm>
          <a:prstGeom prst="rect">
            <a:avLst/>
          </a:prstGeom>
          <a:noFill/>
        </p:spPr>
        <p:txBody>
          <a:bodyPr wrap="square" rtlCol="0">
            <a:spAutoFit/>
          </a:bodyPr>
          <a:lstStyle/>
          <a:p>
            <a:pPr algn="ctr"/>
            <a:r>
              <a:rPr lang="zh-CN" altLang="en-US" sz="2000" b="1" dirty="0">
                <a:solidFill>
                  <a:srgbClr val="7788DA"/>
                </a:solidFill>
                <a:cs typeface="+mn-ea"/>
                <a:sym typeface="+mn-lt"/>
              </a:rPr>
              <a:t>添加标题</a:t>
            </a:r>
          </a:p>
        </p:txBody>
      </p:sp>
      <p:sp>
        <p:nvSpPr>
          <p:cNvPr id="20" name="文本框 19">
            <a:extLst>
              <a:ext uri="{FF2B5EF4-FFF2-40B4-BE49-F238E27FC236}">
                <a16:creationId xmlns:a16="http://schemas.microsoft.com/office/drawing/2014/main" id="{58EFD490-E561-4BF3-9633-0181D9B2C051}"/>
              </a:ext>
            </a:extLst>
          </p:cNvPr>
          <p:cNvSpPr txBox="1"/>
          <p:nvPr/>
        </p:nvSpPr>
        <p:spPr>
          <a:xfrm>
            <a:off x="8749440" y="3733327"/>
            <a:ext cx="2015410" cy="1398524"/>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Tree>
    <p:extLst>
      <p:ext uri="{BB962C8B-B14F-4D97-AF65-F5344CB8AC3E}">
        <p14:creationId xmlns:p14="http://schemas.microsoft.com/office/powerpoint/2010/main" val="334474116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7"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7"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7" presetClass="entr" presetSubtype="0"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7" presetClass="entr" presetSubtype="0"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7"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7" presetClass="entr" presetSubtype="0"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5" grpId="0"/>
      <p:bldP spid="16"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720857" y="180754"/>
            <a:ext cx="2785730"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总结与期望</a:t>
            </a:r>
          </a:p>
        </p:txBody>
      </p:sp>
      <p:pic>
        <p:nvPicPr>
          <p:cNvPr id="8" name="图片 7">
            <a:extLst>
              <a:ext uri="{FF2B5EF4-FFF2-40B4-BE49-F238E27FC236}">
                <a16:creationId xmlns:a16="http://schemas.microsoft.com/office/drawing/2014/main" id="{B629F5EB-F6B9-4AE2-AED9-ED738949B14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26105"/>
          <a:stretch/>
        </p:blipFill>
        <p:spPr>
          <a:xfrm>
            <a:off x="541968" y="1743738"/>
            <a:ext cx="5554032" cy="4104168"/>
          </a:xfrm>
          <a:prstGeom prst="rect">
            <a:avLst/>
          </a:prstGeom>
        </p:spPr>
      </p:pic>
      <p:sp>
        <p:nvSpPr>
          <p:cNvPr id="9" name="矩形: 圆角 8">
            <a:extLst>
              <a:ext uri="{FF2B5EF4-FFF2-40B4-BE49-F238E27FC236}">
                <a16:creationId xmlns:a16="http://schemas.microsoft.com/office/drawing/2014/main" id="{1DCE98A6-6FC0-4782-AF3D-6C0AA81A5D9C}"/>
              </a:ext>
            </a:extLst>
          </p:cNvPr>
          <p:cNvSpPr/>
          <p:nvPr/>
        </p:nvSpPr>
        <p:spPr>
          <a:xfrm>
            <a:off x="6681084" y="1738424"/>
            <a:ext cx="4844610" cy="1467294"/>
          </a:xfrm>
          <a:prstGeom prst="roundRect">
            <a:avLst/>
          </a:prstGeom>
          <a:noFill/>
          <a:ln>
            <a:solidFill>
              <a:srgbClr val="778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4B9E5547-D04E-49BF-8CB3-9F5B95D120B7}"/>
              </a:ext>
            </a:extLst>
          </p:cNvPr>
          <p:cNvSpPr/>
          <p:nvPr/>
        </p:nvSpPr>
        <p:spPr>
          <a:xfrm>
            <a:off x="6681084" y="3795823"/>
            <a:ext cx="4844610" cy="1467294"/>
          </a:xfrm>
          <a:prstGeom prst="roundRect">
            <a:avLst/>
          </a:prstGeom>
          <a:noFill/>
          <a:ln>
            <a:solidFill>
              <a:srgbClr val="EF8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18A7D141-84D6-4638-BC28-286A6D437888}"/>
              </a:ext>
            </a:extLst>
          </p:cNvPr>
          <p:cNvSpPr txBox="1"/>
          <p:nvPr/>
        </p:nvSpPr>
        <p:spPr>
          <a:xfrm>
            <a:off x="6983302" y="1875586"/>
            <a:ext cx="1488933" cy="369332"/>
          </a:xfrm>
          <a:prstGeom prst="rect">
            <a:avLst/>
          </a:prstGeom>
          <a:noFill/>
        </p:spPr>
        <p:txBody>
          <a:bodyPr wrap="square" rtlCol="0">
            <a:spAutoFit/>
          </a:bodyPr>
          <a:lstStyle/>
          <a:p>
            <a:pPr algn="dist"/>
            <a:r>
              <a:rPr lang="zh-CN" altLang="en-US" b="1" dirty="0">
                <a:solidFill>
                  <a:srgbClr val="7788DA"/>
                </a:solidFill>
                <a:cs typeface="+mn-ea"/>
                <a:sym typeface="+mn-lt"/>
              </a:rPr>
              <a:t>添加标题</a:t>
            </a:r>
          </a:p>
        </p:txBody>
      </p:sp>
      <p:sp>
        <p:nvSpPr>
          <p:cNvPr id="12" name="文本框 11">
            <a:extLst>
              <a:ext uri="{FF2B5EF4-FFF2-40B4-BE49-F238E27FC236}">
                <a16:creationId xmlns:a16="http://schemas.microsoft.com/office/drawing/2014/main" id="{3107ED63-ECD7-49F9-88EB-E51D5D8E2C7D}"/>
              </a:ext>
            </a:extLst>
          </p:cNvPr>
          <p:cNvSpPr txBox="1"/>
          <p:nvPr/>
        </p:nvSpPr>
        <p:spPr>
          <a:xfrm>
            <a:off x="6983302" y="2142861"/>
            <a:ext cx="4478596" cy="936860"/>
          </a:xfrm>
          <a:prstGeom prst="rect">
            <a:avLst/>
          </a:prstGeom>
          <a:noFill/>
        </p:spPr>
        <p:txBody>
          <a:bodyPr wrap="square" rtlCol="0">
            <a:spAutoFit/>
          </a:bodyPr>
          <a:lstStyle/>
          <a:p>
            <a:pP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
        <p:nvSpPr>
          <p:cNvPr id="13" name="文本框 12">
            <a:extLst>
              <a:ext uri="{FF2B5EF4-FFF2-40B4-BE49-F238E27FC236}">
                <a16:creationId xmlns:a16="http://schemas.microsoft.com/office/drawing/2014/main" id="{0655AFCE-2D59-497E-B20A-963EEF0A480E}"/>
              </a:ext>
            </a:extLst>
          </p:cNvPr>
          <p:cNvSpPr txBox="1"/>
          <p:nvPr/>
        </p:nvSpPr>
        <p:spPr>
          <a:xfrm>
            <a:off x="6983302" y="3920923"/>
            <a:ext cx="1488933" cy="369332"/>
          </a:xfrm>
          <a:prstGeom prst="rect">
            <a:avLst/>
          </a:prstGeom>
          <a:noFill/>
        </p:spPr>
        <p:txBody>
          <a:bodyPr wrap="square" rtlCol="0">
            <a:spAutoFit/>
          </a:bodyPr>
          <a:lstStyle/>
          <a:p>
            <a:pPr algn="dist"/>
            <a:r>
              <a:rPr lang="zh-CN" altLang="en-US" b="1" dirty="0">
                <a:solidFill>
                  <a:srgbClr val="EF8E9E"/>
                </a:solidFill>
                <a:cs typeface="+mn-ea"/>
                <a:sym typeface="+mn-lt"/>
              </a:rPr>
              <a:t>添加标题</a:t>
            </a:r>
          </a:p>
        </p:txBody>
      </p:sp>
      <p:sp>
        <p:nvSpPr>
          <p:cNvPr id="14" name="文本框 13">
            <a:extLst>
              <a:ext uri="{FF2B5EF4-FFF2-40B4-BE49-F238E27FC236}">
                <a16:creationId xmlns:a16="http://schemas.microsoft.com/office/drawing/2014/main" id="{C5662C29-8A57-4D72-BC21-905DF1C82222}"/>
              </a:ext>
            </a:extLst>
          </p:cNvPr>
          <p:cNvSpPr txBox="1"/>
          <p:nvPr/>
        </p:nvSpPr>
        <p:spPr>
          <a:xfrm>
            <a:off x="6983302" y="4188198"/>
            <a:ext cx="4478596" cy="936860"/>
          </a:xfrm>
          <a:prstGeom prst="rect">
            <a:avLst/>
          </a:prstGeom>
          <a:noFill/>
        </p:spPr>
        <p:txBody>
          <a:bodyPr wrap="square" rtlCol="0">
            <a:spAutoFit/>
          </a:bodyPr>
          <a:lstStyle/>
          <a:p>
            <a:pP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Tree>
    <p:extLst>
      <p:ext uri="{BB962C8B-B14F-4D97-AF65-F5344CB8AC3E}">
        <p14:creationId xmlns:p14="http://schemas.microsoft.com/office/powerpoint/2010/main" val="86571481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720857" y="180754"/>
            <a:ext cx="2785730"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总结与期望</a:t>
            </a:r>
          </a:p>
        </p:txBody>
      </p:sp>
      <p:pic>
        <p:nvPicPr>
          <p:cNvPr id="4" name="图片 3">
            <a:extLst>
              <a:ext uri="{FF2B5EF4-FFF2-40B4-BE49-F238E27FC236}">
                <a16:creationId xmlns:a16="http://schemas.microsoft.com/office/drawing/2014/main" id="{49498FA3-E4A2-44A5-BC2C-2AF188EFC1E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9084" y="1671969"/>
            <a:ext cx="4431119" cy="4431119"/>
          </a:xfrm>
          <a:prstGeom prst="rect">
            <a:avLst/>
          </a:prstGeom>
        </p:spPr>
      </p:pic>
      <p:sp>
        <p:nvSpPr>
          <p:cNvPr id="5" name="文本框 4">
            <a:extLst>
              <a:ext uri="{FF2B5EF4-FFF2-40B4-BE49-F238E27FC236}">
                <a16:creationId xmlns:a16="http://schemas.microsoft.com/office/drawing/2014/main" id="{EFCB0BDB-1F04-4B3D-986E-43A464A26A86}"/>
              </a:ext>
            </a:extLst>
          </p:cNvPr>
          <p:cNvSpPr txBox="1"/>
          <p:nvPr/>
        </p:nvSpPr>
        <p:spPr>
          <a:xfrm>
            <a:off x="6182291" y="2179518"/>
            <a:ext cx="1777234" cy="461665"/>
          </a:xfrm>
          <a:prstGeom prst="rect">
            <a:avLst/>
          </a:prstGeom>
          <a:noFill/>
        </p:spPr>
        <p:txBody>
          <a:bodyPr wrap="square" rtlCol="0">
            <a:spAutoFit/>
          </a:bodyPr>
          <a:lstStyle/>
          <a:p>
            <a:pPr algn="dist"/>
            <a:r>
              <a:rPr lang="zh-CN" altLang="en-US" sz="2400" b="1" dirty="0">
                <a:solidFill>
                  <a:srgbClr val="7788DA"/>
                </a:solidFill>
                <a:cs typeface="+mn-ea"/>
                <a:sym typeface="+mn-lt"/>
              </a:rPr>
              <a:t>添加标题</a:t>
            </a:r>
          </a:p>
        </p:txBody>
      </p:sp>
      <p:sp>
        <p:nvSpPr>
          <p:cNvPr id="6" name="文本框 5">
            <a:extLst>
              <a:ext uri="{FF2B5EF4-FFF2-40B4-BE49-F238E27FC236}">
                <a16:creationId xmlns:a16="http://schemas.microsoft.com/office/drawing/2014/main" id="{F1566FE5-2F3D-4D0E-9ACC-04F5833CAB7A}"/>
              </a:ext>
            </a:extLst>
          </p:cNvPr>
          <p:cNvSpPr txBox="1"/>
          <p:nvPr/>
        </p:nvSpPr>
        <p:spPr>
          <a:xfrm>
            <a:off x="6182291" y="2754392"/>
            <a:ext cx="4912242" cy="1077603"/>
          </a:xfrm>
          <a:prstGeom prst="rect">
            <a:avLst/>
          </a:prstGeom>
          <a:noFill/>
        </p:spPr>
        <p:txBody>
          <a:bodyPr wrap="square" rtlCol="0">
            <a:spAutoFit/>
          </a:bodyPr>
          <a:lstStyle/>
          <a:p>
            <a:pPr>
              <a:lnSpc>
                <a:spcPct val="250000"/>
              </a:lnSpc>
            </a:pPr>
            <a:r>
              <a:rPr lang="zh-CN" altLang="en-US" sz="1400" dirty="0">
                <a:solidFill>
                  <a:schemeClr val="tx1">
                    <a:lumMod val="75000"/>
                    <a:lumOff val="25000"/>
                  </a:schemeClr>
                </a:solidFill>
                <a:cs typeface="+mn-ea"/>
                <a:sym typeface="+mn-lt"/>
              </a:rPr>
              <a:t>在这里输入你想要的文本内容在这里输入你想要的文本内容在这里输入你想要的文本内容在这里输入你想要的文本内容</a:t>
            </a:r>
          </a:p>
        </p:txBody>
      </p:sp>
      <p:grpSp>
        <p:nvGrpSpPr>
          <p:cNvPr id="7" name="组合 6">
            <a:extLst>
              <a:ext uri="{FF2B5EF4-FFF2-40B4-BE49-F238E27FC236}">
                <a16:creationId xmlns:a16="http://schemas.microsoft.com/office/drawing/2014/main" id="{864348B5-DC0F-45A3-9F30-0861643C36BA}"/>
              </a:ext>
            </a:extLst>
          </p:cNvPr>
          <p:cNvGrpSpPr/>
          <p:nvPr/>
        </p:nvGrpSpPr>
        <p:grpSpPr>
          <a:xfrm>
            <a:off x="6321966" y="4299721"/>
            <a:ext cx="932074" cy="932074"/>
            <a:chOff x="1701209" y="2048529"/>
            <a:chExt cx="1164266" cy="1164266"/>
          </a:xfrm>
        </p:grpSpPr>
        <p:sp>
          <p:nvSpPr>
            <p:cNvPr id="8" name="椭圆 7">
              <a:extLst>
                <a:ext uri="{FF2B5EF4-FFF2-40B4-BE49-F238E27FC236}">
                  <a16:creationId xmlns:a16="http://schemas.microsoft.com/office/drawing/2014/main" id="{6841BB4F-0FB5-45C7-98A9-3039E0CFE6B6}"/>
                </a:ext>
              </a:extLst>
            </p:cNvPr>
            <p:cNvSpPr/>
            <p:nvPr/>
          </p:nvSpPr>
          <p:spPr>
            <a:xfrm>
              <a:off x="1783612" y="2130932"/>
              <a:ext cx="999461" cy="999461"/>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32E8E768-1AF8-4C53-9CBC-EC25AF8FC1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01209" y="2048529"/>
              <a:ext cx="1164266" cy="1164266"/>
            </a:xfrm>
            <a:prstGeom prst="rect">
              <a:avLst/>
            </a:prstGeom>
          </p:spPr>
        </p:pic>
      </p:grpSp>
      <p:grpSp>
        <p:nvGrpSpPr>
          <p:cNvPr id="10" name="组合 9">
            <a:extLst>
              <a:ext uri="{FF2B5EF4-FFF2-40B4-BE49-F238E27FC236}">
                <a16:creationId xmlns:a16="http://schemas.microsoft.com/office/drawing/2014/main" id="{88D76EEA-DA19-41C3-B126-247ED4EBD5FF}"/>
              </a:ext>
            </a:extLst>
          </p:cNvPr>
          <p:cNvGrpSpPr/>
          <p:nvPr/>
        </p:nvGrpSpPr>
        <p:grpSpPr>
          <a:xfrm>
            <a:off x="8075759" y="4299721"/>
            <a:ext cx="932074" cy="932074"/>
            <a:chOff x="4651743" y="2048529"/>
            <a:chExt cx="1164266" cy="1164266"/>
          </a:xfrm>
        </p:grpSpPr>
        <p:sp>
          <p:nvSpPr>
            <p:cNvPr id="11" name="椭圆 10">
              <a:extLst>
                <a:ext uri="{FF2B5EF4-FFF2-40B4-BE49-F238E27FC236}">
                  <a16:creationId xmlns:a16="http://schemas.microsoft.com/office/drawing/2014/main" id="{6E0BF2EE-2893-4407-A90C-7465DD4E6F16}"/>
                </a:ext>
              </a:extLst>
            </p:cNvPr>
            <p:cNvSpPr/>
            <p:nvPr/>
          </p:nvSpPr>
          <p:spPr>
            <a:xfrm>
              <a:off x="4734146" y="2130932"/>
              <a:ext cx="999461" cy="999461"/>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a:extLst>
                <a:ext uri="{FF2B5EF4-FFF2-40B4-BE49-F238E27FC236}">
                  <a16:creationId xmlns:a16="http://schemas.microsoft.com/office/drawing/2014/main" id="{77868A55-B146-43D8-8137-2D7FB6CC53BB}"/>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651743" y="2048529"/>
              <a:ext cx="1164266" cy="1164266"/>
            </a:xfrm>
            <a:prstGeom prst="rect">
              <a:avLst/>
            </a:prstGeom>
          </p:spPr>
        </p:pic>
      </p:grpSp>
      <p:grpSp>
        <p:nvGrpSpPr>
          <p:cNvPr id="13" name="组合 12">
            <a:extLst>
              <a:ext uri="{FF2B5EF4-FFF2-40B4-BE49-F238E27FC236}">
                <a16:creationId xmlns:a16="http://schemas.microsoft.com/office/drawing/2014/main" id="{B8B6DEEA-AFC3-4574-97C1-6F3370029BEC}"/>
              </a:ext>
            </a:extLst>
          </p:cNvPr>
          <p:cNvGrpSpPr/>
          <p:nvPr/>
        </p:nvGrpSpPr>
        <p:grpSpPr>
          <a:xfrm>
            <a:off x="9829553" y="4363931"/>
            <a:ext cx="932074" cy="803655"/>
            <a:chOff x="6912934" y="2128734"/>
            <a:chExt cx="1164266" cy="1003856"/>
          </a:xfrm>
        </p:grpSpPr>
        <p:sp>
          <p:nvSpPr>
            <p:cNvPr id="14" name="椭圆 13">
              <a:extLst>
                <a:ext uri="{FF2B5EF4-FFF2-40B4-BE49-F238E27FC236}">
                  <a16:creationId xmlns:a16="http://schemas.microsoft.com/office/drawing/2014/main" id="{316F5F07-9C9A-4995-99DB-CF541AA3372E}"/>
                </a:ext>
              </a:extLst>
            </p:cNvPr>
            <p:cNvSpPr/>
            <p:nvPr/>
          </p:nvSpPr>
          <p:spPr>
            <a:xfrm>
              <a:off x="7040525" y="2130932"/>
              <a:ext cx="999461" cy="99946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a:extLst>
                <a:ext uri="{FF2B5EF4-FFF2-40B4-BE49-F238E27FC236}">
                  <a16:creationId xmlns:a16="http://schemas.microsoft.com/office/drawing/2014/main" id="{D31B8B6B-38FD-4A52-89EB-736CB636BD60}"/>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6912934" y="2128734"/>
              <a:ext cx="1164266" cy="1003856"/>
            </a:xfrm>
            <a:prstGeom prst="rect">
              <a:avLst/>
            </a:prstGeom>
          </p:spPr>
        </p:pic>
      </p:grpSp>
    </p:spTree>
    <p:extLst>
      <p:ext uri="{BB962C8B-B14F-4D97-AF65-F5344CB8AC3E}">
        <p14:creationId xmlns:p14="http://schemas.microsoft.com/office/powerpoint/2010/main" val="12384587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5E808E9-C768-4C20-B7CD-CC98D599658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47437" y="554553"/>
            <a:ext cx="5748893" cy="5748893"/>
          </a:xfrm>
          <a:prstGeom prst="rect">
            <a:avLst/>
          </a:prstGeom>
        </p:spPr>
      </p:pic>
      <p:pic>
        <p:nvPicPr>
          <p:cNvPr id="8" name="图片 7">
            <a:extLst>
              <a:ext uri="{FF2B5EF4-FFF2-40B4-BE49-F238E27FC236}">
                <a16:creationId xmlns:a16="http://schemas.microsoft.com/office/drawing/2014/main" id="{1DA1D440-3F39-47F1-8E83-22BF637CEDD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134605" y="3802998"/>
            <a:ext cx="927807" cy="658270"/>
          </a:xfrm>
          <a:prstGeom prst="rect">
            <a:avLst/>
          </a:prstGeom>
        </p:spPr>
      </p:pic>
      <p:pic>
        <p:nvPicPr>
          <p:cNvPr id="9" name="图片 8">
            <a:extLst>
              <a:ext uri="{FF2B5EF4-FFF2-40B4-BE49-F238E27FC236}">
                <a16:creationId xmlns:a16="http://schemas.microsoft.com/office/drawing/2014/main" id="{779FEE7B-4A1A-4B37-9C0C-332F2A3A36F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81995" y="-93920"/>
            <a:ext cx="7150629" cy="3301003"/>
          </a:xfrm>
          <a:prstGeom prst="rect">
            <a:avLst/>
          </a:prstGeom>
        </p:spPr>
      </p:pic>
      <p:pic>
        <p:nvPicPr>
          <p:cNvPr id="10" name="图片 9">
            <a:extLst>
              <a:ext uri="{FF2B5EF4-FFF2-40B4-BE49-F238E27FC236}">
                <a16:creationId xmlns:a16="http://schemas.microsoft.com/office/drawing/2014/main" id="{04389E25-80B5-4418-850C-9440256BBDD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flipH="1">
            <a:off x="0" y="4535008"/>
            <a:ext cx="6427611" cy="2322992"/>
          </a:xfrm>
          <a:prstGeom prst="rect">
            <a:avLst/>
          </a:prstGeom>
        </p:spPr>
      </p:pic>
      <p:sp>
        <p:nvSpPr>
          <p:cNvPr id="11" name="文本框 10">
            <a:extLst>
              <a:ext uri="{FF2B5EF4-FFF2-40B4-BE49-F238E27FC236}">
                <a16:creationId xmlns:a16="http://schemas.microsoft.com/office/drawing/2014/main" id="{888D6B8A-6285-4780-8A91-7600ED957858}"/>
              </a:ext>
            </a:extLst>
          </p:cNvPr>
          <p:cNvSpPr txBox="1"/>
          <p:nvPr/>
        </p:nvSpPr>
        <p:spPr>
          <a:xfrm>
            <a:off x="584791" y="1559591"/>
            <a:ext cx="2413591" cy="923330"/>
          </a:xfrm>
          <a:prstGeom prst="rect">
            <a:avLst/>
          </a:prstGeom>
          <a:noFill/>
        </p:spPr>
        <p:txBody>
          <a:bodyPr wrap="square" rtlCol="0">
            <a:spAutoFit/>
          </a:bodyPr>
          <a:lstStyle/>
          <a:p>
            <a:r>
              <a:rPr lang="en-US" altLang="zh-CN" sz="5400" b="1" dirty="0">
                <a:solidFill>
                  <a:srgbClr val="6D55E4"/>
                </a:solidFill>
                <a:cs typeface="+mn-ea"/>
                <a:sym typeface="+mn-lt"/>
              </a:rPr>
              <a:t>2029</a:t>
            </a:r>
            <a:endParaRPr lang="zh-CN" altLang="en-US" sz="5400" b="1" dirty="0">
              <a:solidFill>
                <a:srgbClr val="6D55E4"/>
              </a:solidFill>
              <a:cs typeface="+mn-ea"/>
              <a:sym typeface="+mn-lt"/>
            </a:endParaRPr>
          </a:p>
        </p:txBody>
      </p:sp>
      <p:sp>
        <p:nvSpPr>
          <p:cNvPr id="12" name="文本框 11">
            <a:extLst>
              <a:ext uri="{FF2B5EF4-FFF2-40B4-BE49-F238E27FC236}">
                <a16:creationId xmlns:a16="http://schemas.microsoft.com/office/drawing/2014/main" id="{EEEC87C0-9D24-48DB-A0C0-C8E74358F18B}"/>
              </a:ext>
            </a:extLst>
          </p:cNvPr>
          <p:cNvSpPr txBox="1"/>
          <p:nvPr/>
        </p:nvSpPr>
        <p:spPr>
          <a:xfrm>
            <a:off x="457200" y="2542795"/>
            <a:ext cx="6411434" cy="1200329"/>
          </a:xfrm>
          <a:prstGeom prst="rect">
            <a:avLst/>
          </a:prstGeom>
          <a:noFill/>
        </p:spPr>
        <p:txBody>
          <a:bodyPr wrap="square" rtlCol="0">
            <a:spAutoFit/>
          </a:bodyPr>
          <a:lstStyle/>
          <a:p>
            <a:r>
              <a:rPr lang="en-US" altLang="zh-CN" sz="7200" b="1" dirty="0">
                <a:solidFill>
                  <a:schemeClr val="tx1">
                    <a:lumMod val="75000"/>
                    <a:lumOff val="25000"/>
                  </a:schemeClr>
                </a:solidFill>
                <a:cs typeface="+mn-ea"/>
                <a:sym typeface="+mn-lt"/>
              </a:rPr>
              <a:t>THANK YOU !</a:t>
            </a:r>
          </a:p>
        </p:txBody>
      </p:sp>
      <p:sp>
        <p:nvSpPr>
          <p:cNvPr id="13" name="矩形: 圆角 12">
            <a:extLst>
              <a:ext uri="{FF2B5EF4-FFF2-40B4-BE49-F238E27FC236}">
                <a16:creationId xmlns:a16="http://schemas.microsoft.com/office/drawing/2014/main" id="{8B085B03-D14F-41AC-B125-550F2E1D0941}"/>
              </a:ext>
            </a:extLst>
          </p:cNvPr>
          <p:cNvSpPr/>
          <p:nvPr/>
        </p:nvSpPr>
        <p:spPr>
          <a:xfrm>
            <a:off x="754912" y="4606685"/>
            <a:ext cx="1105786" cy="366824"/>
          </a:xfrm>
          <a:prstGeom prst="roundRect">
            <a:avLst>
              <a:gd name="adj" fmla="val 50000"/>
            </a:avLst>
          </a:prstGeom>
          <a:solidFill>
            <a:srgbClr val="6D5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第一</a:t>
            </a:r>
            <a:r>
              <a:rPr lang="en-US" altLang="zh-CN" sz="1200" dirty="0">
                <a:cs typeface="+mn-ea"/>
                <a:sym typeface="+mn-lt"/>
              </a:rPr>
              <a:t>PPT</a:t>
            </a:r>
            <a:endParaRPr lang="zh-CN" altLang="en-US" sz="1200" dirty="0">
              <a:cs typeface="+mn-ea"/>
              <a:sym typeface="+mn-lt"/>
            </a:endParaRPr>
          </a:p>
        </p:txBody>
      </p:sp>
      <p:sp>
        <p:nvSpPr>
          <p:cNvPr id="14" name="文本框 13">
            <a:extLst>
              <a:ext uri="{FF2B5EF4-FFF2-40B4-BE49-F238E27FC236}">
                <a16:creationId xmlns:a16="http://schemas.microsoft.com/office/drawing/2014/main" id="{F389808E-8525-45F5-88EE-CC6683A2FF35}"/>
              </a:ext>
            </a:extLst>
          </p:cNvPr>
          <p:cNvSpPr txBox="1"/>
          <p:nvPr/>
        </p:nvSpPr>
        <p:spPr>
          <a:xfrm>
            <a:off x="584791" y="3715060"/>
            <a:ext cx="5679335"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输入需要的文本内容输入需要的文本内容输入需要的文本内容输入需要的文本内容</a:t>
            </a:r>
          </a:p>
          <a:p>
            <a:pPr>
              <a:lnSpc>
                <a:spcPct val="150000"/>
              </a:lnSpc>
            </a:pPr>
            <a:r>
              <a:rPr lang="zh-CN" altLang="en-US" sz="1200" dirty="0">
                <a:solidFill>
                  <a:schemeClr val="tx1">
                    <a:lumMod val="75000"/>
                    <a:lumOff val="25000"/>
                  </a:schemeClr>
                </a:solidFill>
                <a:cs typeface="+mn-ea"/>
                <a:sym typeface="+mn-lt"/>
              </a:rPr>
              <a:t>输入需要的文本内容输入需要的文本内容</a:t>
            </a:r>
          </a:p>
        </p:txBody>
      </p:sp>
      <p:pic>
        <p:nvPicPr>
          <p:cNvPr id="15" name="图片 14">
            <a:extLst>
              <a:ext uri="{FF2B5EF4-FFF2-40B4-BE49-F238E27FC236}">
                <a16:creationId xmlns:a16="http://schemas.microsoft.com/office/drawing/2014/main" id="{ED9A8CDB-D78B-43CD-9077-EAE2BDD7B361}"/>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flipH="1">
            <a:off x="10001693" y="4973509"/>
            <a:ext cx="2190307" cy="1870315"/>
          </a:xfrm>
          <a:prstGeom prst="rect">
            <a:avLst/>
          </a:prstGeom>
        </p:spPr>
      </p:pic>
    </p:spTree>
    <p:extLst>
      <p:ext uri="{BB962C8B-B14F-4D97-AF65-F5344CB8AC3E}">
        <p14:creationId xmlns:p14="http://schemas.microsoft.com/office/powerpoint/2010/main" val="19380736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6="http://schemas.microsoft.com/office/drawing/2014/main" xmlns:a14="http://schemas.microsoft.com/office/drawing/2010/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46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2905ED8-9B2C-4704-A321-BA23224543A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076891" y="669850"/>
            <a:ext cx="7896251" cy="5241852"/>
          </a:xfrm>
          <a:prstGeom prst="rect">
            <a:avLst/>
          </a:prstGeom>
        </p:spPr>
      </p:pic>
      <p:sp>
        <p:nvSpPr>
          <p:cNvPr id="4" name="文本框 3">
            <a:extLst>
              <a:ext uri="{FF2B5EF4-FFF2-40B4-BE49-F238E27FC236}">
                <a16:creationId xmlns:a16="http://schemas.microsoft.com/office/drawing/2014/main" id="{F7F11DC6-BC6D-4C0C-8221-12E5384D2E06}"/>
              </a:ext>
            </a:extLst>
          </p:cNvPr>
          <p:cNvSpPr txBox="1"/>
          <p:nvPr/>
        </p:nvSpPr>
        <p:spPr>
          <a:xfrm>
            <a:off x="218858" y="3429000"/>
            <a:ext cx="4614532" cy="923330"/>
          </a:xfrm>
          <a:prstGeom prst="rect">
            <a:avLst/>
          </a:prstGeom>
          <a:noFill/>
        </p:spPr>
        <p:txBody>
          <a:bodyPr wrap="square" rtlCol="0">
            <a:spAutoFit/>
          </a:bodyPr>
          <a:lstStyle/>
          <a:p>
            <a:pPr algn="dist"/>
            <a:r>
              <a:rPr lang="zh-CN" altLang="en-US" sz="5400" b="1" dirty="0">
                <a:solidFill>
                  <a:schemeClr val="tx1">
                    <a:lumMod val="75000"/>
                    <a:lumOff val="25000"/>
                  </a:schemeClr>
                </a:solidFill>
                <a:cs typeface="+mn-ea"/>
                <a:sym typeface="+mn-lt"/>
              </a:rPr>
              <a:t>工作完成情况</a:t>
            </a:r>
          </a:p>
        </p:txBody>
      </p:sp>
      <p:sp>
        <p:nvSpPr>
          <p:cNvPr id="5" name="矩形: 圆角 4">
            <a:extLst>
              <a:ext uri="{FF2B5EF4-FFF2-40B4-BE49-F238E27FC236}">
                <a16:creationId xmlns:a16="http://schemas.microsoft.com/office/drawing/2014/main" id="{2B106FFB-313B-4124-9E54-7FE7CE49CE40}"/>
              </a:ext>
            </a:extLst>
          </p:cNvPr>
          <p:cNvSpPr/>
          <p:nvPr/>
        </p:nvSpPr>
        <p:spPr>
          <a:xfrm>
            <a:off x="1492457" y="2503968"/>
            <a:ext cx="2067335" cy="579474"/>
          </a:xfrm>
          <a:prstGeom prst="roundRect">
            <a:avLst>
              <a:gd name="adj" fmla="val 50000"/>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PART  01</a:t>
            </a:r>
            <a:endParaRPr lang="zh-CN" altLang="en-US" sz="2800" dirty="0">
              <a:cs typeface="+mn-ea"/>
              <a:sym typeface="+mn-lt"/>
            </a:endParaRPr>
          </a:p>
        </p:txBody>
      </p:sp>
    </p:spTree>
    <p:extLst>
      <p:ext uri="{BB962C8B-B14F-4D97-AF65-F5344CB8AC3E}">
        <p14:creationId xmlns:p14="http://schemas.microsoft.com/office/powerpoint/2010/main" val="3980047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05CD56-D61D-47D3-AD0C-A348ADA46418}"/>
              </a:ext>
            </a:extLst>
          </p:cNvPr>
          <p:cNvSpPr txBox="1"/>
          <p:nvPr/>
        </p:nvSpPr>
        <p:spPr>
          <a:xfrm>
            <a:off x="4651743" y="180754"/>
            <a:ext cx="2888513" cy="584775"/>
          </a:xfrm>
          <a:prstGeom prst="rect">
            <a:avLst/>
          </a:prstGeom>
          <a:noFill/>
        </p:spPr>
        <p:txBody>
          <a:bodyPr wrap="square" rtlCol="0">
            <a:spAutoFit/>
          </a:bodyPr>
          <a:lstStyle/>
          <a:p>
            <a:pPr algn="dist"/>
            <a:r>
              <a:rPr lang="zh-CN" altLang="en-US" sz="3200" b="1" dirty="0">
                <a:solidFill>
                  <a:schemeClr val="tx1">
                    <a:lumMod val="75000"/>
                    <a:lumOff val="25000"/>
                  </a:schemeClr>
                </a:solidFill>
                <a:cs typeface="+mn-ea"/>
                <a:sym typeface="+mn-lt"/>
              </a:rPr>
              <a:t>工作完成情况</a:t>
            </a:r>
          </a:p>
        </p:txBody>
      </p:sp>
      <p:pic>
        <p:nvPicPr>
          <p:cNvPr id="4" name="图片 3">
            <a:extLst>
              <a:ext uri="{FF2B5EF4-FFF2-40B4-BE49-F238E27FC236}">
                <a16:creationId xmlns:a16="http://schemas.microsoft.com/office/drawing/2014/main" id="{8512A7B1-8BEB-457E-8EA7-0C17A3631A4F}"/>
              </a:ext>
            </a:extLst>
          </p:cNvPr>
          <p:cNvPicPr>
            <a:picLocks noChangeAspect="1"/>
          </p:cNvPicPr>
          <p:nvPr/>
        </p:nvPicPr>
        <p:blipFill rotWithShape="1">
          <a:blip r:embed="rId2" cstate="email">
            <a:clrChange>
              <a:clrFrom>
                <a:srgbClr val="F5F5F5"/>
              </a:clrFrom>
              <a:clrTo>
                <a:srgbClr val="F5F5F5">
                  <a:alpha val="0"/>
                </a:srgbClr>
              </a:clrTo>
            </a:clrChange>
            <a:extLst>
              <a:ext uri="{28A0092B-C50C-407E-A947-70E740481C1C}">
                <a14:useLocalDpi xmlns:a14="http://schemas.microsoft.com/office/drawing/2010/main"/>
              </a:ext>
            </a:extLst>
          </a:blip>
          <a:srcRect/>
          <a:stretch/>
        </p:blipFill>
        <p:spPr>
          <a:xfrm>
            <a:off x="6713111" y="1754373"/>
            <a:ext cx="4908276" cy="3902148"/>
          </a:xfrm>
          <a:prstGeom prst="rect">
            <a:avLst/>
          </a:prstGeom>
        </p:spPr>
      </p:pic>
      <p:sp>
        <p:nvSpPr>
          <p:cNvPr id="8" name="文本框 7">
            <a:extLst>
              <a:ext uri="{FF2B5EF4-FFF2-40B4-BE49-F238E27FC236}">
                <a16:creationId xmlns:a16="http://schemas.microsoft.com/office/drawing/2014/main" id="{C8FEE580-9667-4B7B-AF61-55C1C7E154AA}"/>
              </a:ext>
            </a:extLst>
          </p:cNvPr>
          <p:cNvSpPr txBox="1"/>
          <p:nvPr/>
        </p:nvSpPr>
        <p:spPr>
          <a:xfrm>
            <a:off x="1835971" y="2029357"/>
            <a:ext cx="1488933" cy="369332"/>
          </a:xfrm>
          <a:prstGeom prst="rect">
            <a:avLst/>
          </a:prstGeom>
          <a:noFill/>
        </p:spPr>
        <p:txBody>
          <a:bodyPr wrap="square" rtlCol="0">
            <a:spAutoFit/>
          </a:bodyPr>
          <a:lstStyle/>
          <a:p>
            <a:pPr algn="dist"/>
            <a:r>
              <a:rPr lang="zh-CN" altLang="en-US" b="1" dirty="0">
                <a:solidFill>
                  <a:srgbClr val="7788DA"/>
                </a:solidFill>
                <a:cs typeface="+mn-ea"/>
                <a:sym typeface="+mn-lt"/>
              </a:rPr>
              <a:t>添加标题</a:t>
            </a:r>
          </a:p>
        </p:txBody>
      </p:sp>
      <p:sp>
        <p:nvSpPr>
          <p:cNvPr id="9" name="文本框 8">
            <a:extLst>
              <a:ext uri="{FF2B5EF4-FFF2-40B4-BE49-F238E27FC236}">
                <a16:creationId xmlns:a16="http://schemas.microsoft.com/office/drawing/2014/main" id="{A9A393B2-A49B-410F-93B3-BD82DF9375DE}"/>
              </a:ext>
            </a:extLst>
          </p:cNvPr>
          <p:cNvSpPr txBox="1"/>
          <p:nvPr/>
        </p:nvSpPr>
        <p:spPr>
          <a:xfrm>
            <a:off x="1835971" y="2297680"/>
            <a:ext cx="4705163"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
        <p:nvSpPr>
          <p:cNvPr id="10" name="文本框 9">
            <a:extLst>
              <a:ext uri="{FF2B5EF4-FFF2-40B4-BE49-F238E27FC236}">
                <a16:creationId xmlns:a16="http://schemas.microsoft.com/office/drawing/2014/main" id="{DB428D04-A46F-44C5-BCE7-C45F1F002A3D}"/>
              </a:ext>
            </a:extLst>
          </p:cNvPr>
          <p:cNvSpPr txBox="1"/>
          <p:nvPr/>
        </p:nvSpPr>
        <p:spPr>
          <a:xfrm>
            <a:off x="1835971" y="3274977"/>
            <a:ext cx="1488933" cy="369332"/>
          </a:xfrm>
          <a:prstGeom prst="rect">
            <a:avLst/>
          </a:prstGeom>
          <a:noFill/>
        </p:spPr>
        <p:txBody>
          <a:bodyPr wrap="square" rtlCol="0">
            <a:spAutoFit/>
          </a:bodyPr>
          <a:lstStyle/>
          <a:p>
            <a:pPr algn="dist"/>
            <a:r>
              <a:rPr lang="zh-CN" altLang="en-US" b="1" dirty="0">
                <a:solidFill>
                  <a:srgbClr val="EF8E9E"/>
                </a:solidFill>
                <a:cs typeface="+mn-ea"/>
                <a:sym typeface="+mn-lt"/>
              </a:rPr>
              <a:t>添加标题</a:t>
            </a:r>
          </a:p>
        </p:txBody>
      </p:sp>
      <p:sp>
        <p:nvSpPr>
          <p:cNvPr id="11" name="文本框 10">
            <a:extLst>
              <a:ext uri="{FF2B5EF4-FFF2-40B4-BE49-F238E27FC236}">
                <a16:creationId xmlns:a16="http://schemas.microsoft.com/office/drawing/2014/main" id="{722C113C-A559-4BC6-8CAF-7848B027723D}"/>
              </a:ext>
            </a:extLst>
          </p:cNvPr>
          <p:cNvSpPr txBox="1"/>
          <p:nvPr/>
        </p:nvSpPr>
        <p:spPr>
          <a:xfrm>
            <a:off x="1835971" y="3543300"/>
            <a:ext cx="4705163"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
        <p:nvSpPr>
          <p:cNvPr id="12" name="文本框 11">
            <a:extLst>
              <a:ext uri="{FF2B5EF4-FFF2-40B4-BE49-F238E27FC236}">
                <a16:creationId xmlns:a16="http://schemas.microsoft.com/office/drawing/2014/main" id="{5D59801C-6A22-42F6-AB1B-6112C60012A1}"/>
              </a:ext>
            </a:extLst>
          </p:cNvPr>
          <p:cNvSpPr txBox="1"/>
          <p:nvPr/>
        </p:nvSpPr>
        <p:spPr>
          <a:xfrm>
            <a:off x="1835971" y="4452533"/>
            <a:ext cx="1488933" cy="369332"/>
          </a:xfrm>
          <a:prstGeom prst="rect">
            <a:avLst/>
          </a:prstGeom>
          <a:noFill/>
        </p:spPr>
        <p:txBody>
          <a:bodyPr wrap="square" rtlCol="0">
            <a:spAutoFit/>
          </a:bodyPr>
          <a:lstStyle/>
          <a:p>
            <a:pPr algn="dist"/>
            <a:r>
              <a:rPr lang="zh-CN" altLang="en-US" b="1" dirty="0">
                <a:solidFill>
                  <a:srgbClr val="92D050"/>
                </a:solidFill>
                <a:cs typeface="+mn-ea"/>
                <a:sym typeface="+mn-lt"/>
              </a:rPr>
              <a:t>添加标题</a:t>
            </a:r>
          </a:p>
        </p:txBody>
      </p:sp>
      <p:sp>
        <p:nvSpPr>
          <p:cNvPr id="13" name="文本框 12">
            <a:extLst>
              <a:ext uri="{FF2B5EF4-FFF2-40B4-BE49-F238E27FC236}">
                <a16:creationId xmlns:a16="http://schemas.microsoft.com/office/drawing/2014/main" id="{2059B670-F9CF-4235-A1C2-53514C19F770}"/>
              </a:ext>
            </a:extLst>
          </p:cNvPr>
          <p:cNvSpPr txBox="1"/>
          <p:nvPr/>
        </p:nvSpPr>
        <p:spPr>
          <a:xfrm>
            <a:off x="1835971" y="4720856"/>
            <a:ext cx="4705163"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grpSp>
        <p:nvGrpSpPr>
          <p:cNvPr id="17" name="组合 16">
            <a:extLst>
              <a:ext uri="{FF2B5EF4-FFF2-40B4-BE49-F238E27FC236}">
                <a16:creationId xmlns:a16="http://schemas.microsoft.com/office/drawing/2014/main" id="{2B23FDC9-0557-4115-A770-2D7F30BE1E87}"/>
              </a:ext>
            </a:extLst>
          </p:cNvPr>
          <p:cNvGrpSpPr/>
          <p:nvPr/>
        </p:nvGrpSpPr>
        <p:grpSpPr>
          <a:xfrm>
            <a:off x="1068571" y="3543300"/>
            <a:ext cx="478466" cy="478466"/>
            <a:chOff x="1068571" y="3543300"/>
            <a:chExt cx="478466" cy="478466"/>
          </a:xfrm>
        </p:grpSpPr>
        <p:sp>
          <p:nvSpPr>
            <p:cNvPr id="6" name="椭圆 5">
              <a:extLst>
                <a:ext uri="{FF2B5EF4-FFF2-40B4-BE49-F238E27FC236}">
                  <a16:creationId xmlns:a16="http://schemas.microsoft.com/office/drawing/2014/main" id="{2AC3E00E-87E5-4C44-B3F9-4E1DED086CD3}"/>
                </a:ext>
              </a:extLst>
            </p:cNvPr>
            <p:cNvSpPr/>
            <p:nvPr/>
          </p:nvSpPr>
          <p:spPr>
            <a:xfrm>
              <a:off x="1068571" y="3543300"/>
              <a:ext cx="478466" cy="4784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link_91375">
              <a:extLst>
                <a:ext uri="{FF2B5EF4-FFF2-40B4-BE49-F238E27FC236}">
                  <a16:creationId xmlns:a16="http://schemas.microsoft.com/office/drawing/2014/main" id="{AF1B0BAF-A005-4B65-B632-8DB3C2B415AD}"/>
                </a:ext>
              </a:extLst>
            </p:cNvPr>
            <p:cNvSpPr>
              <a:spLocks noChangeAspect="1"/>
            </p:cNvSpPr>
            <p:nvPr/>
          </p:nvSpPr>
          <p:spPr bwMode="auto">
            <a:xfrm>
              <a:off x="1158462" y="3630112"/>
              <a:ext cx="298684" cy="304843"/>
            </a:xfrm>
            <a:custGeom>
              <a:avLst/>
              <a:gdLst>
                <a:gd name="connsiteX0" fmla="*/ 330556 w 592114"/>
                <a:gd name="connsiteY0" fmla="*/ 233360 h 604322"/>
                <a:gd name="connsiteX1" fmla="*/ 371682 w 592114"/>
                <a:gd name="connsiteY1" fmla="*/ 274425 h 604322"/>
                <a:gd name="connsiteX2" fmla="*/ 402999 w 592114"/>
                <a:gd name="connsiteY2" fmla="*/ 349855 h 604322"/>
                <a:gd name="connsiteX3" fmla="*/ 371682 w 592114"/>
                <a:gd name="connsiteY3" fmla="*/ 425456 h 604322"/>
                <a:gd name="connsiteX4" fmla="*/ 223869 w 592114"/>
                <a:gd name="connsiteY4" fmla="*/ 573223 h 604322"/>
                <a:gd name="connsiteX5" fmla="*/ 148156 w 592114"/>
                <a:gd name="connsiteY5" fmla="*/ 604322 h 604322"/>
                <a:gd name="connsiteX6" fmla="*/ 72443 w 592114"/>
                <a:gd name="connsiteY6" fmla="*/ 573223 h 604322"/>
                <a:gd name="connsiteX7" fmla="*/ 31317 w 592114"/>
                <a:gd name="connsiteY7" fmla="*/ 532157 h 604322"/>
                <a:gd name="connsiteX8" fmla="*/ 0 w 592114"/>
                <a:gd name="connsiteY8" fmla="*/ 456556 h 604322"/>
                <a:gd name="connsiteX9" fmla="*/ 31490 w 592114"/>
                <a:gd name="connsiteY9" fmla="*/ 381126 h 604322"/>
                <a:gd name="connsiteX10" fmla="*/ 148845 w 592114"/>
                <a:gd name="connsiteY10" fmla="*/ 263772 h 604322"/>
                <a:gd name="connsiteX11" fmla="*/ 194272 w 592114"/>
                <a:gd name="connsiteY11" fmla="*/ 309305 h 604322"/>
                <a:gd name="connsiteX12" fmla="*/ 76917 w 592114"/>
                <a:gd name="connsiteY12" fmla="*/ 426487 h 604322"/>
                <a:gd name="connsiteX13" fmla="*/ 64356 w 592114"/>
                <a:gd name="connsiteY13" fmla="*/ 456556 h 604322"/>
                <a:gd name="connsiteX14" fmla="*/ 76917 w 592114"/>
                <a:gd name="connsiteY14" fmla="*/ 486796 h 604322"/>
                <a:gd name="connsiteX15" fmla="*/ 117871 w 592114"/>
                <a:gd name="connsiteY15" fmla="*/ 527690 h 604322"/>
                <a:gd name="connsiteX16" fmla="*/ 178269 w 592114"/>
                <a:gd name="connsiteY16" fmla="*/ 527690 h 604322"/>
                <a:gd name="connsiteX17" fmla="*/ 326082 w 592114"/>
                <a:gd name="connsiteY17" fmla="*/ 380095 h 604322"/>
                <a:gd name="connsiteX18" fmla="*/ 338643 w 592114"/>
                <a:gd name="connsiteY18" fmla="*/ 349855 h 604322"/>
                <a:gd name="connsiteX19" fmla="*/ 326082 w 592114"/>
                <a:gd name="connsiteY19" fmla="*/ 319786 h 604322"/>
                <a:gd name="connsiteX20" fmla="*/ 285128 w 592114"/>
                <a:gd name="connsiteY20" fmla="*/ 278893 h 604322"/>
                <a:gd name="connsiteX21" fmla="*/ 444130 w 592114"/>
                <a:gd name="connsiteY21" fmla="*/ 0 h 604322"/>
                <a:gd name="connsiteX22" fmla="*/ 519843 w 592114"/>
                <a:gd name="connsiteY22" fmla="*/ 31272 h 604322"/>
                <a:gd name="connsiteX23" fmla="*/ 560797 w 592114"/>
                <a:gd name="connsiteY23" fmla="*/ 72337 h 604322"/>
                <a:gd name="connsiteX24" fmla="*/ 592114 w 592114"/>
                <a:gd name="connsiteY24" fmla="*/ 147766 h 604322"/>
                <a:gd name="connsiteX25" fmla="*/ 560797 w 592114"/>
                <a:gd name="connsiteY25" fmla="*/ 223368 h 604322"/>
                <a:gd name="connsiteX26" fmla="*/ 443442 w 592114"/>
                <a:gd name="connsiteY26" fmla="*/ 340550 h 604322"/>
                <a:gd name="connsiteX27" fmla="*/ 397842 w 592114"/>
                <a:gd name="connsiteY27" fmla="*/ 295189 h 604322"/>
                <a:gd name="connsiteX28" fmla="*/ 515197 w 592114"/>
                <a:gd name="connsiteY28" fmla="*/ 178007 h 604322"/>
                <a:gd name="connsiteX29" fmla="*/ 527758 w 592114"/>
                <a:gd name="connsiteY29" fmla="*/ 147766 h 604322"/>
                <a:gd name="connsiteX30" fmla="*/ 515197 w 592114"/>
                <a:gd name="connsiteY30" fmla="*/ 117698 h 604322"/>
                <a:gd name="connsiteX31" fmla="*/ 474243 w 592114"/>
                <a:gd name="connsiteY31" fmla="*/ 76804 h 604322"/>
                <a:gd name="connsiteX32" fmla="*/ 444130 w 592114"/>
                <a:gd name="connsiteY32" fmla="*/ 64261 h 604322"/>
                <a:gd name="connsiteX33" fmla="*/ 414017 w 592114"/>
                <a:gd name="connsiteY33" fmla="*/ 76804 h 604322"/>
                <a:gd name="connsiteX34" fmla="*/ 266033 w 592114"/>
                <a:gd name="connsiteY34" fmla="*/ 224399 h 604322"/>
                <a:gd name="connsiteX35" fmla="*/ 253643 w 592114"/>
                <a:gd name="connsiteY35" fmla="*/ 254467 h 604322"/>
                <a:gd name="connsiteX36" fmla="*/ 266033 w 592114"/>
                <a:gd name="connsiteY36" fmla="*/ 284708 h 604322"/>
                <a:gd name="connsiteX37" fmla="*/ 307158 w 592114"/>
                <a:gd name="connsiteY37" fmla="*/ 325601 h 604322"/>
                <a:gd name="connsiteX38" fmla="*/ 261559 w 592114"/>
                <a:gd name="connsiteY38" fmla="*/ 370962 h 604322"/>
                <a:gd name="connsiteX39" fmla="*/ 220605 w 592114"/>
                <a:gd name="connsiteY39" fmla="*/ 330069 h 604322"/>
                <a:gd name="connsiteX40" fmla="*/ 189115 w 592114"/>
                <a:gd name="connsiteY40" fmla="*/ 254467 h 604322"/>
                <a:gd name="connsiteX41" fmla="*/ 220605 w 592114"/>
                <a:gd name="connsiteY41" fmla="*/ 178866 h 604322"/>
                <a:gd name="connsiteX42" fmla="*/ 368417 w 592114"/>
                <a:gd name="connsiteY42" fmla="*/ 31272 h 604322"/>
                <a:gd name="connsiteX43" fmla="*/ 444130 w 592114"/>
                <a:gd name="connsiteY43" fmla="*/ 0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92114" h="604322">
                  <a:moveTo>
                    <a:pt x="330556" y="233360"/>
                  </a:moveTo>
                  <a:lnTo>
                    <a:pt x="371682" y="274425"/>
                  </a:lnTo>
                  <a:cubicBezTo>
                    <a:pt x="391814" y="294528"/>
                    <a:pt x="402999" y="321333"/>
                    <a:pt x="402999" y="349855"/>
                  </a:cubicBezTo>
                  <a:cubicBezTo>
                    <a:pt x="402999" y="378549"/>
                    <a:pt x="391814" y="405353"/>
                    <a:pt x="371682" y="425456"/>
                  </a:cubicBezTo>
                  <a:lnTo>
                    <a:pt x="223869" y="573223"/>
                  </a:lnTo>
                  <a:cubicBezTo>
                    <a:pt x="202876" y="594013"/>
                    <a:pt x="175516" y="604322"/>
                    <a:pt x="148156" y="604322"/>
                  </a:cubicBezTo>
                  <a:cubicBezTo>
                    <a:pt x="120624" y="604322"/>
                    <a:pt x="93264" y="594013"/>
                    <a:pt x="72443" y="573223"/>
                  </a:cubicBezTo>
                  <a:lnTo>
                    <a:pt x="31317" y="532157"/>
                  </a:lnTo>
                  <a:cubicBezTo>
                    <a:pt x="11185" y="512054"/>
                    <a:pt x="0" y="485250"/>
                    <a:pt x="0" y="456556"/>
                  </a:cubicBezTo>
                  <a:cubicBezTo>
                    <a:pt x="0" y="428034"/>
                    <a:pt x="11185" y="401229"/>
                    <a:pt x="31490" y="381126"/>
                  </a:cubicBezTo>
                  <a:lnTo>
                    <a:pt x="148845" y="263772"/>
                  </a:lnTo>
                  <a:lnTo>
                    <a:pt x="194272" y="309305"/>
                  </a:lnTo>
                  <a:lnTo>
                    <a:pt x="76917" y="426487"/>
                  </a:lnTo>
                  <a:cubicBezTo>
                    <a:pt x="68830" y="434563"/>
                    <a:pt x="64356" y="445216"/>
                    <a:pt x="64356" y="456556"/>
                  </a:cubicBezTo>
                  <a:cubicBezTo>
                    <a:pt x="64356" y="468068"/>
                    <a:pt x="68830" y="478721"/>
                    <a:pt x="76917" y="486796"/>
                  </a:cubicBezTo>
                  <a:lnTo>
                    <a:pt x="117871" y="527690"/>
                  </a:lnTo>
                  <a:cubicBezTo>
                    <a:pt x="134562" y="544357"/>
                    <a:pt x="161578" y="544357"/>
                    <a:pt x="178269" y="527690"/>
                  </a:cubicBezTo>
                  <a:lnTo>
                    <a:pt x="326082" y="380095"/>
                  </a:lnTo>
                  <a:cubicBezTo>
                    <a:pt x="334169" y="372020"/>
                    <a:pt x="338643" y="361367"/>
                    <a:pt x="338643" y="349855"/>
                  </a:cubicBezTo>
                  <a:cubicBezTo>
                    <a:pt x="338643" y="338515"/>
                    <a:pt x="334169" y="327862"/>
                    <a:pt x="326082" y="319786"/>
                  </a:cubicBezTo>
                  <a:lnTo>
                    <a:pt x="285128" y="278893"/>
                  </a:lnTo>
                  <a:close/>
                  <a:moveTo>
                    <a:pt x="444130" y="0"/>
                  </a:moveTo>
                  <a:cubicBezTo>
                    <a:pt x="472694" y="0"/>
                    <a:pt x="499538" y="11169"/>
                    <a:pt x="519843" y="31272"/>
                  </a:cubicBezTo>
                  <a:lnTo>
                    <a:pt x="560797" y="72337"/>
                  </a:lnTo>
                  <a:cubicBezTo>
                    <a:pt x="580929" y="92440"/>
                    <a:pt x="592114" y="119244"/>
                    <a:pt x="592114" y="147766"/>
                  </a:cubicBezTo>
                  <a:cubicBezTo>
                    <a:pt x="592114" y="176289"/>
                    <a:pt x="580929" y="203265"/>
                    <a:pt x="560797" y="223368"/>
                  </a:cubicBezTo>
                  <a:lnTo>
                    <a:pt x="443442" y="340550"/>
                  </a:lnTo>
                  <a:lnTo>
                    <a:pt x="397842" y="295189"/>
                  </a:lnTo>
                  <a:lnTo>
                    <a:pt x="515197" y="178007"/>
                  </a:lnTo>
                  <a:cubicBezTo>
                    <a:pt x="523284" y="169931"/>
                    <a:pt x="527758" y="159278"/>
                    <a:pt x="527758" y="147766"/>
                  </a:cubicBezTo>
                  <a:cubicBezTo>
                    <a:pt x="527758" y="136426"/>
                    <a:pt x="523284" y="125773"/>
                    <a:pt x="515197" y="117698"/>
                  </a:cubicBezTo>
                  <a:lnTo>
                    <a:pt x="474243" y="76804"/>
                  </a:lnTo>
                  <a:cubicBezTo>
                    <a:pt x="466155" y="68729"/>
                    <a:pt x="455487" y="64261"/>
                    <a:pt x="444130" y="64261"/>
                  </a:cubicBezTo>
                  <a:cubicBezTo>
                    <a:pt x="432773" y="64261"/>
                    <a:pt x="421932" y="68729"/>
                    <a:pt x="414017" y="76804"/>
                  </a:cubicBezTo>
                  <a:lnTo>
                    <a:pt x="266033" y="224399"/>
                  </a:lnTo>
                  <a:cubicBezTo>
                    <a:pt x="257945" y="232474"/>
                    <a:pt x="253643" y="243127"/>
                    <a:pt x="253643" y="254467"/>
                  </a:cubicBezTo>
                  <a:cubicBezTo>
                    <a:pt x="253643" y="265979"/>
                    <a:pt x="257945" y="276632"/>
                    <a:pt x="266033" y="284708"/>
                  </a:cubicBezTo>
                  <a:lnTo>
                    <a:pt x="307158" y="325601"/>
                  </a:lnTo>
                  <a:lnTo>
                    <a:pt x="261559" y="370962"/>
                  </a:lnTo>
                  <a:lnTo>
                    <a:pt x="220605" y="330069"/>
                  </a:lnTo>
                  <a:cubicBezTo>
                    <a:pt x="200300" y="309966"/>
                    <a:pt x="189115" y="283162"/>
                    <a:pt x="189115" y="254467"/>
                  </a:cubicBezTo>
                  <a:cubicBezTo>
                    <a:pt x="189115" y="225945"/>
                    <a:pt x="200300" y="199141"/>
                    <a:pt x="220605" y="178866"/>
                  </a:cubicBezTo>
                  <a:lnTo>
                    <a:pt x="368417" y="31272"/>
                  </a:lnTo>
                  <a:cubicBezTo>
                    <a:pt x="388550" y="11169"/>
                    <a:pt x="415565" y="0"/>
                    <a:pt x="444130" y="0"/>
                  </a:cubicBezTo>
                  <a:close/>
                </a:path>
              </a:pathLst>
            </a:custGeom>
            <a:solidFill>
              <a:schemeClr val="bg1"/>
            </a:solidFill>
            <a:ln>
              <a:noFill/>
            </a:ln>
          </p:spPr>
          <p:txBody>
            <a:bodyPr/>
            <a:lstStyle/>
            <a:p>
              <a:endParaRPr lang="zh-CN" altLang="en-US">
                <a:cs typeface="+mn-ea"/>
                <a:sym typeface="+mn-lt"/>
              </a:endParaRPr>
            </a:p>
          </p:txBody>
        </p:sp>
      </p:grpSp>
      <p:grpSp>
        <p:nvGrpSpPr>
          <p:cNvPr id="3" name="组合 2">
            <a:extLst>
              <a:ext uri="{FF2B5EF4-FFF2-40B4-BE49-F238E27FC236}">
                <a16:creationId xmlns:a16="http://schemas.microsoft.com/office/drawing/2014/main" id="{A2F43E69-EDCD-47EB-95E1-E1B25E45968C}"/>
              </a:ext>
            </a:extLst>
          </p:cNvPr>
          <p:cNvGrpSpPr/>
          <p:nvPr/>
        </p:nvGrpSpPr>
        <p:grpSpPr>
          <a:xfrm>
            <a:off x="1068571" y="2365743"/>
            <a:ext cx="478466" cy="478466"/>
            <a:chOff x="1068571" y="2365743"/>
            <a:chExt cx="478466" cy="478466"/>
          </a:xfrm>
        </p:grpSpPr>
        <p:sp>
          <p:nvSpPr>
            <p:cNvPr id="5" name="椭圆 4">
              <a:extLst>
                <a:ext uri="{FF2B5EF4-FFF2-40B4-BE49-F238E27FC236}">
                  <a16:creationId xmlns:a16="http://schemas.microsoft.com/office/drawing/2014/main" id="{9D501E02-9591-4EA3-8643-9E0042A6CB7F}"/>
                </a:ext>
              </a:extLst>
            </p:cNvPr>
            <p:cNvSpPr/>
            <p:nvPr/>
          </p:nvSpPr>
          <p:spPr>
            <a:xfrm>
              <a:off x="1068571" y="2365743"/>
              <a:ext cx="478466" cy="4784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global-networking_81783">
              <a:extLst>
                <a:ext uri="{FF2B5EF4-FFF2-40B4-BE49-F238E27FC236}">
                  <a16:creationId xmlns:a16="http://schemas.microsoft.com/office/drawing/2014/main" id="{E30EA343-84D4-4576-8A88-7BA3C2DE2759}"/>
                </a:ext>
              </a:extLst>
            </p:cNvPr>
            <p:cNvSpPr>
              <a:spLocks noChangeAspect="1"/>
            </p:cNvSpPr>
            <p:nvPr/>
          </p:nvSpPr>
          <p:spPr bwMode="auto">
            <a:xfrm>
              <a:off x="1155382" y="2453233"/>
              <a:ext cx="304843" cy="303485"/>
            </a:xfrm>
            <a:custGeom>
              <a:avLst/>
              <a:gdLst>
                <a:gd name="T0" fmla="*/ 2733 w 3733"/>
                <a:gd name="T1" fmla="*/ 1750 h 3722"/>
                <a:gd name="T2" fmla="*/ 3102 w 3733"/>
                <a:gd name="T3" fmla="*/ 1088 h 3722"/>
                <a:gd name="T4" fmla="*/ 3733 w 3733"/>
                <a:gd name="T5" fmla="*/ 1862 h 3722"/>
                <a:gd name="T6" fmla="*/ 2813 w 3733"/>
                <a:gd name="T7" fmla="*/ 253 h 3722"/>
                <a:gd name="T8" fmla="*/ 2505 w 3733"/>
                <a:gd name="T9" fmla="*/ 997 h 3722"/>
                <a:gd name="T10" fmla="*/ 1993 w 3733"/>
                <a:gd name="T11" fmla="*/ 937 h 3722"/>
                <a:gd name="T12" fmla="*/ 1711 w 3733"/>
                <a:gd name="T13" fmla="*/ 524 h 3722"/>
                <a:gd name="T14" fmla="*/ 2025 w 3733"/>
                <a:gd name="T15" fmla="*/ 2 h 3722"/>
                <a:gd name="T16" fmla="*/ 1529 w 3733"/>
                <a:gd name="T17" fmla="*/ 246 h 3722"/>
                <a:gd name="T18" fmla="*/ 1249 w 3733"/>
                <a:gd name="T19" fmla="*/ 265 h 3722"/>
                <a:gd name="T20" fmla="*/ 1741 w 3733"/>
                <a:gd name="T21" fmla="*/ 0 h 3722"/>
                <a:gd name="T22" fmla="*/ 1407 w 3733"/>
                <a:gd name="T23" fmla="*/ 827 h 3722"/>
                <a:gd name="T24" fmla="*/ 1932 w 3733"/>
                <a:gd name="T25" fmla="*/ 1157 h 3722"/>
                <a:gd name="T26" fmla="*/ 1389 w 3733"/>
                <a:gd name="T27" fmla="*/ 826 h 3722"/>
                <a:gd name="T28" fmla="*/ 730 w 3733"/>
                <a:gd name="T29" fmla="*/ 2053 h 3722"/>
                <a:gd name="T30" fmla="*/ 593 w 3733"/>
                <a:gd name="T31" fmla="*/ 1965 h 3722"/>
                <a:gd name="T32" fmla="*/ 730 w 3733"/>
                <a:gd name="T33" fmla="*/ 2053 h 3722"/>
                <a:gd name="T34" fmla="*/ 825 w 3733"/>
                <a:gd name="T35" fmla="*/ 2828 h 3722"/>
                <a:gd name="T36" fmla="*/ 749 w 3733"/>
                <a:gd name="T37" fmla="*/ 3356 h 3722"/>
                <a:gd name="T38" fmla="*/ 996 w 3733"/>
                <a:gd name="T39" fmla="*/ 2728 h 3722"/>
                <a:gd name="T40" fmla="*/ 889 w 3733"/>
                <a:gd name="T41" fmla="*/ 2253 h 3722"/>
                <a:gd name="T42" fmla="*/ 1018 w 3733"/>
                <a:gd name="T43" fmla="*/ 1741 h 3722"/>
                <a:gd name="T44" fmla="*/ 2086 w 3733"/>
                <a:gd name="T45" fmla="*/ 1315 h 3722"/>
                <a:gd name="T46" fmla="*/ 1833 w 3733"/>
                <a:gd name="T47" fmla="*/ 3671 h 3722"/>
                <a:gd name="T48" fmla="*/ 2301 w 3733"/>
                <a:gd name="T49" fmla="*/ 1253 h 3722"/>
                <a:gd name="T50" fmla="*/ 2643 w 3733"/>
                <a:gd name="T51" fmla="*/ 1274 h 3722"/>
                <a:gd name="T52" fmla="*/ 2301 w 3733"/>
                <a:gd name="T53" fmla="*/ 1253 h 3722"/>
                <a:gd name="T54" fmla="*/ 3082 w 3733"/>
                <a:gd name="T55" fmla="*/ 891 h 3722"/>
                <a:gd name="T56" fmla="*/ 2998 w 3733"/>
                <a:gd name="T57" fmla="*/ 378 h 3722"/>
                <a:gd name="T58" fmla="*/ 919 w 3733"/>
                <a:gd name="T59" fmla="*/ 254 h 3722"/>
                <a:gd name="T60" fmla="*/ 1104 w 3733"/>
                <a:gd name="T61" fmla="*/ 524 h 3722"/>
                <a:gd name="T62" fmla="*/ 853 w 3733"/>
                <a:gd name="T63" fmla="*/ 1601 h 3722"/>
                <a:gd name="T64" fmla="*/ 298 w 3733"/>
                <a:gd name="T65" fmla="*/ 851 h 3722"/>
                <a:gd name="T66" fmla="*/ 142 w 3733"/>
                <a:gd name="T67" fmla="*/ 1148 h 3722"/>
                <a:gd name="T68" fmla="*/ 14 w 3733"/>
                <a:gd name="T69" fmla="*/ 2089 h 3722"/>
                <a:gd name="T70" fmla="*/ 142 w 3733"/>
                <a:gd name="T71" fmla="*/ 1148 h 3722"/>
                <a:gd name="T72" fmla="*/ 420 w 3733"/>
                <a:gd name="T73" fmla="*/ 2065 h 3722"/>
                <a:gd name="T74" fmla="*/ 463 w 3733"/>
                <a:gd name="T75" fmla="*/ 2531 h 3722"/>
                <a:gd name="T76" fmla="*/ 559 w 3733"/>
                <a:gd name="T77" fmla="*/ 3193 h 3722"/>
                <a:gd name="T78" fmla="*/ 2028 w 3733"/>
                <a:gd name="T79" fmla="*/ 3722 h 3722"/>
                <a:gd name="T80" fmla="*/ 3321 w 3733"/>
                <a:gd name="T81" fmla="*/ 3031 h 3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3" h="3722">
                  <a:moveTo>
                    <a:pt x="3452" y="2846"/>
                  </a:moveTo>
                  <a:cubicBezTo>
                    <a:pt x="3259" y="2456"/>
                    <a:pt x="3002" y="2083"/>
                    <a:pt x="2733" y="1750"/>
                  </a:cubicBezTo>
                  <a:cubicBezTo>
                    <a:pt x="2772" y="1599"/>
                    <a:pt x="2806" y="1455"/>
                    <a:pt x="2835" y="1321"/>
                  </a:cubicBezTo>
                  <a:cubicBezTo>
                    <a:pt x="2966" y="1309"/>
                    <a:pt x="3073" y="1213"/>
                    <a:pt x="3102" y="1088"/>
                  </a:cubicBezTo>
                  <a:cubicBezTo>
                    <a:pt x="3248" y="1069"/>
                    <a:pt x="3396" y="1055"/>
                    <a:pt x="3546" y="1048"/>
                  </a:cubicBezTo>
                  <a:cubicBezTo>
                    <a:pt x="3666" y="1294"/>
                    <a:pt x="3733" y="1570"/>
                    <a:pt x="3733" y="1862"/>
                  </a:cubicBezTo>
                  <a:cubicBezTo>
                    <a:pt x="3733" y="2223"/>
                    <a:pt x="3630" y="2560"/>
                    <a:pt x="3452" y="2846"/>
                  </a:cubicBezTo>
                  <a:close/>
                  <a:moveTo>
                    <a:pt x="2813" y="253"/>
                  </a:moveTo>
                  <a:cubicBezTo>
                    <a:pt x="2804" y="335"/>
                    <a:pt x="2785" y="498"/>
                    <a:pt x="2749" y="721"/>
                  </a:cubicBezTo>
                  <a:cubicBezTo>
                    <a:pt x="2616" y="747"/>
                    <a:pt x="2515" y="860"/>
                    <a:pt x="2505" y="997"/>
                  </a:cubicBezTo>
                  <a:cubicBezTo>
                    <a:pt x="2382" y="1025"/>
                    <a:pt x="2262" y="1057"/>
                    <a:pt x="2146" y="1091"/>
                  </a:cubicBezTo>
                  <a:cubicBezTo>
                    <a:pt x="2094" y="1037"/>
                    <a:pt x="2042" y="985"/>
                    <a:pt x="1993" y="937"/>
                  </a:cubicBezTo>
                  <a:cubicBezTo>
                    <a:pt x="1886" y="832"/>
                    <a:pt x="1783" y="734"/>
                    <a:pt x="1685" y="645"/>
                  </a:cubicBezTo>
                  <a:cubicBezTo>
                    <a:pt x="1701" y="608"/>
                    <a:pt x="1711" y="567"/>
                    <a:pt x="1711" y="524"/>
                  </a:cubicBezTo>
                  <a:cubicBezTo>
                    <a:pt x="1711" y="472"/>
                    <a:pt x="1698" y="424"/>
                    <a:pt x="1675" y="381"/>
                  </a:cubicBezTo>
                  <a:cubicBezTo>
                    <a:pt x="1779" y="245"/>
                    <a:pt x="1895" y="117"/>
                    <a:pt x="2025" y="2"/>
                  </a:cubicBezTo>
                  <a:cubicBezTo>
                    <a:pt x="2310" y="26"/>
                    <a:pt x="2578" y="115"/>
                    <a:pt x="2813" y="253"/>
                  </a:cubicBezTo>
                  <a:close/>
                  <a:moveTo>
                    <a:pt x="1529" y="246"/>
                  </a:moveTo>
                  <a:cubicBezTo>
                    <a:pt x="1492" y="230"/>
                    <a:pt x="1451" y="220"/>
                    <a:pt x="1407" y="220"/>
                  </a:cubicBezTo>
                  <a:cubicBezTo>
                    <a:pt x="1349" y="220"/>
                    <a:pt x="1295" y="237"/>
                    <a:pt x="1249" y="265"/>
                  </a:cubicBezTo>
                  <a:cubicBezTo>
                    <a:pt x="1197" y="222"/>
                    <a:pt x="1151" y="185"/>
                    <a:pt x="1112" y="155"/>
                  </a:cubicBezTo>
                  <a:cubicBezTo>
                    <a:pt x="1307" y="68"/>
                    <a:pt x="1519" y="15"/>
                    <a:pt x="1741" y="0"/>
                  </a:cubicBezTo>
                  <a:cubicBezTo>
                    <a:pt x="1666" y="78"/>
                    <a:pt x="1595" y="161"/>
                    <a:pt x="1529" y="246"/>
                  </a:cubicBezTo>
                  <a:close/>
                  <a:moveTo>
                    <a:pt x="1407" y="827"/>
                  </a:moveTo>
                  <a:cubicBezTo>
                    <a:pt x="1459" y="827"/>
                    <a:pt x="1507" y="814"/>
                    <a:pt x="1550" y="791"/>
                  </a:cubicBezTo>
                  <a:cubicBezTo>
                    <a:pt x="1670" y="901"/>
                    <a:pt x="1799" y="1023"/>
                    <a:pt x="1932" y="1157"/>
                  </a:cubicBezTo>
                  <a:cubicBezTo>
                    <a:pt x="1620" y="1258"/>
                    <a:pt x="1340" y="1373"/>
                    <a:pt x="1102" y="1482"/>
                  </a:cubicBezTo>
                  <a:cubicBezTo>
                    <a:pt x="1178" y="1265"/>
                    <a:pt x="1273" y="1042"/>
                    <a:pt x="1389" y="826"/>
                  </a:cubicBezTo>
                  <a:cubicBezTo>
                    <a:pt x="1395" y="826"/>
                    <a:pt x="1401" y="827"/>
                    <a:pt x="1407" y="827"/>
                  </a:cubicBezTo>
                  <a:close/>
                  <a:moveTo>
                    <a:pt x="730" y="2053"/>
                  </a:moveTo>
                  <a:cubicBezTo>
                    <a:pt x="719" y="2103"/>
                    <a:pt x="708" y="2152"/>
                    <a:pt x="698" y="2200"/>
                  </a:cubicBezTo>
                  <a:cubicBezTo>
                    <a:pt x="659" y="2119"/>
                    <a:pt x="624" y="2040"/>
                    <a:pt x="593" y="1965"/>
                  </a:cubicBezTo>
                  <a:cubicBezTo>
                    <a:pt x="651" y="1932"/>
                    <a:pt x="712" y="1898"/>
                    <a:pt x="778" y="1863"/>
                  </a:cubicBezTo>
                  <a:cubicBezTo>
                    <a:pt x="760" y="1928"/>
                    <a:pt x="745" y="1992"/>
                    <a:pt x="730" y="2053"/>
                  </a:cubicBezTo>
                  <a:close/>
                  <a:moveTo>
                    <a:pt x="794" y="2833"/>
                  </a:moveTo>
                  <a:cubicBezTo>
                    <a:pt x="804" y="2832"/>
                    <a:pt x="815" y="2830"/>
                    <a:pt x="825" y="2828"/>
                  </a:cubicBezTo>
                  <a:cubicBezTo>
                    <a:pt x="1016" y="3120"/>
                    <a:pt x="1260" y="3421"/>
                    <a:pt x="1571" y="3705"/>
                  </a:cubicBezTo>
                  <a:cubicBezTo>
                    <a:pt x="1266" y="3656"/>
                    <a:pt x="986" y="3534"/>
                    <a:pt x="749" y="3356"/>
                  </a:cubicBezTo>
                  <a:cubicBezTo>
                    <a:pt x="752" y="3271"/>
                    <a:pt x="763" y="3083"/>
                    <a:pt x="794" y="2833"/>
                  </a:cubicBezTo>
                  <a:close/>
                  <a:moveTo>
                    <a:pt x="996" y="2728"/>
                  </a:moveTo>
                  <a:cubicBezTo>
                    <a:pt x="1042" y="2675"/>
                    <a:pt x="1069" y="2606"/>
                    <a:pt x="1069" y="2531"/>
                  </a:cubicBezTo>
                  <a:cubicBezTo>
                    <a:pt x="1069" y="2407"/>
                    <a:pt x="995" y="2301"/>
                    <a:pt x="889" y="2253"/>
                  </a:cubicBezTo>
                  <a:cubicBezTo>
                    <a:pt x="900" y="2201"/>
                    <a:pt x="912" y="2148"/>
                    <a:pt x="924" y="2093"/>
                  </a:cubicBezTo>
                  <a:cubicBezTo>
                    <a:pt x="950" y="1982"/>
                    <a:pt x="981" y="1864"/>
                    <a:pt x="1018" y="1741"/>
                  </a:cubicBezTo>
                  <a:cubicBezTo>
                    <a:pt x="1032" y="1734"/>
                    <a:pt x="1047" y="1727"/>
                    <a:pt x="1062" y="1719"/>
                  </a:cubicBezTo>
                  <a:cubicBezTo>
                    <a:pt x="1340" y="1586"/>
                    <a:pt x="1689" y="1438"/>
                    <a:pt x="2086" y="1315"/>
                  </a:cubicBezTo>
                  <a:cubicBezTo>
                    <a:pt x="2230" y="1466"/>
                    <a:pt x="2375" y="1627"/>
                    <a:pt x="2516" y="1798"/>
                  </a:cubicBezTo>
                  <a:cubicBezTo>
                    <a:pt x="2368" y="2355"/>
                    <a:pt x="2150" y="3007"/>
                    <a:pt x="1833" y="3671"/>
                  </a:cubicBezTo>
                  <a:cubicBezTo>
                    <a:pt x="1476" y="3371"/>
                    <a:pt x="1203" y="3043"/>
                    <a:pt x="996" y="2728"/>
                  </a:cubicBezTo>
                  <a:close/>
                  <a:moveTo>
                    <a:pt x="2301" y="1253"/>
                  </a:moveTo>
                  <a:cubicBezTo>
                    <a:pt x="2384" y="1230"/>
                    <a:pt x="2469" y="1208"/>
                    <a:pt x="2555" y="1188"/>
                  </a:cubicBezTo>
                  <a:cubicBezTo>
                    <a:pt x="2579" y="1222"/>
                    <a:pt x="2608" y="1251"/>
                    <a:pt x="2643" y="1274"/>
                  </a:cubicBezTo>
                  <a:cubicBezTo>
                    <a:pt x="2623" y="1365"/>
                    <a:pt x="2601" y="1462"/>
                    <a:pt x="2577" y="1562"/>
                  </a:cubicBezTo>
                  <a:cubicBezTo>
                    <a:pt x="2484" y="1453"/>
                    <a:pt x="2391" y="1350"/>
                    <a:pt x="2301" y="1253"/>
                  </a:cubicBezTo>
                  <a:close/>
                  <a:moveTo>
                    <a:pt x="3438" y="856"/>
                  </a:moveTo>
                  <a:cubicBezTo>
                    <a:pt x="3318" y="864"/>
                    <a:pt x="3199" y="876"/>
                    <a:pt x="3082" y="891"/>
                  </a:cubicBezTo>
                  <a:cubicBezTo>
                    <a:pt x="3053" y="830"/>
                    <a:pt x="3005" y="779"/>
                    <a:pt x="2944" y="749"/>
                  </a:cubicBezTo>
                  <a:cubicBezTo>
                    <a:pt x="2970" y="595"/>
                    <a:pt x="2987" y="469"/>
                    <a:pt x="2998" y="378"/>
                  </a:cubicBezTo>
                  <a:cubicBezTo>
                    <a:pt x="3171" y="510"/>
                    <a:pt x="3320" y="672"/>
                    <a:pt x="3438" y="856"/>
                  </a:cubicBezTo>
                  <a:close/>
                  <a:moveTo>
                    <a:pt x="919" y="254"/>
                  </a:moveTo>
                  <a:cubicBezTo>
                    <a:pt x="963" y="289"/>
                    <a:pt x="1033" y="344"/>
                    <a:pt x="1123" y="419"/>
                  </a:cubicBezTo>
                  <a:cubicBezTo>
                    <a:pt x="1111" y="451"/>
                    <a:pt x="1104" y="487"/>
                    <a:pt x="1104" y="524"/>
                  </a:cubicBezTo>
                  <a:cubicBezTo>
                    <a:pt x="1104" y="613"/>
                    <a:pt x="1143" y="694"/>
                    <a:pt x="1206" y="750"/>
                  </a:cubicBezTo>
                  <a:cubicBezTo>
                    <a:pt x="1055" y="1032"/>
                    <a:pt x="940" y="1325"/>
                    <a:pt x="853" y="1601"/>
                  </a:cubicBezTo>
                  <a:cubicBezTo>
                    <a:pt x="733" y="1662"/>
                    <a:pt x="621" y="1721"/>
                    <a:pt x="521" y="1778"/>
                  </a:cubicBezTo>
                  <a:cubicBezTo>
                    <a:pt x="355" y="1317"/>
                    <a:pt x="309" y="957"/>
                    <a:pt x="298" y="851"/>
                  </a:cubicBezTo>
                  <a:cubicBezTo>
                    <a:pt x="456" y="607"/>
                    <a:pt x="669" y="402"/>
                    <a:pt x="919" y="254"/>
                  </a:cubicBezTo>
                  <a:close/>
                  <a:moveTo>
                    <a:pt x="142" y="1148"/>
                  </a:moveTo>
                  <a:cubicBezTo>
                    <a:pt x="177" y="1332"/>
                    <a:pt x="239" y="1586"/>
                    <a:pt x="347" y="1878"/>
                  </a:cubicBezTo>
                  <a:cubicBezTo>
                    <a:pt x="205" y="1963"/>
                    <a:pt x="93" y="2036"/>
                    <a:pt x="14" y="2089"/>
                  </a:cubicBezTo>
                  <a:cubicBezTo>
                    <a:pt x="5" y="2015"/>
                    <a:pt x="0" y="1939"/>
                    <a:pt x="0" y="1862"/>
                  </a:cubicBezTo>
                  <a:cubicBezTo>
                    <a:pt x="0" y="1609"/>
                    <a:pt x="51" y="1368"/>
                    <a:pt x="142" y="1148"/>
                  </a:cubicBezTo>
                  <a:close/>
                  <a:moveTo>
                    <a:pt x="53" y="2303"/>
                  </a:moveTo>
                  <a:cubicBezTo>
                    <a:pt x="118" y="2257"/>
                    <a:pt x="244" y="2171"/>
                    <a:pt x="420" y="2065"/>
                  </a:cubicBezTo>
                  <a:cubicBezTo>
                    <a:pt x="455" y="2150"/>
                    <a:pt x="495" y="2238"/>
                    <a:pt x="540" y="2329"/>
                  </a:cubicBezTo>
                  <a:cubicBezTo>
                    <a:pt x="492" y="2382"/>
                    <a:pt x="463" y="2453"/>
                    <a:pt x="463" y="2531"/>
                  </a:cubicBezTo>
                  <a:cubicBezTo>
                    <a:pt x="463" y="2636"/>
                    <a:pt x="517" y="2730"/>
                    <a:pt x="600" y="2784"/>
                  </a:cubicBezTo>
                  <a:cubicBezTo>
                    <a:pt x="579" y="2949"/>
                    <a:pt x="567" y="3088"/>
                    <a:pt x="559" y="3193"/>
                  </a:cubicBezTo>
                  <a:cubicBezTo>
                    <a:pt x="315" y="2953"/>
                    <a:pt x="136" y="2646"/>
                    <a:pt x="53" y="2303"/>
                  </a:cubicBezTo>
                  <a:close/>
                  <a:moveTo>
                    <a:pt x="2028" y="3722"/>
                  </a:moveTo>
                  <a:cubicBezTo>
                    <a:pt x="2316" y="3112"/>
                    <a:pt x="2523" y="2514"/>
                    <a:pt x="2669" y="1988"/>
                  </a:cubicBezTo>
                  <a:cubicBezTo>
                    <a:pt x="2923" y="2314"/>
                    <a:pt x="3153" y="2667"/>
                    <a:pt x="3321" y="3031"/>
                  </a:cubicBezTo>
                  <a:cubicBezTo>
                    <a:pt x="3010" y="3417"/>
                    <a:pt x="2549" y="3677"/>
                    <a:pt x="2028" y="3722"/>
                  </a:cubicBezTo>
                  <a:close/>
                </a:path>
              </a:pathLst>
            </a:custGeom>
            <a:solidFill>
              <a:schemeClr val="bg1"/>
            </a:solidFill>
            <a:ln>
              <a:noFill/>
            </a:ln>
          </p:spPr>
          <p:txBody>
            <a:bodyPr/>
            <a:lstStyle/>
            <a:p>
              <a:endParaRPr lang="zh-CN" altLang="en-US">
                <a:cs typeface="+mn-ea"/>
                <a:sym typeface="+mn-lt"/>
              </a:endParaRPr>
            </a:p>
          </p:txBody>
        </p:sp>
      </p:grpSp>
      <p:grpSp>
        <p:nvGrpSpPr>
          <p:cNvPr id="18" name="组合 17">
            <a:extLst>
              <a:ext uri="{FF2B5EF4-FFF2-40B4-BE49-F238E27FC236}">
                <a16:creationId xmlns:a16="http://schemas.microsoft.com/office/drawing/2014/main" id="{B87A7930-0B3F-497D-9581-BEB7A40C0483}"/>
              </a:ext>
            </a:extLst>
          </p:cNvPr>
          <p:cNvGrpSpPr/>
          <p:nvPr/>
        </p:nvGrpSpPr>
        <p:grpSpPr>
          <a:xfrm>
            <a:off x="1068571" y="4720856"/>
            <a:ext cx="478466" cy="478466"/>
            <a:chOff x="1068571" y="4720856"/>
            <a:chExt cx="478466" cy="478466"/>
          </a:xfrm>
        </p:grpSpPr>
        <p:sp>
          <p:nvSpPr>
            <p:cNvPr id="7" name="椭圆 6">
              <a:extLst>
                <a:ext uri="{FF2B5EF4-FFF2-40B4-BE49-F238E27FC236}">
                  <a16:creationId xmlns:a16="http://schemas.microsoft.com/office/drawing/2014/main" id="{23B58439-42F9-4851-ADC7-8D565D7E9D47}"/>
                </a:ext>
              </a:extLst>
            </p:cNvPr>
            <p:cNvSpPr/>
            <p:nvPr/>
          </p:nvSpPr>
          <p:spPr>
            <a:xfrm>
              <a:off x="1068571" y="4720856"/>
              <a:ext cx="478466" cy="4784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bar-chart_163061">
              <a:extLst>
                <a:ext uri="{FF2B5EF4-FFF2-40B4-BE49-F238E27FC236}">
                  <a16:creationId xmlns:a16="http://schemas.microsoft.com/office/drawing/2014/main" id="{AC07F961-5608-4C0C-A59D-7A57D3B199E8}"/>
                </a:ext>
              </a:extLst>
            </p:cNvPr>
            <p:cNvSpPr>
              <a:spLocks noChangeAspect="1"/>
            </p:cNvSpPr>
            <p:nvPr/>
          </p:nvSpPr>
          <p:spPr bwMode="auto">
            <a:xfrm>
              <a:off x="1155381" y="4807892"/>
              <a:ext cx="304843" cy="304393"/>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42477010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par>
                          <p:cTn id="58" fill="hold">
                            <p:stCondLst>
                              <p:cond delay="4500"/>
                            </p:stCondLst>
                            <p:childTnLst>
                              <p:par>
                                <p:cTn id="59" presetID="31"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1000" fill="hold"/>
                                        <p:tgtEl>
                                          <p:spTgt spid="4"/>
                                        </p:tgtEl>
                                        <p:attrNameLst>
                                          <p:attrName>ppt_w</p:attrName>
                                        </p:attrNameLst>
                                      </p:cBhvr>
                                      <p:tavLst>
                                        <p:tav tm="0">
                                          <p:val>
                                            <p:fltVal val="0"/>
                                          </p:val>
                                        </p:tav>
                                        <p:tav tm="100000">
                                          <p:val>
                                            <p:strVal val="#ppt_w"/>
                                          </p:val>
                                        </p:tav>
                                      </p:tavLst>
                                    </p:anim>
                                    <p:anim calcmode="lin" valueType="num">
                                      <p:cBhvr>
                                        <p:cTn id="62" dur="1000" fill="hold"/>
                                        <p:tgtEl>
                                          <p:spTgt spid="4"/>
                                        </p:tgtEl>
                                        <p:attrNameLst>
                                          <p:attrName>ppt_h</p:attrName>
                                        </p:attrNameLst>
                                      </p:cBhvr>
                                      <p:tavLst>
                                        <p:tav tm="0">
                                          <p:val>
                                            <p:fltVal val="0"/>
                                          </p:val>
                                        </p:tav>
                                        <p:tav tm="100000">
                                          <p:val>
                                            <p:strVal val="#ppt_h"/>
                                          </p:val>
                                        </p:tav>
                                      </p:tavLst>
                                    </p:anim>
                                    <p:anim calcmode="lin" valueType="num">
                                      <p:cBhvr>
                                        <p:cTn id="63" dur="1000" fill="hold"/>
                                        <p:tgtEl>
                                          <p:spTgt spid="4"/>
                                        </p:tgtEl>
                                        <p:attrNameLst>
                                          <p:attrName>style.rotation</p:attrName>
                                        </p:attrNameLst>
                                      </p:cBhvr>
                                      <p:tavLst>
                                        <p:tav tm="0">
                                          <p:val>
                                            <p:fltVal val="90"/>
                                          </p:val>
                                        </p:tav>
                                        <p:tav tm="100000">
                                          <p:val>
                                            <p:fltVal val="0"/>
                                          </p:val>
                                        </p:tav>
                                      </p:tavLst>
                                    </p:anim>
                                    <p:animEffect transition="in" filter="fade">
                                      <p:cBhvr>
                                        <p:cTn id="6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05CD56-D61D-47D3-AD0C-A348ADA46418}"/>
              </a:ext>
            </a:extLst>
          </p:cNvPr>
          <p:cNvSpPr txBox="1"/>
          <p:nvPr/>
        </p:nvSpPr>
        <p:spPr>
          <a:xfrm>
            <a:off x="4651743" y="180754"/>
            <a:ext cx="2888513"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工作完成情况</a:t>
            </a:r>
          </a:p>
        </p:txBody>
      </p:sp>
      <p:pic>
        <p:nvPicPr>
          <p:cNvPr id="5" name="图片 4">
            <a:extLst>
              <a:ext uri="{FF2B5EF4-FFF2-40B4-BE49-F238E27FC236}">
                <a16:creationId xmlns:a16="http://schemas.microsoft.com/office/drawing/2014/main" id="{599F1C21-8CDD-4F44-AAC8-E0D248A3423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1328" y="1861381"/>
            <a:ext cx="5660101" cy="3997157"/>
          </a:xfrm>
          <a:prstGeom prst="rect">
            <a:avLst/>
          </a:prstGeom>
        </p:spPr>
      </p:pic>
      <p:grpSp>
        <p:nvGrpSpPr>
          <p:cNvPr id="6" name="e7343314-b248-45f3-8af4-1f3bcc0368f4" descr="BQcAAB+LCAAAAAAABACtlE1v2zAMhv+L1t2ywvbixsnNbZCih64BEuwy5KDajMPBH4EkAzWK/PfRqlzLiZJu6OCLTfGVH76k9MquMGUz5rMRu1LNHuh9VXCh5sgzwYvHKoWc1pai2oNQCJLNfr0aUWCJfvK8BpPVUPwRSyzqQofZzLv2KMRfrJDv6eAcEix4PscMFe1NkQe5BJFAqUyiEjWMmPkIo1Z0L6p6Tz/12GHUwXy3YO6qvBIWjBF3qWMr9Wm7xQTWOyhAq2hpjaWKy3S142mHfisw26kSpDSBp+ffkChLNgtJqLfU6bXc0eZfFotxMLmJY+J0Qod/D33zKehv3rUfurADN/Y8ap9z2BN7WpTAMjvlZt5X5lZHlvq2qnLg5an8resu+dSSPySVQ8uGP95QZVimRGkPr+8de2+S+mlvtPsCtnq8yIslpyMBCoTUK4PG9Uudo2wNL4q+4qSdZuqZBGV87hrzHmz7ZbdwsECRPfyg7Vt+dldLVRVmb12xft8cTk/pO/qmt8+3j/q94CkSnF06HUfRDIfxyIYVkO3phayQHZwmBudN7EhcPi4wb++guMxycFqiXdChCzYEbzPU12Hj2gYNrjWU+Iw5qubidETnC9NYclCWA/6DFkZDQvuua5U929Fp7Akn/96S/0IeDMnHR4f3oqvTz7J9NBLTFm5z+AM5FofPBQcAAA==">
            <a:extLst>
              <a:ext uri="{FF2B5EF4-FFF2-40B4-BE49-F238E27FC236}">
                <a16:creationId xmlns:a16="http://schemas.microsoft.com/office/drawing/2014/main" id="{C7D5D188-58E5-4618-ACC1-81CC9D18EAE6}"/>
              </a:ext>
            </a:extLst>
          </p:cNvPr>
          <p:cNvGrpSpPr>
            <a:grpSpLocks noChangeAspect="1"/>
          </p:cNvGrpSpPr>
          <p:nvPr/>
        </p:nvGrpSpPr>
        <p:grpSpPr>
          <a:xfrm>
            <a:off x="6804837" y="1988069"/>
            <a:ext cx="4061637" cy="662890"/>
            <a:chOff x="2465785" y="1008464"/>
            <a:chExt cx="7014019" cy="1144742"/>
          </a:xfrm>
        </p:grpSpPr>
        <p:sp>
          <p:nvSpPr>
            <p:cNvPr id="7" name="ValueText">
              <a:extLst>
                <a:ext uri="{FF2B5EF4-FFF2-40B4-BE49-F238E27FC236}">
                  <a16:creationId xmlns:a16="http://schemas.microsoft.com/office/drawing/2014/main" id="{7EDA68D6-9B53-43AE-AB7C-201C42EB0A43}"/>
                </a:ext>
              </a:extLst>
            </p:cNvPr>
            <p:cNvSpPr txBox="1"/>
            <p:nvPr/>
          </p:nvSpPr>
          <p:spPr>
            <a:xfrm>
              <a:off x="8467139" y="1073647"/>
              <a:ext cx="1012665" cy="759499"/>
            </a:xfrm>
            <a:prstGeom prst="rect">
              <a:avLst/>
            </a:prstGeom>
            <a:noFill/>
          </p:spPr>
          <p:txBody>
            <a:bodyPr wrap="none" anchor="ctr" anchorCtr="1">
              <a:prstTxWarp prst="textPlain">
                <a:avLst/>
              </a:prstTxWarp>
              <a:normAutofit fontScale="40000" lnSpcReduction="20000"/>
            </a:bodyPr>
            <a:lstStyle/>
            <a:p>
              <a:pPr algn="ctr"/>
              <a:r>
                <a:rPr lang="en-US" altLang="zh-CN" sz="6000" dirty="0">
                  <a:solidFill>
                    <a:srgbClr val="7788DA"/>
                  </a:solidFill>
                  <a:cs typeface="+mn-ea"/>
                  <a:sym typeface="+mn-lt"/>
                </a:rPr>
                <a:t>58%</a:t>
              </a:r>
            </a:p>
          </p:txBody>
        </p:sp>
        <p:cxnSp>
          <p:nvCxnSpPr>
            <p:cNvPr id="9" name="LineShape">
              <a:extLst>
                <a:ext uri="{FF2B5EF4-FFF2-40B4-BE49-F238E27FC236}">
                  <a16:creationId xmlns:a16="http://schemas.microsoft.com/office/drawing/2014/main" id="{F76E7BA4-6D7F-40CC-A759-96E4CB4AF695}"/>
                </a:ext>
              </a:extLst>
            </p:cNvPr>
            <p:cNvCxnSpPr>
              <a:cxnSpLocks/>
            </p:cNvCxnSpPr>
            <p:nvPr/>
          </p:nvCxnSpPr>
          <p:spPr>
            <a:xfrm flipH="1">
              <a:off x="2558894" y="2153206"/>
              <a:ext cx="5510254" cy="0"/>
            </a:xfrm>
            <a:prstGeom prst="straightConnector1">
              <a:avLst/>
            </a:prstGeom>
            <a:noFill/>
            <a:ln w="3175" cap="flat" cmpd="sng">
              <a:solidFill>
                <a:schemeClr val="bg1">
                  <a:lumMod val="75000"/>
                </a:schemeClr>
              </a:solidFill>
              <a:prstDash val="solid"/>
              <a:miter/>
              <a:headEnd type="none" w="med" len="med"/>
              <a:tailEnd type="none" w="med" len="med"/>
            </a:ln>
          </p:spPr>
        </p:cxnSp>
        <p:sp>
          <p:nvSpPr>
            <p:cNvPr id="10" name="ValueShape">
              <a:extLst>
                <a:ext uri="{FF2B5EF4-FFF2-40B4-BE49-F238E27FC236}">
                  <a16:creationId xmlns:a16="http://schemas.microsoft.com/office/drawing/2014/main" id="{D5E57145-5B96-44AB-9BB4-BD450A28BBDC}"/>
                </a:ext>
              </a:extLst>
            </p:cNvPr>
            <p:cNvSpPr/>
            <p:nvPr/>
          </p:nvSpPr>
          <p:spPr>
            <a:xfrm>
              <a:off x="2465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rgbClr val="7788DA"/>
            </a:solidFill>
            <a:ln>
              <a:noFill/>
            </a:ln>
          </p:spPr>
          <p:txBody>
            <a:bodyPr anchor="ctr"/>
            <a:lstStyle/>
            <a:p>
              <a:pPr algn="ctr"/>
              <a:endParaRPr>
                <a:cs typeface="+mn-ea"/>
                <a:sym typeface="+mn-lt"/>
              </a:endParaRPr>
            </a:p>
          </p:txBody>
        </p:sp>
        <p:sp>
          <p:nvSpPr>
            <p:cNvPr id="11" name="ValueShape">
              <a:extLst>
                <a:ext uri="{FF2B5EF4-FFF2-40B4-BE49-F238E27FC236}">
                  <a16:creationId xmlns:a16="http://schemas.microsoft.com/office/drawing/2014/main" id="{2EBF2E63-DCD9-4563-A10C-B5961670ABF0}"/>
                </a:ext>
              </a:extLst>
            </p:cNvPr>
            <p:cNvSpPr/>
            <p:nvPr/>
          </p:nvSpPr>
          <p:spPr>
            <a:xfrm>
              <a:off x="3037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rgbClr val="7788DA"/>
            </a:solidFill>
            <a:ln>
              <a:noFill/>
            </a:ln>
          </p:spPr>
          <p:txBody>
            <a:bodyPr anchor="ctr"/>
            <a:lstStyle/>
            <a:p>
              <a:pPr algn="ctr"/>
              <a:endParaRPr>
                <a:cs typeface="+mn-ea"/>
                <a:sym typeface="+mn-lt"/>
              </a:endParaRPr>
            </a:p>
          </p:txBody>
        </p:sp>
        <p:sp>
          <p:nvSpPr>
            <p:cNvPr id="12" name="ValueShape">
              <a:extLst>
                <a:ext uri="{FF2B5EF4-FFF2-40B4-BE49-F238E27FC236}">
                  <a16:creationId xmlns:a16="http://schemas.microsoft.com/office/drawing/2014/main" id="{F05D6BAA-BE76-46D7-821A-DF9C67262C76}"/>
                </a:ext>
              </a:extLst>
            </p:cNvPr>
            <p:cNvSpPr/>
            <p:nvPr/>
          </p:nvSpPr>
          <p:spPr>
            <a:xfrm>
              <a:off x="3608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rgbClr val="7788DA"/>
            </a:solidFill>
            <a:ln>
              <a:noFill/>
            </a:ln>
          </p:spPr>
          <p:txBody>
            <a:bodyPr anchor="ctr"/>
            <a:lstStyle/>
            <a:p>
              <a:pPr algn="ctr"/>
              <a:endParaRPr>
                <a:cs typeface="+mn-ea"/>
                <a:sym typeface="+mn-lt"/>
              </a:endParaRPr>
            </a:p>
          </p:txBody>
        </p:sp>
        <p:sp>
          <p:nvSpPr>
            <p:cNvPr id="13" name="ValueShape">
              <a:extLst>
                <a:ext uri="{FF2B5EF4-FFF2-40B4-BE49-F238E27FC236}">
                  <a16:creationId xmlns:a16="http://schemas.microsoft.com/office/drawing/2014/main" id="{B9586777-8F7C-4A9D-9931-ADDC0B5C95D7}"/>
                </a:ext>
              </a:extLst>
            </p:cNvPr>
            <p:cNvSpPr/>
            <p:nvPr/>
          </p:nvSpPr>
          <p:spPr>
            <a:xfrm>
              <a:off x="4180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rgbClr val="7788DA"/>
            </a:solidFill>
            <a:ln>
              <a:noFill/>
            </a:ln>
          </p:spPr>
          <p:txBody>
            <a:bodyPr anchor="ctr"/>
            <a:lstStyle/>
            <a:p>
              <a:pPr algn="ctr"/>
              <a:endParaRPr>
                <a:cs typeface="+mn-ea"/>
                <a:sym typeface="+mn-lt"/>
              </a:endParaRPr>
            </a:p>
          </p:txBody>
        </p:sp>
        <p:sp>
          <p:nvSpPr>
            <p:cNvPr id="14" name="ValueShape">
              <a:extLst>
                <a:ext uri="{FF2B5EF4-FFF2-40B4-BE49-F238E27FC236}">
                  <a16:creationId xmlns:a16="http://schemas.microsoft.com/office/drawing/2014/main" id="{8A097DA1-2ADB-43D4-B2D0-A5907422C4A7}"/>
                </a:ext>
              </a:extLst>
            </p:cNvPr>
            <p:cNvSpPr/>
            <p:nvPr/>
          </p:nvSpPr>
          <p:spPr>
            <a:xfrm>
              <a:off x="4751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rgbClr val="7788DA"/>
            </a:solidFill>
            <a:ln>
              <a:noFill/>
            </a:ln>
          </p:spPr>
          <p:txBody>
            <a:bodyPr anchor="ctr"/>
            <a:lstStyle/>
            <a:p>
              <a:pPr algn="ctr"/>
              <a:endParaRPr>
                <a:cs typeface="+mn-ea"/>
                <a:sym typeface="+mn-lt"/>
              </a:endParaRPr>
            </a:p>
          </p:txBody>
        </p:sp>
        <p:sp>
          <p:nvSpPr>
            <p:cNvPr id="15" name="ValueShape">
              <a:extLst>
                <a:ext uri="{FF2B5EF4-FFF2-40B4-BE49-F238E27FC236}">
                  <a16:creationId xmlns:a16="http://schemas.microsoft.com/office/drawing/2014/main" id="{659B640C-DFFC-4C43-B710-BBD1CA420775}"/>
                </a:ext>
              </a:extLst>
            </p:cNvPr>
            <p:cNvSpPr/>
            <p:nvPr/>
          </p:nvSpPr>
          <p:spPr>
            <a:xfrm>
              <a:off x="5323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gradFill flip="none" rotWithShape="1">
              <a:gsLst>
                <a:gs pos="0">
                  <a:srgbClr val="7788DA"/>
                </a:gs>
                <a:gs pos="100000">
                  <a:schemeClr val="lt1">
                    <a:lumMod val="85000"/>
                  </a:schemeClr>
                </a:gs>
                <a:gs pos="80000">
                  <a:srgbClr val="7788DA"/>
                </a:gs>
                <a:gs pos="80100">
                  <a:schemeClr val="lt1">
                    <a:lumMod val="85000"/>
                  </a:schemeClr>
                </a:gs>
              </a:gsLst>
              <a:lin ang="0" scaled="1"/>
              <a:tileRect/>
            </a:gradFill>
            <a:ln>
              <a:noFill/>
            </a:ln>
          </p:spPr>
          <p:txBody>
            <a:bodyPr anchor="ctr"/>
            <a:lstStyle/>
            <a:p>
              <a:pPr algn="ctr"/>
              <a:endParaRPr>
                <a:cs typeface="+mn-ea"/>
                <a:sym typeface="+mn-lt"/>
              </a:endParaRPr>
            </a:p>
          </p:txBody>
        </p:sp>
        <p:sp>
          <p:nvSpPr>
            <p:cNvPr id="16" name="ValueShape">
              <a:extLst>
                <a:ext uri="{FF2B5EF4-FFF2-40B4-BE49-F238E27FC236}">
                  <a16:creationId xmlns:a16="http://schemas.microsoft.com/office/drawing/2014/main" id="{ECAD0B2B-B5AD-4124-8D77-78880F07B27A}"/>
                </a:ext>
              </a:extLst>
            </p:cNvPr>
            <p:cNvSpPr/>
            <p:nvPr/>
          </p:nvSpPr>
          <p:spPr>
            <a:xfrm>
              <a:off x="5894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17" name="ValueShape">
              <a:extLst>
                <a:ext uri="{FF2B5EF4-FFF2-40B4-BE49-F238E27FC236}">
                  <a16:creationId xmlns:a16="http://schemas.microsoft.com/office/drawing/2014/main" id="{3AF8C4E4-4D5E-4EBE-8D0E-E375509053F1}"/>
                </a:ext>
              </a:extLst>
            </p:cNvPr>
            <p:cNvSpPr/>
            <p:nvPr/>
          </p:nvSpPr>
          <p:spPr>
            <a:xfrm>
              <a:off x="6466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18" name="ValueShape">
              <a:extLst>
                <a:ext uri="{FF2B5EF4-FFF2-40B4-BE49-F238E27FC236}">
                  <a16:creationId xmlns:a16="http://schemas.microsoft.com/office/drawing/2014/main" id="{ABABAB55-D8AD-4E02-8788-4D0D259D85E7}"/>
                </a:ext>
              </a:extLst>
            </p:cNvPr>
            <p:cNvSpPr/>
            <p:nvPr/>
          </p:nvSpPr>
          <p:spPr>
            <a:xfrm>
              <a:off x="7037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19" name="ValueShape">
              <a:extLst>
                <a:ext uri="{FF2B5EF4-FFF2-40B4-BE49-F238E27FC236}">
                  <a16:creationId xmlns:a16="http://schemas.microsoft.com/office/drawing/2014/main" id="{FF72B1FC-29AC-48D8-9BC0-AC57099EBE98}"/>
                </a:ext>
              </a:extLst>
            </p:cNvPr>
            <p:cNvSpPr/>
            <p:nvPr/>
          </p:nvSpPr>
          <p:spPr>
            <a:xfrm>
              <a:off x="7609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grpSp>
      <p:grpSp>
        <p:nvGrpSpPr>
          <p:cNvPr id="20" name="e7343314-b248-45f3-8af4-1f3bcc0368f4" descr="BQcAAB+LCAAAAAAABACtlE1v2zAMhv+L1t2ywvbixsnNbZCih64BEuwy5KDajMPBH4EkAzWK/PfRqlzLiZJu6OCLTfGVH76k9MquMGUz5rMRu1LNHuh9VXCh5sgzwYvHKoWc1pai2oNQCJLNfr0aUWCJfvK8BpPVUPwRSyzqQofZzLv2KMRfrJDv6eAcEix4PscMFe1NkQe5BJFAqUyiEjWMmPkIo1Z0L6p6Tz/12GHUwXy3YO6qvBIWjBF3qWMr9Wm7xQTWOyhAq2hpjaWKy3S142mHfisw26kSpDSBp+ffkChLNgtJqLfU6bXc0eZfFotxMLmJY+J0Qod/D33zKehv3rUfurADN/Y8ap9z2BN7WpTAMjvlZt5X5lZHlvq2qnLg5an8resu+dSSPySVQ8uGP95QZVimRGkPr+8de2+S+mlvtPsCtnq8yIslpyMBCoTUK4PG9Uudo2wNL4q+4qSdZuqZBGV87hrzHmz7ZbdwsECRPfyg7Vt+dldLVRVmb12xft8cTk/pO/qmt8+3j/q94CkSnF06HUfRDIfxyIYVkO3phayQHZwmBudN7EhcPi4wb++guMxycFqiXdChCzYEbzPU12Hj2gYNrjWU+Iw5qubidETnC9NYclCWA/6DFkZDQvuua5U929Fp7Akn/96S/0IeDMnHR4f3oqvTz7J9NBLTFm5z+AM5FofPBQcAAA==">
            <a:extLst>
              <a:ext uri="{FF2B5EF4-FFF2-40B4-BE49-F238E27FC236}">
                <a16:creationId xmlns:a16="http://schemas.microsoft.com/office/drawing/2014/main" id="{56D994D4-CF47-4184-8B4C-1A10354477E5}"/>
              </a:ext>
            </a:extLst>
          </p:cNvPr>
          <p:cNvGrpSpPr>
            <a:grpSpLocks noChangeAspect="1"/>
          </p:cNvGrpSpPr>
          <p:nvPr/>
        </p:nvGrpSpPr>
        <p:grpSpPr>
          <a:xfrm>
            <a:off x="6804837" y="2993430"/>
            <a:ext cx="4061637" cy="662890"/>
            <a:chOff x="2465785" y="1008464"/>
            <a:chExt cx="7014019" cy="1144742"/>
          </a:xfrm>
        </p:grpSpPr>
        <p:sp>
          <p:nvSpPr>
            <p:cNvPr id="21" name="ValueText">
              <a:extLst>
                <a:ext uri="{FF2B5EF4-FFF2-40B4-BE49-F238E27FC236}">
                  <a16:creationId xmlns:a16="http://schemas.microsoft.com/office/drawing/2014/main" id="{F910E240-07DC-43E4-9476-972044237ECA}"/>
                </a:ext>
              </a:extLst>
            </p:cNvPr>
            <p:cNvSpPr txBox="1"/>
            <p:nvPr/>
          </p:nvSpPr>
          <p:spPr>
            <a:xfrm>
              <a:off x="8467139" y="1073647"/>
              <a:ext cx="1012665" cy="759499"/>
            </a:xfrm>
            <a:prstGeom prst="rect">
              <a:avLst/>
            </a:prstGeom>
            <a:noFill/>
          </p:spPr>
          <p:txBody>
            <a:bodyPr wrap="none" anchor="ctr" anchorCtr="1">
              <a:prstTxWarp prst="textPlain">
                <a:avLst/>
              </a:prstTxWarp>
              <a:normAutofit fontScale="40000" lnSpcReduction="20000"/>
            </a:bodyPr>
            <a:lstStyle/>
            <a:p>
              <a:pPr algn="ctr"/>
              <a:r>
                <a:rPr lang="en-US" altLang="zh-CN" sz="6000">
                  <a:solidFill>
                    <a:schemeClr val="accent2">
                      <a:lumMod val="75000"/>
                    </a:schemeClr>
                  </a:solidFill>
                  <a:cs typeface="+mn-ea"/>
                  <a:sym typeface="+mn-lt"/>
                </a:rPr>
                <a:t>30%</a:t>
              </a:r>
              <a:endParaRPr lang="en-US" altLang="zh-CN" sz="6000" dirty="0">
                <a:solidFill>
                  <a:schemeClr val="accent2">
                    <a:lumMod val="75000"/>
                  </a:schemeClr>
                </a:solidFill>
                <a:cs typeface="+mn-ea"/>
                <a:sym typeface="+mn-lt"/>
              </a:endParaRPr>
            </a:p>
          </p:txBody>
        </p:sp>
        <p:cxnSp>
          <p:nvCxnSpPr>
            <p:cNvPr id="22" name="LineShape">
              <a:extLst>
                <a:ext uri="{FF2B5EF4-FFF2-40B4-BE49-F238E27FC236}">
                  <a16:creationId xmlns:a16="http://schemas.microsoft.com/office/drawing/2014/main" id="{3B9A584E-0665-4351-93EB-EDCFE0316FEC}"/>
                </a:ext>
              </a:extLst>
            </p:cNvPr>
            <p:cNvCxnSpPr>
              <a:cxnSpLocks/>
            </p:cNvCxnSpPr>
            <p:nvPr/>
          </p:nvCxnSpPr>
          <p:spPr>
            <a:xfrm flipH="1">
              <a:off x="2558894" y="2153206"/>
              <a:ext cx="5510254" cy="0"/>
            </a:xfrm>
            <a:prstGeom prst="straightConnector1">
              <a:avLst/>
            </a:prstGeom>
            <a:noFill/>
            <a:ln w="3175" cap="flat" cmpd="sng">
              <a:solidFill>
                <a:schemeClr val="bg1">
                  <a:lumMod val="75000"/>
                </a:schemeClr>
              </a:solidFill>
              <a:prstDash val="solid"/>
              <a:miter/>
              <a:headEnd type="none" w="med" len="med"/>
              <a:tailEnd type="none" w="med" len="med"/>
            </a:ln>
          </p:spPr>
        </p:cxnSp>
        <p:sp>
          <p:nvSpPr>
            <p:cNvPr id="23" name="ValueShape">
              <a:extLst>
                <a:ext uri="{FF2B5EF4-FFF2-40B4-BE49-F238E27FC236}">
                  <a16:creationId xmlns:a16="http://schemas.microsoft.com/office/drawing/2014/main" id="{7D942B66-5A2E-4380-A32F-D09486D99A29}"/>
                </a:ext>
              </a:extLst>
            </p:cNvPr>
            <p:cNvSpPr/>
            <p:nvPr/>
          </p:nvSpPr>
          <p:spPr>
            <a:xfrm>
              <a:off x="2465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accent2">
                <a:lumMod val="75000"/>
              </a:schemeClr>
            </a:solidFill>
            <a:ln>
              <a:noFill/>
            </a:ln>
          </p:spPr>
          <p:txBody>
            <a:bodyPr anchor="ctr"/>
            <a:lstStyle/>
            <a:p>
              <a:pPr algn="ctr"/>
              <a:endParaRPr>
                <a:cs typeface="+mn-ea"/>
                <a:sym typeface="+mn-lt"/>
              </a:endParaRPr>
            </a:p>
          </p:txBody>
        </p:sp>
        <p:sp>
          <p:nvSpPr>
            <p:cNvPr id="24" name="ValueShape">
              <a:extLst>
                <a:ext uri="{FF2B5EF4-FFF2-40B4-BE49-F238E27FC236}">
                  <a16:creationId xmlns:a16="http://schemas.microsoft.com/office/drawing/2014/main" id="{396FB1F5-67F9-4214-B2CD-47625DECEE20}"/>
                </a:ext>
              </a:extLst>
            </p:cNvPr>
            <p:cNvSpPr/>
            <p:nvPr/>
          </p:nvSpPr>
          <p:spPr>
            <a:xfrm>
              <a:off x="3037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accent2">
                <a:lumMod val="75000"/>
              </a:schemeClr>
            </a:solidFill>
            <a:ln>
              <a:noFill/>
            </a:ln>
          </p:spPr>
          <p:txBody>
            <a:bodyPr anchor="ctr"/>
            <a:lstStyle/>
            <a:p>
              <a:pPr algn="ctr"/>
              <a:endParaRPr>
                <a:cs typeface="+mn-ea"/>
                <a:sym typeface="+mn-lt"/>
              </a:endParaRPr>
            </a:p>
          </p:txBody>
        </p:sp>
        <p:sp>
          <p:nvSpPr>
            <p:cNvPr id="25" name="ValueShape">
              <a:extLst>
                <a:ext uri="{FF2B5EF4-FFF2-40B4-BE49-F238E27FC236}">
                  <a16:creationId xmlns:a16="http://schemas.microsoft.com/office/drawing/2014/main" id="{421AA96D-D217-49CA-A559-C36D3AF0BDC0}"/>
                </a:ext>
              </a:extLst>
            </p:cNvPr>
            <p:cNvSpPr/>
            <p:nvPr/>
          </p:nvSpPr>
          <p:spPr>
            <a:xfrm>
              <a:off x="3608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accent2">
                <a:lumMod val="75000"/>
              </a:schemeClr>
            </a:solidFill>
            <a:ln>
              <a:noFill/>
            </a:ln>
          </p:spPr>
          <p:txBody>
            <a:bodyPr anchor="ctr"/>
            <a:lstStyle/>
            <a:p>
              <a:pPr algn="ctr"/>
              <a:endParaRPr>
                <a:cs typeface="+mn-ea"/>
                <a:sym typeface="+mn-lt"/>
              </a:endParaRPr>
            </a:p>
          </p:txBody>
        </p:sp>
        <p:sp>
          <p:nvSpPr>
            <p:cNvPr id="26" name="ValueShape">
              <a:extLst>
                <a:ext uri="{FF2B5EF4-FFF2-40B4-BE49-F238E27FC236}">
                  <a16:creationId xmlns:a16="http://schemas.microsoft.com/office/drawing/2014/main" id="{67890DE8-2C08-413B-804E-433AC4846476}"/>
                </a:ext>
              </a:extLst>
            </p:cNvPr>
            <p:cNvSpPr/>
            <p:nvPr/>
          </p:nvSpPr>
          <p:spPr>
            <a:xfrm>
              <a:off x="4180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gradFill flip="none" rotWithShape="1">
              <a:gsLst>
                <a:gs pos="0">
                  <a:schemeClr val="accent2">
                    <a:lumMod val="75000"/>
                  </a:schemeClr>
                </a:gs>
                <a:gs pos="100000">
                  <a:schemeClr val="lt1">
                    <a:lumMod val="85000"/>
                  </a:schemeClr>
                </a:gs>
                <a:gs pos="1538">
                  <a:schemeClr val="accent2">
                    <a:lumMod val="75000"/>
                  </a:schemeClr>
                </a:gs>
                <a:gs pos="1638">
                  <a:schemeClr val="lt1">
                    <a:lumMod val="85000"/>
                  </a:schemeClr>
                </a:gs>
              </a:gsLst>
              <a:lin ang="0" scaled="1"/>
              <a:tileRect/>
            </a:gradFill>
            <a:ln>
              <a:noFill/>
            </a:ln>
          </p:spPr>
          <p:txBody>
            <a:bodyPr anchor="ctr"/>
            <a:lstStyle/>
            <a:p>
              <a:pPr algn="ctr"/>
              <a:endParaRPr>
                <a:cs typeface="+mn-ea"/>
                <a:sym typeface="+mn-lt"/>
              </a:endParaRPr>
            </a:p>
          </p:txBody>
        </p:sp>
        <p:sp>
          <p:nvSpPr>
            <p:cNvPr id="27" name="ValueShape">
              <a:extLst>
                <a:ext uri="{FF2B5EF4-FFF2-40B4-BE49-F238E27FC236}">
                  <a16:creationId xmlns:a16="http://schemas.microsoft.com/office/drawing/2014/main" id="{29EE085C-3A89-4709-A35C-30C40A7569CA}"/>
                </a:ext>
              </a:extLst>
            </p:cNvPr>
            <p:cNvSpPr/>
            <p:nvPr/>
          </p:nvSpPr>
          <p:spPr>
            <a:xfrm>
              <a:off x="4751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28" name="ValueShape">
              <a:extLst>
                <a:ext uri="{FF2B5EF4-FFF2-40B4-BE49-F238E27FC236}">
                  <a16:creationId xmlns:a16="http://schemas.microsoft.com/office/drawing/2014/main" id="{FFB54C42-86BF-4E81-9FA9-BC0722EAC5C6}"/>
                </a:ext>
              </a:extLst>
            </p:cNvPr>
            <p:cNvSpPr/>
            <p:nvPr/>
          </p:nvSpPr>
          <p:spPr>
            <a:xfrm>
              <a:off x="5323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29" name="ValueShape">
              <a:extLst>
                <a:ext uri="{FF2B5EF4-FFF2-40B4-BE49-F238E27FC236}">
                  <a16:creationId xmlns:a16="http://schemas.microsoft.com/office/drawing/2014/main" id="{312BB691-4E30-4F51-80CA-E239A31187A4}"/>
                </a:ext>
              </a:extLst>
            </p:cNvPr>
            <p:cNvSpPr/>
            <p:nvPr/>
          </p:nvSpPr>
          <p:spPr>
            <a:xfrm>
              <a:off x="5894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30" name="ValueShape">
              <a:extLst>
                <a:ext uri="{FF2B5EF4-FFF2-40B4-BE49-F238E27FC236}">
                  <a16:creationId xmlns:a16="http://schemas.microsoft.com/office/drawing/2014/main" id="{FE713080-6A15-4A46-8D8C-914E0A10471A}"/>
                </a:ext>
              </a:extLst>
            </p:cNvPr>
            <p:cNvSpPr/>
            <p:nvPr/>
          </p:nvSpPr>
          <p:spPr>
            <a:xfrm>
              <a:off x="6466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31" name="ValueShape">
              <a:extLst>
                <a:ext uri="{FF2B5EF4-FFF2-40B4-BE49-F238E27FC236}">
                  <a16:creationId xmlns:a16="http://schemas.microsoft.com/office/drawing/2014/main" id="{25D03D56-247B-4191-B838-4207826D3819}"/>
                </a:ext>
              </a:extLst>
            </p:cNvPr>
            <p:cNvSpPr/>
            <p:nvPr/>
          </p:nvSpPr>
          <p:spPr>
            <a:xfrm>
              <a:off x="70377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sp>
          <p:nvSpPr>
            <p:cNvPr id="32" name="ValueShape">
              <a:extLst>
                <a:ext uri="{FF2B5EF4-FFF2-40B4-BE49-F238E27FC236}">
                  <a16:creationId xmlns:a16="http://schemas.microsoft.com/office/drawing/2014/main" id="{0FF26E8A-E9BD-41F2-B33D-B8AEAEC589DB}"/>
                </a:ext>
              </a:extLst>
            </p:cNvPr>
            <p:cNvSpPr/>
            <p:nvPr/>
          </p:nvSpPr>
          <p:spPr>
            <a:xfrm>
              <a:off x="7609285" y="1008464"/>
              <a:ext cx="559782" cy="769697"/>
            </a:xfrm>
            <a:custGeom>
              <a:avLst/>
              <a:gdLst>
                <a:gd name="connsiteX0" fmla="*/ 195923 w 559782"/>
                <a:gd name="connsiteY0" fmla="*/ 209918 h 769697"/>
                <a:gd name="connsiteX1" fmla="*/ 363858 w 559782"/>
                <a:gd name="connsiteY1" fmla="*/ 209918 h 769697"/>
                <a:gd name="connsiteX2" fmla="*/ 440828 w 559782"/>
                <a:gd name="connsiteY2" fmla="*/ 256712 h 769697"/>
                <a:gd name="connsiteX3" fmla="*/ 552784 w 559782"/>
                <a:gd name="connsiteY3" fmla="*/ 424645 h 769697"/>
                <a:gd name="connsiteX4" fmla="*/ 559782 w 559782"/>
                <a:gd name="connsiteY4" fmla="*/ 447824 h 769697"/>
                <a:gd name="connsiteX5" fmla="*/ 547536 w 559782"/>
                <a:gd name="connsiteY5" fmla="*/ 477562 h 769697"/>
                <a:gd name="connsiteX6" fmla="*/ 517798 w 559782"/>
                <a:gd name="connsiteY6" fmla="*/ 489808 h 769697"/>
                <a:gd name="connsiteX7" fmla="*/ 482812 w 559782"/>
                <a:gd name="connsiteY7" fmla="*/ 471002 h 769697"/>
                <a:gd name="connsiteX8" fmla="*/ 383538 w 559782"/>
                <a:gd name="connsiteY8" fmla="*/ 321874 h 769697"/>
                <a:gd name="connsiteX9" fmla="*/ 363858 w 559782"/>
                <a:gd name="connsiteY9" fmla="*/ 321874 h 769697"/>
                <a:gd name="connsiteX10" fmla="*/ 363858 w 559782"/>
                <a:gd name="connsiteY10" fmla="*/ 379600 h 769697"/>
                <a:gd name="connsiteX11" fmla="*/ 471878 w 559782"/>
                <a:gd name="connsiteY11" fmla="*/ 559343 h 769697"/>
                <a:gd name="connsiteX12" fmla="*/ 475814 w 559782"/>
                <a:gd name="connsiteY12" fmla="*/ 573775 h 769697"/>
                <a:gd name="connsiteX13" fmla="*/ 467505 w 559782"/>
                <a:gd name="connsiteY13" fmla="*/ 593454 h 769697"/>
                <a:gd name="connsiteX14" fmla="*/ 447826 w 559782"/>
                <a:gd name="connsiteY14" fmla="*/ 601763 h 769697"/>
                <a:gd name="connsiteX15" fmla="*/ 363858 w 559782"/>
                <a:gd name="connsiteY15" fmla="*/ 601763 h 769697"/>
                <a:gd name="connsiteX16" fmla="*/ 363858 w 559782"/>
                <a:gd name="connsiteY16" fmla="*/ 720717 h 769697"/>
                <a:gd name="connsiteX17" fmla="*/ 349426 w 559782"/>
                <a:gd name="connsiteY17" fmla="*/ 755265 h 769697"/>
                <a:gd name="connsiteX18" fmla="*/ 314878 w 559782"/>
                <a:gd name="connsiteY18" fmla="*/ 769697 h 769697"/>
                <a:gd name="connsiteX19" fmla="*/ 244904 w 559782"/>
                <a:gd name="connsiteY19" fmla="*/ 769697 h 769697"/>
                <a:gd name="connsiteX20" fmla="*/ 210356 w 559782"/>
                <a:gd name="connsiteY20" fmla="*/ 755265 h 769697"/>
                <a:gd name="connsiteX21" fmla="*/ 195923 w 559782"/>
                <a:gd name="connsiteY21" fmla="*/ 720717 h 769697"/>
                <a:gd name="connsiteX22" fmla="*/ 195923 w 559782"/>
                <a:gd name="connsiteY22" fmla="*/ 601763 h 769697"/>
                <a:gd name="connsiteX23" fmla="*/ 111956 w 559782"/>
                <a:gd name="connsiteY23" fmla="*/ 601763 h 769697"/>
                <a:gd name="connsiteX24" fmla="*/ 92276 w 559782"/>
                <a:gd name="connsiteY24" fmla="*/ 593454 h 769697"/>
                <a:gd name="connsiteX25" fmla="*/ 83968 w 559782"/>
                <a:gd name="connsiteY25" fmla="*/ 573775 h 769697"/>
                <a:gd name="connsiteX26" fmla="*/ 87903 w 559782"/>
                <a:gd name="connsiteY26" fmla="*/ 559343 h 769697"/>
                <a:gd name="connsiteX27" fmla="*/ 195923 w 559782"/>
                <a:gd name="connsiteY27" fmla="*/ 379600 h 769697"/>
                <a:gd name="connsiteX28" fmla="*/ 195923 w 559782"/>
                <a:gd name="connsiteY28" fmla="*/ 321874 h 769697"/>
                <a:gd name="connsiteX29" fmla="*/ 176244 w 559782"/>
                <a:gd name="connsiteY29" fmla="*/ 321874 h 769697"/>
                <a:gd name="connsiteX30" fmla="*/ 76970 w 559782"/>
                <a:gd name="connsiteY30" fmla="*/ 471002 h 769697"/>
                <a:gd name="connsiteX31" fmla="*/ 41984 w 559782"/>
                <a:gd name="connsiteY31" fmla="*/ 489808 h 769697"/>
                <a:gd name="connsiteX32" fmla="*/ 12245 w 559782"/>
                <a:gd name="connsiteY32" fmla="*/ 477562 h 769697"/>
                <a:gd name="connsiteX33" fmla="*/ 0 w 559782"/>
                <a:gd name="connsiteY33" fmla="*/ 447824 h 769697"/>
                <a:gd name="connsiteX34" fmla="*/ 6998 w 559782"/>
                <a:gd name="connsiteY34" fmla="*/ 424645 h 769697"/>
                <a:gd name="connsiteX35" fmla="*/ 118953 w 559782"/>
                <a:gd name="connsiteY35" fmla="*/ 256712 h 769697"/>
                <a:gd name="connsiteX36" fmla="*/ 195923 w 559782"/>
                <a:gd name="connsiteY36" fmla="*/ 209918 h 769697"/>
                <a:gd name="connsiteX37" fmla="*/ 279891 w 559782"/>
                <a:gd name="connsiteY37" fmla="*/ 0 h 769697"/>
                <a:gd name="connsiteX38" fmla="*/ 349208 w 559782"/>
                <a:gd name="connsiteY38" fmla="*/ 28645 h 769697"/>
                <a:gd name="connsiteX39" fmla="*/ 377853 w 559782"/>
                <a:gd name="connsiteY39" fmla="*/ 97962 h 769697"/>
                <a:gd name="connsiteX40" fmla="*/ 349208 w 559782"/>
                <a:gd name="connsiteY40" fmla="*/ 167277 h 769697"/>
                <a:gd name="connsiteX41" fmla="*/ 279891 w 559782"/>
                <a:gd name="connsiteY41" fmla="*/ 195922 h 769697"/>
                <a:gd name="connsiteX42" fmla="*/ 210575 w 559782"/>
                <a:gd name="connsiteY42" fmla="*/ 167277 h 769697"/>
                <a:gd name="connsiteX43" fmla="*/ 181930 w 559782"/>
                <a:gd name="connsiteY43" fmla="*/ 97962 h 769697"/>
                <a:gd name="connsiteX44" fmla="*/ 210575 w 559782"/>
                <a:gd name="connsiteY44" fmla="*/ 28645 h 769697"/>
                <a:gd name="connsiteX45" fmla="*/ 279891 w 559782"/>
                <a:gd name="connsiteY45" fmla="*/ 0 h 7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9782" h="769697">
                  <a:moveTo>
                    <a:pt x="195923" y="209918"/>
                  </a:moveTo>
                  <a:lnTo>
                    <a:pt x="363858" y="209918"/>
                  </a:lnTo>
                  <a:cubicBezTo>
                    <a:pt x="393888" y="209918"/>
                    <a:pt x="419544" y="225516"/>
                    <a:pt x="440828" y="256712"/>
                  </a:cubicBezTo>
                  <a:lnTo>
                    <a:pt x="552784" y="424645"/>
                  </a:lnTo>
                  <a:cubicBezTo>
                    <a:pt x="557449" y="431643"/>
                    <a:pt x="559782" y="439368"/>
                    <a:pt x="559782" y="447824"/>
                  </a:cubicBezTo>
                  <a:cubicBezTo>
                    <a:pt x="559782" y="459486"/>
                    <a:pt x="555700" y="469398"/>
                    <a:pt x="547536" y="477562"/>
                  </a:cubicBezTo>
                  <a:cubicBezTo>
                    <a:pt x="539373" y="485725"/>
                    <a:pt x="529460" y="489808"/>
                    <a:pt x="517798" y="489808"/>
                  </a:cubicBezTo>
                  <a:cubicBezTo>
                    <a:pt x="502928" y="489808"/>
                    <a:pt x="491267" y="483539"/>
                    <a:pt x="482812" y="471002"/>
                  </a:cubicBezTo>
                  <a:lnTo>
                    <a:pt x="383538" y="321874"/>
                  </a:lnTo>
                  <a:lnTo>
                    <a:pt x="363858" y="321874"/>
                  </a:lnTo>
                  <a:lnTo>
                    <a:pt x="363858" y="379600"/>
                  </a:lnTo>
                  <a:lnTo>
                    <a:pt x="471878" y="559343"/>
                  </a:lnTo>
                  <a:cubicBezTo>
                    <a:pt x="474502" y="563716"/>
                    <a:pt x="475814" y="568526"/>
                    <a:pt x="475814" y="573775"/>
                  </a:cubicBezTo>
                  <a:cubicBezTo>
                    <a:pt x="475814" y="581355"/>
                    <a:pt x="473044" y="587914"/>
                    <a:pt x="467505" y="593454"/>
                  </a:cubicBezTo>
                  <a:cubicBezTo>
                    <a:pt x="461965" y="598993"/>
                    <a:pt x="455405" y="601763"/>
                    <a:pt x="447826" y="601763"/>
                  </a:cubicBezTo>
                  <a:lnTo>
                    <a:pt x="363858" y="601763"/>
                  </a:lnTo>
                  <a:lnTo>
                    <a:pt x="363858" y="720717"/>
                  </a:lnTo>
                  <a:cubicBezTo>
                    <a:pt x="363858" y="734128"/>
                    <a:pt x="359047" y="745644"/>
                    <a:pt x="349426" y="755265"/>
                  </a:cubicBezTo>
                  <a:cubicBezTo>
                    <a:pt x="339805" y="764887"/>
                    <a:pt x="328289" y="769697"/>
                    <a:pt x="314878" y="769697"/>
                  </a:cubicBezTo>
                  <a:lnTo>
                    <a:pt x="244904" y="769697"/>
                  </a:lnTo>
                  <a:cubicBezTo>
                    <a:pt x="231493" y="769697"/>
                    <a:pt x="219977" y="764887"/>
                    <a:pt x="210356" y="755265"/>
                  </a:cubicBezTo>
                  <a:cubicBezTo>
                    <a:pt x="200733" y="745644"/>
                    <a:pt x="195923" y="734128"/>
                    <a:pt x="195923" y="720717"/>
                  </a:cubicBezTo>
                  <a:lnTo>
                    <a:pt x="195923" y="601763"/>
                  </a:lnTo>
                  <a:lnTo>
                    <a:pt x="111956" y="601763"/>
                  </a:lnTo>
                  <a:cubicBezTo>
                    <a:pt x="104375" y="601763"/>
                    <a:pt x="97815" y="598993"/>
                    <a:pt x="92276" y="593454"/>
                  </a:cubicBezTo>
                  <a:cubicBezTo>
                    <a:pt x="86738" y="587914"/>
                    <a:pt x="83968" y="581355"/>
                    <a:pt x="83968" y="573775"/>
                  </a:cubicBezTo>
                  <a:cubicBezTo>
                    <a:pt x="83968" y="568526"/>
                    <a:pt x="85279" y="563716"/>
                    <a:pt x="87903" y="559343"/>
                  </a:cubicBezTo>
                  <a:lnTo>
                    <a:pt x="195923" y="379600"/>
                  </a:lnTo>
                  <a:lnTo>
                    <a:pt x="195923" y="321874"/>
                  </a:lnTo>
                  <a:lnTo>
                    <a:pt x="176244" y="321874"/>
                  </a:lnTo>
                  <a:lnTo>
                    <a:pt x="76970" y="471002"/>
                  </a:lnTo>
                  <a:cubicBezTo>
                    <a:pt x="68515" y="483539"/>
                    <a:pt x="56852" y="489808"/>
                    <a:pt x="41984" y="489808"/>
                  </a:cubicBezTo>
                  <a:cubicBezTo>
                    <a:pt x="30321" y="489808"/>
                    <a:pt x="20409" y="485725"/>
                    <a:pt x="12245" y="477562"/>
                  </a:cubicBezTo>
                  <a:cubicBezTo>
                    <a:pt x="4081" y="469398"/>
                    <a:pt x="0" y="459486"/>
                    <a:pt x="0" y="447824"/>
                  </a:cubicBezTo>
                  <a:cubicBezTo>
                    <a:pt x="0" y="439368"/>
                    <a:pt x="2333" y="431643"/>
                    <a:pt x="6998" y="424645"/>
                  </a:cubicBezTo>
                  <a:lnTo>
                    <a:pt x="118953" y="256712"/>
                  </a:lnTo>
                  <a:cubicBezTo>
                    <a:pt x="140237" y="225516"/>
                    <a:pt x="165894" y="209918"/>
                    <a:pt x="195923" y="209918"/>
                  </a:cubicBezTo>
                  <a:close/>
                  <a:moveTo>
                    <a:pt x="279891" y="0"/>
                  </a:moveTo>
                  <a:cubicBezTo>
                    <a:pt x="307006" y="0"/>
                    <a:pt x="330111" y="9548"/>
                    <a:pt x="349208" y="28645"/>
                  </a:cubicBezTo>
                  <a:cubicBezTo>
                    <a:pt x="368305" y="47742"/>
                    <a:pt x="377853" y="70846"/>
                    <a:pt x="377853" y="97962"/>
                  </a:cubicBezTo>
                  <a:cubicBezTo>
                    <a:pt x="377853" y="125075"/>
                    <a:pt x="368305" y="148180"/>
                    <a:pt x="349208" y="167277"/>
                  </a:cubicBezTo>
                  <a:cubicBezTo>
                    <a:pt x="330111" y="186373"/>
                    <a:pt x="307006" y="195922"/>
                    <a:pt x="279891" y="195922"/>
                  </a:cubicBezTo>
                  <a:cubicBezTo>
                    <a:pt x="252777" y="195922"/>
                    <a:pt x="229671" y="186373"/>
                    <a:pt x="210575" y="167277"/>
                  </a:cubicBezTo>
                  <a:cubicBezTo>
                    <a:pt x="191477" y="148180"/>
                    <a:pt x="181930" y="125075"/>
                    <a:pt x="181930" y="97962"/>
                  </a:cubicBezTo>
                  <a:cubicBezTo>
                    <a:pt x="181930" y="70846"/>
                    <a:pt x="191477" y="47742"/>
                    <a:pt x="210575" y="28645"/>
                  </a:cubicBezTo>
                  <a:cubicBezTo>
                    <a:pt x="229671" y="9548"/>
                    <a:pt x="252777" y="0"/>
                    <a:pt x="279891" y="0"/>
                  </a:cubicBezTo>
                  <a:close/>
                </a:path>
              </a:pathLst>
            </a:custGeom>
            <a:solidFill>
              <a:schemeClr val="lt1">
                <a:lumMod val="85000"/>
              </a:schemeClr>
            </a:solidFill>
            <a:ln>
              <a:noFill/>
            </a:ln>
          </p:spPr>
          <p:txBody>
            <a:bodyPr anchor="ctr"/>
            <a:lstStyle/>
            <a:p>
              <a:pPr algn="ctr"/>
              <a:endParaRPr>
                <a:cs typeface="+mn-ea"/>
                <a:sym typeface="+mn-lt"/>
              </a:endParaRPr>
            </a:p>
          </p:txBody>
        </p:sp>
      </p:grpSp>
      <p:sp>
        <p:nvSpPr>
          <p:cNvPr id="33" name="文本框 32">
            <a:extLst>
              <a:ext uri="{FF2B5EF4-FFF2-40B4-BE49-F238E27FC236}">
                <a16:creationId xmlns:a16="http://schemas.microsoft.com/office/drawing/2014/main" id="{F53A0384-A9C1-4063-A314-7127D27E6324}"/>
              </a:ext>
            </a:extLst>
          </p:cNvPr>
          <p:cNvSpPr txBox="1"/>
          <p:nvPr/>
        </p:nvSpPr>
        <p:spPr>
          <a:xfrm>
            <a:off x="6651639" y="4213668"/>
            <a:ext cx="1777234" cy="461665"/>
          </a:xfrm>
          <a:prstGeom prst="rect">
            <a:avLst/>
          </a:prstGeom>
          <a:noFill/>
        </p:spPr>
        <p:txBody>
          <a:bodyPr wrap="square" rtlCol="0">
            <a:spAutoFit/>
          </a:bodyPr>
          <a:lstStyle/>
          <a:p>
            <a:pPr algn="dist"/>
            <a:r>
              <a:rPr lang="zh-CN" altLang="en-US" sz="2400" b="1" dirty="0">
                <a:solidFill>
                  <a:srgbClr val="7788DA"/>
                </a:solidFill>
                <a:cs typeface="+mn-ea"/>
                <a:sym typeface="+mn-lt"/>
              </a:rPr>
              <a:t>添加标题</a:t>
            </a:r>
          </a:p>
        </p:txBody>
      </p:sp>
      <p:sp>
        <p:nvSpPr>
          <p:cNvPr id="34" name="文本框 33">
            <a:extLst>
              <a:ext uri="{FF2B5EF4-FFF2-40B4-BE49-F238E27FC236}">
                <a16:creationId xmlns:a16="http://schemas.microsoft.com/office/drawing/2014/main" id="{4726B187-61A4-4715-A4BC-1EF75EF7E42F}"/>
              </a:ext>
            </a:extLst>
          </p:cNvPr>
          <p:cNvSpPr txBox="1"/>
          <p:nvPr/>
        </p:nvSpPr>
        <p:spPr>
          <a:xfrm>
            <a:off x="6682306" y="4618421"/>
            <a:ext cx="4705163" cy="775277"/>
          </a:xfrm>
          <a:prstGeom prst="rect">
            <a:avLst/>
          </a:prstGeom>
          <a:noFill/>
        </p:spPr>
        <p:txBody>
          <a:bodyPr wrap="square" rtlCol="0">
            <a:spAutoFit/>
          </a:bodyPr>
          <a:lstStyle/>
          <a:p>
            <a:pPr>
              <a:lnSpc>
                <a:spcPct val="20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spTree>
    <p:extLst>
      <p:ext uri="{BB962C8B-B14F-4D97-AF65-F5344CB8AC3E}">
        <p14:creationId xmlns:p14="http://schemas.microsoft.com/office/powerpoint/2010/main" val="1073780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工作完成情况</a:t>
            </a:r>
          </a:p>
        </p:txBody>
      </p:sp>
      <p:pic>
        <p:nvPicPr>
          <p:cNvPr id="4" name="图片 3">
            <a:extLst>
              <a:ext uri="{FF2B5EF4-FFF2-40B4-BE49-F238E27FC236}">
                <a16:creationId xmlns:a16="http://schemas.microsoft.com/office/drawing/2014/main" id="{3F3E4206-6DCB-401B-8D21-CEFF5A3BD3B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95896" y="2083980"/>
            <a:ext cx="4030275" cy="4031517"/>
          </a:xfrm>
          <a:prstGeom prst="rect">
            <a:avLst/>
          </a:prstGeom>
        </p:spPr>
      </p:pic>
      <p:sp>
        <p:nvSpPr>
          <p:cNvPr id="7" name="文本框 6">
            <a:extLst>
              <a:ext uri="{FF2B5EF4-FFF2-40B4-BE49-F238E27FC236}">
                <a16:creationId xmlns:a16="http://schemas.microsoft.com/office/drawing/2014/main" id="{B15D06FA-9F65-4F2B-8995-C8A8D5B87FA7}"/>
              </a:ext>
            </a:extLst>
          </p:cNvPr>
          <p:cNvSpPr txBox="1"/>
          <p:nvPr/>
        </p:nvSpPr>
        <p:spPr>
          <a:xfrm>
            <a:off x="5610529" y="2390863"/>
            <a:ext cx="1488933" cy="369332"/>
          </a:xfrm>
          <a:prstGeom prst="rect">
            <a:avLst/>
          </a:prstGeom>
          <a:noFill/>
        </p:spPr>
        <p:txBody>
          <a:bodyPr wrap="square" rtlCol="0">
            <a:spAutoFit/>
          </a:bodyPr>
          <a:lstStyle/>
          <a:p>
            <a:pPr algn="dist"/>
            <a:r>
              <a:rPr lang="zh-CN" altLang="en-US" b="1" dirty="0">
                <a:solidFill>
                  <a:srgbClr val="7788DA"/>
                </a:solidFill>
                <a:cs typeface="+mn-ea"/>
                <a:sym typeface="+mn-lt"/>
              </a:rPr>
              <a:t>添加标题</a:t>
            </a:r>
          </a:p>
        </p:txBody>
      </p:sp>
      <p:sp>
        <p:nvSpPr>
          <p:cNvPr id="8" name="文本框 7">
            <a:extLst>
              <a:ext uri="{FF2B5EF4-FFF2-40B4-BE49-F238E27FC236}">
                <a16:creationId xmlns:a16="http://schemas.microsoft.com/office/drawing/2014/main" id="{3C01DC87-FCC7-436C-8E0F-2B4D220FC4CA}"/>
              </a:ext>
            </a:extLst>
          </p:cNvPr>
          <p:cNvSpPr txBox="1"/>
          <p:nvPr/>
        </p:nvSpPr>
        <p:spPr>
          <a:xfrm>
            <a:off x="5610530" y="2659186"/>
            <a:ext cx="245249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9" name="文本框 8">
            <a:extLst>
              <a:ext uri="{FF2B5EF4-FFF2-40B4-BE49-F238E27FC236}">
                <a16:creationId xmlns:a16="http://schemas.microsoft.com/office/drawing/2014/main" id="{1E06A383-718F-4157-BD0B-78FA4C01D9B5}"/>
              </a:ext>
            </a:extLst>
          </p:cNvPr>
          <p:cNvSpPr txBox="1"/>
          <p:nvPr/>
        </p:nvSpPr>
        <p:spPr>
          <a:xfrm>
            <a:off x="5610529" y="4078233"/>
            <a:ext cx="1488933" cy="369332"/>
          </a:xfrm>
          <a:prstGeom prst="rect">
            <a:avLst/>
          </a:prstGeom>
          <a:noFill/>
        </p:spPr>
        <p:txBody>
          <a:bodyPr wrap="square" rtlCol="0">
            <a:spAutoFit/>
          </a:bodyPr>
          <a:lstStyle/>
          <a:p>
            <a:pPr algn="dist"/>
            <a:r>
              <a:rPr lang="zh-CN" altLang="en-US" b="1" dirty="0">
                <a:solidFill>
                  <a:srgbClr val="EF8E9E"/>
                </a:solidFill>
                <a:cs typeface="+mn-ea"/>
                <a:sym typeface="+mn-lt"/>
              </a:rPr>
              <a:t>添加标题</a:t>
            </a:r>
          </a:p>
        </p:txBody>
      </p:sp>
      <p:sp>
        <p:nvSpPr>
          <p:cNvPr id="10" name="文本框 9">
            <a:extLst>
              <a:ext uri="{FF2B5EF4-FFF2-40B4-BE49-F238E27FC236}">
                <a16:creationId xmlns:a16="http://schemas.microsoft.com/office/drawing/2014/main" id="{DC0C0E20-6CCA-4FBC-9994-DBC712B656E7}"/>
              </a:ext>
            </a:extLst>
          </p:cNvPr>
          <p:cNvSpPr txBox="1"/>
          <p:nvPr/>
        </p:nvSpPr>
        <p:spPr>
          <a:xfrm>
            <a:off x="5610530" y="4346556"/>
            <a:ext cx="245249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grpSp>
        <p:nvGrpSpPr>
          <p:cNvPr id="3" name="组合 2">
            <a:extLst>
              <a:ext uri="{FF2B5EF4-FFF2-40B4-BE49-F238E27FC236}">
                <a16:creationId xmlns:a16="http://schemas.microsoft.com/office/drawing/2014/main" id="{E7448B30-9D14-4010-98EF-C74B8CED2DBA}"/>
              </a:ext>
            </a:extLst>
          </p:cNvPr>
          <p:cNvGrpSpPr/>
          <p:nvPr/>
        </p:nvGrpSpPr>
        <p:grpSpPr>
          <a:xfrm>
            <a:off x="4843129" y="4346556"/>
            <a:ext cx="478466" cy="478466"/>
            <a:chOff x="4843129" y="4346556"/>
            <a:chExt cx="478466" cy="478466"/>
          </a:xfrm>
        </p:grpSpPr>
        <p:sp>
          <p:nvSpPr>
            <p:cNvPr id="6" name="椭圆 5">
              <a:extLst>
                <a:ext uri="{FF2B5EF4-FFF2-40B4-BE49-F238E27FC236}">
                  <a16:creationId xmlns:a16="http://schemas.microsoft.com/office/drawing/2014/main" id="{E1408A6F-BDBA-402A-9F2D-1D762A5F00EA}"/>
                </a:ext>
              </a:extLst>
            </p:cNvPr>
            <p:cNvSpPr/>
            <p:nvPr/>
          </p:nvSpPr>
          <p:spPr>
            <a:xfrm>
              <a:off x="4843129" y="4346556"/>
              <a:ext cx="478466" cy="4784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link_91375">
              <a:extLst>
                <a:ext uri="{FF2B5EF4-FFF2-40B4-BE49-F238E27FC236}">
                  <a16:creationId xmlns:a16="http://schemas.microsoft.com/office/drawing/2014/main" id="{29E162A8-4C57-4ACF-A57C-F9A09E11C8B3}"/>
                </a:ext>
              </a:extLst>
            </p:cNvPr>
            <p:cNvSpPr>
              <a:spLocks noChangeAspect="1"/>
            </p:cNvSpPr>
            <p:nvPr/>
          </p:nvSpPr>
          <p:spPr bwMode="auto">
            <a:xfrm>
              <a:off x="4933020" y="4433368"/>
              <a:ext cx="298684" cy="304843"/>
            </a:xfrm>
            <a:custGeom>
              <a:avLst/>
              <a:gdLst>
                <a:gd name="connsiteX0" fmla="*/ 330556 w 592114"/>
                <a:gd name="connsiteY0" fmla="*/ 233360 h 604322"/>
                <a:gd name="connsiteX1" fmla="*/ 371682 w 592114"/>
                <a:gd name="connsiteY1" fmla="*/ 274425 h 604322"/>
                <a:gd name="connsiteX2" fmla="*/ 402999 w 592114"/>
                <a:gd name="connsiteY2" fmla="*/ 349855 h 604322"/>
                <a:gd name="connsiteX3" fmla="*/ 371682 w 592114"/>
                <a:gd name="connsiteY3" fmla="*/ 425456 h 604322"/>
                <a:gd name="connsiteX4" fmla="*/ 223869 w 592114"/>
                <a:gd name="connsiteY4" fmla="*/ 573223 h 604322"/>
                <a:gd name="connsiteX5" fmla="*/ 148156 w 592114"/>
                <a:gd name="connsiteY5" fmla="*/ 604322 h 604322"/>
                <a:gd name="connsiteX6" fmla="*/ 72443 w 592114"/>
                <a:gd name="connsiteY6" fmla="*/ 573223 h 604322"/>
                <a:gd name="connsiteX7" fmla="*/ 31317 w 592114"/>
                <a:gd name="connsiteY7" fmla="*/ 532157 h 604322"/>
                <a:gd name="connsiteX8" fmla="*/ 0 w 592114"/>
                <a:gd name="connsiteY8" fmla="*/ 456556 h 604322"/>
                <a:gd name="connsiteX9" fmla="*/ 31490 w 592114"/>
                <a:gd name="connsiteY9" fmla="*/ 381126 h 604322"/>
                <a:gd name="connsiteX10" fmla="*/ 148845 w 592114"/>
                <a:gd name="connsiteY10" fmla="*/ 263772 h 604322"/>
                <a:gd name="connsiteX11" fmla="*/ 194272 w 592114"/>
                <a:gd name="connsiteY11" fmla="*/ 309305 h 604322"/>
                <a:gd name="connsiteX12" fmla="*/ 76917 w 592114"/>
                <a:gd name="connsiteY12" fmla="*/ 426487 h 604322"/>
                <a:gd name="connsiteX13" fmla="*/ 64356 w 592114"/>
                <a:gd name="connsiteY13" fmla="*/ 456556 h 604322"/>
                <a:gd name="connsiteX14" fmla="*/ 76917 w 592114"/>
                <a:gd name="connsiteY14" fmla="*/ 486796 h 604322"/>
                <a:gd name="connsiteX15" fmla="*/ 117871 w 592114"/>
                <a:gd name="connsiteY15" fmla="*/ 527690 h 604322"/>
                <a:gd name="connsiteX16" fmla="*/ 178269 w 592114"/>
                <a:gd name="connsiteY16" fmla="*/ 527690 h 604322"/>
                <a:gd name="connsiteX17" fmla="*/ 326082 w 592114"/>
                <a:gd name="connsiteY17" fmla="*/ 380095 h 604322"/>
                <a:gd name="connsiteX18" fmla="*/ 338643 w 592114"/>
                <a:gd name="connsiteY18" fmla="*/ 349855 h 604322"/>
                <a:gd name="connsiteX19" fmla="*/ 326082 w 592114"/>
                <a:gd name="connsiteY19" fmla="*/ 319786 h 604322"/>
                <a:gd name="connsiteX20" fmla="*/ 285128 w 592114"/>
                <a:gd name="connsiteY20" fmla="*/ 278893 h 604322"/>
                <a:gd name="connsiteX21" fmla="*/ 444130 w 592114"/>
                <a:gd name="connsiteY21" fmla="*/ 0 h 604322"/>
                <a:gd name="connsiteX22" fmla="*/ 519843 w 592114"/>
                <a:gd name="connsiteY22" fmla="*/ 31272 h 604322"/>
                <a:gd name="connsiteX23" fmla="*/ 560797 w 592114"/>
                <a:gd name="connsiteY23" fmla="*/ 72337 h 604322"/>
                <a:gd name="connsiteX24" fmla="*/ 592114 w 592114"/>
                <a:gd name="connsiteY24" fmla="*/ 147766 h 604322"/>
                <a:gd name="connsiteX25" fmla="*/ 560797 w 592114"/>
                <a:gd name="connsiteY25" fmla="*/ 223368 h 604322"/>
                <a:gd name="connsiteX26" fmla="*/ 443442 w 592114"/>
                <a:gd name="connsiteY26" fmla="*/ 340550 h 604322"/>
                <a:gd name="connsiteX27" fmla="*/ 397842 w 592114"/>
                <a:gd name="connsiteY27" fmla="*/ 295189 h 604322"/>
                <a:gd name="connsiteX28" fmla="*/ 515197 w 592114"/>
                <a:gd name="connsiteY28" fmla="*/ 178007 h 604322"/>
                <a:gd name="connsiteX29" fmla="*/ 527758 w 592114"/>
                <a:gd name="connsiteY29" fmla="*/ 147766 h 604322"/>
                <a:gd name="connsiteX30" fmla="*/ 515197 w 592114"/>
                <a:gd name="connsiteY30" fmla="*/ 117698 h 604322"/>
                <a:gd name="connsiteX31" fmla="*/ 474243 w 592114"/>
                <a:gd name="connsiteY31" fmla="*/ 76804 h 604322"/>
                <a:gd name="connsiteX32" fmla="*/ 444130 w 592114"/>
                <a:gd name="connsiteY32" fmla="*/ 64261 h 604322"/>
                <a:gd name="connsiteX33" fmla="*/ 414017 w 592114"/>
                <a:gd name="connsiteY33" fmla="*/ 76804 h 604322"/>
                <a:gd name="connsiteX34" fmla="*/ 266033 w 592114"/>
                <a:gd name="connsiteY34" fmla="*/ 224399 h 604322"/>
                <a:gd name="connsiteX35" fmla="*/ 253643 w 592114"/>
                <a:gd name="connsiteY35" fmla="*/ 254467 h 604322"/>
                <a:gd name="connsiteX36" fmla="*/ 266033 w 592114"/>
                <a:gd name="connsiteY36" fmla="*/ 284708 h 604322"/>
                <a:gd name="connsiteX37" fmla="*/ 307158 w 592114"/>
                <a:gd name="connsiteY37" fmla="*/ 325601 h 604322"/>
                <a:gd name="connsiteX38" fmla="*/ 261559 w 592114"/>
                <a:gd name="connsiteY38" fmla="*/ 370962 h 604322"/>
                <a:gd name="connsiteX39" fmla="*/ 220605 w 592114"/>
                <a:gd name="connsiteY39" fmla="*/ 330069 h 604322"/>
                <a:gd name="connsiteX40" fmla="*/ 189115 w 592114"/>
                <a:gd name="connsiteY40" fmla="*/ 254467 h 604322"/>
                <a:gd name="connsiteX41" fmla="*/ 220605 w 592114"/>
                <a:gd name="connsiteY41" fmla="*/ 178866 h 604322"/>
                <a:gd name="connsiteX42" fmla="*/ 368417 w 592114"/>
                <a:gd name="connsiteY42" fmla="*/ 31272 h 604322"/>
                <a:gd name="connsiteX43" fmla="*/ 444130 w 592114"/>
                <a:gd name="connsiteY43" fmla="*/ 0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92114" h="604322">
                  <a:moveTo>
                    <a:pt x="330556" y="233360"/>
                  </a:moveTo>
                  <a:lnTo>
                    <a:pt x="371682" y="274425"/>
                  </a:lnTo>
                  <a:cubicBezTo>
                    <a:pt x="391814" y="294528"/>
                    <a:pt x="402999" y="321333"/>
                    <a:pt x="402999" y="349855"/>
                  </a:cubicBezTo>
                  <a:cubicBezTo>
                    <a:pt x="402999" y="378549"/>
                    <a:pt x="391814" y="405353"/>
                    <a:pt x="371682" y="425456"/>
                  </a:cubicBezTo>
                  <a:lnTo>
                    <a:pt x="223869" y="573223"/>
                  </a:lnTo>
                  <a:cubicBezTo>
                    <a:pt x="202876" y="594013"/>
                    <a:pt x="175516" y="604322"/>
                    <a:pt x="148156" y="604322"/>
                  </a:cubicBezTo>
                  <a:cubicBezTo>
                    <a:pt x="120624" y="604322"/>
                    <a:pt x="93264" y="594013"/>
                    <a:pt x="72443" y="573223"/>
                  </a:cubicBezTo>
                  <a:lnTo>
                    <a:pt x="31317" y="532157"/>
                  </a:lnTo>
                  <a:cubicBezTo>
                    <a:pt x="11185" y="512054"/>
                    <a:pt x="0" y="485250"/>
                    <a:pt x="0" y="456556"/>
                  </a:cubicBezTo>
                  <a:cubicBezTo>
                    <a:pt x="0" y="428034"/>
                    <a:pt x="11185" y="401229"/>
                    <a:pt x="31490" y="381126"/>
                  </a:cubicBezTo>
                  <a:lnTo>
                    <a:pt x="148845" y="263772"/>
                  </a:lnTo>
                  <a:lnTo>
                    <a:pt x="194272" y="309305"/>
                  </a:lnTo>
                  <a:lnTo>
                    <a:pt x="76917" y="426487"/>
                  </a:lnTo>
                  <a:cubicBezTo>
                    <a:pt x="68830" y="434563"/>
                    <a:pt x="64356" y="445216"/>
                    <a:pt x="64356" y="456556"/>
                  </a:cubicBezTo>
                  <a:cubicBezTo>
                    <a:pt x="64356" y="468068"/>
                    <a:pt x="68830" y="478721"/>
                    <a:pt x="76917" y="486796"/>
                  </a:cubicBezTo>
                  <a:lnTo>
                    <a:pt x="117871" y="527690"/>
                  </a:lnTo>
                  <a:cubicBezTo>
                    <a:pt x="134562" y="544357"/>
                    <a:pt x="161578" y="544357"/>
                    <a:pt x="178269" y="527690"/>
                  </a:cubicBezTo>
                  <a:lnTo>
                    <a:pt x="326082" y="380095"/>
                  </a:lnTo>
                  <a:cubicBezTo>
                    <a:pt x="334169" y="372020"/>
                    <a:pt x="338643" y="361367"/>
                    <a:pt x="338643" y="349855"/>
                  </a:cubicBezTo>
                  <a:cubicBezTo>
                    <a:pt x="338643" y="338515"/>
                    <a:pt x="334169" y="327862"/>
                    <a:pt x="326082" y="319786"/>
                  </a:cubicBezTo>
                  <a:lnTo>
                    <a:pt x="285128" y="278893"/>
                  </a:lnTo>
                  <a:close/>
                  <a:moveTo>
                    <a:pt x="444130" y="0"/>
                  </a:moveTo>
                  <a:cubicBezTo>
                    <a:pt x="472694" y="0"/>
                    <a:pt x="499538" y="11169"/>
                    <a:pt x="519843" y="31272"/>
                  </a:cubicBezTo>
                  <a:lnTo>
                    <a:pt x="560797" y="72337"/>
                  </a:lnTo>
                  <a:cubicBezTo>
                    <a:pt x="580929" y="92440"/>
                    <a:pt x="592114" y="119244"/>
                    <a:pt x="592114" y="147766"/>
                  </a:cubicBezTo>
                  <a:cubicBezTo>
                    <a:pt x="592114" y="176289"/>
                    <a:pt x="580929" y="203265"/>
                    <a:pt x="560797" y="223368"/>
                  </a:cubicBezTo>
                  <a:lnTo>
                    <a:pt x="443442" y="340550"/>
                  </a:lnTo>
                  <a:lnTo>
                    <a:pt x="397842" y="295189"/>
                  </a:lnTo>
                  <a:lnTo>
                    <a:pt x="515197" y="178007"/>
                  </a:lnTo>
                  <a:cubicBezTo>
                    <a:pt x="523284" y="169931"/>
                    <a:pt x="527758" y="159278"/>
                    <a:pt x="527758" y="147766"/>
                  </a:cubicBezTo>
                  <a:cubicBezTo>
                    <a:pt x="527758" y="136426"/>
                    <a:pt x="523284" y="125773"/>
                    <a:pt x="515197" y="117698"/>
                  </a:cubicBezTo>
                  <a:lnTo>
                    <a:pt x="474243" y="76804"/>
                  </a:lnTo>
                  <a:cubicBezTo>
                    <a:pt x="466155" y="68729"/>
                    <a:pt x="455487" y="64261"/>
                    <a:pt x="444130" y="64261"/>
                  </a:cubicBezTo>
                  <a:cubicBezTo>
                    <a:pt x="432773" y="64261"/>
                    <a:pt x="421932" y="68729"/>
                    <a:pt x="414017" y="76804"/>
                  </a:cubicBezTo>
                  <a:lnTo>
                    <a:pt x="266033" y="224399"/>
                  </a:lnTo>
                  <a:cubicBezTo>
                    <a:pt x="257945" y="232474"/>
                    <a:pt x="253643" y="243127"/>
                    <a:pt x="253643" y="254467"/>
                  </a:cubicBezTo>
                  <a:cubicBezTo>
                    <a:pt x="253643" y="265979"/>
                    <a:pt x="257945" y="276632"/>
                    <a:pt x="266033" y="284708"/>
                  </a:cubicBezTo>
                  <a:lnTo>
                    <a:pt x="307158" y="325601"/>
                  </a:lnTo>
                  <a:lnTo>
                    <a:pt x="261559" y="370962"/>
                  </a:lnTo>
                  <a:lnTo>
                    <a:pt x="220605" y="330069"/>
                  </a:lnTo>
                  <a:cubicBezTo>
                    <a:pt x="200300" y="309966"/>
                    <a:pt x="189115" y="283162"/>
                    <a:pt x="189115" y="254467"/>
                  </a:cubicBezTo>
                  <a:cubicBezTo>
                    <a:pt x="189115" y="225945"/>
                    <a:pt x="200300" y="199141"/>
                    <a:pt x="220605" y="178866"/>
                  </a:cubicBezTo>
                  <a:lnTo>
                    <a:pt x="368417" y="31272"/>
                  </a:lnTo>
                  <a:cubicBezTo>
                    <a:pt x="388550" y="11169"/>
                    <a:pt x="415565" y="0"/>
                    <a:pt x="444130" y="0"/>
                  </a:cubicBezTo>
                  <a:close/>
                </a:path>
              </a:pathLst>
            </a:custGeom>
            <a:solidFill>
              <a:schemeClr val="bg1"/>
            </a:solidFill>
            <a:ln>
              <a:noFill/>
            </a:ln>
          </p:spPr>
          <p:txBody>
            <a:bodyPr/>
            <a:lstStyle/>
            <a:p>
              <a:endParaRPr lang="zh-CN" altLang="en-US">
                <a:cs typeface="+mn-ea"/>
                <a:sym typeface="+mn-lt"/>
              </a:endParaRPr>
            </a:p>
          </p:txBody>
        </p:sp>
      </p:grpSp>
      <p:grpSp>
        <p:nvGrpSpPr>
          <p:cNvPr id="19" name="组合 18">
            <a:extLst>
              <a:ext uri="{FF2B5EF4-FFF2-40B4-BE49-F238E27FC236}">
                <a16:creationId xmlns:a16="http://schemas.microsoft.com/office/drawing/2014/main" id="{091D91E8-4F5A-462F-870F-C754F456B431}"/>
              </a:ext>
            </a:extLst>
          </p:cNvPr>
          <p:cNvGrpSpPr/>
          <p:nvPr/>
        </p:nvGrpSpPr>
        <p:grpSpPr>
          <a:xfrm>
            <a:off x="4843129" y="2727249"/>
            <a:ext cx="478466" cy="478466"/>
            <a:chOff x="4843129" y="2727249"/>
            <a:chExt cx="478466" cy="478466"/>
          </a:xfrm>
        </p:grpSpPr>
        <p:sp>
          <p:nvSpPr>
            <p:cNvPr id="5" name="椭圆 4">
              <a:extLst>
                <a:ext uri="{FF2B5EF4-FFF2-40B4-BE49-F238E27FC236}">
                  <a16:creationId xmlns:a16="http://schemas.microsoft.com/office/drawing/2014/main" id="{43E59F31-F407-4074-B85A-A6C46B49A0B5}"/>
                </a:ext>
              </a:extLst>
            </p:cNvPr>
            <p:cNvSpPr/>
            <p:nvPr/>
          </p:nvSpPr>
          <p:spPr>
            <a:xfrm>
              <a:off x="4843129" y="2727249"/>
              <a:ext cx="478466" cy="4784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global-networking_81783">
              <a:extLst>
                <a:ext uri="{FF2B5EF4-FFF2-40B4-BE49-F238E27FC236}">
                  <a16:creationId xmlns:a16="http://schemas.microsoft.com/office/drawing/2014/main" id="{BA2E3D10-918A-4A6A-A975-B05E65107079}"/>
                </a:ext>
              </a:extLst>
            </p:cNvPr>
            <p:cNvSpPr>
              <a:spLocks noChangeAspect="1"/>
            </p:cNvSpPr>
            <p:nvPr/>
          </p:nvSpPr>
          <p:spPr bwMode="auto">
            <a:xfrm>
              <a:off x="4929941" y="2814739"/>
              <a:ext cx="304843" cy="303485"/>
            </a:xfrm>
            <a:custGeom>
              <a:avLst/>
              <a:gdLst>
                <a:gd name="T0" fmla="*/ 2733 w 3733"/>
                <a:gd name="T1" fmla="*/ 1750 h 3722"/>
                <a:gd name="T2" fmla="*/ 3102 w 3733"/>
                <a:gd name="T3" fmla="*/ 1088 h 3722"/>
                <a:gd name="T4" fmla="*/ 3733 w 3733"/>
                <a:gd name="T5" fmla="*/ 1862 h 3722"/>
                <a:gd name="T6" fmla="*/ 2813 w 3733"/>
                <a:gd name="T7" fmla="*/ 253 h 3722"/>
                <a:gd name="T8" fmla="*/ 2505 w 3733"/>
                <a:gd name="T9" fmla="*/ 997 h 3722"/>
                <a:gd name="T10" fmla="*/ 1993 w 3733"/>
                <a:gd name="T11" fmla="*/ 937 h 3722"/>
                <a:gd name="T12" fmla="*/ 1711 w 3733"/>
                <a:gd name="T13" fmla="*/ 524 h 3722"/>
                <a:gd name="T14" fmla="*/ 2025 w 3733"/>
                <a:gd name="T15" fmla="*/ 2 h 3722"/>
                <a:gd name="T16" fmla="*/ 1529 w 3733"/>
                <a:gd name="T17" fmla="*/ 246 h 3722"/>
                <a:gd name="T18" fmla="*/ 1249 w 3733"/>
                <a:gd name="T19" fmla="*/ 265 h 3722"/>
                <a:gd name="T20" fmla="*/ 1741 w 3733"/>
                <a:gd name="T21" fmla="*/ 0 h 3722"/>
                <a:gd name="T22" fmla="*/ 1407 w 3733"/>
                <a:gd name="T23" fmla="*/ 827 h 3722"/>
                <a:gd name="T24" fmla="*/ 1932 w 3733"/>
                <a:gd name="T25" fmla="*/ 1157 h 3722"/>
                <a:gd name="T26" fmla="*/ 1389 w 3733"/>
                <a:gd name="T27" fmla="*/ 826 h 3722"/>
                <a:gd name="T28" fmla="*/ 730 w 3733"/>
                <a:gd name="T29" fmla="*/ 2053 h 3722"/>
                <a:gd name="T30" fmla="*/ 593 w 3733"/>
                <a:gd name="T31" fmla="*/ 1965 h 3722"/>
                <a:gd name="T32" fmla="*/ 730 w 3733"/>
                <a:gd name="T33" fmla="*/ 2053 h 3722"/>
                <a:gd name="T34" fmla="*/ 825 w 3733"/>
                <a:gd name="T35" fmla="*/ 2828 h 3722"/>
                <a:gd name="T36" fmla="*/ 749 w 3733"/>
                <a:gd name="T37" fmla="*/ 3356 h 3722"/>
                <a:gd name="T38" fmla="*/ 996 w 3733"/>
                <a:gd name="T39" fmla="*/ 2728 h 3722"/>
                <a:gd name="T40" fmla="*/ 889 w 3733"/>
                <a:gd name="T41" fmla="*/ 2253 h 3722"/>
                <a:gd name="T42" fmla="*/ 1018 w 3733"/>
                <a:gd name="T43" fmla="*/ 1741 h 3722"/>
                <a:gd name="T44" fmla="*/ 2086 w 3733"/>
                <a:gd name="T45" fmla="*/ 1315 h 3722"/>
                <a:gd name="T46" fmla="*/ 1833 w 3733"/>
                <a:gd name="T47" fmla="*/ 3671 h 3722"/>
                <a:gd name="T48" fmla="*/ 2301 w 3733"/>
                <a:gd name="T49" fmla="*/ 1253 h 3722"/>
                <a:gd name="T50" fmla="*/ 2643 w 3733"/>
                <a:gd name="T51" fmla="*/ 1274 h 3722"/>
                <a:gd name="T52" fmla="*/ 2301 w 3733"/>
                <a:gd name="T53" fmla="*/ 1253 h 3722"/>
                <a:gd name="T54" fmla="*/ 3082 w 3733"/>
                <a:gd name="T55" fmla="*/ 891 h 3722"/>
                <a:gd name="T56" fmla="*/ 2998 w 3733"/>
                <a:gd name="T57" fmla="*/ 378 h 3722"/>
                <a:gd name="T58" fmla="*/ 919 w 3733"/>
                <a:gd name="T59" fmla="*/ 254 h 3722"/>
                <a:gd name="T60" fmla="*/ 1104 w 3733"/>
                <a:gd name="T61" fmla="*/ 524 h 3722"/>
                <a:gd name="T62" fmla="*/ 853 w 3733"/>
                <a:gd name="T63" fmla="*/ 1601 h 3722"/>
                <a:gd name="T64" fmla="*/ 298 w 3733"/>
                <a:gd name="T65" fmla="*/ 851 h 3722"/>
                <a:gd name="T66" fmla="*/ 142 w 3733"/>
                <a:gd name="T67" fmla="*/ 1148 h 3722"/>
                <a:gd name="T68" fmla="*/ 14 w 3733"/>
                <a:gd name="T69" fmla="*/ 2089 h 3722"/>
                <a:gd name="T70" fmla="*/ 142 w 3733"/>
                <a:gd name="T71" fmla="*/ 1148 h 3722"/>
                <a:gd name="T72" fmla="*/ 420 w 3733"/>
                <a:gd name="T73" fmla="*/ 2065 h 3722"/>
                <a:gd name="T74" fmla="*/ 463 w 3733"/>
                <a:gd name="T75" fmla="*/ 2531 h 3722"/>
                <a:gd name="T76" fmla="*/ 559 w 3733"/>
                <a:gd name="T77" fmla="*/ 3193 h 3722"/>
                <a:gd name="T78" fmla="*/ 2028 w 3733"/>
                <a:gd name="T79" fmla="*/ 3722 h 3722"/>
                <a:gd name="T80" fmla="*/ 3321 w 3733"/>
                <a:gd name="T81" fmla="*/ 3031 h 3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3" h="3722">
                  <a:moveTo>
                    <a:pt x="3452" y="2846"/>
                  </a:moveTo>
                  <a:cubicBezTo>
                    <a:pt x="3259" y="2456"/>
                    <a:pt x="3002" y="2083"/>
                    <a:pt x="2733" y="1750"/>
                  </a:cubicBezTo>
                  <a:cubicBezTo>
                    <a:pt x="2772" y="1599"/>
                    <a:pt x="2806" y="1455"/>
                    <a:pt x="2835" y="1321"/>
                  </a:cubicBezTo>
                  <a:cubicBezTo>
                    <a:pt x="2966" y="1309"/>
                    <a:pt x="3073" y="1213"/>
                    <a:pt x="3102" y="1088"/>
                  </a:cubicBezTo>
                  <a:cubicBezTo>
                    <a:pt x="3248" y="1069"/>
                    <a:pt x="3396" y="1055"/>
                    <a:pt x="3546" y="1048"/>
                  </a:cubicBezTo>
                  <a:cubicBezTo>
                    <a:pt x="3666" y="1294"/>
                    <a:pt x="3733" y="1570"/>
                    <a:pt x="3733" y="1862"/>
                  </a:cubicBezTo>
                  <a:cubicBezTo>
                    <a:pt x="3733" y="2223"/>
                    <a:pt x="3630" y="2560"/>
                    <a:pt x="3452" y="2846"/>
                  </a:cubicBezTo>
                  <a:close/>
                  <a:moveTo>
                    <a:pt x="2813" y="253"/>
                  </a:moveTo>
                  <a:cubicBezTo>
                    <a:pt x="2804" y="335"/>
                    <a:pt x="2785" y="498"/>
                    <a:pt x="2749" y="721"/>
                  </a:cubicBezTo>
                  <a:cubicBezTo>
                    <a:pt x="2616" y="747"/>
                    <a:pt x="2515" y="860"/>
                    <a:pt x="2505" y="997"/>
                  </a:cubicBezTo>
                  <a:cubicBezTo>
                    <a:pt x="2382" y="1025"/>
                    <a:pt x="2262" y="1057"/>
                    <a:pt x="2146" y="1091"/>
                  </a:cubicBezTo>
                  <a:cubicBezTo>
                    <a:pt x="2094" y="1037"/>
                    <a:pt x="2042" y="985"/>
                    <a:pt x="1993" y="937"/>
                  </a:cubicBezTo>
                  <a:cubicBezTo>
                    <a:pt x="1886" y="832"/>
                    <a:pt x="1783" y="734"/>
                    <a:pt x="1685" y="645"/>
                  </a:cubicBezTo>
                  <a:cubicBezTo>
                    <a:pt x="1701" y="608"/>
                    <a:pt x="1711" y="567"/>
                    <a:pt x="1711" y="524"/>
                  </a:cubicBezTo>
                  <a:cubicBezTo>
                    <a:pt x="1711" y="472"/>
                    <a:pt x="1698" y="424"/>
                    <a:pt x="1675" y="381"/>
                  </a:cubicBezTo>
                  <a:cubicBezTo>
                    <a:pt x="1779" y="245"/>
                    <a:pt x="1895" y="117"/>
                    <a:pt x="2025" y="2"/>
                  </a:cubicBezTo>
                  <a:cubicBezTo>
                    <a:pt x="2310" y="26"/>
                    <a:pt x="2578" y="115"/>
                    <a:pt x="2813" y="253"/>
                  </a:cubicBezTo>
                  <a:close/>
                  <a:moveTo>
                    <a:pt x="1529" y="246"/>
                  </a:moveTo>
                  <a:cubicBezTo>
                    <a:pt x="1492" y="230"/>
                    <a:pt x="1451" y="220"/>
                    <a:pt x="1407" y="220"/>
                  </a:cubicBezTo>
                  <a:cubicBezTo>
                    <a:pt x="1349" y="220"/>
                    <a:pt x="1295" y="237"/>
                    <a:pt x="1249" y="265"/>
                  </a:cubicBezTo>
                  <a:cubicBezTo>
                    <a:pt x="1197" y="222"/>
                    <a:pt x="1151" y="185"/>
                    <a:pt x="1112" y="155"/>
                  </a:cubicBezTo>
                  <a:cubicBezTo>
                    <a:pt x="1307" y="68"/>
                    <a:pt x="1519" y="15"/>
                    <a:pt x="1741" y="0"/>
                  </a:cubicBezTo>
                  <a:cubicBezTo>
                    <a:pt x="1666" y="78"/>
                    <a:pt x="1595" y="161"/>
                    <a:pt x="1529" y="246"/>
                  </a:cubicBezTo>
                  <a:close/>
                  <a:moveTo>
                    <a:pt x="1407" y="827"/>
                  </a:moveTo>
                  <a:cubicBezTo>
                    <a:pt x="1459" y="827"/>
                    <a:pt x="1507" y="814"/>
                    <a:pt x="1550" y="791"/>
                  </a:cubicBezTo>
                  <a:cubicBezTo>
                    <a:pt x="1670" y="901"/>
                    <a:pt x="1799" y="1023"/>
                    <a:pt x="1932" y="1157"/>
                  </a:cubicBezTo>
                  <a:cubicBezTo>
                    <a:pt x="1620" y="1258"/>
                    <a:pt x="1340" y="1373"/>
                    <a:pt x="1102" y="1482"/>
                  </a:cubicBezTo>
                  <a:cubicBezTo>
                    <a:pt x="1178" y="1265"/>
                    <a:pt x="1273" y="1042"/>
                    <a:pt x="1389" y="826"/>
                  </a:cubicBezTo>
                  <a:cubicBezTo>
                    <a:pt x="1395" y="826"/>
                    <a:pt x="1401" y="827"/>
                    <a:pt x="1407" y="827"/>
                  </a:cubicBezTo>
                  <a:close/>
                  <a:moveTo>
                    <a:pt x="730" y="2053"/>
                  </a:moveTo>
                  <a:cubicBezTo>
                    <a:pt x="719" y="2103"/>
                    <a:pt x="708" y="2152"/>
                    <a:pt x="698" y="2200"/>
                  </a:cubicBezTo>
                  <a:cubicBezTo>
                    <a:pt x="659" y="2119"/>
                    <a:pt x="624" y="2040"/>
                    <a:pt x="593" y="1965"/>
                  </a:cubicBezTo>
                  <a:cubicBezTo>
                    <a:pt x="651" y="1932"/>
                    <a:pt x="712" y="1898"/>
                    <a:pt x="778" y="1863"/>
                  </a:cubicBezTo>
                  <a:cubicBezTo>
                    <a:pt x="760" y="1928"/>
                    <a:pt x="745" y="1992"/>
                    <a:pt x="730" y="2053"/>
                  </a:cubicBezTo>
                  <a:close/>
                  <a:moveTo>
                    <a:pt x="794" y="2833"/>
                  </a:moveTo>
                  <a:cubicBezTo>
                    <a:pt x="804" y="2832"/>
                    <a:pt x="815" y="2830"/>
                    <a:pt x="825" y="2828"/>
                  </a:cubicBezTo>
                  <a:cubicBezTo>
                    <a:pt x="1016" y="3120"/>
                    <a:pt x="1260" y="3421"/>
                    <a:pt x="1571" y="3705"/>
                  </a:cubicBezTo>
                  <a:cubicBezTo>
                    <a:pt x="1266" y="3656"/>
                    <a:pt x="986" y="3534"/>
                    <a:pt x="749" y="3356"/>
                  </a:cubicBezTo>
                  <a:cubicBezTo>
                    <a:pt x="752" y="3271"/>
                    <a:pt x="763" y="3083"/>
                    <a:pt x="794" y="2833"/>
                  </a:cubicBezTo>
                  <a:close/>
                  <a:moveTo>
                    <a:pt x="996" y="2728"/>
                  </a:moveTo>
                  <a:cubicBezTo>
                    <a:pt x="1042" y="2675"/>
                    <a:pt x="1069" y="2606"/>
                    <a:pt x="1069" y="2531"/>
                  </a:cubicBezTo>
                  <a:cubicBezTo>
                    <a:pt x="1069" y="2407"/>
                    <a:pt x="995" y="2301"/>
                    <a:pt x="889" y="2253"/>
                  </a:cubicBezTo>
                  <a:cubicBezTo>
                    <a:pt x="900" y="2201"/>
                    <a:pt x="912" y="2148"/>
                    <a:pt x="924" y="2093"/>
                  </a:cubicBezTo>
                  <a:cubicBezTo>
                    <a:pt x="950" y="1982"/>
                    <a:pt x="981" y="1864"/>
                    <a:pt x="1018" y="1741"/>
                  </a:cubicBezTo>
                  <a:cubicBezTo>
                    <a:pt x="1032" y="1734"/>
                    <a:pt x="1047" y="1727"/>
                    <a:pt x="1062" y="1719"/>
                  </a:cubicBezTo>
                  <a:cubicBezTo>
                    <a:pt x="1340" y="1586"/>
                    <a:pt x="1689" y="1438"/>
                    <a:pt x="2086" y="1315"/>
                  </a:cubicBezTo>
                  <a:cubicBezTo>
                    <a:pt x="2230" y="1466"/>
                    <a:pt x="2375" y="1627"/>
                    <a:pt x="2516" y="1798"/>
                  </a:cubicBezTo>
                  <a:cubicBezTo>
                    <a:pt x="2368" y="2355"/>
                    <a:pt x="2150" y="3007"/>
                    <a:pt x="1833" y="3671"/>
                  </a:cubicBezTo>
                  <a:cubicBezTo>
                    <a:pt x="1476" y="3371"/>
                    <a:pt x="1203" y="3043"/>
                    <a:pt x="996" y="2728"/>
                  </a:cubicBezTo>
                  <a:close/>
                  <a:moveTo>
                    <a:pt x="2301" y="1253"/>
                  </a:moveTo>
                  <a:cubicBezTo>
                    <a:pt x="2384" y="1230"/>
                    <a:pt x="2469" y="1208"/>
                    <a:pt x="2555" y="1188"/>
                  </a:cubicBezTo>
                  <a:cubicBezTo>
                    <a:pt x="2579" y="1222"/>
                    <a:pt x="2608" y="1251"/>
                    <a:pt x="2643" y="1274"/>
                  </a:cubicBezTo>
                  <a:cubicBezTo>
                    <a:pt x="2623" y="1365"/>
                    <a:pt x="2601" y="1462"/>
                    <a:pt x="2577" y="1562"/>
                  </a:cubicBezTo>
                  <a:cubicBezTo>
                    <a:pt x="2484" y="1453"/>
                    <a:pt x="2391" y="1350"/>
                    <a:pt x="2301" y="1253"/>
                  </a:cubicBezTo>
                  <a:close/>
                  <a:moveTo>
                    <a:pt x="3438" y="856"/>
                  </a:moveTo>
                  <a:cubicBezTo>
                    <a:pt x="3318" y="864"/>
                    <a:pt x="3199" y="876"/>
                    <a:pt x="3082" y="891"/>
                  </a:cubicBezTo>
                  <a:cubicBezTo>
                    <a:pt x="3053" y="830"/>
                    <a:pt x="3005" y="779"/>
                    <a:pt x="2944" y="749"/>
                  </a:cubicBezTo>
                  <a:cubicBezTo>
                    <a:pt x="2970" y="595"/>
                    <a:pt x="2987" y="469"/>
                    <a:pt x="2998" y="378"/>
                  </a:cubicBezTo>
                  <a:cubicBezTo>
                    <a:pt x="3171" y="510"/>
                    <a:pt x="3320" y="672"/>
                    <a:pt x="3438" y="856"/>
                  </a:cubicBezTo>
                  <a:close/>
                  <a:moveTo>
                    <a:pt x="919" y="254"/>
                  </a:moveTo>
                  <a:cubicBezTo>
                    <a:pt x="963" y="289"/>
                    <a:pt x="1033" y="344"/>
                    <a:pt x="1123" y="419"/>
                  </a:cubicBezTo>
                  <a:cubicBezTo>
                    <a:pt x="1111" y="451"/>
                    <a:pt x="1104" y="487"/>
                    <a:pt x="1104" y="524"/>
                  </a:cubicBezTo>
                  <a:cubicBezTo>
                    <a:pt x="1104" y="613"/>
                    <a:pt x="1143" y="694"/>
                    <a:pt x="1206" y="750"/>
                  </a:cubicBezTo>
                  <a:cubicBezTo>
                    <a:pt x="1055" y="1032"/>
                    <a:pt x="940" y="1325"/>
                    <a:pt x="853" y="1601"/>
                  </a:cubicBezTo>
                  <a:cubicBezTo>
                    <a:pt x="733" y="1662"/>
                    <a:pt x="621" y="1721"/>
                    <a:pt x="521" y="1778"/>
                  </a:cubicBezTo>
                  <a:cubicBezTo>
                    <a:pt x="355" y="1317"/>
                    <a:pt x="309" y="957"/>
                    <a:pt x="298" y="851"/>
                  </a:cubicBezTo>
                  <a:cubicBezTo>
                    <a:pt x="456" y="607"/>
                    <a:pt x="669" y="402"/>
                    <a:pt x="919" y="254"/>
                  </a:cubicBezTo>
                  <a:close/>
                  <a:moveTo>
                    <a:pt x="142" y="1148"/>
                  </a:moveTo>
                  <a:cubicBezTo>
                    <a:pt x="177" y="1332"/>
                    <a:pt x="239" y="1586"/>
                    <a:pt x="347" y="1878"/>
                  </a:cubicBezTo>
                  <a:cubicBezTo>
                    <a:pt x="205" y="1963"/>
                    <a:pt x="93" y="2036"/>
                    <a:pt x="14" y="2089"/>
                  </a:cubicBezTo>
                  <a:cubicBezTo>
                    <a:pt x="5" y="2015"/>
                    <a:pt x="0" y="1939"/>
                    <a:pt x="0" y="1862"/>
                  </a:cubicBezTo>
                  <a:cubicBezTo>
                    <a:pt x="0" y="1609"/>
                    <a:pt x="51" y="1368"/>
                    <a:pt x="142" y="1148"/>
                  </a:cubicBezTo>
                  <a:close/>
                  <a:moveTo>
                    <a:pt x="53" y="2303"/>
                  </a:moveTo>
                  <a:cubicBezTo>
                    <a:pt x="118" y="2257"/>
                    <a:pt x="244" y="2171"/>
                    <a:pt x="420" y="2065"/>
                  </a:cubicBezTo>
                  <a:cubicBezTo>
                    <a:pt x="455" y="2150"/>
                    <a:pt x="495" y="2238"/>
                    <a:pt x="540" y="2329"/>
                  </a:cubicBezTo>
                  <a:cubicBezTo>
                    <a:pt x="492" y="2382"/>
                    <a:pt x="463" y="2453"/>
                    <a:pt x="463" y="2531"/>
                  </a:cubicBezTo>
                  <a:cubicBezTo>
                    <a:pt x="463" y="2636"/>
                    <a:pt x="517" y="2730"/>
                    <a:pt x="600" y="2784"/>
                  </a:cubicBezTo>
                  <a:cubicBezTo>
                    <a:pt x="579" y="2949"/>
                    <a:pt x="567" y="3088"/>
                    <a:pt x="559" y="3193"/>
                  </a:cubicBezTo>
                  <a:cubicBezTo>
                    <a:pt x="315" y="2953"/>
                    <a:pt x="136" y="2646"/>
                    <a:pt x="53" y="2303"/>
                  </a:cubicBezTo>
                  <a:close/>
                  <a:moveTo>
                    <a:pt x="2028" y="3722"/>
                  </a:moveTo>
                  <a:cubicBezTo>
                    <a:pt x="2316" y="3112"/>
                    <a:pt x="2523" y="2514"/>
                    <a:pt x="2669" y="1988"/>
                  </a:cubicBezTo>
                  <a:cubicBezTo>
                    <a:pt x="2923" y="2314"/>
                    <a:pt x="3153" y="2667"/>
                    <a:pt x="3321" y="3031"/>
                  </a:cubicBezTo>
                  <a:cubicBezTo>
                    <a:pt x="3010" y="3417"/>
                    <a:pt x="2549" y="3677"/>
                    <a:pt x="2028" y="3722"/>
                  </a:cubicBezTo>
                  <a:close/>
                </a:path>
              </a:pathLst>
            </a:custGeom>
            <a:solidFill>
              <a:schemeClr val="bg1"/>
            </a:solidFill>
            <a:ln>
              <a:noFill/>
            </a:ln>
          </p:spPr>
          <p:txBody>
            <a:bodyPr/>
            <a:lstStyle/>
            <a:p>
              <a:endParaRPr lang="zh-CN" altLang="en-US">
                <a:cs typeface="+mn-ea"/>
                <a:sym typeface="+mn-lt"/>
              </a:endParaRPr>
            </a:p>
          </p:txBody>
        </p:sp>
      </p:grpSp>
      <p:sp>
        <p:nvSpPr>
          <p:cNvPr id="15" name="文本框 14">
            <a:extLst>
              <a:ext uri="{FF2B5EF4-FFF2-40B4-BE49-F238E27FC236}">
                <a16:creationId xmlns:a16="http://schemas.microsoft.com/office/drawing/2014/main" id="{E418FCEB-5AB9-4391-A3BC-3E1DE9C88B6D}"/>
              </a:ext>
            </a:extLst>
          </p:cNvPr>
          <p:cNvSpPr txBox="1"/>
          <p:nvPr/>
        </p:nvSpPr>
        <p:spPr>
          <a:xfrm>
            <a:off x="9424073" y="2390863"/>
            <a:ext cx="1488933" cy="369332"/>
          </a:xfrm>
          <a:prstGeom prst="rect">
            <a:avLst/>
          </a:prstGeom>
          <a:noFill/>
        </p:spPr>
        <p:txBody>
          <a:bodyPr wrap="square" rtlCol="0">
            <a:spAutoFit/>
          </a:bodyPr>
          <a:lstStyle/>
          <a:p>
            <a:pPr algn="dist"/>
            <a:r>
              <a:rPr lang="zh-CN" altLang="en-US" b="1" dirty="0">
                <a:solidFill>
                  <a:srgbClr val="92D050"/>
                </a:solidFill>
                <a:cs typeface="+mn-ea"/>
                <a:sym typeface="+mn-lt"/>
              </a:rPr>
              <a:t>添加标题</a:t>
            </a:r>
          </a:p>
        </p:txBody>
      </p:sp>
      <p:sp>
        <p:nvSpPr>
          <p:cNvPr id="16" name="文本框 15">
            <a:extLst>
              <a:ext uri="{FF2B5EF4-FFF2-40B4-BE49-F238E27FC236}">
                <a16:creationId xmlns:a16="http://schemas.microsoft.com/office/drawing/2014/main" id="{77E4CBD0-51F1-429F-AE84-A0A204EFD0BF}"/>
              </a:ext>
            </a:extLst>
          </p:cNvPr>
          <p:cNvSpPr txBox="1"/>
          <p:nvPr/>
        </p:nvSpPr>
        <p:spPr>
          <a:xfrm>
            <a:off x="9424074" y="2659186"/>
            <a:ext cx="245249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7" name="文本框 16">
            <a:extLst>
              <a:ext uri="{FF2B5EF4-FFF2-40B4-BE49-F238E27FC236}">
                <a16:creationId xmlns:a16="http://schemas.microsoft.com/office/drawing/2014/main" id="{3B3AB1E3-BB10-4BE2-A5D3-6137B89B445B}"/>
              </a:ext>
            </a:extLst>
          </p:cNvPr>
          <p:cNvSpPr txBox="1"/>
          <p:nvPr/>
        </p:nvSpPr>
        <p:spPr>
          <a:xfrm>
            <a:off x="9424073" y="4078233"/>
            <a:ext cx="1488933" cy="369332"/>
          </a:xfrm>
          <a:prstGeom prst="rect">
            <a:avLst/>
          </a:prstGeom>
          <a:noFill/>
        </p:spPr>
        <p:txBody>
          <a:bodyPr wrap="square" rtlCol="0">
            <a:spAutoFit/>
          </a:bodyPr>
          <a:lstStyle/>
          <a:p>
            <a:pPr algn="dist"/>
            <a:r>
              <a:rPr lang="zh-CN" altLang="en-US" b="1" dirty="0">
                <a:solidFill>
                  <a:schemeClr val="bg2">
                    <a:lumMod val="25000"/>
                  </a:schemeClr>
                </a:solidFill>
                <a:cs typeface="+mn-ea"/>
                <a:sym typeface="+mn-lt"/>
              </a:rPr>
              <a:t>添加标题</a:t>
            </a:r>
          </a:p>
        </p:txBody>
      </p:sp>
      <p:sp>
        <p:nvSpPr>
          <p:cNvPr id="18" name="文本框 17">
            <a:extLst>
              <a:ext uri="{FF2B5EF4-FFF2-40B4-BE49-F238E27FC236}">
                <a16:creationId xmlns:a16="http://schemas.microsoft.com/office/drawing/2014/main" id="{58FE5F6E-51F7-4412-AD83-58B23D705BC5}"/>
              </a:ext>
            </a:extLst>
          </p:cNvPr>
          <p:cNvSpPr txBox="1"/>
          <p:nvPr/>
        </p:nvSpPr>
        <p:spPr>
          <a:xfrm>
            <a:off x="9424074" y="4346556"/>
            <a:ext cx="2452494" cy="61369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grpSp>
        <p:nvGrpSpPr>
          <p:cNvPr id="23" name="组合 22">
            <a:extLst>
              <a:ext uri="{FF2B5EF4-FFF2-40B4-BE49-F238E27FC236}">
                <a16:creationId xmlns:a16="http://schemas.microsoft.com/office/drawing/2014/main" id="{83CD2D54-7E63-4F18-B04E-44ABFC6A7E71}"/>
              </a:ext>
            </a:extLst>
          </p:cNvPr>
          <p:cNvGrpSpPr/>
          <p:nvPr/>
        </p:nvGrpSpPr>
        <p:grpSpPr>
          <a:xfrm>
            <a:off x="8656673" y="4346556"/>
            <a:ext cx="478466" cy="478466"/>
            <a:chOff x="8656673" y="4346556"/>
            <a:chExt cx="478466" cy="478466"/>
          </a:xfrm>
        </p:grpSpPr>
        <p:sp>
          <p:nvSpPr>
            <p:cNvPr id="14" name="椭圆 13">
              <a:extLst>
                <a:ext uri="{FF2B5EF4-FFF2-40B4-BE49-F238E27FC236}">
                  <a16:creationId xmlns:a16="http://schemas.microsoft.com/office/drawing/2014/main" id="{6C47A1A8-F416-401F-A017-96C2C6E0CB0B}"/>
                </a:ext>
              </a:extLst>
            </p:cNvPr>
            <p:cNvSpPr/>
            <p:nvPr/>
          </p:nvSpPr>
          <p:spPr>
            <a:xfrm>
              <a:off x="8656673" y="4346556"/>
              <a:ext cx="478466" cy="47846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link_91375">
              <a:extLst>
                <a:ext uri="{FF2B5EF4-FFF2-40B4-BE49-F238E27FC236}">
                  <a16:creationId xmlns:a16="http://schemas.microsoft.com/office/drawing/2014/main" id="{FE38A9A7-2762-4659-AA9F-F7976E50CE17}"/>
                </a:ext>
              </a:extLst>
            </p:cNvPr>
            <p:cNvSpPr>
              <a:spLocks noChangeAspect="1"/>
            </p:cNvSpPr>
            <p:nvPr/>
          </p:nvSpPr>
          <p:spPr bwMode="auto">
            <a:xfrm>
              <a:off x="8743484" y="4435815"/>
              <a:ext cx="304843" cy="299948"/>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txBody>
            <a:bodyPr/>
            <a:lstStyle/>
            <a:p>
              <a:endParaRPr lang="zh-CN" altLang="en-US">
                <a:cs typeface="+mn-ea"/>
                <a:sym typeface="+mn-lt"/>
              </a:endParaRPr>
            </a:p>
          </p:txBody>
        </p:sp>
      </p:grpSp>
      <p:grpSp>
        <p:nvGrpSpPr>
          <p:cNvPr id="20" name="组合 19">
            <a:extLst>
              <a:ext uri="{FF2B5EF4-FFF2-40B4-BE49-F238E27FC236}">
                <a16:creationId xmlns:a16="http://schemas.microsoft.com/office/drawing/2014/main" id="{B7E96C71-3F6E-4C07-A885-44ECCBE30B3A}"/>
              </a:ext>
            </a:extLst>
          </p:cNvPr>
          <p:cNvGrpSpPr/>
          <p:nvPr/>
        </p:nvGrpSpPr>
        <p:grpSpPr>
          <a:xfrm>
            <a:off x="8656673" y="2727249"/>
            <a:ext cx="478466" cy="478466"/>
            <a:chOff x="8656673" y="2727249"/>
            <a:chExt cx="478466" cy="478466"/>
          </a:xfrm>
        </p:grpSpPr>
        <p:sp>
          <p:nvSpPr>
            <p:cNvPr id="13" name="椭圆 12">
              <a:extLst>
                <a:ext uri="{FF2B5EF4-FFF2-40B4-BE49-F238E27FC236}">
                  <a16:creationId xmlns:a16="http://schemas.microsoft.com/office/drawing/2014/main" id="{4FB64858-4692-4205-972C-A6D552002399}"/>
                </a:ext>
              </a:extLst>
            </p:cNvPr>
            <p:cNvSpPr/>
            <p:nvPr/>
          </p:nvSpPr>
          <p:spPr>
            <a:xfrm>
              <a:off x="8656673" y="2727249"/>
              <a:ext cx="478466" cy="4784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global-networking_81783">
              <a:extLst>
                <a:ext uri="{FF2B5EF4-FFF2-40B4-BE49-F238E27FC236}">
                  <a16:creationId xmlns:a16="http://schemas.microsoft.com/office/drawing/2014/main" id="{A4917D96-747A-4661-900D-EF57A882EEB9}"/>
                </a:ext>
              </a:extLst>
            </p:cNvPr>
            <p:cNvSpPr>
              <a:spLocks noChangeAspect="1"/>
            </p:cNvSpPr>
            <p:nvPr/>
          </p:nvSpPr>
          <p:spPr bwMode="auto">
            <a:xfrm>
              <a:off x="8743485" y="2857802"/>
              <a:ext cx="304843" cy="217359"/>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1077302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5"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0D77740-9EA9-41E2-B695-FEA8AC462160}"/>
              </a:ext>
            </a:extLst>
          </p:cNvPr>
          <p:cNvSpPr/>
          <p:nvPr/>
        </p:nvSpPr>
        <p:spPr>
          <a:xfrm>
            <a:off x="854174" y="3429002"/>
            <a:ext cx="2477386" cy="2200939"/>
          </a:xfrm>
          <a:prstGeom prst="rect">
            <a:avLst/>
          </a:prstGeom>
          <a:solidFill>
            <a:srgbClr val="7788D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574BCF26-2167-4DDC-B889-9F61327FD361}"/>
              </a:ext>
            </a:extLst>
          </p:cNvPr>
          <p:cNvSpPr/>
          <p:nvPr/>
        </p:nvSpPr>
        <p:spPr>
          <a:xfrm>
            <a:off x="4954197" y="3429001"/>
            <a:ext cx="2477386" cy="2200939"/>
          </a:xfrm>
          <a:prstGeom prst="rect">
            <a:avLst/>
          </a:prstGeom>
          <a:solidFill>
            <a:srgbClr val="EF8E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5B401E51-B35A-4E38-A39A-DA2222AF6D61}"/>
              </a:ext>
            </a:extLst>
          </p:cNvPr>
          <p:cNvSpPr/>
          <p:nvPr/>
        </p:nvSpPr>
        <p:spPr>
          <a:xfrm>
            <a:off x="9005774" y="3429000"/>
            <a:ext cx="2477386" cy="2200939"/>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工作完成情况</a:t>
            </a:r>
          </a:p>
        </p:txBody>
      </p:sp>
      <p:pic>
        <p:nvPicPr>
          <p:cNvPr id="4" name="图片 3">
            <a:extLst>
              <a:ext uri="{FF2B5EF4-FFF2-40B4-BE49-F238E27FC236}">
                <a16:creationId xmlns:a16="http://schemas.microsoft.com/office/drawing/2014/main" id="{4C818FF7-BB76-4563-995B-147590658F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54174" y="1531660"/>
            <a:ext cx="2477386" cy="2477386"/>
          </a:xfrm>
          <a:prstGeom prst="rect">
            <a:avLst/>
          </a:prstGeom>
        </p:spPr>
      </p:pic>
      <p:pic>
        <p:nvPicPr>
          <p:cNvPr id="6" name="图片 5">
            <a:extLst>
              <a:ext uri="{FF2B5EF4-FFF2-40B4-BE49-F238E27FC236}">
                <a16:creationId xmlns:a16="http://schemas.microsoft.com/office/drawing/2014/main" id="{AC7AFABB-3195-46F6-98CE-D42BBBFFA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08883" y="1531660"/>
            <a:ext cx="2477386" cy="2477386"/>
          </a:xfrm>
          <a:prstGeom prst="rect">
            <a:avLst/>
          </a:prstGeom>
        </p:spPr>
      </p:pic>
      <p:pic>
        <p:nvPicPr>
          <p:cNvPr id="8" name="图片 7">
            <a:extLst>
              <a:ext uri="{FF2B5EF4-FFF2-40B4-BE49-F238E27FC236}">
                <a16:creationId xmlns:a16="http://schemas.microsoft.com/office/drawing/2014/main" id="{E1F8F229-C3A5-4E0B-8141-B1C5D05791A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57306" y="1531660"/>
            <a:ext cx="2477386" cy="2477386"/>
          </a:xfrm>
          <a:prstGeom prst="rect">
            <a:avLst/>
          </a:prstGeom>
        </p:spPr>
      </p:pic>
      <p:sp>
        <p:nvSpPr>
          <p:cNvPr id="12" name="文本框 11">
            <a:extLst>
              <a:ext uri="{FF2B5EF4-FFF2-40B4-BE49-F238E27FC236}">
                <a16:creationId xmlns:a16="http://schemas.microsoft.com/office/drawing/2014/main" id="{2C61E575-2B43-4560-9F0E-4CE4887706E9}"/>
              </a:ext>
            </a:extLst>
          </p:cNvPr>
          <p:cNvSpPr txBox="1"/>
          <p:nvPr/>
        </p:nvSpPr>
        <p:spPr>
          <a:xfrm>
            <a:off x="1348401" y="4009046"/>
            <a:ext cx="1488933" cy="369332"/>
          </a:xfrm>
          <a:prstGeom prst="rect">
            <a:avLst/>
          </a:prstGeom>
          <a:noFill/>
        </p:spPr>
        <p:txBody>
          <a:bodyPr wrap="square" rtlCol="0">
            <a:spAutoFit/>
          </a:bodyPr>
          <a:lstStyle/>
          <a:p>
            <a:pPr algn="ctr"/>
            <a:r>
              <a:rPr lang="zh-CN" altLang="en-US" b="1" dirty="0">
                <a:solidFill>
                  <a:schemeClr val="tx1">
                    <a:lumMod val="75000"/>
                    <a:lumOff val="25000"/>
                  </a:schemeClr>
                </a:solidFill>
                <a:cs typeface="+mn-ea"/>
                <a:sym typeface="+mn-lt"/>
              </a:rPr>
              <a:t>添加标题</a:t>
            </a:r>
          </a:p>
        </p:txBody>
      </p:sp>
      <p:sp>
        <p:nvSpPr>
          <p:cNvPr id="13" name="文本框 12">
            <a:extLst>
              <a:ext uri="{FF2B5EF4-FFF2-40B4-BE49-F238E27FC236}">
                <a16:creationId xmlns:a16="http://schemas.microsoft.com/office/drawing/2014/main" id="{436ADE06-7904-49BE-B65A-07BE6A563322}"/>
              </a:ext>
            </a:extLst>
          </p:cNvPr>
          <p:cNvSpPr txBox="1"/>
          <p:nvPr/>
        </p:nvSpPr>
        <p:spPr>
          <a:xfrm>
            <a:off x="866620" y="4350615"/>
            <a:ext cx="2452494" cy="936860"/>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4" name="文本框 13">
            <a:extLst>
              <a:ext uri="{FF2B5EF4-FFF2-40B4-BE49-F238E27FC236}">
                <a16:creationId xmlns:a16="http://schemas.microsoft.com/office/drawing/2014/main" id="{75F8E287-4454-4634-8E4F-31365EEA0B04}"/>
              </a:ext>
            </a:extLst>
          </p:cNvPr>
          <p:cNvSpPr txBox="1"/>
          <p:nvPr/>
        </p:nvSpPr>
        <p:spPr>
          <a:xfrm>
            <a:off x="5435978" y="3964729"/>
            <a:ext cx="1488933" cy="369332"/>
          </a:xfrm>
          <a:prstGeom prst="rect">
            <a:avLst/>
          </a:prstGeom>
          <a:noFill/>
        </p:spPr>
        <p:txBody>
          <a:bodyPr wrap="square" rtlCol="0">
            <a:spAutoFit/>
          </a:bodyPr>
          <a:lstStyle/>
          <a:p>
            <a:pPr algn="ctr"/>
            <a:r>
              <a:rPr lang="zh-CN" altLang="en-US" b="1" dirty="0">
                <a:solidFill>
                  <a:schemeClr val="tx1">
                    <a:lumMod val="75000"/>
                    <a:lumOff val="25000"/>
                  </a:schemeClr>
                </a:solidFill>
                <a:cs typeface="+mn-ea"/>
                <a:sym typeface="+mn-lt"/>
              </a:rPr>
              <a:t>添加标题</a:t>
            </a:r>
          </a:p>
        </p:txBody>
      </p:sp>
      <p:sp>
        <p:nvSpPr>
          <p:cNvPr id="15" name="文本框 14">
            <a:extLst>
              <a:ext uri="{FF2B5EF4-FFF2-40B4-BE49-F238E27FC236}">
                <a16:creationId xmlns:a16="http://schemas.microsoft.com/office/drawing/2014/main" id="{B0A53EBD-43CC-4789-8486-12B56CD3647C}"/>
              </a:ext>
            </a:extLst>
          </p:cNvPr>
          <p:cNvSpPr txBox="1"/>
          <p:nvPr/>
        </p:nvSpPr>
        <p:spPr>
          <a:xfrm>
            <a:off x="4954197" y="4306298"/>
            <a:ext cx="2452494" cy="936860"/>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6" name="文本框 15">
            <a:extLst>
              <a:ext uri="{FF2B5EF4-FFF2-40B4-BE49-F238E27FC236}">
                <a16:creationId xmlns:a16="http://schemas.microsoft.com/office/drawing/2014/main" id="{14DE9859-5568-40B2-BC12-59D090549ADE}"/>
              </a:ext>
            </a:extLst>
          </p:cNvPr>
          <p:cNvSpPr txBox="1"/>
          <p:nvPr/>
        </p:nvSpPr>
        <p:spPr>
          <a:xfrm>
            <a:off x="9543974" y="3964729"/>
            <a:ext cx="1488933" cy="369332"/>
          </a:xfrm>
          <a:prstGeom prst="rect">
            <a:avLst/>
          </a:prstGeom>
          <a:noFill/>
        </p:spPr>
        <p:txBody>
          <a:bodyPr wrap="square" rtlCol="0">
            <a:spAutoFit/>
          </a:bodyPr>
          <a:lstStyle/>
          <a:p>
            <a:pPr algn="ctr"/>
            <a:r>
              <a:rPr lang="zh-CN" altLang="en-US" b="1" dirty="0">
                <a:solidFill>
                  <a:schemeClr val="tx1">
                    <a:lumMod val="75000"/>
                    <a:lumOff val="25000"/>
                  </a:schemeClr>
                </a:solidFill>
                <a:cs typeface="+mn-ea"/>
                <a:sym typeface="+mn-lt"/>
              </a:rPr>
              <a:t>添加标题</a:t>
            </a:r>
          </a:p>
        </p:txBody>
      </p:sp>
      <p:sp>
        <p:nvSpPr>
          <p:cNvPr id="17" name="文本框 16">
            <a:extLst>
              <a:ext uri="{FF2B5EF4-FFF2-40B4-BE49-F238E27FC236}">
                <a16:creationId xmlns:a16="http://schemas.microsoft.com/office/drawing/2014/main" id="{48FFB3D2-2A59-4BE3-9FE6-516F39915988}"/>
              </a:ext>
            </a:extLst>
          </p:cNvPr>
          <p:cNvSpPr txBox="1"/>
          <p:nvPr/>
        </p:nvSpPr>
        <p:spPr>
          <a:xfrm>
            <a:off x="9062193" y="4306298"/>
            <a:ext cx="2452494" cy="936860"/>
          </a:xfrm>
          <a:prstGeom prst="rect">
            <a:avLst/>
          </a:prstGeom>
          <a:noFill/>
        </p:spPr>
        <p:txBody>
          <a:bodyPr wrap="square" rtlCol="0">
            <a:spAutoFit/>
          </a:bodyPr>
          <a:lstStyle/>
          <a:p>
            <a:pPr algn="ctr">
              <a:lnSpc>
                <a:spcPct val="250000"/>
              </a:lnSpc>
            </a:pPr>
            <a:r>
              <a:rPr lang="zh-CN" altLang="en-US" sz="1200" dirty="0">
                <a:solidFill>
                  <a:schemeClr val="tx1">
                    <a:lumMod val="75000"/>
                    <a:lumOff val="25000"/>
                  </a:schemeClr>
                </a:solidFill>
                <a:cs typeface="+mn-ea"/>
                <a:sym typeface="+mn-lt"/>
              </a:rPr>
              <a:t>在这里输入你想要的文本内容在这里输入你想要的文本内容</a:t>
            </a:r>
          </a:p>
        </p:txBody>
      </p:sp>
      <p:sp>
        <p:nvSpPr>
          <p:cNvPr id="19" name="TextBox 18"/>
          <p:cNvSpPr txBox="1"/>
          <p:nvPr/>
        </p:nvSpPr>
        <p:spPr>
          <a:xfrm>
            <a:off x="107505" y="66028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897015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9E91A4-7E44-4DB5-877B-AFFEC4B6CB11}"/>
              </a:ext>
            </a:extLst>
          </p:cNvPr>
          <p:cNvSpPr txBox="1"/>
          <p:nvPr/>
        </p:nvSpPr>
        <p:spPr>
          <a:xfrm>
            <a:off x="4651743" y="180754"/>
            <a:ext cx="2888513" cy="584775"/>
          </a:xfrm>
          <a:prstGeom prst="rect">
            <a:avLst/>
          </a:prstGeom>
          <a:noFill/>
        </p:spPr>
        <p:txBody>
          <a:bodyPr wrap="square" rtlCol="0">
            <a:spAutoFit/>
          </a:bodyPr>
          <a:lstStyle>
            <a:defPPr>
              <a:defRPr lang="zh-CN"/>
            </a:defPPr>
            <a:lvl1pPr algn="dist">
              <a:defRPr sz="3200" b="1">
                <a:solidFill>
                  <a:schemeClr val="tx1">
                    <a:lumMod val="75000"/>
                    <a:lumOff val="25000"/>
                  </a:schemeClr>
                </a:solidFill>
                <a:cs typeface="+mn-ea"/>
              </a:defRPr>
            </a:lvl1pPr>
          </a:lstStyle>
          <a:p>
            <a:r>
              <a:rPr lang="zh-CN" altLang="en-US" dirty="0">
                <a:sym typeface="+mn-lt"/>
              </a:rPr>
              <a:t>工作完成情况</a:t>
            </a:r>
          </a:p>
        </p:txBody>
      </p:sp>
      <p:pic>
        <p:nvPicPr>
          <p:cNvPr id="4" name="图片 3">
            <a:extLst>
              <a:ext uri="{FF2B5EF4-FFF2-40B4-BE49-F238E27FC236}">
                <a16:creationId xmlns:a16="http://schemas.microsoft.com/office/drawing/2014/main" id="{F75FB1B3-2D47-459A-97E6-612BE2369C5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7586" y="2311616"/>
            <a:ext cx="5688423" cy="4546384"/>
          </a:xfrm>
          <a:prstGeom prst="rect">
            <a:avLst/>
          </a:prstGeom>
        </p:spPr>
      </p:pic>
      <p:sp>
        <p:nvSpPr>
          <p:cNvPr id="5" name="文本框 4">
            <a:extLst>
              <a:ext uri="{FF2B5EF4-FFF2-40B4-BE49-F238E27FC236}">
                <a16:creationId xmlns:a16="http://schemas.microsoft.com/office/drawing/2014/main" id="{491CAA86-E921-49AE-BF54-56B3D4C49073}"/>
              </a:ext>
            </a:extLst>
          </p:cNvPr>
          <p:cNvSpPr txBox="1"/>
          <p:nvPr/>
        </p:nvSpPr>
        <p:spPr>
          <a:xfrm>
            <a:off x="6065333" y="1945602"/>
            <a:ext cx="1777234" cy="461665"/>
          </a:xfrm>
          <a:prstGeom prst="rect">
            <a:avLst/>
          </a:prstGeom>
          <a:noFill/>
        </p:spPr>
        <p:txBody>
          <a:bodyPr wrap="square" rtlCol="0">
            <a:spAutoFit/>
          </a:bodyPr>
          <a:lstStyle/>
          <a:p>
            <a:pPr algn="dist"/>
            <a:r>
              <a:rPr lang="zh-CN" altLang="en-US" sz="2400" b="1" dirty="0">
                <a:solidFill>
                  <a:srgbClr val="7788DA"/>
                </a:solidFill>
                <a:cs typeface="+mn-ea"/>
                <a:sym typeface="+mn-lt"/>
              </a:rPr>
              <a:t>添加标题</a:t>
            </a:r>
          </a:p>
        </p:txBody>
      </p:sp>
      <p:sp>
        <p:nvSpPr>
          <p:cNvPr id="6" name="文本框 5">
            <a:extLst>
              <a:ext uri="{FF2B5EF4-FFF2-40B4-BE49-F238E27FC236}">
                <a16:creationId xmlns:a16="http://schemas.microsoft.com/office/drawing/2014/main" id="{123FE628-221C-41A9-AEB8-53503042DCD7}"/>
              </a:ext>
            </a:extLst>
          </p:cNvPr>
          <p:cNvSpPr txBox="1"/>
          <p:nvPr/>
        </p:nvSpPr>
        <p:spPr>
          <a:xfrm>
            <a:off x="6096000" y="2350355"/>
            <a:ext cx="4912242" cy="775277"/>
          </a:xfrm>
          <a:prstGeom prst="rect">
            <a:avLst/>
          </a:prstGeom>
          <a:noFill/>
        </p:spPr>
        <p:txBody>
          <a:bodyPr wrap="square" rtlCol="0">
            <a:spAutoFit/>
          </a:bodyPr>
          <a:lstStyle/>
          <a:p>
            <a:pPr>
              <a:lnSpc>
                <a:spcPct val="200000"/>
              </a:lnSpc>
            </a:pPr>
            <a:r>
              <a:rPr lang="zh-CN" altLang="en-US" sz="1200" dirty="0">
                <a:solidFill>
                  <a:schemeClr val="tx1">
                    <a:lumMod val="75000"/>
                    <a:lumOff val="25000"/>
                  </a:schemeClr>
                </a:solidFill>
                <a:cs typeface="+mn-ea"/>
                <a:sym typeface="+mn-lt"/>
              </a:rPr>
              <a:t>在这里输入你想要的文本内容在这里输入你想要的文本内容在这里输入你想要的文本内容</a:t>
            </a:r>
          </a:p>
        </p:txBody>
      </p:sp>
      <p:grpSp>
        <p:nvGrpSpPr>
          <p:cNvPr id="14" name="组合 13">
            <a:extLst>
              <a:ext uri="{FF2B5EF4-FFF2-40B4-BE49-F238E27FC236}">
                <a16:creationId xmlns:a16="http://schemas.microsoft.com/office/drawing/2014/main" id="{A45BB7AB-F14E-4E33-A699-7590841DE35B}"/>
              </a:ext>
            </a:extLst>
          </p:cNvPr>
          <p:cNvGrpSpPr/>
          <p:nvPr/>
        </p:nvGrpSpPr>
        <p:grpSpPr>
          <a:xfrm>
            <a:off x="6519786" y="3673927"/>
            <a:ext cx="478466" cy="478466"/>
            <a:chOff x="6289182" y="5021224"/>
            <a:chExt cx="478466" cy="478466"/>
          </a:xfrm>
        </p:grpSpPr>
        <p:sp>
          <p:nvSpPr>
            <p:cNvPr id="8" name="椭圆 7">
              <a:extLst>
                <a:ext uri="{FF2B5EF4-FFF2-40B4-BE49-F238E27FC236}">
                  <a16:creationId xmlns:a16="http://schemas.microsoft.com/office/drawing/2014/main" id="{FC065C7D-F591-4F4E-A4C4-577A6C3113AF}"/>
                </a:ext>
              </a:extLst>
            </p:cNvPr>
            <p:cNvSpPr/>
            <p:nvPr/>
          </p:nvSpPr>
          <p:spPr>
            <a:xfrm>
              <a:off x="6289182" y="5021224"/>
              <a:ext cx="478466" cy="478466"/>
            </a:xfrm>
            <a:prstGeom prst="ellipse">
              <a:avLst/>
            </a:prstGeom>
            <a:solidFill>
              <a:srgbClr val="EF8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link_91375">
              <a:extLst>
                <a:ext uri="{FF2B5EF4-FFF2-40B4-BE49-F238E27FC236}">
                  <a16:creationId xmlns:a16="http://schemas.microsoft.com/office/drawing/2014/main" id="{B25FAA28-F160-418F-89B7-FB143FE87C72}"/>
                </a:ext>
              </a:extLst>
            </p:cNvPr>
            <p:cNvSpPr>
              <a:spLocks noChangeAspect="1"/>
            </p:cNvSpPr>
            <p:nvPr/>
          </p:nvSpPr>
          <p:spPr bwMode="auto">
            <a:xfrm>
              <a:off x="6379073" y="5108036"/>
              <a:ext cx="298684" cy="304843"/>
            </a:xfrm>
            <a:custGeom>
              <a:avLst/>
              <a:gdLst>
                <a:gd name="connsiteX0" fmla="*/ 330556 w 592114"/>
                <a:gd name="connsiteY0" fmla="*/ 233360 h 604322"/>
                <a:gd name="connsiteX1" fmla="*/ 371682 w 592114"/>
                <a:gd name="connsiteY1" fmla="*/ 274425 h 604322"/>
                <a:gd name="connsiteX2" fmla="*/ 402999 w 592114"/>
                <a:gd name="connsiteY2" fmla="*/ 349855 h 604322"/>
                <a:gd name="connsiteX3" fmla="*/ 371682 w 592114"/>
                <a:gd name="connsiteY3" fmla="*/ 425456 h 604322"/>
                <a:gd name="connsiteX4" fmla="*/ 223869 w 592114"/>
                <a:gd name="connsiteY4" fmla="*/ 573223 h 604322"/>
                <a:gd name="connsiteX5" fmla="*/ 148156 w 592114"/>
                <a:gd name="connsiteY5" fmla="*/ 604322 h 604322"/>
                <a:gd name="connsiteX6" fmla="*/ 72443 w 592114"/>
                <a:gd name="connsiteY6" fmla="*/ 573223 h 604322"/>
                <a:gd name="connsiteX7" fmla="*/ 31317 w 592114"/>
                <a:gd name="connsiteY7" fmla="*/ 532157 h 604322"/>
                <a:gd name="connsiteX8" fmla="*/ 0 w 592114"/>
                <a:gd name="connsiteY8" fmla="*/ 456556 h 604322"/>
                <a:gd name="connsiteX9" fmla="*/ 31490 w 592114"/>
                <a:gd name="connsiteY9" fmla="*/ 381126 h 604322"/>
                <a:gd name="connsiteX10" fmla="*/ 148845 w 592114"/>
                <a:gd name="connsiteY10" fmla="*/ 263772 h 604322"/>
                <a:gd name="connsiteX11" fmla="*/ 194272 w 592114"/>
                <a:gd name="connsiteY11" fmla="*/ 309305 h 604322"/>
                <a:gd name="connsiteX12" fmla="*/ 76917 w 592114"/>
                <a:gd name="connsiteY12" fmla="*/ 426487 h 604322"/>
                <a:gd name="connsiteX13" fmla="*/ 64356 w 592114"/>
                <a:gd name="connsiteY13" fmla="*/ 456556 h 604322"/>
                <a:gd name="connsiteX14" fmla="*/ 76917 w 592114"/>
                <a:gd name="connsiteY14" fmla="*/ 486796 h 604322"/>
                <a:gd name="connsiteX15" fmla="*/ 117871 w 592114"/>
                <a:gd name="connsiteY15" fmla="*/ 527690 h 604322"/>
                <a:gd name="connsiteX16" fmla="*/ 178269 w 592114"/>
                <a:gd name="connsiteY16" fmla="*/ 527690 h 604322"/>
                <a:gd name="connsiteX17" fmla="*/ 326082 w 592114"/>
                <a:gd name="connsiteY17" fmla="*/ 380095 h 604322"/>
                <a:gd name="connsiteX18" fmla="*/ 338643 w 592114"/>
                <a:gd name="connsiteY18" fmla="*/ 349855 h 604322"/>
                <a:gd name="connsiteX19" fmla="*/ 326082 w 592114"/>
                <a:gd name="connsiteY19" fmla="*/ 319786 h 604322"/>
                <a:gd name="connsiteX20" fmla="*/ 285128 w 592114"/>
                <a:gd name="connsiteY20" fmla="*/ 278893 h 604322"/>
                <a:gd name="connsiteX21" fmla="*/ 444130 w 592114"/>
                <a:gd name="connsiteY21" fmla="*/ 0 h 604322"/>
                <a:gd name="connsiteX22" fmla="*/ 519843 w 592114"/>
                <a:gd name="connsiteY22" fmla="*/ 31272 h 604322"/>
                <a:gd name="connsiteX23" fmla="*/ 560797 w 592114"/>
                <a:gd name="connsiteY23" fmla="*/ 72337 h 604322"/>
                <a:gd name="connsiteX24" fmla="*/ 592114 w 592114"/>
                <a:gd name="connsiteY24" fmla="*/ 147766 h 604322"/>
                <a:gd name="connsiteX25" fmla="*/ 560797 w 592114"/>
                <a:gd name="connsiteY25" fmla="*/ 223368 h 604322"/>
                <a:gd name="connsiteX26" fmla="*/ 443442 w 592114"/>
                <a:gd name="connsiteY26" fmla="*/ 340550 h 604322"/>
                <a:gd name="connsiteX27" fmla="*/ 397842 w 592114"/>
                <a:gd name="connsiteY27" fmla="*/ 295189 h 604322"/>
                <a:gd name="connsiteX28" fmla="*/ 515197 w 592114"/>
                <a:gd name="connsiteY28" fmla="*/ 178007 h 604322"/>
                <a:gd name="connsiteX29" fmla="*/ 527758 w 592114"/>
                <a:gd name="connsiteY29" fmla="*/ 147766 h 604322"/>
                <a:gd name="connsiteX30" fmla="*/ 515197 w 592114"/>
                <a:gd name="connsiteY30" fmla="*/ 117698 h 604322"/>
                <a:gd name="connsiteX31" fmla="*/ 474243 w 592114"/>
                <a:gd name="connsiteY31" fmla="*/ 76804 h 604322"/>
                <a:gd name="connsiteX32" fmla="*/ 444130 w 592114"/>
                <a:gd name="connsiteY32" fmla="*/ 64261 h 604322"/>
                <a:gd name="connsiteX33" fmla="*/ 414017 w 592114"/>
                <a:gd name="connsiteY33" fmla="*/ 76804 h 604322"/>
                <a:gd name="connsiteX34" fmla="*/ 266033 w 592114"/>
                <a:gd name="connsiteY34" fmla="*/ 224399 h 604322"/>
                <a:gd name="connsiteX35" fmla="*/ 253643 w 592114"/>
                <a:gd name="connsiteY35" fmla="*/ 254467 h 604322"/>
                <a:gd name="connsiteX36" fmla="*/ 266033 w 592114"/>
                <a:gd name="connsiteY36" fmla="*/ 284708 h 604322"/>
                <a:gd name="connsiteX37" fmla="*/ 307158 w 592114"/>
                <a:gd name="connsiteY37" fmla="*/ 325601 h 604322"/>
                <a:gd name="connsiteX38" fmla="*/ 261559 w 592114"/>
                <a:gd name="connsiteY38" fmla="*/ 370962 h 604322"/>
                <a:gd name="connsiteX39" fmla="*/ 220605 w 592114"/>
                <a:gd name="connsiteY39" fmla="*/ 330069 h 604322"/>
                <a:gd name="connsiteX40" fmla="*/ 189115 w 592114"/>
                <a:gd name="connsiteY40" fmla="*/ 254467 h 604322"/>
                <a:gd name="connsiteX41" fmla="*/ 220605 w 592114"/>
                <a:gd name="connsiteY41" fmla="*/ 178866 h 604322"/>
                <a:gd name="connsiteX42" fmla="*/ 368417 w 592114"/>
                <a:gd name="connsiteY42" fmla="*/ 31272 h 604322"/>
                <a:gd name="connsiteX43" fmla="*/ 444130 w 592114"/>
                <a:gd name="connsiteY43" fmla="*/ 0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92114" h="604322">
                  <a:moveTo>
                    <a:pt x="330556" y="233360"/>
                  </a:moveTo>
                  <a:lnTo>
                    <a:pt x="371682" y="274425"/>
                  </a:lnTo>
                  <a:cubicBezTo>
                    <a:pt x="391814" y="294528"/>
                    <a:pt x="402999" y="321333"/>
                    <a:pt x="402999" y="349855"/>
                  </a:cubicBezTo>
                  <a:cubicBezTo>
                    <a:pt x="402999" y="378549"/>
                    <a:pt x="391814" y="405353"/>
                    <a:pt x="371682" y="425456"/>
                  </a:cubicBezTo>
                  <a:lnTo>
                    <a:pt x="223869" y="573223"/>
                  </a:lnTo>
                  <a:cubicBezTo>
                    <a:pt x="202876" y="594013"/>
                    <a:pt x="175516" y="604322"/>
                    <a:pt x="148156" y="604322"/>
                  </a:cubicBezTo>
                  <a:cubicBezTo>
                    <a:pt x="120624" y="604322"/>
                    <a:pt x="93264" y="594013"/>
                    <a:pt x="72443" y="573223"/>
                  </a:cubicBezTo>
                  <a:lnTo>
                    <a:pt x="31317" y="532157"/>
                  </a:lnTo>
                  <a:cubicBezTo>
                    <a:pt x="11185" y="512054"/>
                    <a:pt x="0" y="485250"/>
                    <a:pt x="0" y="456556"/>
                  </a:cubicBezTo>
                  <a:cubicBezTo>
                    <a:pt x="0" y="428034"/>
                    <a:pt x="11185" y="401229"/>
                    <a:pt x="31490" y="381126"/>
                  </a:cubicBezTo>
                  <a:lnTo>
                    <a:pt x="148845" y="263772"/>
                  </a:lnTo>
                  <a:lnTo>
                    <a:pt x="194272" y="309305"/>
                  </a:lnTo>
                  <a:lnTo>
                    <a:pt x="76917" y="426487"/>
                  </a:lnTo>
                  <a:cubicBezTo>
                    <a:pt x="68830" y="434563"/>
                    <a:pt x="64356" y="445216"/>
                    <a:pt x="64356" y="456556"/>
                  </a:cubicBezTo>
                  <a:cubicBezTo>
                    <a:pt x="64356" y="468068"/>
                    <a:pt x="68830" y="478721"/>
                    <a:pt x="76917" y="486796"/>
                  </a:cubicBezTo>
                  <a:lnTo>
                    <a:pt x="117871" y="527690"/>
                  </a:lnTo>
                  <a:cubicBezTo>
                    <a:pt x="134562" y="544357"/>
                    <a:pt x="161578" y="544357"/>
                    <a:pt x="178269" y="527690"/>
                  </a:cubicBezTo>
                  <a:lnTo>
                    <a:pt x="326082" y="380095"/>
                  </a:lnTo>
                  <a:cubicBezTo>
                    <a:pt x="334169" y="372020"/>
                    <a:pt x="338643" y="361367"/>
                    <a:pt x="338643" y="349855"/>
                  </a:cubicBezTo>
                  <a:cubicBezTo>
                    <a:pt x="338643" y="338515"/>
                    <a:pt x="334169" y="327862"/>
                    <a:pt x="326082" y="319786"/>
                  </a:cubicBezTo>
                  <a:lnTo>
                    <a:pt x="285128" y="278893"/>
                  </a:lnTo>
                  <a:close/>
                  <a:moveTo>
                    <a:pt x="444130" y="0"/>
                  </a:moveTo>
                  <a:cubicBezTo>
                    <a:pt x="472694" y="0"/>
                    <a:pt x="499538" y="11169"/>
                    <a:pt x="519843" y="31272"/>
                  </a:cubicBezTo>
                  <a:lnTo>
                    <a:pt x="560797" y="72337"/>
                  </a:lnTo>
                  <a:cubicBezTo>
                    <a:pt x="580929" y="92440"/>
                    <a:pt x="592114" y="119244"/>
                    <a:pt x="592114" y="147766"/>
                  </a:cubicBezTo>
                  <a:cubicBezTo>
                    <a:pt x="592114" y="176289"/>
                    <a:pt x="580929" y="203265"/>
                    <a:pt x="560797" y="223368"/>
                  </a:cubicBezTo>
                  <a:lnTo>
                    <a:pt x="443442" y="340550"/>
                  </a:lnTo>
                  <a:lnTo>
                    <a:pt x="397842" y="295189"/>
                  </a:lnTo>
                  <a:lnTo>
                    <a:pt x="515197" y="178007"/>
                  </a:lnTo>
                  <a:cubicBezTo>
                    <a:pt x="523284" y="169931"/>
                    <a:pt x="527758" y="159278"/>
                    <a:pt x="527758" y="147766"/>
                  </a:cubicBezTo>
                  <a:cubicBezTo>
                    <a:pt x="527758" y="136426"/>
                    <a:pt x="523284" y="125773"/>
                    <a:pt x="515197" y="117698"/>
                  </a:cubicBezTo>
                  <a:lnTo>
                    <a:pt x="474243" y="76804"/>
                  </a:lnTo>
                  <a:cubicBezTo>
                    <a:pt x="466155" y="68729"/>
                    <a:pt x="455487" y="64261"/>
                    <a:pt x="444130" y="64261"/>
                  </a:cubicBezTo>
                  <a:cubicBezTo>
                    <a:pt x="432773" y="64261"/>
                    <a:pt x="421932" y="68729"/>
                    <a:pt x="414017" y="76804"/>
                  </a:cubicBezTo>
                  <a:lnTo>
                    <a:pt x="266033" y="224399"/>
                  </a:lnTo>
                  <a:cubicBezTo>
                    <a:pt x="257945" y="232474"/>
                    <a:pt x="253643" y="243127"/>
                    <a:pt x="253643" y="254467"/>
                  </a:cubicBezTo>
                  <a:cubicBezTo>
                    <a:pt x="253643" y="265979"/>
                    <a:pt x="257945" y="276632"/>
                    <a:pt x="266033" y="284708"/>
                  </a:cubicBezTo>
                  <a:lnTo>
                    <a:pt x="307158" y="325601"/>
                  </a:lnTo>
                  <a:lnTo>
                    <a:pt x="261559" y="370962"/>
                  </a:lnTo>
                  <a:lnTo>
                    <a:pt x="220605" y="330069"/>
                  </a:lnTo>
                  <a:cubicBezTo>
                    <a:pt x="200300" y="309966"/>
                    <a:pt x="189115" y="283162"/>
                    <a:pt x="189115" y="254467"/>
                  </a:cubicBezTo>
                  <a:cubicBezTo>
                    <a:pt x="189115" y="225945"/>
                    <a:pt x="200300" y="199141"/>
                    <a:pt x="220605" y="178866"/>
                  </a:cubicBezTo>
                  <a:lnTo>
                    <a:pt x="368417" y="31272"/>
                  </a:lnTo>
                  <a:cubicBezTo>
                    <a:pt x="388550" y="11169"/>
                    <a:pt x="415565" y="0"/>
                    <a:pt x="444130" y="0"/>
                  </a:cubicBezTo>
                  <a:close/>
                </a:path>
              </a:pathLst>
            </a:custGeom>
            <a:solidFill>
              <a:schemeClr val="bg1"/>
            </a:solidFill>
            <a:ln>
              <a:noFill/>
            </a:ln>
          </p:spPr>
          <p:txBody>
            <a:bodyPr/>
            <a:lstStyle/>
            <a:p>
              <a:endParaRPr lang="zh-CN" altLang="en-US">
                <a:cs typeface="+mn-ea"/>
                <a:sym typeface="+mn-lt"/>
              </a:endParaRPr>
            </a:p>
          </p:txBody>
        </p:sp>
      </p:grpSp>
      <p:grpSp>
        <p:nvGrpSpPr>
          <p:cNvPr id="13" name="组合 12">
            <a:extLst>
              <a:ext uri="{FF2B5EF4-FFF2-40B4-BE49-F238E27FC236}">
                <a16:creationId xmlns:a16="http://schemas.microsoft.com/office/drawing/2014/main" id="{BAB77755-C3C0-4D97-82FD-1172CE78D37C}"/>
              </a:ext>
            </a:extLst>
          </p:cNvPr>
          <p:cNvGrpSpPr/>
          <p:nvPr/>
        </p:nvGrpSpPr>
        <p:grpSpPr>
          <a:xfrm>
            <a:off x="8427316" y="3673927"/>
            <a:ext cx="478466" cy="478466"/>
            <a:chOff x="6289182" y="3843667"/>
            <a:chExt cx="478466" cy="478466"/>
          </a:xfrm>
        </p:grpSpPr>
        <p:sp>
          <p:nvSpPr>
            <p:cNvPr id="7" name="椭圆 6">
              <a:extLst>
                <a:ext uri="{FF2B5EF4-FFF2-40B4-BE49-F238E27FC236}">
                  <a16:creationId xmlns:a16="http://schemas.microsoft.com/office/drawing/2014/main" id="{8B60D125-D3BC-4422-83C2-FE478889063F}"/>
                </a:ext>
              </a:extLst>
            </p:cNvPr>
            <p:cNvSpPr/>
            <p:nvPr/>
          </p:nvSpPr>
          <p:spPr>
            <a:xfrm>
              <a:off x="6289182" y="3843667"/>
              <a:ext cx="478466" cy="478466"/>
            </a:xfrm>
            <a:prstGeom prst="ellipse">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global-networking_81783">
              <a:extLst>
                <a:ext uri="{FF2B5EF4-FFF2-40B4-BE49-F238E27FC236}">
                  <a16:creationId xmlns:a16="http://schemas.microsoft.com/office/drawing/2014/main" id="{42C3EB0E-66DC-4624-9AA0-78DEB12CD2A5}"/>
                </a:ext>
              </a:extLst>
            </p:cNvPr>
            <p:cNvSpPr>
              <a:spLocks noChangeAspect="1"/>
            </p:cNvSpPr>
            <p:nvPr/>
          </p:nvSpPr>
          <p:spPr bwMode="auto">
            <a:xfrm>
              <a:off x="6375993" y="3931157"/>
              <a:ext cx="304843" cy="303485"/>
            </a:xfrm>
            <a:custGeom>
              <a:avLst/>
              <a:gdLst>
                <a:gd name="T0" fmla="*/ 2733 w 3733"/>
                <a:gd name="T1" fmla="*/ 1750 h 3722"/>
                <a:gd name="T2" fmla="*/ 3102 w 3733"/>
                <a:gd name="T3" fmla="*/ 1088 h 3722"/>
                <a:gd name="T4" fmla="*/ 3733 w 3733"/>
                <a:gd name="T5" fmla="*/ 1862 h 3722"/>
                <a:gd name="T6" fmla="*/ 2813 w 3733"/>
                <a:gd name="T7" fmla="*/ 253 h 3722"/>
                <a:gd name="T8" fmla="*/ 2505 w 3733"/>
                <a:gd name="T9" fmla="*/ 997 h 3722"/>
                <a:gd name="T10" fmla="*/ 1993 w 3733"/>
                <a:gd name="T11" fmla="*/ 937 h 3722"/>
                <a:gd name="T12" fmla="*/ 1711 w 3733"/>
                <a:gd name="T13" fmla="*/ 524 h 3722"/>
                <a:gd name="T14" fmla="*/ 2025 w 3733"/>
                <a:gd name="T15" fmla="*/ 2 h 3722"/>
                <a:gd name="T16" fmla="*/ 1529 w 3733"/>
                <a:gd name="T17" fmla="*/ 246 h 3722"/>
                <a:gd name="T18" fmla="*/ 1249 w 3733"/>
                <a:gd name="T19" fmla="*/ 265 h 3722"/>
                <a:gd name="T20" fmla="*/ 1741 w 3733"/>
                <a:gd name="T21" fmla="*/ 0 h 3722"/>
                <a:gd name="T22" fmla="*/ 1407 w 3733"/>
                <a:gd name="T23" fmla="*/ 827 h 3722"/>
                <a:gd name="T24" fmla="*/ 1932 w 3733"/>
                <a:gd name="T25" fmla="*/ 1157 h 3722"/>
                <a:gd name="T26" fmla="*/ 1389 w 3733"/>
                <a:gd name="T27" fmla="*/ 826 h 3722"/>
                <a:gd name="T28" fmla="*/ 730 w 3733"/>
                <a:gd name="T29" fmla="*/ 2053 h 3722"/>
                <a:gd name="T30" fmla="*/ 593 w 3733"/>
                <a:gd name="T31" fmla="*/ 1965 h 3722"/>
                <a:gd name="T32" fmla="*/ 730 w 3733"/>
                <a:gd name="T33" fmla="*/ 2053 h 3722"/>
                <a:gd name="T34" fmla="*/ 825 w 3733"/>
                <a:gd name="T35" fmla="*/ 2828 h 3722"/>
                <a:gd name="T36" fmla="*/ 749 w 3733"/>
                <a:gd name="T37" fmla="*/ 3356 h 3722"/>
                <a:gd name="T38" fmla="*/ 996 w 3733"/>
                <a:gd name="T39" fmla="*/ 2728 h 3722"/>
                <a:gd name="T40" fmla="*/ 889 w 3733"/>
                <a:gd name="T41" fmla="*/ 2253 h 3722"/>
                <a:gd name="T42" fmla="*/ 1018 w 3733"/>
                <a:gd name="T43" fmla="*/ 1741 h 3722"/>
                <a:gd name="T44" fmla="*/ 2086 w 3733"/>
                <a:gd name="T45" fmla="*/ 1315 h 3722"/>
                <a:gd name="T46" fmla="*/ 1833 w 3733"/>
                <a:gd name="T47" fmla="*/ 3671 h 3722"/>
                <a:gd name="T48" fmla="*/ 2301 w 3733"/>
                <a:gd name="T49" fmla="*/ 1253 h 3722"/>
                <a:gd name="T50" fmla="*/ 2643 w 3733"/>
                <a:gd name="T51" fmla="*/ 1274 h 3722"/>
                <a:gd name="T52" fmla="*/ 2301 w 3733"/>
                <a:gd name="T53" fmla="*/ 1253 h 3722"/>
                <a:gd name="T54" fmla="*/ 3082 w 3733"/>
                <a:gd name="T55" fmla="*/ 891 h 3722"/>
                <a:gd name="T56" fmla="*/ 2998 w 3733"/>
                <a:gd name="T57" fmla="*/ 378 h 3722"/>
                <a:gd name="T58" fmla="*/ 919 w 3733"/>
                <a:gd name="T59" fmla="*/ 254 h 3722"/>
                <a:gd name="T60" fmla="*/ 1104 w 3733"/>
                <a:gd name="T61" fmla="*/ 524 h 3722"/>
                <a:gd name="T62" fmla="*/ 853 w 3733"/>
                <a:gd name="T63" fmla="*/ 1601 h 3722"/>
                <a:gd name="T64" fmla="*/ 298 w 3733"/>
                <a:gd name="T65" fmla="*/ 851 h 3722"/>
                <a:gd name="T66" fmla="*/ 142 w 3733"/>
                <a:gd name="T67" fmla="*/ 1148 h 3722"/>
                <a:gd name="T68" fmla="*/ 14 w 3733"/>
                <a:gd name="T69" fmla="*/ 2089 h 3722"/>
                <a:gd name="T70" fmla="*/ 142 w 3733"/>
                <a:gd name="T71" fmla="*/ 1148 h 3722"/>
                <a:gd name="T72" fmla="*/ 420 w 3733"/>
                <a:gd name="T73" fmla="*/ 2065 h 3722"/>
                <a:gd name="T74" fmla="*/ 463 w 3733"/>
                <a:gd name="T75" fmla="*/ 2531 h 3722"/>
                <a:gd name="T76" fmla="*/ 559 w 3733"/>
                <a:gd name="T77" fmla="*/ 3193 h 3722"/>
                <a:gd name="T78" fmla="*/ 2028 w 3733"/>
                <a:gd name="T79" fmla="*/ 3722 h 3722"/>
                <a:gd name="T80" fmla="*/ 3321 w 3733"/>
                <a:gd name="T81" fmla="*/ 3031 h 3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3" h="3722">
                  <a:moveTo>
                    <a:pt x="3452" y="2846"/>
                  </a:moveTo>
                  <a:cubicBezTo>
                    <a:pt x="3259" y="2456"/>
                    <a:pt x="3002" y="2083"/>
                    <a:pt x="2733" y="1750"/>
                  </a:cubicBezTo>
                  <a:cubicBezTo>
                    <a:pt x="2772" y="1599"/>
                    <a:pt x="2806" y="1455"/>
                    <a:pt x="2835" y="1321"/>
                  </a:cubicBezTo>
                  <a:cubicBezTo>
                    <a:pt x="2966" y="1309"/>
                    <a:pt x="3073" y="1213"/>
                    <a:pt x="3102" y="1088"/>
                  </a:cubicBezTo>
                  <a:cubicBezTo>
                    <a:pt x="3248" y="1069"/>
                    <a:pt x="3396" y="1055"/>
                    <a:pt x="3546" y="1048"/>
                  </a:cubicBezTo>
                  <a:cubicBezTo>
                    <a:pt x="3666" y="1294"/>
                    <a:pt x="3733" y="1570"/>
                    <a:pt x="3733" y="1862"/>
                  </a:cubicBezTo>
                  <a:cubicBezTo>
                    <a:pt x="3733" y="2223"/>
                    <a:pt x="3630" y="2560"/>
                    <a:pt x="3452" y="2846"/>
                  </a:cubicBezTo>
                  <a:close/>
                  <a:moveTo>
                    <a:pt x="2813" y="253"/>
                  </a:moveTo>
                  <a:cubicBezTo>
                    <a:pt x="2804" y="335"/>
                    <a:pt x="2785" y="498"/>
                    <a:pt x="2749" y="721"/>
                  </a:cubicBezTo>
                  <a:cubicBezTo>
                    <a:pt x="2616" y="747"/>
                    <a:pt x="2515" y="860"/>
                    <a:pt x="2505" y="997"/>
                  </a:cubicBezTo>
                  <a:cubicBezTo>
                    <a:pt x="2382" y="1025"/>
                    <a:pt x="2262" y="1057"/>
                    <a:pt x="2146" y="1091"/>
                  </a:cubicBezTo>
                  <a:cubicBezTo>
                    <a:pt x="2094" y="1037"/>
                    <a:pt x="2042" y="985"/>
                    <a:pt x="1993" y="937"/>
                  </a:cubicBezTo>
                  <a:cubicBezTo>
                    <a:pt x="1886" y="832"/>
                    <a:pt x="1783" y="734"/>
                    <a:pt x="1685" y="645"/>
                  </a:cubicBezTo>
                  <a:cubicBezTo>
                    <a:pt x="1701" y="608"/>
                    <a:pt x="1711" y="567"/>
                    <a:pt x="1711" y="524"/>
                  </a:cubicBezTo>
                  <a:cubicBezTo>
                    <a:pt x="1711" y="472"/>
                    <a:pt x="1698" y="424"/>
                    <a:pt x="1675" y="381"/>
                  </a:cubicBezTo>
                  <a:cubicBezTo>
                    <a:pt x="1779" y="245"/>
                    <a:pt x="1895" y="117"/>
                    <a:pt x="2025" y="2"/>
                  </a:cubicBezTo>
                  <a:cubicBezTo>
                    <a:pt x="2310" y="26"/>
                    <a:pt x="2578" y="115"/>
                    <a:pt x="2813" y="253"/>
                  </a:cubicBezTo>
                  <a:close/>
                  <a:moveTo>
                    <a:pt x="1529" y="246"/>
                  </a:moveTo>
                  <a:cubicBezTo>
                    <a:pt x="1492" y="230"/>
                    <a:pt x="1451" y="220"/>
                    <a:pt x="1407" y="220"/>
                  </a:cubicBezTo>
                  <a:cubicBezTo>
                    <a:pt x="1349" y="220"/>
                    <a:pt x="1295" y="237"/>
                    <a:pt x="1249" y="265"/>
                  </a:cubicBezTo>
                  <a:cubicBezTo>
                    <a:pt x="1197" y="222"/>
                    <a:pt x="1151" y="185"/>
                    <a:pt x="1112" y="155"/>
                  </a:cubicBezTo>
                  <a:cubicBezTo>
                    <a:pt x="1307" y="68"/>
                    <a:pt x="1519" y="15"/>
                    <a:pt x="1741" y="0"/>
                  </a:cubicBezTo>
                  <a:cubicBezTo>
                    <a:pt x="1666" y="78"/>
                    <a:pt x="1595" y="161"/>
                    <a:pt x="1529" y="246"/>
                  </a:cubicBezTo>
                  <a:close/>
                  <a:moveTo>
                    <a:pt x="1407" y="827"/>
                  </a:moveTo>
                  <a:cubicBezTo>
                    <a:pt x="1459" y="827"/>
                    <a:pt x="1507" y="814"/>
                    <a:pt x="1550" y="791"/>
                  </a:cubicBezTo>
                  <a:cubicBezTo>
                    <a:pt x="1670" y="901"/>
                    <a:pt x="1799" y="1023"/>
                    <a:pt x="1932" y="1157"/>
                  </a:cubicBezTo>
                  <a:cubicBezTo>
                    <a:pt x="1620" y="1258"/>
                    <a:pt x="1340" y="1373"/>
                    <a:pt x="1102" y="1482"/>
                  </a:cubicBezTo>
                  <a:cubicBezTo>
                    <a:pt x="1178" y="1265"/>
                    <a:pt x="1273" y="1042"/>
                    <a:pt x="1389" y="826"/>
                  </a:cubicBezTo>
                  <a:cubicBezTo>
                    <a:pt x="1395" y="826"/>
                    <a:pt x="1401" y="827"/>
                    <a:pt x="1407" y="827"/>
                  </a:cubicBezTo>
                  <a:close/>
                  <a:moveTo>
                    <a:pt x="730" y="2053"/>
                  </a:moveTo>
                  <a:cubicBezTo>
                    <a:pt x="719" y="2103"/>
                    <a:pt x="708" y="2152"/>
                    <a:pt x="698" y="2200"/>
                  </a:cubicBezTo>
                  <a:cubicBezTo>
                    <a:pt x="659" y="2119"/>
                    <a:pt x="624" y="2040"/>
                    <a:pt x="593" y="1965"/>
                  </a:cubicBezTo>
                  <a:cubicBezTo>
                    <a:pt x="651" y="1932"/>
                    <a:pt x="712" y="1898"/>
                    <a:pt x="778" y="1863"/>
                  </a:cubicBezTo>
                  <a:cubicBezTo>
                    <a:pt x="760" y="1928"/>
                    <a:pt x="745" y="1992"/>
                    <a:pt x="730" y="2053"/>
                  </a:cubicBezTo>
                  <a:close/>
                  <a:moveTo>
                    <a:pt x="794" y="2833"/>
                  </a:moveTo>
                  <a:cubicBezTo>
                    <a:pt x="804" y="2832"/>
                    <a:pt x="815" y="2830"/>
                    <a:pt x="825" y="2828"/>
                  </a:cubicBezTo>
                  <a:cubicBezTo>
                    <a:pt x="1016" y="3120"/>
                    <a:pt x="1260" y="3421"/>
                    <a:pt x="1571" y="3705"/>
                  </a:cubicBezTo>
                  <a:cubicBezTo>
                    <a:pt x="1266" y="3656"/>
                    <a:pt x="986" y="3534"/>
                    <a:pt x="749" y="3356"/>
                  </a:cubicBezTo>
                  <a:cubicBezTo>
                    <a:pt x="752" y="3271"/>
                    <a:pt x="763" y="3083"/>
                    <a:pt x="794" y="2833"/>
                  </a:cubicBezTo>
                  <a:close/>
                  <a:moveTo>
                    <a:pt x="996" y="2728"/>
                  </a:moveTo>
                  <a:cubicBezTo>
                    <a:pt x="1042" y="2675"/>
                    <a:pt x="1069" y="2606"/>
                    <a:pt x="1069" y="2531"/>
                  </a:cubicBezTo>
                  <a:cubicBezTo>
                    <a:pt x="1069" y="2407"/>
                    <a:pt x="995" y="2301"/>
                    <a:pt x="889" y="2253"/>
                  </a:cubicBezTo>
                  <a:cubicBezTo>
                    <a:pt x="900" y="2201"/>
                    <a:pt x="912" y="2148"/>
                    <a:pt x="924" y="2093"/>
                  </a:cubicBezTo>
                  <a:cubicBezTo>
                    <a:pt x="950" y="1982"/>
                    <a:pt x="981" y="1864"/>
                    <a:pt x="1018" y="1741"/>
                  </a:cubicBezTo>
                  <a:cubicBezTo>
                    <a:pt x="1032" y="1734"/>
                    <a:pt x="1047" y="1727"/>
                    <a:pt x="1062" y="1719"/>
                  </a:cubicBezTo>
                  <a:cubicBezTo>
                    <a:pt x="1340" y="1586"/>
                    <a:pt x="1689" y="1438"/>
                    <a:pt x="2086" y="1315"/>
                  </a:cubicBezTo>
                  <a:cubicBezTo>
                    <a:pt x="2230" y="1466"/>
                    <a:pt x="2375" y="1627"/>
                    <a:pt x="2516" y="1798"/>
                  </a:cubicBezTo>
                  <a:cubicBezTo>
                    <a:pt x="2368" y="2355"/>
                    <a:pt x="2150" y="3007"/>
                    <a:pt x="1833" y="3671"/>
                  </a:cubicBezTo>
                  <a:cubicBezTo>
                    <a:pt x="1476" y="3371"/>
                    <a:pt x="1203" y="3043"/>
                    <a:pt x="996" y="2728"/>
                  </a:cubicBezTo>
                  <a:close/>
                  <a:moveTo>
                    <a:pt x="2301" y="1253"/>
                  </a:moveTo>
                  <a:cubicBezTo>
                    <a:pt x="2384" y="1230"/>
                    <a:pt x="2469" y="1208"/>
                    <a:pt x="2555" y="1188"/>
                  </a:cubicBezTo>
                  <a:cubicBezTo>
                    <a:pt x="2579" y="1222"/>
                    <a:pt x="2608" y="1251"/>
                    <a:pt x="2643" y="1274"/>
                  </a:cubicBezTo>
                  <a:cubicBezTo>
                    <a:pt x="2623" y="1365"/>
                    <a:pt x="2601" y="1462"/>
                    <a:pt x="2577" y="1562"/>
                  </a:cubicBezTo>
                  <a:cubicBezTo>
                    <a:pt x="2484" y="1453"/>
                    <a:pt x="2391" y="1350"/>
                    <a:pt x="2301" y="1253"/>
                  </a:cubicBezTo>
                  <a:close/>
                  <a:moveTo>
                    <a:pt x="3438" y="856"/>
                  </a:moveTo>
                  <a:cubicBezTo>
                    <a:pt x="3318" y="864"/>
                    <a:pt x="3199" y="876"/>
                    <a:pt x="3082" y="891"/>
                  </a:cubicBezTo>
                  <a:cubicBezTo>
                    <a:pt x="3053" y="830"/>
                    <a:pt x="3005" y="779"/>
                    <a:pt x="2944" y="749"/>
                  </a:cubicBezTo>
                  <a:cubicBezTo>
                    <a:pt x="2970" y="595"/>
                    <a:pt x="2987" y="469"/>
                    <a:pt x="2998" y="378"/>
                  </a:cubicBezTo>
                  <a:cubicBezTo>
                    <a:pt x="3171" y="510"/>
                    <a:pt x="3320" y="672"/>
                    <a:pt x="3438" y="856"/>
                  </a:cubicBezTo>
                  <a:close/>
                  <a:moveTo>
                    <a:pt x="919" y="254"/>
                  </a:moveTo>
                  <a:cubicBezTo>
                    <a:pt x="963" y="289"/>
                    <a:pt x="1033" y="344"/>
                    <a:pt x="1123" y="419"/>
                  </a:cubicBezTo>
                  <a:cubicBezTo>
                    <a:pt x="1111" y="451"/>
                    <a:pt x="1104" y="487"/>
                    <a:pt x="1104" y="524"/>
                  </a:cubicBezTo>
                  <a:cubicBezTo>
                    <a:pt x="1104" y="613"/>
                    <a:pt x="1143" y="694"/>
                    <a:pt x="1206" y="750"/>
                  </a:cubicBezTo>
                  <a:cubicBezTo>
                    <a:pt x="1055" y="1032"/>
                    <a:pt x="940" y="1325"/>
                    <a:pt x="853" y="1601"/>
                  </a:cubicBezTo>
                  <a:cubicBezTo>
                    <a:pt x="733" y="1662"/>
                    <a:pt x="621" y="1721"/>
                    <a:pt x="521" y="1778"/>
                  </a:cubicBezTo>
                  <a:cubicBezTo>
                    <a:pt x="355" y="1317"/>
                    <a:pt x="309" y="957"/>
                    <a:pt x="298" y="851"/>
                  </a:cubicBezTo>
                  <a:cubicBezTo>
                    <a:pt x="456" y="607"/>
                    <a:pt x="669" y="402"/>
                    <a:pt x="919" y="254"/>
                  </a:cubicBezTo>
                  <a:close/>
                  <a:moveTo>
                    <a:pt x="142" y="1148"/>
                  </a:moveTo>
                  <a:cubicBezTo>
                    <a:pt x="177" y="1332"/>
                    <a:pt x="239" y="1586"/>
                    <a:pt x="347" y="1878"/>
                  </a:cubicBezTo>
                  <a:cubicBezTo>
                    <a:pt x="205" y="1963"/>
                    <a:pt x="93" y="2036"/>
                    <a:pt x="14" y="2089"/>
                  </a:cubicBezTo>
                  <a:cubicBezTo>
                    <a:pt x="5" y="2015"/>
                    <a:pt x="0" y="1939"/>
                    <a:pt x="0" y="1862"/>
                  </a:cubicBezTo>
                  <a:cubicBezTo>
                    <a:pt x="0" y="1609"/>
                    <a:pt x="51" y="1368"/>
                    <a:pt x="142" y="1148"/>
                  </a:cubicBezTo>
                  <a:close/>
                  <a:moveTo>
                    <a:pt x="53" y="2303"/>
                  </a:moveTo>
                  <a:cubicBezTo>
                    <a:pt x="118" y="2257"/>
                    <a:pt x="244" y="2171"/>
                    <a:pt x="420" y="2065"/>
                  </a:cubicBezTo>
                  <a:cubicBezTo>
                    <a:pt x="455" y="2150"/>
                    <a:pt x="495" y="2238"/>
                    <a:pt x="540" y="2329"/>
                  </a:cubicBezTo>
                  <a:cubicBezTo>
                    <a:pt x="492" y="2382"/>
                    <a:pt x="463" y="2453"/>
                    <a:pt x="463" y="2531"/>
                  </a:cubicBezTo>
                  <a:cubicBezTo>
                    <a:pt x="463" y="2636"/>
                    <a:pt x="517" y="2730"/>
                    <a:pt x="600" y="2784"/>
                  </a:cubicBezTo>
                  <a:cubicBezTo>
                    <a:pt x="579" y="2949"/>
                    <a:pt x="567" y="3088"/>
                    <a:pt x="559" y="3193"/>
                  </a:cubicBezTo>
                  <a:cubicBezTo>
                    <a:pt x="315" y="2953"/>
                    <a:pt x="136" y="2646"/>
                    <a:pt x="53" y="2303"/>
                  </a:cubicBezTo>
                  <a:close/>
                  <a:moveTo>
                    <a:pt x="2028" y="3722"/>
                  </a:moveTo>
                  <a:cubicBezTo>
                    <a:pt x="2316" y="3112"/>
                    <a:pt x="2523" y="2514"/>
                    <a:pt x="2669" y="1988"/>
                  </a:cubicBezTo>
                  <a:cubicBezTo>
                    <a:pt x="2923" y="2314"/>
                    <a:pt x="3153" y="2667"/>
                    <a:pt x="3321" y="3031"/>
                  </a:cubicBezTo>
                  <a:cubicBezTo>
                    <a:pt x="3010" y="3417"/>
                    <a:pt x="2549" y="3677"/>
                    <a:pt x="2028" y="3722"/>
                  </a:cubicBezTo>
                  <a:close/>
                </a:path>
              </a:pathLst>
            </a:custGeom>
            <a:solidFill>
              <a:schemeClr val="bg1"/>
            </a:solidFill>
            <a:ln>
              <a:noFill/>
            </a:ln>
          </p:spPr>
          <p:txBody>
            <a:bodyPr/>
            <a:lstStyle/>
            <a:p>
              <a:endParaRPr lang="zh-CN" altLang="en-US">
                <a:cs typeface="+mn-ea"/>
                <a:sym typeface="+mn-lt"/>
              </a:endParaRPr>
            </a:p>
          </p:txBody>
        </p:sp>
      </p:grpSp>
      <p:grpSp>
        <p:nvGrpSpPr>
          <p:cNvPr id="15" name="组合 14">
            <a:extLst>
              <a:ext uri="{FF2B5EF4-FFF2-40B4-BE49-F238E27FC236}">
                <a16:creationId xmlns:a16="http://schemas.microsoft.com/office/drawing/2014/main" id="{F3EB8DCF-07E5-454B-A5C2-E2BA41745435}"/>
              </a:ext>
            </a:extLst>
          </p:cNvPr>
          <p:cNvGrpSpPr/>
          <p:nvPr/>
        </p:nvGrpSpPr>
        <p:grpSpPr>
          <a:xfrm>
            <a:off x="10334845" y="3673927"/>
            <a:ext cx="478466" cy="478466"/>
            <a:chOff x="6289182" y="6198780"/>
            <a:chExt cx="478466" cy="478466"/>
          </a:xfrm>
        </p:grpSpPr>
        <p:sp>
          <p:nvSpPr>
            <p:cNvPr id="9" name="椭圆 8">
              <a:extLst>
                <a:ext uri="{FF2B5EF4-FFF2-40B4-BE49-F238E27FC236}">
                  <a16:creationId xmlns:a16="http://schemas.microsoft.com/office/drawing/2014/main" id="{38A2A63B-103A-4D01-B0F4-5916D7DD927F}"/>
                </a:ext>
              </a:extLst>
            </p:cNvPr>
            <p:cNvSpPr/>
            <p:nvPr/>
          </p:nvSpPr>
          <p:spPr>
            <a:xfrm>
              <a:off x="6289182" y="6198780"/>
              <a:ext cx="478466" cy="4784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bar-chart_163061">
              <a:extLst>
                <a:ext uri="{FF2B5EF4-FFF2-40B4-BE49-F238E27FC236}">
                  <a16:creationId xmlns:a16="http://schemas.microsoft.com/office/drawing/2014/main" id="{5638066A-4109-4519-82FE-AEEBB7491F62}"/>
                </a:ext>
              </a:extLst>
            </p:cNvPr>
            <p:cNvSpPr>
              <a:spLocks noChangeAspect="1"/>
            </p:cNvSpPr>
            <p:nvPr/>
          </p:nvSpPr>
          <p:spPr bwMode="auto">
            <a:xfrm>
              <a:off x="6375992" y="6285816"/>
              <a:ext cx="304843" cy="304393"/>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txBody>
            <a:bodyPr/>
            <a:lstStyle/>
            <a:p>
              <a:endParaRPr lang="zh-CN" altLang="en-US">
                <a:cs typeface="+mn-ea"/>
                <a:sym typeface="+mn-lt"/>
              </a:endParaRPr>
            </a:p>
          </p:txBody>
        </p:sp>
      </p:grpSp>
      <p:sp>
        <p:nvSpPr>
          <p:cNvPr id="16" name="文本框 15">
            <a:extLst>
              <a:ext uri="{FF2B5EF4-FFF2-40B4-BE49-F238E27FC236}">
                <a16:creationId xmlns:a16="http://schemas.microsoft.com/office/drawing/2014/main" id="{F77CA043-325A-4AC7-A711-3BDDCB1B8A8E}"/>
              </a:ext>
            </a:extLst>
          </p:cNvPr>
          <p:cNvSpPr txBox="1"/>
          <p:nvPr/>
        </p:nvSpPr>
        <p:spPr>
          <a:xfrm>
            <a:off x="6035686" y="4411589"/>
            <a:ext cx="1504570" cy="1144609"/>
          </a:xfrm>
          <a:prstGeom prst="rect">
            <a:avLst/>
          </a:prstGeom>
          <a:noFill/>
        </p:spPr>
        <p:txBody>
          <a:bodyPr wrap="square" rtlCol="0">
            <a:spAutoFit/>
          </a:bodyPr>
          <a:lstStyle/>
          <a:p>
            <a:pPr algn="ctr">
              <a:lnSpc>
                <a:spcPct val="200000"/>
              </a:lnSpc>
            </a:pPr>
            <a:r>
              <a:rPr lang="zh-CN" altLang="en-US" sz="1200" dirty="0">
                <a:solidFill>
                  <a:schemeClr val="tx1">
                    <a:lumMod val="75000"/>
                    <a:lumOff val="25000"/>
                  </a:schemeClr>
                </a:solidFill>
                <a:cs typeface="+mn-ea"/>
                <a:sym typeface="+mn-lt"/>
              </a:rPr>
              <a:t>输入你想要的文本内容输入你想要的文本内容</a:t>
            </a:r>
          </a:p>
        </p:txBody>
      </p:sp>
      <p:sp>
        <p:nvSpPr>
          <p:cNvPr id="17" name="文本框 16">
            <a:extLst>
              <a:ext uri="{FF2B5EF4-FFF2-40B4-BE49-F238E27FC236}">
                <a16:creationId xmlns:a16="http://schemas.microsoft.com/office/drawing/2014/main" id="{73B608A7-C847-4985-B8F1-B3F9E50BD7D3}"/>
              </a:ext>
            </a:extLst>
          </p:cNvPr>
          <p:cNvSpPr txBox="1"/>
          <p:nvPr/>
        </p:nvSpPr>
        <p:spPr>
          <a:xfrm>
            <a:off x="7928739" y="4411589"/>
            <a:ext cx="1504570" cy="1144609"/>
          </a:xfrm>
          <a:prstGeom prst="rect">
            <a:avLst/>
          </a:prstGeom>
          <a:noFill/>
        </p:spPr>
        <p:txBody>
          <a:bodyPr wrap="square" rtlCol="0">
            <a:spAutoFit/>
          </a:bodyPr>
          <a:lstStyle/>
          <a:p>
            <a:pPr algn="ctr">
              <a:lnSpc>
                <a:spcPct val="200000"/>
              </a:lnSpc>
            </a:pPr>
            <a:r>
              <a:rPr lang="zh-CN" altLang="en-US" sz="1200" dirty="0">
                <a:solidFill>
                  <a:schemeClr val="tx1">
                    <a:lumMod val="75000"/>
                    <a:lumOff val="25000"/>
                  </a:schemeClr>
                </a:solidFill>
                <a:cs typeface="+mn-ea"/>
                <a:sym typeface="+mn-lt"/>
              </a:rPr>
              <a:t>输入你想要的文本内容输入你想要的文本内容</a:t>
            </a:r>
          </a:p>
        </p:txBody>
      </p:sp>
      <p:sp>
        <p:nvSpPr>
          <p:cNvPr id="18" name="文本框 17">
            <a:extLst>
              <a:ext uri="{FF2B5EF4-FFF2-40B4-BE49-F238E27FC236}">
                <a16:creationId xmlns:a16="http://schemas.microsoft.com/office/drawing/2014/main" id="{48CA9224-A294-4A4A-B99E-2C42D427CB1A}"/>
              </a:ext>
            </a:extLst>
          </p:cNvPr>
          <p:cNvSpPr txBox="1"/>
          <p:nvPr/>
        </p:nvSpPr>
        <p:spPr>
          <a:xfrm>
            <a:off x="9821791" y="4411589"/>
            <a:ext cx="1504570" cy="1144609"/>
          </a:xfrm>
          <a:prstGeom prst="rect">
            <a:avLst/>
          </a:prstGeom>
          <a:noFill/>
        </p:spPr>
        <p:txBody>
          <a:bodyPr wrap="square" rtlCol="0">
            <a:spAutoFit/>
          </a:bodyPr>
          <a:lstStyle/>
          <a:p>
            <a:pPr algn="ctr">
              <a:lnSpc>
                <a:spcPct val="200000"/>
              </a:lnSpc>
            </a:pPr>
            <a:r>
              <a:rPr lang="zh-CN" altLang="en-US" sz="1200" dirty="0">
                <a:solidFill>
                  <a:schemeClr val="tx1">
                    <a:lumMod val="75000"/>
                    <a:lumOff val="25000"/>
                  </a:schemeClr>
                </a:solidFill>
                <a:cs typeface="+mn-ea"/>
                <a:sym typeface="+mn-lt"/>
              </a:rPr>
              <a:t>输入你想要的文本内容输入你想要的文本内容</a:t>
            </a:r>
          </a:p>
        </p:txBody>
      </p:sp>
    </p:spTree>
    <p:extLst>
      <p:ext uri="{BB962C8B-B14F-4D97-AF65-F5344CB8AC3E}">
        <p14:creationId xmlns:p14="http://schemas.microsoft.com/office/powerpoint/2010/main" val="4424475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par>
                          <p:cTn id="28" fill="hold">
                            <p:stCondLst>
                              <p:cond delay="3000"/>
                            </p:stCondLst>
                            <p:childTnLst>
                              <p:par>
                                <p:cTn id="29" presetID="26"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par>
                          <p:cTn id="45" fill="hold">
                            <p:stCondLst>
                              <p:cond delay="5000"/>
                            </p:stCondLst>
                            <p:childTnLst>
                              <p:par>
                                <p:cTn id="46" presetID="26" presetClass="entr" presetSubtype="0"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80">
                                          <p:stCondLst>
                                            <p:cond delay="0"/>
                                          </p:stCondLst>
                                        </p:cTn>
                                        <p:tgtEl>
                                          <p:spTgt spid="14"/>
                                        </p:tgtEl>
                                      </p:cBhvr>
                                    </p:animEffect>
                                    <p:anim calcmode="lin" valueType="num">
                                      <p:cBhvr>
                                        <p:cTn id="4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54" dur="26">
                                          <p:stCondLst>
                                            <p:cond delay="650"/>
                                          </p:stCondLst>
                                        </p:cTn>
                                        <p:tgtEl>
                                          <p:spTgt spid="14"/>
                                        </p:tgtEl>
                                      </p:cBhvr>
                                      <p:to x="100000" y="60000"/>
                                    </p:animScale>
                                    <p:animScale>
                                      <p:cBhvr>
                                        <p:cTn id="55" dur="166" decel="50000">
                                          <p:stCondLst>
                                            <p:cond delay="676"/>
                                          </p:stCondLst>
                                        </p:cTn>
                                        <p:tgtEl>
                                          <p:spTgt spid="14"/>
                                        </p:tgtEl>
                                      </p:cBhvr>
                                      <p:to x="100000" y="100000"/>
                                    </p:animScale>
                                    <p:animScale>
                                      <p:cBhvr>
                                        <p:cTn id="56" dur="26">
                                          <p:stCondLst>
                                            <p:cond delay="1312"/>
                                          </p:stCondLst>
                                        </p:cTn>
                                        <p:tgtEl>
                                          <p:spTgt spid="14"/>
                                        </p:tgtEl>
                                      </p:cBhvr>
                                      <p:to x="100000" y="80000"/>
                                    </p:animScale>
                                    <p:animScale>
                                      <p:cBhvr>
                                        <p:cTn id="57" dur="166" decel="50000">
                                          <p:stCondLst>
                                            <p:cond delay="1338"/>
                                          </p:stCondLst>
                                        </p:cTn>
                                        <p:tgtEl>
                                          <p:spTgt spid="14"/>
                                        </p:tgtEl>
                                      </p:cBhvr>
                                      <p:to x="100000" y="100000"/>
                                    </p:animScale>
                                    <p:animScale>
                                      <p:cBhvr>
                                        <p:cTn id="58" dur="26">
                                          <p:stCondLst>
                                            <p:cond delay="1642"/>
                                          </p:stCondLst>
                                        </p:cTn>
                                        <p:tgtEl>
                                          <p:spTgt spid="14"/>
                                        </p:tgtEl>
                                      </p:cBhvr>
                                      <p:to x="100000" y="90000"/>
                                    </p:animScale>
                                    <p:animScale>
                                      <p:cBhvr>
                                        <p:cTn id="59" dur="166" decel="50000">
                                          <p:stCondLst>
                                            <p:cond delay="1668"/>
                                          </p:stCondLst>
                                        </p:cTn>
                                        <p:tgtEl>
                                          <p:spTgt spid="14"/>
                                        </p:tgtEl>
                                      </p:cBhvr>
                                      <p:to x="100000" y="100000"/>
                                    </p:animScale>
                                    <p:animScale>
                                      <p:cBhvr>
                                        <p:cTn id="60" dur="26">
                                          <p:stCondLst>
                                            <p:cond delay="1808"/>
                                          </p:stCondLst>
                                        </p:cTn>
                                        <p:tgtEl>
                                          <p:spTgt spid="14"/>
                                        </p:tgtEl>
                                      </p:cBhvr>
                                      <p:to x="100000" y="95000"/>
                                    </p:animScale>
                                    <p:animScale>
                                      <p:cBhvr>
                                        <p:cTn id="61" dur="166" decel="50000">
                                          <p:stCondLst>
                                            <p:cond delay="1834"/>
                                          </p:stCondLst>
                                        </p:cTn>
                                        <p:tgtEl>
                                          <p:spTgt spid="14"/>
                                        </p:tgtEl>
                                      </p:cBhvr>
                                      <p:to x="100000" y="100000"/>
                                    </p:animScale>
                                  </p:childTnLst>
                                </p:cTn>
                              </p:par>
                            </p:childTnLst>
                          </p:cTn>
                        </p:par>
                        <p:par>
                          <p:cTn id="62" fill="hold">
                            <p:stCondLst>
                              <p:cond delay="7000"/>
                            </p:stCondLst>
                            <p:childTnLst>
                              <p:par>
                                <p:cTn id="63" presetID="26" presetClass="entr" presetSubtype="0"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580">
                                          <p:stCondLst>
                                            <p:cond delay="0"/>
                                          </p:stCondLst>
                                        </p:cTn>
                                        <p:tgtEl>
                                          <p:spTgt spid="13"/>
                                        </p:tgtEl>
                                      </p:cBhvr>
                                    </p:animEffect>
                                    <p:anim calcmode="lin" valueType="num">
                                      <p:cBhvr>
                                        <p:cTn id="6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1" dur="26">
                                          <p:stCondLst>
                                            <p:cond delay="650"/>
                                          </p:stCondLst>
                                        </p:cTn>
                                        <p:tgtEl>
                                          <p:spTgt spid="13"/>
                                        </p:tgtEl>
                                      </p:cBhvr>
                                      <p:to x="100000" y="60000"/>
                                    </p:animScale>
                                    <p:animScale>
                                      <p:cBhvr>
                                        <p:cTn id="72" dur="166" decel="50000">
                                          <p:stCondLst>
                                            <p:cond delay="676"/>
                                          </p:stCondLst>
                                        </p:cTn>
                                        <p:tgtEl>
                                          <p:spTgt spid="13"/>
                                        </p:tgtEl>
                                      </p:cBhvr>
                                      <p:to x="100000" y="100000"/>
                                    </p:animScale>
                                    <p:animScale>
                                      <p:cBhvr>
                                        <p:cTn id="73" dur="26">
                                          <p:stCondLst>
                                            <p:cond delay="1312"/>
                                          </p:stCondLst>
                                        </p:cTn>
                                        <p:tgtEl>
                                          <p:spTgt spid="13"/>
                                        </p:tgtEl>
                                      </p:cBhvr>
                                      <p:to x="100000" y="80000"/>
                                    </p:animScale>
                                    <p:animScale>
                                      <p:cBhvr>
                                        <p:cTn id="74" dur="166" decel="50000">
                                          <p:stCondLst>
                                            <p:cond delay="1338"/>
                                          </p:stCondLst>
                                        </p:cTn>
                                        <p:tgtEl>
                                          <p:spTgt spid="13"/>
                                        </p:tgtEl>
                                      </p:cBhvr>
                                      <p:to x="100000" y="100000"/>
                                    </p:animScale>
                                    <p:animScale>
                                      <p:cBhvr>
                                        <p:cTn id="75" dur="26">
                                          <p:stCondLst>
                                            <p:cond delay="1642"/>
                                          </p:stCondLst>
                                        </p:cTn>
                                        <p:tgtEl>
                                          <p:spTgt spid="13"/>
                                        </p:tgtEl>
                                      </p:cBhvr>
                                      <p:to x="100000" y="90000"/>
                                    </p:animScale>
                                    <p:animScale>
                                      <p:cBhvr>
                                        <p:cTn id="76" dur="166" decel="50000">
                                          <p:stCondLst>
                                            <p:cond delay="1668"/>
                                          </p:stCondLst>
                                        </p:cTn>
                                        <p:tgtEl>
                                          <p:spTgt spid="13"/>
                                        </p:tgtEl>
                                      </p:cBhvr>
                                      <p:to x="100000" y="100000"/>
                                    </p:animScale>
                                    <p:animScale>
                                      <p:cBhvr>
                                        <p:cTn id="77" dur="26">
                                          <p:stCondLst>
                                            <p:cond delay="1808"/>
                                          </p:stCondLst>
                                        </p:cTn>
                                        <p:tgtEl>
                                          <p:spTgt spid="13"/>
                                        </p:tgtEl>
                                      </p:cBhvr>
                                      <p:to x="100000" y="95000"/>
                                    </p:animScale>
                                    <p:animScale>
                                      <p:cBhvr>
                                        <p:cTn id="78" dur="166" decel="50000">
                                          <p:stCondLst>
                                            <p:cond delay="1834"/>
                                          </p:stCondLst>
                                        </p:cTn>
                                        <p:tgtEl>
                                          <p:spTgt spid="13"/>
                                        </p:tgtEl>
                                      </p:cBhvr>
                                      <p:to x="100000" y="100000"/>
                                    </p:animScale>
                                  </p:childTnLst>
                                </p:cTn>
                              </p:par>
                            </p:childTnLst>
                          </p:cTn>
                        </p:par>
                        <p:par>
                          <p:cTn id="79" fill="hold">
                            <p:stCondLst>
                              <p:cond delay="9000"/>
                            </p:stCondLst>
                            <p:childTnLst>
                              <p:par>
                                <p:cTn id="80" presetID="26" presetClass="entr" presetSubtype="0" fill="hold"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down)">
                                      <p:cBhvr>
                                        <p:cTn id="82" dur="580">
                                          <p:stCondLst>
                                            <p:cond delay="0"/>
                                          </p:stCondLst>
                                        </p:cTn>
                                        <p:tgtEl>
                                          <p:spTgt spid="15"/>
                                        </p:tgtEl>
                                      </p:cBhvr>
                                    </p:animEffect>
                                    <p:anim calcmode="lin" valueType="num">
                                      <p:cBhvr>
                                        <p:cTn id="8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88" dur="26">
                                          <p:stCondLst>
                                            <p:cond delay="650"/>
                                          </p:stCondLst>
                                        </p:cTn>
                                        <p:tgtEl>
                                          <p:spTgt spid="15"/>
                                        </p:tgtEl>
                                      </p:cBhvr>
                                      <p:to x="100000" y="60000"/>
                                    </p:animScale>
                                    <p:animScale>
                                      <p:cBhvr>
                                        <p:cTn id="89" dur="166" decel="50000">
                                          <p:stCondLst>
                                            <p:cond delay="676"/>
                                          </p:stCondLst>
                                        </p:cTn>
                                        <p:tgtEl>
                                          <p:spTgt spid="15"/>
                                        </p:tgtEl>
                                      </p:cBhvr>
                                      <p:to x="100000" y="100000"/>
                                    </p:animScale>
                                    <p:animScale>
                                      <p:cBhvr>
                                        <p:cTn id="90" dur="26">
                                          <p:stCondLst>
                                            <p:cond delay="1312"/>
                                          </p:stCondLst>
                                        </p:cTn>
                                        <p:tgtEl>
                                          <p:spTgt spid="15"/>
                                        </p:tgtEl>
                                      </p:cBhvr>
                                      <p:to x="100000" y="80000"/>
                                    </p:animScale>
                                    <p:animScale>
                                      <p:cBhvr>
                                        <p:cTn id="91" dur="166" decel="50000">
                                          <p:stCondLst>
                                            <p:cond delay="1338"/>
                                          </p:stCondLst>
                                        </p:cTn>
                                        <p:tgtEl>
                                          <p:spTgt spid="15"/>
                                        </p:tgtEl>
                                      </p:cBhvr>
                                      <p:to x="100000" y="100000"/>
                                    </p:animScale>
                                    <p:animScale>
                                      <p:cBhvr>
                                        <p:cTn id="92" dur="26">
                                          <p:stCondLst>
                                            <p:cond delay="1642"/>
                                          </p:stCondLst>
                                        </p:cTn>
                                        <p:tgtEl>
                                          <p:spTgt spid="15"/>
                                        </p:tgtEl>
                                      </p:cBhvr>
                                      <p:to x="100000" y="90000"/>
                                    </p:animScale>
                                    <p:animScale>
                                      <p:cBhvr>
                                        <p:cTn id="93" dur="166" decel="50000">
                                          <p:stCondLst>
                                            <p:cond delay="1668"/>
                                          </p:stCondLst>
                                        </p:cTn>
                                        <p:tgtEl>
                                          <p:spTgt spid="15"/>
                                        </p:tgtEl>
                                      </p:cBhvr>
                                      <p:to x="100000" y="100000"/>
                                    </p:animScale>
                                    <p:animScale>
                                      <p:cBhvr>
                                        <p:cTn id="94" dur="26">
                                          <p:stCondLst>
                                            <p:cond delay="1808"/>
                                          </p:stCondLst>
                                        </p:cTn>
                                        <p:tgtEl>
                                          <p:spTgt spid="15"/>
                                        </p:tgtEl>
                                      </p:cBhvr>
                                      <p:to x="100000" y="95000"/>
                                    </p:animScale>
                                    <p:animScale>
                                      <p:cBhvr>
                                        <p:cTn id="95" dur="166" decel="50000">
                                          <p:stCondLst>
                                            <p:cond delay="1834"/>
                                          </p:stCondLst>
                                        </p:cTn>
                                        <p:tgtEl>
                                          <p:spTgt spid="15"/>
                                        </p:tgtEl>
                                      </p:cBhvr>
                                      <p:to x="100000" y="100000"/>
                                    </p:animScale>
                                  </p:childTnLst>
                                </p:cTn>
                              </p:par>
                            </p:childTnLst>
                          </p:cTn>
                        </p:par>
                        <p:par>
                          <p:cTn id="96" fill="hold">
                            <p:stCondLst>
                              <p:cond delay="11000"/>
                            </p:stCondLst>
                            <p:childTnLst>
                              <p:par>
                                <p:cTn id="97" presetID="26" presetClass="entr" presetSubtype="0"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wipe(down)">
                                      <p:cBhvr>
                                        <p:cTn id="99" dur="580">
                                          <p:stCondLst>
                                            <p:cond delay="0"/>
                                          </p:stCondLst>
                                        </p:cTn>
                                        <p:tgtEl>
                                          <p:spTgt spid="16"/>
                                        </p:tgtEl>
                                      </p:cBhvr>
                                    </p:animEffect>
                                    <p:anim calcmode="lin" valueType="num">
                                      <p:cBhvr>
                                        <p:cTn id="10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5" dur="26">
                                          <p:stCondLst>
                                            <p:cond delay="650"/>
                                          </p:stCondLst>
                                        </p:cTn>
                                        <p:tgtEl>
                                          <p:spTgt spid="16"/>
                                        </p:tgtEl>
                                      </p:cBhvr>
                                      <p:to x="100000" y="60000"/>
                                    </p:animScale>
                                    <p:animScale>
                                      <p:cBhvr>
                                        <p:cTn id="106" dur="166" decel="50000">
                                          <p:stCondLst>
                                            <p:cond delay="676"/>
                                          </p:stCondLst>
                                        </p:cTn>
                                        <p:tgtEl>
                                          <p:spTgt spid="16"/>
                                        </p:tgtEl>
                                      </p:cBhvr>
                                      <p:to x="100000" y="100000"/>
                                    </p:animScale>
                                    <p:animScale>
                                      <p:cBhvr>
                                        <p:cTn id="107" dur="26">
                                          <p:stCondLst>
                                            <p:cond delay="1312"/>
                                          </p:stCondLst>
                                        </p:cTn>
                                        <p:tgtEl>
                                          <p:spTgt spid="16"/>
                                        </p:tgtEl>
                                      </p:cBhvr>
                                      <p:to x="100000" y="80000"/>
                                    </p:animScale>
                                    <p:animScale>
                                      <p:cBhvr>
                                        <p:cTn id="108" dur="166" decel="50000">
                                          <p:stCondLst>
                                            <p:cond delay="1338"/>
                                          </p:stCondLst>
                                        </p:cTn>
                                        <p:tgtEl>
                                          <p:spTgt spid="16"/>
                                        </p:tgtEl>
                                      </p:cBhvr>
                                      <p:to x="100000" y="100000"/>
                                    </p:animScale>
                                    <p:animScale>
                                      <p:cBhvr>
                                        <p:cTn id="109" dur="26">
                                          <p:stCondLst>
                                            <p:cond delay="1642"/>
                                          </p:stCondLst>
                                        </p:cTn>
                                        <p:tgtEl>
                                          <p:spTgt spid="16"/>
                                        </p:tgtEl>
                                      </p:cBhvr>
                                      <p:to x="100000" y="90000"/>
                                    </p:animScale>
                                    <p:animScale>
                                      <p:cBhvr>
                                        <p:cTn id="110" dur="166" decel="50000">
                                          <p:stCondLst>
                                            <p:cond delay="1668"/>
                                          </p:stCondLst>
                                        </p:cTn>
                                        <p:tgtEl>
                                          <p:spTgt spid="16"/>
                                        </p:tgtEl>
                                      </p:cBhvr>
                                      <p:to x="100000" y="100000"/>
                                    </p:animScale>
                                    <p:animScale>
                                      <p:cBhvr>
                                        <p:cTn id="111" dur="26">
                                          <p:stCondLst>
                                            <p:cond delay="1808"/>
                                          </p:stCondLst>
                                        </p:cTn>
                                        <p:tgtEl>
                                          <p:spTgt spid="16"/>
                                        </p:tgtEl>
                                      </p:cBhvr>
                                      <p:to x="100000" y="95000"/>
                                    </p:animScale>
                                    <p:animScale>
                                      <p:cBhvr>
                                        <p:cTn id="112" dur="166" decel="50000">
                                          <p:stCondLst>
                                            <p:cond delay="1834"/>
                                          </p:stCondLst>
                                        </p:cTn>
                                        <p:tgtEl>
                                          <p:spTgt spid="16"/>
                                        </p:tgtEl>
                                      </p:cBhvr>
                                      <p:to x="100000" y="100000"/>
                                    </p:animScale>
                                  </p:childTnLst>
                                </p:cTn>
                              </p:par>
                            </p:childTnLst>
                          </p:cTn>
                        </p:par>
                        <p:par>
                          <p:cTn id="113" fill="hold">
                            <p:stCondLst>
                              <p:cond delay="13000"/>
                            </p:stCondLst>
                            <p:childTnLst>
                              <p:par>
                                <p:cTn id="114" presetID="26" presetClass="entr" presetSubtype="0" fill="hold" grpId="0" nodeType="after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wipe(down)">
                                      <p:cBhvr>
                                        <p:cTn id="116" dur="580">
                                          <p:stCondLst>
                                            <p:cond delay="0"/>
                                          </p:stCondLst>
                                        </p:cTn>
                                        <p:tgtEl>
                                          <p:spTgt spid="17"/>
                                        </p:tgtEl>
                                      </p:cBhvr>
                                    </p:animEffect>
                                    <p:anim calcmode="lin" valueType="num">
                                      <p:cBhvr>
                                        <p:cTn id="117"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18"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9"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20"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1"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22" dur="26">
                                          <p:stCondLst>
                                            <p:cond delay="650"/>
                                          </p:stCondLst>
                                        </p:cTn>
                                        <p:tgtEl>
                                          <p:spTgt spid="17"/>
                                        </p:tgtEl>
                                      </p:cBhvr>
                                      <p:to x="100000" y="60000"/>
                                    </p:animScale>
                                    <p:animScale>
                                      <p:cBhvr>
                                        <p:cTn id="123" dur="166" decel="50000">
                                          <p:stCondLst>
                                            <p:cond delay="676"/>
                                          </p:stCondLst>
                                        </p:cTn>
                                        <p:tgtEl>
                                          <p:spTgt spid="17"/>
                                        </p:tgtEl>
                                      </p:cBhvr>
                                      <p:to x="100000" y="100000"/>
                                    </p:animScale>
                                    <p:animScale>
                                      <p:cBhvr>
                                        <p:cTn id="124" dur="26">
                                          <p:stCondLst>
                                            <p:cond delay="1312"/>
                                          </p:stCondLst>
                                        </p:cTn>
                                        <p:tgtEl>
                                          <p:spTgt spid="17"/>
                                        </p:tgtEl>
                                      </p:cBhvr>
                                      <p:to x="100000" y="80000"/>
                                    </p:animScale>
                                    <p:animScale>
                                      <p:cBhvr>
                                        <p:cTn id="125" dur="166" decel="50000">
                                          <p:stCondLst>
                                            <p:cond delay="1338"/>
                                          </p:stCondLst>
                                        </p:cTn>
                                        <p:tgtEl>
                                          <p:spTgt spid="17"/>
                                        </p:tgtEl>
                                      </p:cBhvr>
                                      <p:to x="100000" y="100000"/>
                                    </p:animScale>
                                    <p:animScale>
                                      <p:cBhvr>
                                        <p:cTn id="126" dur="26">
                                          <p:stCondLst>
                                            <p:cond delay="1642"/>
                                          </p:stCondLst>
                                        </p:cTn>
                                        <p:tgtEl>
                                          <p:spTgt spid="17"/>
                                        </p:tgtEl>
                                      </p:cBhvr>
                                      <p:to x="100000" y="90000"/>
                                    </p:animScale>
                                    <p:animScale>
                                      <p:cBhvr>
                                        <p:cTn id="127" dur="166" decel="50000">
                                          <p:stCondLst>
                                            <p:cond delay="1668"/>
                                          </p:stCondLst>
                                        </p:cTn>
                                        <p:tgtEl>
                                          <p:spTgt spid="17"/>
                                        </p:tgtEl>
                                      </p:cBhvr>
                                      <p:to x="100000" y="100000"/>
                                    </p:animScale>
                                    <p:animScale>
                                      <p:cBhvr>
                                        <p:cTn id="128" dur="26">
                                          <p:stCondLst>
                                            <p:cond delay="1808"/>
                                          </p:stCondLst>
                                        </p:cTn>
                                        <p:tgtEl>
                                          <p:spTgt spid="17"/>
                                        </p:tgtEl>
                                      </p:cBhvr>
                                      <p:to x="100000" y="95000"/>
                                    </p:animScale>
                                    <p:animScale>
                                      <p:cBhvr>
                                        <p:cTn id="129" dur="166" decel="50000">
                                          <p:stCondLst>
                                            <p:cond delay="1834"/>
                                          </p:stCondLst>
                                        </p:cTn>
                                        <p:tgtEl>
                                          <p:spTgt spid="17"/>
                                        </p:tgtEl>
                                      </p:cBhvr>
                                      <p:to x="100000" y="100000"/>
                                    </p:animScale>
                                  </p:childTnLst>
                                </p:cTn>
                              </p:par>
                            </p:childTnLst>
                          </p:cTn>
                        </p:par>
                        <p:par>
                          <p:cTn id="130" fill="hold">
                            <p:stCondLst>
                              <p:cond delay="15000"/>
                            </p:stCondLst>
                            <p:childTnLst>
                              <p:par>
                                <p:cTn id="131" presetID="26" presetClass="entr" presetSubtype="0" fill="hold" grpId="0" nodeType="afterEffect">
                                  <p:stCondLst>
                                    <p:cond delay="0"/>
                                  </p:stCondLst>
                                  <p:childTnLst>
                                    <p:set>
                                      <p:cBhvr>
                                        <p:cTn id="132" dur="1" fill="hold">
                                          <p:stCondLst>
                                            <p:cond delay="0"/>
                                          </p:stCondLst>
                                        </p:cTn>
                                        <p:tgtEl>
                                          <p:spTgt spid="18"/>
                                        </p:tgtEl>
                                        <p:attrNameLst>
                                          <p:attrName>style.visibility</p:attrName>
                                        </p:attrNameLst>
                                      </p:cBhvr>
                                      <p:to>
                                        <p:strVal val="visible"/>
                                      </p:to>
                                    </p:set>
                                    <p:animEffect transition="in" filter="wipe(down)">
                                      <p:cBhvr>
                                        <p:cTn id="133" dur="580">
                                          <p:stCondLst>
                                            <p:cond delay="0"/>
                                          </p:stCondLst>
                                        </p:cTn>
                                        <p:tgtEl>
                                          <p:spTgt spid="18"/>
                                        </p:tgtEl>
                                      </p:cBhvr>
                                    </p:animEffect>
                                    <p:anim calcmode="lin" valueType="num">
                                      <p:cBhvr>
                                        <p:cTn id="13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9" dur="26">
                                          <p:stCondLst>
                                            <p:cond delay="650"/>
                                          </p:stCondLst>
                                        </p:cTn>
                                        <p:tgtEl>
                                          <p:spTgt spid="18"/>
                                        </p:tgtEl>
                                      </p:cBhvr>
                                      <p:to x="100000" y="60000"/>
                                    </p:animScale>
                                    <p:animScale>
                                      <p:cBhvr>
                                        <p:cTn id="140" dur="166" decel="50000">
                                          <p:stCondLst>
                                            <p:cond delay="676"/>
                                          </p:stCondLst>
                                        </p:cTn>
                                        <p:tgtEl>
                                          <p:spTgt spid="18"/>
                                        </p:tgtEl>
                                      </p:cBhvr>
                                      <p:to x="100000" y="100000"/>
                                    </p:animScale>
                                    <p:animScale>
                                      <p:cBhvr>
                                        <p:cTn id="141" dur="26">
                                          <p:stCondLst>
                                            <p:cond delay="1312"/>
                                          </p:stCondLst>
                                        </p:cTn>
                                        <p:tgtEl>
                                          <p:spTgt spid="18"/>
                                        </p:tgtEl>
                                      </p:cBhvr>
                                      <p:to x="100000" y="80000"/>
                                    </p:animScale>
                                    <p:animScale>
                                      <p:cBhvr>
                                        <p:cTn id="142" dur="166" decel="50000">
                                          <p:stCondLst>
                                            <p:cond delay="1338"/>
                                          </p:stCondLst>
                                        </p:cTn>
                                        <p:tgtEl>
                                          <p:spTgt spid="18"/>
                                        </p:tgtEl>
                                      </p:cBhvr>
                                      <p:to x="100000" y="100000"/>
                                    </p:animScale>
                                    <p:animScale>
                                      <p:cBhvr>
                                        <p:cTn id="143" dur="26">
                                          <p:stCondLst>
                                            <p:cond delay="1642"/>
                                          </p:stCondLst>
                                        </p:cTn>
                                        <p:tgtEl>
                                          <p:spTgt spid="18"/>
                                        </p:tgtEl>
                                      </p:cBhvr>
                                      <p:to x="100000" y="90000"/>
                                    </p:animScale>
                                    <p:animScale>
                                      <p:cBhvr>
                                        <p:cTn id="144" dur="166" decel="50000">
                                          <p:stCondLst>
                                            <p:cond delay="1668"/>
                                          </p:stCondLst>
                                        </p:cTn>
                                        <p:tgtEl>
                                          <p:spTgt spid="18"/>
                                        </p:tgtEl>
                                      </p:cBhvr>
                                      <p:to x="100000" y="100000"/>
                                    </p:animScale>
                                    <p:animScale>
                                      <p:cBhvr>
                                        <p:cTn id="145" dur="26">
                                          <p:stCondLst>
                                            <p:cond delay="1808"/>
                                          </p:stCondLst>
                                        </p:cTn>
                                        <p:tgtEl>
                                          <p:spTgt spid="18"/>
                                        </p:tgtEl>
                                      </p:cBhvr>
                                      <p:to x="100000" y="95000"/>
                                    </p:animScale>
                                    <p:animScale>
                                      <p:cBhvr>
                                        <p:cTn id="146"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2905ED8-9B2C-4704-A321-BA23224543A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076891" y="669850"/>
            <a:ext cx="7896251" cy="5241852"/>
          </a:xfrm>
          <a:prstGeom prst="rect">
            <a:avLst/>
          </a:prstGeom>
        </p:spPr>
      </p:pic>
      <p:sp>
        <p:nvSpPr>
          <p:cNvPr id="4" name="文本框 3">
            <a:extLst>
              <a:ext uri="{FF2B5EF4-FFF2-40B4-BE49-F238E27FC236}">
                <a16:creationId xmlns:a16="http://schemas.microsoft.com/office/drawing/2014/main" id="{F7F11DC6-BC6D-4C0C-8221-12E5384D2E06}"/>
              </a:ext>
            </a:extLst>
          </p:cNvPr>
          <p:cNvSpPr txBox="1"/>
          <p:nvPr/>
        </p:nvSpPr>
        <p:spPr>
          <a:xfrm>
            <a:off x="218858" y="3429000"/>
            <a:ext cx="4614532" cy="923330"/>
          </a:xfrm>
          <a:prstGeom prst="rect">
            <a:avLst/>
          </a:prstGeom>
          <a:noFill/>
        </p:spPr>
        <p:txBody>
          <a:bodyPr wrap="square" rtlCol="0">
            <a:spAutoFit/>
          </a:bodyPr>
          <a:lstStyle>
            <a:defPPr>
              <a:defRPr lang="zh-CN"/>
            </a:defPPr>
            <a:lvl1pPr algn="dist">
              <a:defRPr sz="5400" b="1">
                <a:solidFill>
                  <a:schemeClr val="tx1">
                    <a:lumMod val="75000"/>
                    <a:lumOff val="25000"/>
                  </a:schemeClr>
                </a:solidFill>
                <a:cs typeface="+mn-ea"/>
              </a:defRPr>
            </a:lvl1pPr>
          </a:lstStyle>
          <a:p>
            <a:r>
              <a:rPr lang="zh-CN" altLang="en-US" dirty="0">
                <a:sym typeface="+mn-lt"/>
              </a:rPr>
              <a:t>数据分析情况</a:t>
            </a:r>
          </a:p>
        </p:txBody>
      </p:sp>
      <p:sp>
        <p:nvSpPr>
          <p:cNvPr id="5" name="矩形: 圆角 4">
            <a:extLst>
              <a:ext uri="{FF2B5EF4-FFF2-40B4-BE49-F238E27FC236}">
                <a16:creationId xmlns:a16="http://schemas.microsoft.com/office/drawing/2014/main" id="{2B106FFB-313B-4124-9E54-7FE7CE49CE40}"/>
              </a:ext>
            </a:extLst>
          </p:cNvPr>
          <p:cNvSpPr/>
          <p:nvPr/>
        </p:nvSpPr>
        <p:spPr>
          <a:xfrm>
            <a:off x="1492457" y="2503968"/>
            <a:ext cx="2067335" cy="579474"/>
          </a:xfrm>
          <a:prstGeom prst="roundRect">
            <a:avLst>
              <a:gd name="adj" fmla="val 50000"/>
            </a:avLst>
          </a:prstGeom>
          <a:solidFill>
            <a:srgbClr val="778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PART  02</a:t>
            </a:r>
            <a:endParaRPr lang="zh-CN" altLang="en-US" sz="2800" dirty="0">
              <a:cs typeface="+mn-ea"/>
              <a:sym typeface="+mn-lt"/>
            </a:endParaRPr>
          </a:p>
        </p:txBody>
      </p:sp>
    </p:spTree>
    <p:extLst>
      <p:ext uri="{BB962C8B-B14F-4D97-AF65-F5344CB8AC3E}">
        <p14:creationId xmlns:p14="http://schemas.microsoft.com/office/powerpoint/2010/main" val="8643601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a14="http://schemas.microsoft.com/office/drawing/2010/main" xmlns:a16="http://schemas.microsoft.com/office/drawing/2014/main"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hgzi3h3">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1721</Words>
  <Application>Microsoft Office PowerPoint</Application>
  <PresentationFormat>宽屏</PresentationFormat>
  <Paragraphs>177</Paragraphs>
  <Slides>26</Slides>
  <Notes>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Arial</vt:lpstr>
      <vt:lpstr>Calibri</vt:lpstr>
      <vt:lpstr>Wingdings</vt:lpstr>
      <vt:lpstr>等线</vt:lpstr>
      <vt:lpstr>微软雅黑</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年中工作总结</dc:title>
  <dc:creator>第一PPT</dc:creator>
  <cp:keywords>www.1ppt.com</cp:keywords>
  <dc:description>www.1ppt.com</dc:description>
  <cp:lastModifiedBy>任 强</cp:lastModifiedBy>
  <cp:revision>37</cp:revision>
  <dcterms:created xsi:type="dcterms:W3CDTF">2019-06-04T01:01:03Z</dcterms:created>
  <dcterms:modified xsi:type="dcterms:W3CDTF">2022-08-18T13:47:28Z</dcterms:modified>
</cp:coreProperties>
</file>