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0413" cy="6859588"/>
  <p:notesSz cx="6858000" cy="9144000"/>
  <p:defaultTextStyle>
    <a:defPPr>
      <a:defRPr lang="zh-CN"/>
    </a:defPPr>
    <a:lvl1pPr marL="0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809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7618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1427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5236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9045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02854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6663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70472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14" y="-80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0A58E-50AF-483F-ADB3-65C1EEC3BF46}" type="datetimeFigureOut">
              <a:rPr lang="zh-CN" altLang="en-US" smtClean="0"/>
              <a:t>2022-08-11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552BC-4CE9-4628-BB0F-073A6305F3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2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50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91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85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12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64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90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43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3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257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2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5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32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21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43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825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698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5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5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18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23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7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02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3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57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276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31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775490" y="6430187"/>
            <a:ext cx="179996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  <a:defRPr/>
            </a:pPr>
            <a:r>
              <a:rPr lang="en-US" altLang="zh-CN" sz="100" kern="0" dirty="0" smtClean="0">
                <a:solidFill>
                  <a:prstClr val="black"/>
                </a:solidFill>
                <a:hlinkClick r:id="rId2"/>
              </a:rPr>
              <a:t>PPT</a:t>
            </a:r>
            <a:r>
              <a:rPr lang="zh-CN" altLang="en-US" sz="100" kern="0" dirty="0" smtClean="0">
                <a:solidFill>
                  <a:prstClr val="black"/>
                </a:solidFill>
                <a:hlinkClick r:id="rId2"/>
              </a:rPr>
              <a:t>模板</a:t>
            </a:r>
            <a:r>
              <a:rPr lang="zh-CN" altLang="en-US" sz="100" kern="0" dirty="0" smtClean="0">
                <a:solidFill>
                  <a:prstClr val="black"/>
                </a:solidFill>
              </a:rPr>
              <a:t> </a:t>
            </a:r>
            <a:r>
              <a:rPr lang="en-US" altLang="zh-CN" sz="100" kern="0" dirty="0" smtClean="0">
                <a:solidFill>
                  <a:prstClr val="black"/>
                </a:solidFill>
              </a:rPr>
              <a:t>http://www.1ppt.com/moban/</a:t>
            </a:r>
            <a:r>
              <a:rPr lang="zh-CN" altLang="en-US" sz="100" kern="0" dirty="0" smtClean="0">
                <a:solidFill>
                  <a:prstClr val="black"/>
                </a:solidFill>
              </a:rPr>
              <a:t> </a:t>
            </a:r>
            <a:endParaRPr lang="en-US" altLang="zh-CN" sz="100" kern="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38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2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35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3"/>
            <a:ext cx="10971372" cy="4527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2022-08-11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769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2" y="274703"/>
            <a:ext cx="8025355" cy="58528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z="1800" smtClean="0">
                <a:solidFill>
                  <a:prstClr val="black"/>
                </a:solidFill>
              </a:rPr>
              <a:pPr defTabSz="914400"/>
              <a:t>2022-08-11</a:t>
            </a:fld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9" y="6357823"/>
            <a:ext cx="3860297" cy="365210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z="1800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 sz="1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818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10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8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02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33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2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4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87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74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5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576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23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5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6257232">
            <a:off x="3099847" y="-2897626"/>
            <a:ext cx="7438330" cy="74356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 rot="4499508">
            <a:off x="-1708187" y="-2070149"/>
            <a:ext cx="6034276" cy="603209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616628" y="1688733"/>
            <a:ext cx="7435640" cy="743833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rot="13922919">
            <a:off x="3233180" y="3368003"/>
            <a:ext cx="7438330" cy="743564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rot="5400000">
            <a:off x="7596650" y="-351162"/>
            <a:ext cx="7438330" cy="743564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7442" y="919456"/>
            <a:ext cx="10560293" cy="5020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46017" y="4072309"/>
            <a:ext cx="6298380" cy="9235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dirty="0">
                <a:gradFill flip="none" rotWithShape="1">
                  <a:gsLst>
                    <a:gs pos="0">
                      <a:srgbClr val="000000">
                        <a:lumMod val="85000"/>
                        <a:lumOff val="15000"/>
                      </a:srgbClr>
                    </a:gs>
                    <a:gs pos="48000">
                      <a:srgbClr val="000000">
                        <a:lumMod val="75000"/>
                        <a:lumOff val="25000"/>
                      </a:srgbClr>
                    </a:gs>
                    <a:gs pos="100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创意渐变工作总结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064005" y="4995789"/>
            <a:ext cx="6062405" cy="430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en-US" altLang="zh-CN" sz="1100" dirty="0">
                <a:solidFill>
                  <a:srgbClr val="FFFFFF">
                    <a:lumMod val="65000"/>
                  </a:srgb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3103943" y="1142301"/>
            <a:ext cx="5990920" cy="988979"/>
            <a:chOff x="5136342" y="2334258"/>
            <a:chExt cx="3149600" cy="988750"/>
          </a:xfrm>
        </p:grpSpPr>
        <p:sp>
          <p:nvSpPr>
            <p:cNvPr id="52" name="文本框 51"/>
            <p:cNvSpPr txBox="1"/>
            <p:nvPr/>
          </p:nvSpPr>
          <p:spPr>
            <a:xfrm>
              <a:off x="5136342" y="2334258"/>
              <a:ext cx="314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en-US" altLang="zh-CN" sz="28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BUSINESS</a:t>
              </a:r>
              <a:endPara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136342" y="2799788"/>
              <a:ext cx="314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en-US" altLang="zh-CN" sz="28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PLAN</a:t>
              </a:r>
              <a:endPara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8BAEB52-7B9A-4757-A987-90DBBB2CB07C}"/>
              </a:ext>
            </a:extLst>
          </p:cNvPr>
          <p:cNvSpPr txBox="1"/>
          <p:nvPr/>
        </p:nvSpPr>
        <p:spPr>
          <a:xfrm>
            <a:off x="3253765" y="1712878"/>
            <a:ext cx="5682884" cy="264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600" dirty="0" smtClean="0">
                <a:solidFill>
                  <a:srgbClr val="00B05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2029</a:t>
            </a:r>
            <a:endParaRPr lang="zh-CN" altLang="en-US" sz="16600" dirty="0">
              <a:solidFill>
                <a:srgbClr val="00B050"/>
              </a:solidFill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75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  <p:bldP spid="4" grpId="0" animBg="1"/>
      <p:bldP spid="5" grpId="0" animBg="1"/>
      <p:bldP spid="8" grpId="0" animBg="1"/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/>
          <p:cNvGrpSpPr/>
          <p:nvPr/>
        </p:nvGrpSpPr>
        <p:grpSpPr>
          <a:xfrm>
            <a:off x="1489186" y="2172163"/>
            <a:ext cx="2566244" cy="746726"/>
            <a:chOff x="1589601" y="2349127"/>
            <a:chExt cx="2566578" cy="746553"/>
          </a:xfrm>
        </p:grpSpPr>
        <p:sp>
          <p:nvSpPr>
            <p:cNvPr id="84" name="文本框 83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489186" y="3494931"/>
            <a:ext cx="2566244" cy="746726"/>
            <a:chOff x="1589601" y="2349127"/>
            <a:chExt cx="2566578" cy="746553"/>
          </a:xfrm>
        </p:grpSpPr>
        <p:sp>
          <p:nvSpPr>
            <p:cNvPr id="87" name="文本框 86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489186" y="4817698"/>
            <a:ext cx="2566244" cy="746726"/>
            <a:chOff x="1589601" y="2349127"/>
            <a:chExt cx="2566578" cy="746553"/>
          </a:xfrm>
        </p:grpSpPr>
        <p:sp>
          <p:nvSpPr>
            <p:cNvPr id="90" name="文本框 8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134983" y="2172163"/>
            <a:ext cx="2566244" cy="746726"/>
            <a:chOff x="1589601" y="2349127"/>
            <a:chExt cx="2566578" cy="746553"/>
          </a:xfrm>
        </p:grpSpPr>
        <p:sp>
          <p:nvSpPr>
            <p:cNvPr id="93" name="文本框 92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8134983" y="3494931"/>
            <a:ext cx="2566244" cy="746726"/>
            <a:chOff x="1589601" y="2349127"/>
            <a:chExt cx="2566578" cy="746553"/>
          </a:xfrm>
        </p:grpSpPr>
        <p:sp>
          <p:nvSpPr>
            <p:cNvPr id="96" name="文本框 95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134983" y="4817698"/>
            <a:ext cx="2566244" cy="746726"/>
            <a:chOff x="1589601" y="2349127"/>
            <a:chExt cx="2566578" cy="746553"/>
          </a:xfrm>
        </p:grpSpPr>
        <p:sp>
          <p:nvSpPr>
            <p:cNvPr id="99" name="文本框 98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4280229" y="1930390"/>
            <a:ext cx="3629951" cy="3817762"/>
            <a:chOff x="4280786" y="1929943"/>
            <a:chExt cx="3630424" cy="3816878"/>
          </a:xfrm>
        </p:grpSpPr>
        <p:grpSp>
          <p:nvGrpSpPr>
            <p:cNvPr id="4" name="isľiḓè"/>
            <p:cNvGrpSpPr/>
            <p:nvPr/>
          </p:nvGrpSpPr>
          <p:grpSpPr>
            <a:xfrm>
              <a:off x="4280786" y="1929943"/>
              <a:ext cx="3630424" cy="3816878"/>
              <a:chOff x="4261841" y="1937379"/>
              <a:chExt cx="3423875" cy="3599719"/>
            </a:xfrm>
          </p:grpSpPr>
          <p:grpSp>
            <p:nvGrpSpPr>
              <p:cNvPr id="23" name="íśḷiďe"/>
              <p:cNvGrpSpPr/>
              <p:nvPr/>
            </p:nvGrpSpPr>
            <p:grpSpPr>
              <a:xfrm>
                <a:off x="4261841" y="1937379"/>
                <a:ext cx="3423875" cy="3599719"/>
                <a:chOff x="3009124" y="1980394"/>
                <a:chExt cx="3135086" cy="3296098"/>
              </a:xfrm>
            </p:grpSpPr>
            <p:sp>
              <p:nvSpPr>
                <p:cNvPr id="71" name="ïšḷîḋé"/>
                <p:cNvSpPr>
                  <a:spLocks/>
                </p:cNvSpPr>
                <p:nvPr/>
              </p:nvSpPr>
              <p:spPr bwMode="auto">
                <a:xfrm>
                  <a:off x="3009124" y="2865913"/>
                  <a:ext cx="995934" cy="1732385"/>
                </a:xfrm>
                <a:custGeom>
                  <a:avLst/>
                  <a:gdLst/>
                  <a:ahLst/>
                  <a:cxnLst>
                    <a:cxn ang="0">
                      <a:pos x="167" y="466"/>
                    </a:cxn>
                    <a:cxn ang="0">
                      <a:pos x="21" y="289"/>
                    </a:cxn>
                    <a:cxn ang="0">
                      <a:pos x="268" y="0"/>
                    </a:cxn>
                    <a:cxn ang="0">
                      <a:pos x="143" y="251"/>
                    </a:cxn>
                    <a:cxn ang="0">
                      <a:pos x="167" y="466"/>
                    </a:cxn>
                  </a:cxnLst>
                  <a:rect l="0" t="0" r="r" b="b"/>
                  <a:pathLst>
                    <a:path w="268" h="466">
                      <a:moveTo>
                        <a:pt x="167" y="466"/>
                      </a:moveTo>
                      <a:cubicBezTo>
                        <a:pt x="167" y="466"/>
                        <a:pt x="37" y="425"/>
                        <a:pt x="21" y="289"/>
                      </a:cubicBezTo>
                      <a:cubicBezTo>
                        <a:pt x="0" y="124"/>
                        <a:pt x="268" y="0"/>
                        <a:pt x="268" y="0"/>
                      </a:cubicBezTo>
                      <a:cubicBezTo>
                        <a:pt x="268" y="0"/>
                        <a:pt x="158" y="137"/>
                        <a:pt x="143" y="251"/>
                      </a:cubicBezTo>
                      <a:cubicBezTo>
                        <a:pt x="127" y="376"/>
                        <a:pt x="167" y="466"/>
                        <a:pt x="167" y="4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iṣļîḋê"/>
                <p:cNvSpPr>
                  <a:spLocks/>
                </p:cNvSpPr>
                <p:nvPr/>
              </p:nvSpPr>
              <p:spPr bwMode="auto">
                <a:xfrm>
                  <a:off x="3156409" y="2117437"/>
                  <a:ext cx="1795486" cy="1177179"/>
                </a:xfrm>
                <a:custGeom>
                  <a:avLst/>
                  <a:gdLst/>
                  <a:ahLst/>
                  <a:cxnLst>
                    <a:cxn ang="0">
                      <a:pos x="29" y="316"/>
                    </a:cxn>
                    <a:cxn ang="0">
                      <a:pos x="109" y="101"/>
                    </a:cxn>
                    <a:cxn ang="0">
                      <a:pos x="483" y="170"/>
                    </a:cxn>
                    <a:cxn ang="0">
                      <a:pos x="204" y="188"/>
                    </a:cxn>
                    <a:cxn ang="0">
                      <a:pos x="29" y="316"/>
                    </a:cxn>
                  </a:cxnLst>
                  <a:rect l="0" t="0" r="r" b="b"/>
                  <a:pathLst>
                    <a:path w="483" h="316">
                      <a:moveTo>
                        <a:pt x="29" y="316"/>
                      </a:moveTo>
                      <a:cubicBezTo>
                        <a:pt x="29" y="316"/>
                        <a:pt x="0" y="183"/>
                        <a:pt x="109" y="101"/>
                      </a:cubicBezTo>
                      <a:cubicBezTo>
                        <a:pt x="242" y="0"/>
                        <a:pt x="483" y="170"/>
                        <a:pt x="483" y="170"/>
                      </a:cubicBezTo>
                      <a:cubicBezTo>
                        <a:pt x="483" y="170"/>
                        <a:pt x="310" y="144"/>
                        <a:pt x="204" y="188"/>
                      </a:cubicBezTo>
                      <a:cubicBezTo>
                        <a:pt x="87" y="236"/>
                        <a:pt x="29" y="316"/>
                        <a:pt x="29" y="31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îSľïḓe"/>
                <p:cNvSpPr>
                  <a:spLocks/>
                </p:cNvSpPr>
                <p:nvPr/>
              </p:nvSpPr>
              <p:spPr bwMode="auto">
                <a:xfrm>
                  <a:off x="4211960" y="1980394"/>
                  <a:ext cx="1409737" cy="1532089"/>
                </a:xfrm>
                <a:custGeom>
                  <a:avLst/>
                  <a:gdLst/>
                  <a:ahLst/>
                  <a:cxnLst>
                    <a:cxn ang="0">
                      <a:pos x="0" y="93"/>
                    </a:cxn>
                    <a:cxn ang="0">
                      <a:pos x="226" y="54"/>
                    </a:cxn>
                    <a:cxn ang="0">
                      <a:pos x="353" y="412"/>
                    </a:cxn>
                    <a:cxn ang="0">
                      <a:pos x="198" y="179"/>
                    </a:cxn>
                    <a:cxn ang="0">
                      <a:pos x="0" y="93"/>
                    </a:cxn>
                  </a:cxnLst>
                  <a:rect l="0" t="0" r="r" b="b"/>
                  <a:pathLst>
                    <a:path w="380" h="412">
                      <a:moveTo>
                        <a:pt x="0" y="93"/>
                      </a:moveTo>
                      <a:cubicBezTo>
                        <a:pt x="0" y="93"/>
                        <a:pt x="100" y="0"/>
                        <a:pt x="226" y="54"/>
                      </a:cubicBezTo>
                      <a:cubicBezTo>
                        <a:pt x="380" y="119"/>
                        <a:pt x="353" y="412"/>
                        <a:pt x="353" y="412"/>
                      </a:cubicBezTo>
                      <a:cubicBezTo>
                        <a:pt x="353" y="412"/>
                        <a:pt x="289" y="249"/>
                        <a:pt x="198" y="179"/>
                      </a:cubicBezTo>
                      <a:cubicBezTo>
                        <a:pt x="98" y="102"/>
                        <a:pt x="0" y="93"/>
                        <a:pt x="0" y="9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îṩḻiḓé"/>
                <p:cNvSpPr>
                  <a:spLocks/>
                </p:cNvSpPr>
                <p:nvPr/>
              </p:nvSpPr>
              <p:spPr bwMode="auto">
                <a:xfrm>
                  <a:off x="5148276" y="2662103"/>
                  <a:ext cx="995934" cy="1732385"/>
                </a:xfrm>
                <a:custGeom>
                  <a:avLst/>
                  <a:gdLst/>
                  <a:ahLst/>
                  <a:cxnLst>
                    <a:cxn ang="0">
                      <a:pos x="101" y="0"/>
                    </a:cxn>
                    <a:cxn ang="0">
                      <a:pos x="247" y="177"/>
                    </a:cxn>
                    <a:cxn ang="0">
                      <a:pos x="0" y="466"/>
                    </a:cxn>
                    <a:cxn ang="0">
                      <a:pos x="125" y="215"/>
                    </a:cxn>
                    <a:cxn ang="0">
                      <a:pos x="101" y="0"/>
                    </a:cxn>
                  </a:cxnLst>
                  <a:rect l="0" t="0" r="r" b="b"/>
                  <a:pathLst>
                    <a:path w="268" h="466">
                      <a:moveTo>
                        <a:pt x="101" y="0"/>
                      </a:moveTo>
                      <a:cubicBezTo>
                        <a:pt x="101" y="0"/>
                        <a:pt x="231" y="41"/>
                        <a:pt x="247" y="177"/>
                      </a:cubicBezTo>
                      <a:cubicBezTo>
                        <a:pt x="268" y="342"/>
                        <a:pt x="0" y="466"/>
                        <a:pt x="0" y="466"/>
                      </a:cubicBezTo>
                      <a:cubicBezTo>
                        <a:pt x="0" y="466"/>
                        <a:pt x="110" y="329"/>
                        <a:pt x="125" y="215"/>
                      </a:cubicBezTo>
                      <a:cubicBezTo>
                        <a:pt x="141" y="90"/>
                        <a:pt x="101" y="0"/>
                        <a:pt x="101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ïsḷïďê"/>
                <p:cNvSpPr>
                  <a:spLocks/>
                </p:cNvSpPr>
                <p:nvPr/>
              </p:nvSpPr>
              <p:spPr bwMode="auto">
                <a:xfrm>
                  <a:off x="4201439" y="3965783"/>
                  <a:ext cx="1791980" cy="1177179"/>
                </a:xfrm>
                <a:custGeom>
                  <a:avLst/>
                  <a:gdLst/>
                  <a:ahLst/>
                  <a:cxnLst>
                    <a:cxn ang="0">
                      <a:pos x="454" y="0"/>
                    </a:cxn>
                    <a:cxn ang="0">
                      <a:pos x="374" y="215"/>
                    </a:cxn>
                    <a:cxn ang="0">
                      <a:pos x="0" y="146"/>
                    </a:cxn>
                    <a:cxn ang="0">
                      <a:pos x="280" y="128"/>
                    </a:cxn>
                    <a:cxn ang="0">
                      <a:pos x="454" y="0"/>
                    </a:cxn>
                  </a:cxnLst>
                  <a:rect l="0" t="0" r="r" b="b"/>
                  <a:pathLst>
                    <a:path w="483" h="316">
                      <a:moveTo>
                        <a:pt x="454" y="0"/>
                      </a:moveTo>
                      <a:cubicBezTo>
                        <a:pt x="454" y="0"/>
                        <a:pt x="483" y="133"/>
                        <a:pt x="374" y="215"/>
                      </a:cubicBezTo>
                      <a:cubicBezTo>
                        <a:pt x="241" y="316"/>
                        <a:pt x="0" y="146"/>
                        <a:pt x="0" y="146"/>
                      </a:cubicBezTo>
                      <a:cubicBezTo>
                        <a:pt x="0" y="146"/>
                        <a:pt x="173" y="172"/>
                        <a:pt x="280" y="128"/>
                      </a:cubicBezTo>
                      <a:cubicBezTo>
                        <a:pt x="396" y="80"/>
                        <a:pt x="454" y="0"/>
                        <a:pt x="454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iŝ1îḍe"/>
                <p:cNvSpPr>
                  <a:spLocks/>
                </p:cNvSpPr>
                <p:nvPr/>
              </p:nvSpPr>
              <p:spPr bwMode="auto">
                <a:xfrm>
                  <a:off x="3528131" y="3744403"/>
                  <a:ext cx="1409737" cy="1532089"/>
                </a:xfrm>
                <a:custGeom>
                  <a:avLst/>
                  <a:gdLst/>
                  <a:ahLst/>
                  <a:cxnLst>
                    <a:cxn ang="0">
                      <a:pos x="380" y="320"/>
                    </a:cxn>
                    <a:cxn ang="0">
                      <a:pos x="154" y="359"/>
                    </a:cxn>
                    <a:cxn ang="0">
                      <a:pos x="27" y="0"/>
                    </a:cxn>
                    <a:cxn ang="0">
                      <a:pos x="182" y="233"/>
                    </a:cxn>
                    <a:cxn ang="0">
                      <a:pos x="380" y="320"/>
                    </a:cxn>
                  </a:cxnLst>
                  <a:rect l="0" t="0" r="r" b="b"/>
                  <a:pathLst>
                    <a:path w="380" h="412">
                      <a:moveTo>
                        <a:pt x="380" y="320"/>
                      </a:moveTo>
                      <a:cubicBezTo>
                        <a:pt x="380" y="320"/>
                        <a:pt x="280" y="412"/>
                        <a:pt x="154" y="359"/>
                      </a:cubicBezTo>
                      <a:cubicBezTo>
                        <a:pt x="0" y="294"/>
                        <a:pt x="27" y="0"/>
                        <a:pt x="27" y="0"/>
                      </a:cubicBezTo>
                      <a:cubicBezTo>
                        <a:pt x="27" y="0"/>
                        <a:pt x="91" y="163"/>
                        <a:pt x="182" y="233"/>
                      </a:cubicBezTo>
                      <a:cubicBezTo>
                        <a:pt x="282" y="310"/>
                        <a:pt x="380" y="320"/>
                        <a:pt x="380" y="32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íṣḻîḓé"/>
              <p:cNvGrpSpPr/>
              <p:nvPr/>
            </p:nvGrpSpPr>
            <p:grpSpPr>
              <a:xfrm>
                <a:off x="4455030" y="3764798"/>
                <a:ext cx="280865" cy="432098"/>
                <a:chOff x="4235451" y="4579938"/>
                <a:chExt cx="123825" cy="190499"/>
              </a:xfrm>
              <a:solidFill>
                <a:schemeClr val="bg1"/>
              </a:solidFill>
            </p:grpSpPr>
            <p:sp>
              <p:nvSpPr>
                <p:cNvPr id="67" name="ïṡľïḍè"/>
                <p:cNvSpPr>
                  <a:spLocks/>
                </p:cNvSpPr>
                <p:nvPr/>
              </p:nvSpPr>
              <p:spPr bwMode="auto">
                <a:xfrm>
                  <a:off x="4235451" y="4721225"/>
                  <a:ext cx="123825" cy="492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8" y="17"/>
                    </a:cxn>
                    <a:cxn ang="0">
                      <a:pos x="12" y="16"/>
                    </a:cxn>
                    <a:cxn ang="0">
                      <a:pos x="30" y="15"/>
                    </a:cxn>
                    <a:cxn ang="0">
                      <a:pos x="43" y="3"/>
                    </a:cxn>
                    <a:cxn ang="0">
                      <a:pos x="40" y="2"/>
                    </a:cxn>
                    <a:cxn ang="0">
                      <a:pos x="33" y="8"/>
                    </a:cxn>
                    <a:cxn ang="0">
                      <a:pos x="17" y="7"/>
                    </a:cxn>
                    <a:cxn ang="0">
                      <a:pos x="30" y="5"/>
                    </a:cxn>
                    <a:cxn ang="0">
                      <a:pos x="28" y="2"/>
                    </a:cxn>
                    <a:cxn ang="0">
                      <a:pos x="15" y="2"/>
                    </a:cxn>
                    <a:cxn ang="0">
                      <a:pos x="7" y="1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43" h="17">
                      <a:moveTo>
                        <a:pt x="0" y="8"/>
                      </a:moveTo>
                      <a:cubicBezTo>
                        <a:pt x="0" y="11"/>
                        <a:pt x="5" y="16"/>
                        <a:pt x="8" y="17"/>
                      </a:cubicBezTo>
                      <a:cubicBezTo>
                        <a:pt x="9" y="17"/>
                        <a:pt x="10" y="16"/>
                        <a:pt x="12" y="16"/>
                      </a:cubicBezTo>
                      <a:cubicBezTo>
                        <a:pt x="12" y="16"/>
                        <a:pt x="26" y="17"/>
                        <a:pt x="30" y="15"/>
                      </a:cubicBezTo>
                      <a:cubicBezTo>
                        <a:pt x="33" y="14"/>
                        <a:pt x="43" y="5"/>
                        <a:pt x="43" y="3"/>
                      </a:cubicBezTo>
                      <a:cubicBezTo>
                        <a:pt x="43" y="1"/>
                        <a:pt x="42" y="0"/>
                        <a:pt x="40" y="2"/>
                      </a:cubicBezTo>
                      <a:cubicBezTo>
                        <a:pt x="37" y="3"/>
                        <a:pt x="35" y="6"/>
                        <a:pt x="33" y="8"/>
                      </a:cubicBezTo>
                      <a:cubicBezTo>
                        <a:pt x="29" y="11"/>
                        <a:pt x="21" y="12"/>
                        <a:pt x="17" y="7"/>
                      </a:cubicBezTo>
                      <a:cubicBezTo>
                        <a:pt x="17" y="7"/>
                        <a:pt x="28" y="8"/>
                        <a:pt x="30" y="5"/>
                      </a:cubicBezTo>
                      <a:cubicBezTo>
                        <a:pt x="31" y="3"/>
                        <a:pt x="30" y="1"/>
                        <a:pt x="28" y="2"/>
                      </a:cubicBezTo>
                      <a:cubicBezTo>
                        <a:pt x="26" y="2"/>
                        <a:pt x="17" y="2"/>
                        <a:pt x="15" y="2"/>
                      </a:cubicBezTo>
                      <a:cubicBezTo>
                        <a:pt x="12" y="1"/>
                        <a:pt x="8" y="0"/>
                        <a:pt x="7" y="1"/>
                      </a:cubicBezTo>
                      <a:cubicBezTo>
                        <a:pt x="5" y="2"/>
                        <a:pt x="1" y="5"/>
                        <a:pt x="0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iṥḷíḑe"/>
                <p:cNvSpPr>
                  <a:spLocks/>
                </p:cNvSpPr>
                <p:nvPr/>
              </p:nvSpPr>
              <p:spPr bwMode="auto">
                <a:xfrm>
                  <a:off x="4281488" y="4695825"/>
                  <a:ext cx="49213" cy="19050"/>
                </a:xfrm>
                <a:custGeom>
                  <a:avLst/>
                  <a:gdLst/>
                  <a:ahLst/>
                  <a:cxnLst>
                    <a:cxn ang="0">
                      <a:pos x="15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2" y="4"/>
                    </a:cxn>
                    <a:cxn ang="0">
                      <a:pos x="5" y="4"/>
                    </a:cxn>
                    <a:cxn ang="0">
                      <a:pos x="5" y="4"/>
                    </a:cxn>
                    <a:cxn ang="0">
                      <a:pos x="9" y="7"/>
                    </a:cxn>
                    <a:cxn ang="0">
                      <a:pos x="13" y="4"/>
                    </a:cxn>
                    <a:cxn ang="0">
                      <a:pos x="12" y="4"/>
                    </a:cxn>
                    <a:cxn ang="0">
                      <a:pos x="15" y="4"/>
                    </a:cxn>
                    <a:cxn ang="0">
                      <a:pos x="17" y="2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7" h="7">
                      <a:moveTo>
                        <a:pt x="15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6" y="7"/>
                        <a:pt x="9" y="7"/>
                      </a:cubicBezTo>
                      <a:cubicBezTo>
                        <a:pt x="11" y="7"/>
                        <a:pt x="13" y="6"/>
                        <a:pt x="13" y="4"/>
                      </a:cubicBezTo>
                      <a:cubicBezTo>
                        <a:pt x="13" y="4"/>
                        <a:pt x="12" y="4"/>
                        <a:pt x="12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4"/>
                        <a:pt x="17" y="3"/>
                        <a:pt x="17" y="2"/>
                      </a:cubicBezTo>
                      <a:cubicBezTo>
                        <a:pt x="17" y="1"/>
                        <a:pt x="16" y="0"/>
                        <a:pt x="15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ïsliḋê"/>
                <p:cNvSpPr>
                  <a:spLocks/>
                </p:cNvSpPr>
                <p:nvPr/>
              </p:nvSpPr>
              <p:spPr bwMode="auto">
                <a:xfrm>
                  <a:off x="4260851" y="4579938"/>
                  <a:ext cx="88900" cy="100012"/>
                </a:xfrm>
                <a:custGeom>
                  <a:avLst/>
                  <a:gdLst/>
                  <a:ahLst/>
                  <a:cxnLst>
                    <a:cxn ang="0">
                      <a:pos x="16" y="0"/>
                    </a:cxn>
                    <a:cxn ang="0">
                      <a:pos x="0" y="16"/>
                    </a:cxn>
                    <a:cxn ang="0">
                      <a:pos x="7" y="35"/>
                    </a:cxn>
                    <a:cxn ang="0">
                      <a:pos x="25" y="35"/>
                    </a:cxn>
                    <a:cxn ang="0">
                      <a:pos x="31" y="16"/>
                    </a:cxn>
                    <a:cxn ang="0">
                      <a:pos x="16" y="0"/>
                    </a:cxn>
                    <a:cxn ang="0">
                      <a:pos x="19" y="21"/>
                    </a:cxn>
                    <a:cxn ang="0">
                      <a:pos x="16" y="19"/>
                    </a:cxn>
                    <a:cxn ang="0">
                      <a:pos x="12" y="21"/>
                    </a:cxn>
                    <a:cxn ang="0">
                      <a:pos x="12" y="17"/>
                    </a:cxn>
                    <a:cxn ang="0">
                      <a:pos x="9" y="14"/>
                    </a:cxn>
                    <a:cxn ang="0">
                      <a:pos x="14" y="13"/>
                    </a:cxn>
                    <a:cxn ang="0">
                      <a:pos x="16" y="9"/>
                    </a:cxn>
                    <a:cxn ang="0">
                      <a:pos x="17" y="13"/>
                    </a:cxn>
                    <a:cxn ang="0">
                      <a:pos x="22" y="14"/>
                    </a:cxn>
                    <a:cxn ang="0">
                      <a:pos x="19" y="17"/>
                    </a:cxn>
                    <a:cxn ang="0">
                      <a:pos x="19" y="21"/>
                    </a:cxn>
                  </a:cxnLst>
                  <a:rect l="0" t="0" r="r" b="b"/>
                  <a:pathLst>
                    <a:path w="31" h="35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3"/>
                        <a:pt x="7" y="27"/>
                        <a:pt x="7" y="35"/>
                      </a:cubicBezTo>
                      <a:cubicBezTo>
                        <a:pt x="25" y="35"/>
                        <a:pt x="25" y="35"/>
                        <a:pt x="25" y="35"/>
                      </a:cubicBezTo>
                      <a:cubicBezTo>
                        <a:pt x="25" y="27"/>
                        <a:pt x="31" y="23"/>
                        <a:pt x="31" y="16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  <a:moveTo>
                        <a:pt x="19" y="21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lnTo>
                        <a:pt x="19" y="2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ïṣ1ïḓe"/>
                <p:cNvSpPr>
                  <a:spLocks/>
                </p:cNvSpPr>
                <p:nvPr/>
              </p:nvSpPr>
              <p:spPr bwMode="auto">
                <a:xfrm>
                  <a:off x="4281488" y="4683125"/>
                  <a:ext cx="49213" cy="9525"/>
                </a:xfrm>
                <a:custGeom>
                  <a:avLst/>
                  <a:gdLst/>
                  <a:ahLst/>
                  <a:cxnLst>
                    <a:cxn ang="0">
                      <a:pos x="1" y="3"/>
                    </a:cxn>
                    <a:cxn ang="0">
                      <a:pos x="16" y="3"/>
                    </a:cxn>
                    <a:cxn ang="0">
                      <a:pos x="17" y="2"/>
                    </a:cxn>
                    <a:cxn ang="0">
                      <a:pos x="16" y="0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17" h="3">
                      <a:moveTo>
                        <a:pt x="1" y="3"/>
                      </a:move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7" y="3"/>
                        <a:pt x="17" y="2"/>
                        <a:pt x="17" y="2"/>
                      </a:cubicBezTo>
                      <a:cubicBezTo>
                        <a:pt x="17" y="1"/>
                        <a:pt x="17" y="0"/>
                        <a:pt x="1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0" y="2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iṩḷíḑè"/>
              <p:cNvGrpSpPr/>
              <p:nvPr/>
            </p:nvGrpSpPr>
            <p:grpSpPr>
              <a:xfrm>
                <a:off x="4891897" y="2526889"/>
                <a:ext cx="393274" cy="322756"/>
                <a:chOff x="2551113" y="4586288"/>
                <a:chExt cx="230188" cy="188912"/>
              </a:xfrm>
              <a:solidFill>
                <a:schemeClr val="bg1"/>
              </a:solidFill>
            </p:grpSpPr>
            <p:sp>
              <p:nvSpPr>
                <p:cNvPr id="59" name="ï$ḷïḑé"/>
                <p:cNvSpPr>
                  <a:spLocks/>
                </p:cNvSpPr>
                <p:nvPr/>
              </p:nvSpPr>
              <p:spPr bwMode="auto">
                <a:xfrm>
                  <a:off x="2732088" y="4678363"/>
                  <a:ext cx="20638" cy="1905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ïsļíḓè"/>
                <p:cNvSpPr>
                  <a:spLocks/>
                </p:cNvSpPr>
                <p:nvPr/>
              </p:nvSpPr>
              <p:spPr bwMode="auto">
                <a:xfrm>
                  <a:off x="2697163" y="4679950"/>
                  <a:ext cx="49213" cy="95250"/>
                </a:xfrm>
                <a:custGeom>
                  <a:avLst/>
                  <a:gdLst/>
                  <a:ahLst/>
                  <a:cxnLst>
                    <a:cxn ang="0">
                      <a:pos x="17" y="29"/>
                    </a:cxn>
                    <a:cxn ang="0">
                      <a:pos x="12" y="20"/>
                    </a:cxn>
                    <a:cxn ang="0">
                      <a:pos x="13" y="18"/>
                    </a:cxn>
                    <a:cxn ang="0">
                      <a:pos x="15" y="11"/>
                    </a:cxn>
                    <a:cxn ang="0">
                      <a:pos x="14" y="8"/>
                    </a:cxn>
                    <a:cxn ang="0">
                      <a:pos x="7" y="1"/>
                    </a:cxn>
                    <a:cxn ang="0">
                      <a:pos x="4" y="1"/>
                    </a:cxn>
                    <a:cxn ang="0">
                      <a:pos x="4" y="4"/>
                    </a:cxn>
                    <a:cxn ang="0">
                      <a:pos x="8" y="9"/>
                    </a:cxn>
                    <a:cxn ang="0">
                      <a:pos x="4" y="6"/>
                    </a:cxn>
                    <a:cxn ang="0">
                      <a:pos x="1" y="7"/>
                    </a:cxn>
                    <a:cxn ang="0">
                      <a:pos x="2" y="10"/>
                    </a:cxn>
                    <a:cxn ang="0">
                      <a:pos x="6" y="13"/>
                    </a:cxn>
                    <a:cxn ang="0">
                      <a:pos x="7" y="13"/>
                    </a:cxn>
                    <a:cxn ang="0">
                      <a:pos x="5" y="22"/>
                    </a:cxn>
                    <a:cxn ang="0">
                      <a:pos x="4" y="29"/>
                    </a:cxn>
                    <a:cxn ang="0">
                      <a:pos x="3" y="30"/>
                    </a:cxn>
                    <a:cxn ang="0">
                      <a:pos x="5" y="33"/>
                    </a:cxn>
                    <a:cxn ang="0">
                      <a:pos x="5" y="33"/>
                    </a:cxn>
                    <a:cxn ang="0">
                      <a:pos x="8" y="31"/>
                    </a:cxn>
                    <a:cxn ang="0">
                      <a:pos x="9" y="25"/>
                    </a:cxn>
                    <a:cxn ang="0">
                      <a:pos x="13" y="31"/>
                    </a:cxn>
                    <a:cxn ang="0">
                      <a:pos x="16" y="32"/>
                    </a:cxn>
                    <a:cxn ang="0">
                      <a:pos x="17" y="29"/>
                    </a:cxn>
                  </a:cxnLst>
                  <a:rect l="0" t="0" r="r" b="b"/>
                  <a:pathLst>
                    <a:path w="17" h="33">
                      <a:moveTo>
                        <a:pt x="17" y="29"/>
                      </a:move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3" y="20"/>
                        <a:pt x="13" y="19"/>
                        <a:pt x="13" y="18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5" y="10"/>
                        <a:pt x="15" y="9"/>
                        <a:pt x="14" y="8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0"/>
                        <a:pt x="5" y="0"/>
                        <a:pt x="4" y="1"/>
                      </a:cubicBezTo>
                      <a:cubicBezTo>
                        <a:pt x="3" y="2"/>
                        <a:pt x="3" y="3"/>
                        <a:pt x="4" y="4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3" y="6"/>
                        <a:pt x="1" y="6"/>
                        <a:pt x="1" y="7"/>
                      </a:cubicBezTo>
                      <a:cubicBezTo>
                        <a:pt x="0" y="9"/>
                        <a:pt x="1" y="10"/>
                        <a:pt x="2" y="10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6"/>
                        <a:pt x="6" y="19"/>
                        <a:pt x="5" y="22"/>
                      </a:cubicBezTo>
                      <a:cubicBezTo>
                        <a:pt x="5" y="24"/>
                        <a:pt x="4" y="26"/>
                        <a:pt x="4" y="29"/>
                      </a:cubicBezTo>
                      <a:cubicBezTo>
                        <a:pt x="4" y="29"/>
                        <a:pt x="3" y="30"/>
                        <a:pt x="3" y="30"/>
                      </a:cubicBezTo>
                      <a:cubicBezTo>
                        <a:pt x="3" y="31"/>
                        <a:pt x="4" y="33"/>
                        <a:pt x="5" y="33"/>
                      </a:cubicBezTo>
                      <a:cubicBezTo>
                        <a:pt x="5" y="33"/>
                        <a:pt x="5" y="33"/>
                        <a:pt x="5" y="33"/>
                      </a:cubicBezTo>
                      <a:cubicBezTo>
                        <a:pt x="6" y="33"/>
                        <a:pt x="7" y="32"/>
                        <a:pt x="8" y="3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3" y="32"/>
                        <a:pt x="14" y="33"/>
                        <a:pt x="16" y="32"/>
                      </a:cubicBezTo>
                      <a:cubicBezTo>
                        <a:pt x="17" y="32"/>
                        <a:pt x="17" y="31"/>
                        <a:pt x="17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îṧḻîdè"/>
                <p:cNvSpPr>
                  <a:spLocks/>
                </p:cNvSpPr>
                <p:nvPr/>
              </p:nvSpPr>
              <p:spPr bwMode="auto">
                <a:xfrm>
                  <a:off x="2565401" y="4678363"/>
                  <a:ext cx="20638" cy="1905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iṩļîďé"/>
                <p:cNvSpPr>
                  <a:spLocks/>
                </p:cNvSpPr>
                <p:nvPr/>
              </p:nvSpPr>
              <p:spPr bwMode="auto">
                <a:xfrm>
                  <a:off x="2571751" y="4679950"/>
                  <a:ext cx="49213" cy="95250"/>
                </a:xfrm>
                <a:custGeom>
                  <a:avLst/>
                  <a:gdLst/>
                  <a:ahLst/>
                  <a:cxnLst>
                    <a:cxn ang="0">
                      <a:pos x="0" y="29"/>
                    </a:cxn>
                    <a:cxn ang="0">
                      <a:pos x="5" y="20"/>
                    </a:cxn>
                    <a:cxn ang="0">
                      <a:pos x="3" y="18"/>
                    </a:cxn>
                    <a:cxn ang="0">
                      <a:pos x="2" y="11"/>
                    </a:cxn>
                    <a:cxn ang="0">
                      <a:pos x="3" y="8"/>
                    </a:cxn>
                    <a:cxn ang="0">
                      <a:pos x="10" y="1"/>
                    </a:cxn>
                    <a:cxn ang="0">
                      <a:pos x="13" y="1"/>
                    </a:cxn>
                    <a:cxn ang="0">
                      <a:pos x="13" y="4"/>
                    </a:cxn>
                    <a:cxn ang="0">
                      <a:pos x="9" y="9"/>
                    </a:cxn>
                    <a:cxn ang="0">
                      <a:pos x="13" y="6"/>
                    </a:cxn>
                    <a:cxn ang="0">
                      <a:pos x="16" y="7"/>
                    </a:cxn>
                    <a:cxn ang="0">
                      <a:pos x="15" y="10"/>
                    </a:cxn>
                    <a:cxn ang="0">
                      <a:pos x="10" y="13"/>
                    </a:cxn>
                    <a:cxn ang="0">
                      <a:pos x="10" y="13"/>
                    </a:cxn>
                    <a:cxn ang="0">
                      <a:pos x="11" y="22"/>
                    </a:cxn>
                    <a:cxn ang="0">
                      <a:pos x="13" y="29"/>
                    </a:cxn>
                    <a:cxn ang="0">
                      <a:pos x="14" y="30"/>
                    </a:cxn>
                    <a:cxn ang="0">
                      <a:pos x="12" y="33"/>
                    </a:cxn>
                    <a:cxn ang="0">
                      <a:pos x="11" y="33"/>
                    </a:cxn>
                    <a:cxn ang="0">
                      <a:pos x="9" y="31"/>
                    </a:cxn>
                    <a:cxn ang="0">
                      <a:pos x="8" y="25"/>
                    </a:cxn>
                    <a:cxn ang="0">
                      <a:pos x="4" y="31"/>
                    </a:cxn>
                    <a:cxn ang="0">
                      <a:pos x="1" y="32"/>
                    </a:cxn>
                    <a:cxn ang="0">
                      <a:pos x="0" y="29"/>
                    </a:cxn>
                  </a:cxnLst>
                  <a:rect l="0" t="0" r="r" b="b"/>
                  <a:pathLst>
                    <a:path w="17" h="33">
                      <a:moveTo>
                        <a:pt x="0" y="29"/>
                      </a:move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4" y="20"/>
                        <a:pt x="4" y="19"/>
                        <a:pt x="3" y="18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9"/>
                        <a:pt x="3" y="8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1" y="0"/>
                        <a:pt x="12" y="0"/>
                        <a:pt x="13" y="1"/>
                      </a:cubicBezTo>
                      <a:cubicBezTo>
                        <a:pt x="14" y="2"/>
                        <a:pt x="14" y="3"/>
                        <a:pt x="13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4" y="6"/>
                        <a:pt x="16" y="6"/>
                        <a:pt x="16" y="7"/>
                      </a:cubicBezTo>
                      <a:cubicBezTo>
                        <a:pt x="17" y="9"/>
                        <a:pt x="16" y="10"/>
                        <a:pt x="15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6"/>
                        <a:pt x="11" y="19"/>
                        <a:pt x="11" y="22"/>
                      </a:cubicBezTo>
                      <a:cubicBezTo>
                        <a:pt x="12" y="24"/>
                        <a:pt x="13" y="26"/>
                        <a:pt x="13" y="29"/>
                      </a:cubicBezTo>
                      <a:cubicBezTo>
                        <a:pt x="13" y="29"/>
                        <a:pt x="13" y="30"/>
                        <a:pt x="14" y="30"/>
                      </a:cubicBezTo>
                      <a:cubicBezTo>
                        <a:pt x="14" y="31"/>
                        <a:pt x="13" y="33"/>
                        <a:pt x="12" y="33"/>
                      </a:cubicBezTo>
                      <a:cubicBezTo>
                        <a:pt x="12" y="33"/>
                        <a:pt x="12" y="33"/>
                        <a:pt x="11" y="33"/>
                      </a:cubicBezTo>
                      <a:cubicBezTo>
                        <a:pt x="10" y="33"/>
                        <a:pt x="10" y="32"/>
                        <a:pt x="9" y="31"/>
                      </a:cubicBez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4" y="32"/>
                        <a:pt x="2" y="33"/>
                        <a:pt x="1" y="32"/>
                      </a:cubicBezTo>
                      <a:cubicBezTo>
                        <a:pt x="0" y="32"/>
                        <a:pt x="0" y="31"/>
                        <a:pt x="0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îšľiḓê"/>
                <p:cNvSpPr>
                  <a:spLocks/>
                </p:cNvSpPr>
                <p:nvPr/>
              </p:nvSpPr>
              <p:spPr bwMode="auto">
                <a:xfrm>
                  <a:off x="2649538" y="4692650"/>
                  <a:ext cx="19050" cy="222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ïSļíďe"/>
                <p:cNvSpPr>
                  <a:spLocks/>
                </p:cNvSpPr>
                <p:nvPr/>
              </p:nvSpPr>
              <p:spPr bwMode="auto">
                <a:xfrm>
                  <a:off x="2625726" y="4689475"/>
                  <a:ext cx="63500" cy="85725"/>
                </a:xfrm>
                <a:custGeom>
                  <a:avLst/>
                  <a:gdLst/>
                  <a:ahLst/>
                  <a:cxnLst>
                    <a:cxn ang="0">
                      <a:pos x="19" y="18"/>
                    </a:cxn>
                    <a:cxn ang="0">
                      <a:pos x="17" y="18"/>
                    </a:cxn>
                    <a:cxn ang="0">
                      <a:pos x="17" y="14"/>
                    </a:cxn>
                    <a:cxn ang="0">
                      <a:pos x="21" y="11"/>
                    </a:cxn>
                    <a:cxn ang="0">
                      <a:pos x="22" y="9"/>
                    </a:cxn>
                    <a:cxn ang="0">
                      <a:pos x="22" y="3"/>
                    </a:cxn>
                    <a:cxn ang="0">
                      <a:pos x="20" y="0"/>
                    </a:cxn>
                    <a:cxn ang="0">
                      <a:pos x="17" y="3"/>
                    </a:cxn>
                    <a:cxn ang="0">
                      <a:pos x="17" y="8"/>
                    </a:cxn>
                    <a:cxn ang="0">
                      <a:pos x="12" y="12"/>
                    </a:cxn>
                    <a:cxn ang="0">
                      <a:pos x="7" y="9"/>
                    </a:cxn>
                    <a:cxn ang="0">
                      <a:pos x="5" y="5"/>
                    </a:cxn>
                    <a:cxn ang="0">
                      <a:pos x="2" y="4"/>
                    </a:cxn>
                    <a:cxn ang="0">
                      <a:pos x="1" y="7"/>
                    </a:cxn>
                    <a:cxn ang="0">
                      <a:pos x="3" y="12"/>
                    </a:cxn>
                    <a:cxn ang="0">
                      <a:pos x="4" y="13"/>
                    </a:cxn>
                    <a:cxn ang="0">
                      <a:pos x="8" y="15"/>
                    </a:cxn>
                    <a:cxn ang="0">
                      <a:pos x="8" y="23"/>
                    </a:cxn>
                    <a:cxn ang="0">
                      <a:pos x="8" y="23"/>
                    </a:cxn>
                    <a:cxn ang="0">
                      <a:pos x="8" y="26"/>
                    </a:cxn>
                    <a:cxn ang="0">
                      <a:pos x="2" y="26"/>
                    </a:cxn>
                    <a:cxn ang="0">
                      <a:pos x="0" y="28"/>
                    </a:cxn>
                    <a:cxn ang="0">
                      <a:pos x="2" y="30"/>
                    </a:cxn>
                    <a:cxn ang="0">
                      <a:pos x="11" y="30"/>
                    </a:cxn>
                    <a:cxn ang="0">
                      <a:pos x="13" y="28"/>
                    </a:cxn>
                    <a:cxn ang="0">
                      <a:pos x="13" y="23"/>
                    </a:cxn>
                    <a:cxn ang="0">
                      <a:pos x="17" y="23"/>
                    </a:cxn>
                    <a:cxn ang="0">
                      <a:pos x="17" y="28"/>
                    </a:cxn>
                    <a:cxn ang="0">
                      <a:pos x="19" y="30"/>
                    </a:cxn>
                    <a:cxn ang="0">
                      <a:pos x="22" y="28"/>
                    </a:cxn>
                    <a:cxn ang="0">
                      <a:pos x="22" y="20"/>
                    </a:cxn>
                    <a:cxn ang="0">
                      <a:pos x="19" y="18"/>
                    </a:cxn>
                  </a:cxnLst>
                  <a:rect l="0" t="0" r="r" b="b"/>
                  <a:pathLst>
                    <a:path w="22" h="30">
                      <a:moveTo>
                        <a:pt x="19" y="18"/>
                      </a:move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0"/>
                        <a:pt x="22" y="10"/>
                        <a:pt x="22" y="9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1"/>
                        <a:pt x="21" y="0"/>
                        <a:pt x="20" y="0"/>
                      </a:cubicBezTo>
                      <a:cubicBezTo>
                        <a:pt x="18" y="0"/>
                        <a:pt x="17" y="1"/>
                        <a:pt x="17" y="3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4"/>
                        <a:pt x="3" y="3"/>
                        <a:pt x="2" y="4"/>
                      </a:cubicBezTo>
                      <a:cubicBezTo>
                        <a:pt x="1" y="4"/>
                        <a:pt x="1" y="5"/>
                        <a:pt x="1" y="7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4" y="13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8" y="26"/>
                        <a:pt x="8" y="26"/>
                        <a:pt x="8" y="26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1" y="26"/>
                        <a:pt x="0" y="27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12" y="30"/>
                        <a:pt x="13" y="29"/>
                        <a:pt x="13" y="28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7" y="28"/>
                        <a:pt x="17" y="28"/>
                        <a:pt x="17" y="28"/>
                      </a:cubicBezTo>
                      <a:cubicBezTo>
                        <a:pt x="17" y="29"/>
                        <a:pt x="18" y="30"/>
                        <a:pt x="19" y="30"/>
                      </a:cubicBezTo>
                      <a:cubicBezTo>
                        <a:pt x="21" y="30"/>
                        <a:pt x="22" y="29"/>
                        <a:pt x="22" y="28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2" y="19"/>
                        <a:pt x="21" y="18"/>
                        <a:pt x="19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îṡḻiḑè"/>
                <p:cNvSpPr>
                  <a:spLocks/>
                </p:cNvSpPr>
                <p:nvPr/>
              </p:nvSpPr>
              <p:spPr bwMode="auto">
                <a:xfrm>
                  <a:off x="2660651" y="4586288"/>
                  <a:ext cx="120650" cy="77787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31" y="49"/>
                    </a:cxn>
                    <a:cxn ang="0">
                      <a:pos x="62" y="25"/>
                    </a:cxn>
                    <a:cxn ang="0">
                      <a:pos x="60" y="39"/>
                    </a:cxn>
                    <a:cxn ang="0">
                      <a:pos x="72" y="29"/>
                    </a:cxn>
                    <a:cxn ang="0">
                      <a:pos x="76" y="3"/>
                    </a:cxn>
                    <a:cxn ang="0">
                      <a:pos x="49" y="0"/>
                    </a:cxn>
                    <a:cxn ang="0">
                      <a:pos x="36" y="9"/>
                    </a:cxn>
                    <a:cxn ang="0">
                      <a:pos x="51" y="10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76" h="49">
                      <a:moveTo>
                        <a:pt x="0" y="49"/>
                      </a:moveTo>
                      <a:lnTo>
                        <a:pt x="31" y="49"/>
                      </a:lnTo>
                      <a:lnTo>
                        <a:pt x="62" y="25"/>
                      </a:lnTo>
                      <a:lnTo>
                        <a:pt x="60" y="39"/>
                      </a:lnTo>
                      <a:lnTo>
                        <a:pt x="72" y="29"/>
                      </a:lnTo>
                      <a:lnTo>
                        <a:pt x="76" y="3"/>
                      </a:lnTo>
                      <a:lnTo>
                        <a:pt x="49" y="0"/>
                      </a:lnTo>
                      <a:lnTo>
                        <a:pt x="36" y="9"/>
                      </a:lnTo>
                      <a:lnTo>
                        <a:pt x="51" y="10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îṩľïḑè"/>
                <p:cNvSpPr>
                  <a:spLocks/>
                </p:cNvSpPr>
                <p:nvPr/>
              </p:nvSpPr>
              <p:spPr bwMode="auto">
                <a:xfrm>
                  <a:off x="2551113" y="4625975"/>
                  <a:ext cx="130175" cy="42862"/>
                </a:xfrm>
                <a:custGeom>
                  <a:avLst/>
                  <a:gdLst/>
                  <a:ahLst/>
                  <a:cxnLst>
                    <a:cxn ang="0">
                      <a:pos x="58" y="20"/>
                    </a:cxn>
                    <a:cxn ang="0">
                      <a:pos x="63" y="22"/>
                    </a:cxn>
                    <a:cxn ang="0">
                      <a:pos x="82" y="7"/>
                    </a:cxn>
                    <a:cxn ang="0">
                      <a:pos x="56" y="0"/>
                    </a:cxn>
                    <a:cxn ang="0">
                      <a:pos x="0" y="27"/>
                    </a:cxn>
                    <a:cxn ang="0">
                      <a:pos x="42" y="27"/>
                    </a:cxn>
                    <a:cxn ang="0">
                      <a:pos x="58" y="20"/>
                    </a:cxn>
                  </a:cxnLst>
                  <a:rect l="0" t="0" r="r" b="b"/>
                  <a:pathLst>
                    <a:path w="82" h="27">
                      <a:moveTo>
                        <a:pt x="58" y="20"/>
                      </a:moveTo>
                      <a:lnTo>
                        <a:pt x="63" y="22"/>
                      </a:lnTo>
                      <a:lnTo>
                        <a:pt x="82" y="7"/>
                      </a:lnTo>
                      <a:lnTo>
                        <a:pt x="56" y="0"/>
                      </a:lnTo>
                      <a:lnTo>
                        <a:pt x="0" y="27"/>
                      </a:lnTo>
                      <a:lnTo>
                        <a:pt x="42" y="27"/>
                      </a:lnTo>
                      <a:lnTo>
                        <a:pt x="58" y="2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$ḻïdê"/>
              <p:cNvGrpSpPr/>
              <p:nvPr/>
            </p:nvGrpSpPr>
            <p:grpSpPr>
              <a:xfrm>
                <a:off x="7180512" y="3359124"/>
                <a:ext cx="326488" cy="368338"/>
                <a:chOff x="5010151" y="4568825"/>
                <a:chExt cx="185737" cy="209550"/>
              </a:xfrm>
              <a:solidFill>
                <a:schemeClr val="bg1"/>
              </a:solidFill>
            </p:grpSpPr>
            <p:sp>
              <p:nvSpPr>
                <p:cNvPr id="50" name="ïśļïďe"/>
                <p:cNvSpPr>
                  <a:spLocks/>
                </p:cNvSpPr>
                <p:nvPr/>
              </p:nvSpPr>
              <p:spPr bwMode="auto">
                <a:xfrm>
                  <a:off x="5073651" y="4654550"/>
                  <a:ext cx="28575" cy="25400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íślïḋé"/>
                <p:cNvSpPr>
                  <a:spLocks/>
                </p:cNvSpPr>
                <p:nvPr/>
              </p:nvSpPr>
              <p:spPr bwMode="auto">
                <a:xfrm>
                  <a:off x="5010151" y="4679950"/>
                  <a:ext cx="114300" cy="98425"/>
                </a:xfrm>
                <a:custGeom>
                  <a:avLst/>
                  <a:gdLst/>
                  <a:ahLst/>
                  <a:cxnLst>
                    <a:cxn ang="0">
                      <a:pos x="38" y="10"/>
                    </a:cxn>
                    <a:cxn ang="0">
                      <a:pos x="29" y="9"/>
                    </a:cxn>
                    <a:cxn ang="0">
                      <a:pos x="29" y="8"/>
                    </a:cxn>
                    <a:cxn ang="0">
                      <a:pos x="32" y="8"/>
                    </a:cxn>
                    <a:cxn ang="0">
                      <a:pos x="34" y="3"/>
                    </a:cxn>
                    <a:cxn ang="0">
                      <a:pos x="27" y="4"/>
                    </a:cxn>
                    <a:cxn ang="0">
                      <a:pos x="25" y="2"/>
                    </a:cxn>
                    <a:cxn ang="0">
                      <a:pos x="22" y="1"/>
                    </a:cxn>
                    <a:cxn ang="0">
                      <a:pos x="17" y="3"/>
                    </a:cxn>
                    <a:cxn ang="0">
                      <a:pos x="13" y="15"/>
                    </a:cxn>
                    <a:cxn ang="0">
                      <a:pos x="13" y="15"/>
                    </a:cxn>
                    <a:cxn ang="0">
                      <a:pos x="11" y="22"/>
                    </a:cxn>
                    <a:cxn ang="0">
                      <a:pos x="3" y="22"/>
                    </a:cxn>
                    <a:cxn ang="0">
                      <a:pos x="0" y="25"/>
                    </a:cxn>
                    <a:cxn ang="0">
                      <a:pos x="3" y="28"/>
                    </a:cxn>
                    <a:cxn ang="0">
                      <a:pos x="13" y="28"/>
                    </a:cxn>
                    <a:cxn ang="0">
                      <a:pos x="15" y="26"/>
                    </a:cxn>
                    <a:cxn ang="0">
                      <a:pos x="18" y="20"/>
                    </a:cxn>
                    <a:cxn ang="0">
                      <a:pos x="19" y="21"/>
                    </a:cxn>
                    <a:cxn ang="0">
                      <a:pos x="20" y="21"/>
                    </a:cxn>
                    <a:cxn ang="0">
                      <a:pos x="24" y="33"/>
                    </a:cxn>
                    <a:cxn ang="0">
                      <a:pos x="27" y="34"/>
                    </a:cxn>
                    <a:cxn ang="0">
                      <a:pos x="28" y="34"/>
                    </a:cxn>
                    <a:cxn ang="0">
                      <a:pos x="30" y="31"/>
                    </a:cxn>
                    <a:cxn ang="0">
                      <a:pos x="24" y="17"/>
                    </a:cxn>
                    <a:cxn ang="0">
                      <a:pos x="26" y="12"/>
                    </a:cxn>
                    <a:cxn ang="0">
                      <a:pos x="27" y="13"/>
                    </a:cxn>
                    <a:cxn ang="0">
                      <a:pos x="38" y="15"/>
                    </a:cxn>
                    <a:cxn ang="0">
                      <a:pos x="38" y="15"/>
                    </a:cxn>
                    <a:cxn ang="0">
                      <a:pos x="40" y="13"/>
                    </a:cxn>
                    <a:cxn ang="0">
                      <a:pos x="38" y="10"/>
                    </a:cxn>
                  </a:cxnLst>
                  <a:rect l="0" t="0" r="r" b="b"/>
                  <a:pathLst>
                    <a:path w="40" h="34">
                      <a:moveTo>
                        <a:pt x="38" y="10"/>
                      </a:move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3"/>
                        <a:pt x="26" y="2"/>
                        <a:pt x="25" y="2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0" y="0"/>
                        <a:pt x="18" y="1"/>
                        <a:pt x="17" y="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1" y="22"/>
                        <a:pt x="0" y="23"/>
                        <a:pt x="0" y="25"/>
                      </a:cubicBezTo>
                      <a:cubicBezTo>
                        <a:pt x="0" y="27"/>
                        <a:pt x="1" y="28"/>
                        <a:pt x="3" y="28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4" y="28"/>
                        <a:pt x="15" y="27"/>
                        <a:pt x="15" y="26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9" y="21"/>
                        <a:pt x="20" y="21"/>
                        <a:pt x="20" y="21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5" y="34"/>
                        <a:pt x="26" y="34"/>
                        <a:pt x="27" y="34"/>
                      </a:cubicBezTo>
                      <a:cubicBezTo>
                        <a:pt x="27" y="34"/>
                        <a:pt x="28" y="34"/>
                        <a:pt x="28" y="34"/>
                      </a:cubicBezTo>
                      <a:cubicBezTo>
                        <a:pt x="29" y="34"/>
                        <a:pt x="30" y="32"/>
                        <a:pt x="30" y="31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3"/>
                        <a:pt x="27" y="13"/>
                        <a:pt x="27" y="13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39" y="15"/>
                        <a:pt x="40" y="14"/>
                        <a:pt x="40" y="13"/>
                      </a:cubicBezTo>
                      <a:cubicBezTo>
                        <a:pt x="40" y="11"/>
                        <a:pt x="39" y="10"/>
                        <a:pt x="38" y="1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iṣľïḍê"/>
                <p:cNvSpPr>
                  <a:spLocks/>
                </p:cNvSpPr>
                <p:nvPr/>
              </p:nvSpPr>
              <p:spPr bwMode="auto">
                <a:xfrm>
                  <a:off x="5119688" y="4689475"/>
                  <a:ext cx="11113" cy="1428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4" y="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5">
                      <a:moveTo>
                        <a:pt x="2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4" y="4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ïsḷïdé"/>
                <p:cNvSpPr>
                  <a:spLocks/>
                </p:cNvSpPr>
                <p:nvPr/>
              </p:nvSpPr>
              <p:spPr bwMode="auto">
                <a:xfrm>
                  <a:off x="5089526" y="4724400"/>
                  <a:ext cx="17463" cy="1746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2"/>
                    </a:cxn>
                    <a:cxn ang="0">
                      <a:pos x="2" y="5"/>
                    </a:cxn>
                    <a:cxn ang="0">
                      <a:pos x="5" y="4"/>
                    </a:cxn>
                    <a:cxn ang="0">
                      <a:pos x="6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6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3"/>
                        <a:pt x="1" y="5"/>
                        <a:pt x="2" y="5"/>
                      </a:cubicBezTo>
                      <a:cubicBezTo>
                        <a:pt x="3" y="6"/>
                        <a:pt x="4" y="5"/>
                        <a:pt x="5" y="4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íšḻidé"/>
                <p:cNvSpPr>
                  <a:spLocks/>
                </p:cNvSpPr>
                <p:nvPr/>
              </p:nvSpPr>
              <p:spPr bwMode="auto">
                <a:xfrm>
                  <a:off x="5110163" y="4678363"/>
                  <a:ext cx="17463" cy="7937"/>
                </a:xfrm>
                <a:custGeom>
                  <a:avLst/>
                  <a:gdLst/>
                  <a:ahLst/>
                  <a:cxnLst>
                    <a:cxn ang="0">
                      <a:pos x="5" y="3"/>
                    </a:cxn>
                    <a:cxn ang="0">
                      <a:pos x="5" y="1"/>
                    </a:cxn>
                    <a:cxn ang="0">
                      <a:pos x="2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2"/>
                    </a:cxn>
                    <a:cxn ang="0">
                      <a:pos x="4" y="3"/>
                    </a:cxn>
                    <a:cxn ang="0">
                      <a:pos x="5" y="3"/>
                    </a:cxn>
                  </a:cxnLst>
                  <a:rect l="0" t="0" r="r" b="b"/>
                  <a:pathLst>
                    <a:path w="6" h="3">
                      <a:moveTo>
                        <a:pt x="5" y="3"/>
                      </a:moveTo>
                      <a:cubicBezTo>
                        <a:pt x="6" y="2"/>
                        <a:pt x="5" y="2"/>
                        <a:pt x="5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íṣľiḋè"/>
                <p:cNvSpPr>
                  <a:spLocks/>
                </p:cNvSpPr>
                <p:nvPr/>
              </p:nvSpPr>
              <p:spPr bwMode="auto">
                <a:xfrm>
                  <a:off x="5116513" y="4672013"/>
                  <a:ext cx="11113" cy="7937"/>
                </a:xfrm>
                <a:custGeom>
                  <a:avLst/>
                  <a:gdLst/>
                  <a:ahLst/>
                  <a:cxnLst>
                    <a:cxn ang="0">
                      <a:pos x="7" y="5"/>
                    </a:cxn>
                    <a:cxn ang="0">
                      <a:pos x="7" y="4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7" y="5"/>
                    </a:cxn>
                  </a:cxnLst>
                  <a:rect l="0" t="0" r="r" b="b"/>
                  <a:pathLst>
                    <a:path w="7" h="5">
                      <a:moveTo>
                        <a:pt x="7" y="5"/>
                      </a:moveTo>
                      <a:lnTo>
                        <a:pt x="7" y="4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i$1ídé"/>
                <p:cNvSpPr>
                  <a:spLocks/>
                </p:cNvSpPr>
                <p:nvPr/>
              </p:nvSpPr>
              <p:spPr bwMode="auto">
                <a:xfrm>
                  <a:off x="5084763" y="4568825"/>
                  <a:ext cx="111125" cy="109537"/>
                </a:xfrm>
                <a:custGeom>
                  <a:avLst/>
                  <a:gdLst/>
                  <a:ahLst/>
                  <a:cxnLst>
                    <a:cxn ang="0">
                      <a:pos x="20" y="38"/>
                    </a:cxn>
                    <a:cxn ang="0">
                      <a:pos x="13" y="37"/>
                    </a:cxn>
                    <a:cxn ang="0">
                      <a:pos x="4" y="12"/>
                    </a:cxn>
                    <a:cxn ang="0">
                      <a:pos x="21" y="0"/>
                    </a:cxn>
                    <a:cxn ang="0">
                      <a:pos x="28" y="2"/>
                    </a:cxn>
                    <a:cxn ang="0">
                      <a:pos x="37" y="12"/>
                    </a:cxn>
                    <a:cxn ang="0">
                      <a:pos x="37" y="26"/>
                    </a:cxn>
                    <a:cxn ang="0">
                      <a:pos x="20" y="38"/>
                    </a:cxn>
                    <a:cxn ang="0">
                      <a:pos x="21" y="4"/>
                    </a:cxn>
                    <a:cxn ang="0">
                      <a:pos x="8" y="14"/>
                    </a:cxn>
                    <a:cxn ang="0">
                      <a:pos x="15" y="33"/>
                    </a:cxn>
                    <a:cxn ang="0">
                      <a:pos x="20" y="34"/>
                    </a:cxn>
                    <a:cxn ang="0">
                      <a:pos x="33" y="24"/>
                    </a:cxn>
                    <a:cxn ang="0">
                      <a:pos x="34" y="13"/>
                    </a:cxn>
                    <a:cxn ang="0">
                      <a:pos x="26" y="5"/>
                    </a:cxn>
                    <a:cxn ang="0">
                      <a:pos x="21" y="4"/>
                    </a:cxn>
                  </a:cxnLst>
                  <a:rect l="0" t="0" r="r" b="b"/>
                  <a:pathLst>
                    <a:path w="39" h="38">
                      <a:moveTo>
                        <a:pt x="20" y="38"/>
                      </a:moveTo>
                      <a:cubicBezTo>
                        <a:pt x="18" y="38"/>
                        <a:pt x="15" y="37"/>
                        <a:pt x="13" y="37"/>
                      </a:cubicBezTo>
                      <a:cubicBezTo>
                        <a:pt x="4" y="33"/>
                        <a:pt x="0" y="22"/>
                        <a:pt x="4" y="12"/>
                      </a:cubicBezTo>
                      <a:cubicBezTo>
                        <a:pt x="7" y="5"/>
                        <a:pt x="14" y="0"/>
                        <a:pt x="21" y="0"/>
                      </a:cubicBezTo>
                      <a:cubicBezTo>
                        <a:pt x="24" y="0"/>
                        <a:pt x="26" y="1"/>
                        <a:pt x="28" y="2"/>
                      </a:cubicBezTo>
                      <a:cubicBezTo>
                        <a:pt x="32" y="3"/>
                        <a:pt x="36" y="7"/>
                        <a:pt x="37" y="12"/>
                      </a:cubicBezTo>
                      <a:cubicBezTo>
                        <a:pt x="39" y="16"/>
                        <a:pt x="39" y="21"/>
                        <a:pt x="37" y="26"/>
                      </a:cubicBezTo>
                      <a:cubicBezTo>
                        <a:pt x="34" y="33"/>
                        <a:pt x="27" y="38"/>
                        <a:pt x="20" y="38"/>
                      </a:cubicBezTo>
                      <a:close/>
                      <a:moveTo>
                        <a:pt x="21" y="4"/>
                      </a:moveTo>
                      <a:cubicBezTo>
                        <a:pt x="16" y="4"/>
                        <a:pt x="10" y="8"/>
                        <a:pt x="8" y="14"/>
                      </a:cubicBezTo>
                      <a:cubicBezTo>
                        <a:pt x="4" y="21"/>
                        <a:pt x="8" y="30"/>
                        <a:pt x="15" y="33"/>
                      </a:cubicBezTo>
                      <a:cubicBezTo>
                        <a:pt x="16" y="34"/>
                        <a:pt x="18" y="34"/>
                        <a:pt x="20" y="34"/>
                      </a:cubicBezTo>
                      <a:cubicBezTo>
                        <a:pt x="26" y="34"/>
                        <a:pt x="31" y="30"/>
                        <a:pt x="33" y="24"/>
                      </a:cubicBezTo>
                      <a:cubicBezTo>
                        <a:pt x="35" y="21"/>
                        <a:pt x="35" y="17"/>
                        <a:pt x="34" y="13"/>
                      </a:cubicBezTo>
                      <a:cubicBezTo>
                        <a:pt x="32" y="9"/>
                        <a:pt x="30" y="7"/>
                        <a:pt x="26" y="5"/>
                      </a:cubicBezTo>
                      <a:cubicBezTo>
                        <a:pt x="25" y="4"/>
                        <a:pt x="23" y="4"/>
                        <a:pt x="21" y="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ïṣ1idê"/>
                <p:cNvSpPr>
                  <a:spLocks/>
                </p:cNvSpPr>
                <p:nvPr/>
              </p:nvSpPr>
              <p:spPr bwMode="auto">
                <a:xfrm>
                  <a:off x="5103813" y="4605338"/>
                  <a:ext cx="52388" cy="58737"/>
                </a:xfrm>
                <a:custGeom>
                  <a:avLst/>
                  <a:gdLst/>
                  <a:ahLst/>
                  <a:cxnLst>
                    <a:cxn ang="0">
                      <a:pos x="13" y="20"/>
                    </a:cxn>
                    <a:cxn ang="0">
                      <a:pos x="8" y="19"/>
                    </a:cxn>
                    <a:cxn ang="0">
                      <a:pos x="2" y="11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4" y="2"/>
                    </a:cxn>
                    <a:cxn ang="0">
                      <a:pos x="4" y="11"/>
                    </a:cxn>
                    <a:cxn ang="0">
                      <a:pos x="9" y="16"/>
                    </a:cxn>
                    <a:cxn ang="0">
                      <a:pos x="16" y="16"/>
                    </a:cxn>
                    <a:cxn ang="0">
                      <a:pos x="17" y="17"/>
                    </a:cxn>
                    <a:cxn ang="0">
                      <a:pos x="16" y="19"/>
                    </a:cxn>
                    <a:cxn ang="0">
                      <a:pos x="13" y="20"/>
                    </a:cxn>
                  </a:cxnLst>
                  <a:rect l="0" t="0" r="r" b="b"/>
                  <a:pathLst>
                    <a:path w="18" h="20">
                      <a:moveTo>
                        <a:pt x="13" y="20"/>
                      </a:moveTo>
                      <a:cubicBezTo>
                        <a:pt x="11" y="20"/>
                        <a:pt x="10" y="19"/>
                        <a:pt x="8" y="19"/>
                      </a:cubicBezTo>
                      <a:cubicBezTo>
                        <a:pt x="5" y="17"/>
                        <a:pt x="3" y="15"/>
                        <a:pt x="2" y="11"/>
                      </a:cubicBezTo>
                      <a:cubicBezTo>
                        <a:pt x="0" y="8"/>
                        <a:pt x="0" y="5"/>
                        <a:pt x="2" y="1"/>
                      </a:cubicBezTo>
                      <a:cubicBezTo>
                        <a:pt x="2" y="1"/>
                        <a:pt x="3" y="0"/>
                        <a:pt x="4" y="1"/>
                      </a:cubicBezTo>
                      <a:cubicBezTo>
                        <a:pt x="4" y="1"/>
                        <a:pt x="5" y="2"/>
                        <a:pt x="4" y="2"/>
                      </a:cubicBezTo>
                      <a:cubicBezTo>
                        <a:pt x="3" y="5"/>
                        <a:pt x="3" y="8"/>
                        <a:pt x="4" y="11"/>
                      </a:cubicBezTo>
                      <a:cubicBezTo>
                        <a:pt x="5" y="13"/>
                        <a:pt x="7" y="15"/>
                        <a:pt x="9" y="16"/>
                      </a:cubicBezTo>
                      <a:cubicBezTo>
                        <a:pt x="11" y="17"/>
                        <a:pt x="14" y="17"/>
                        <a:pt x="16" y="16"/>
                      </a:cubicBezTo>
                      <a:cubicBezTo>
                        <a:pt x="16" y="16"/>
                        <a:pt x="17" y="17"/>
                        <a:pt x="17" y="17"/>
                      </a:cubicBezTo>
                      <a:cubicBezTo>
                        <a:pt x="18" y="18"/>
                        <a:pt x="17" y="19"/>
                        <a:pt x="16" y="19"/>
                      </a:cubicBezTo>
                      <a:cubicBezTo>
                        <a:pt x="15" y="19"/>
                        <a:pt x="14" y="20"/>
                        <a:pt x="13" y="2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iŝḻîdè"/>
                <p:cNvSpPr>
                  <a:spLocks/>
                </p:cNvSpPr>
                <p:nvPr/>
              </p:nvSpPr>
              <p:spPr bwMode="auto">
                <a:xfrm>
                  <a:off x="5102226" y="4683125"/>
                  <a:ext cx="19050" cy="23812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4" y="8"/>
                    </a:cxn>
                    <a:cxn ang="0">
                      <a:pos x="5" y="8"/>
                    </a:cxn>
                    <a:cxn ang="0">
                      <a:pos x="7" y="2"/>
                    </a:cxn>
                    <a:cxn ang="0">
                      <a:pos x="3" y="0"/>
                    </a:cxn>
                    <a:cxn ang="0">
                      <a:pos x="0" y="8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cubicBezTo>
                        <a:pt x="2" y="8"/>
                        <a:pt x="3" y="8"/>
                        <a:pt x="4" y="8"/>
                      </a:cubicBezTo>
                      <a:cubicBezTo>
                        <a:pt x="4" y="8"/>
                        <a:pt x="4" y="8"/>
                        <a:pt x="5" y="8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ï$lïďè"/>
              <p:cNvGrpSpPr/>
              <p:nvPr/>
            </p:nvGrpSpPr>
            <p:grpSpPr>
              <a:xfrm>
                <a:off x="6753961" y="4617770"/>
                <a:ext cx="284332" cy="361339"/>
                <a:chOff x="3949701" y="4570413"/>
                <a:chExt cx="152400" cy="193675"/>
              </a:xfrm>
              <a:solidFill>
                <a:schemeClr val="bg1"/>
              </a:solidFill>
            </p:grpSpPr>
            <p:sp>
              <p:nvSpPr>
                <p:cNvPr id="44" name="îSlïḍe"/>
                <p:cNvSpPr>
                  <a:spLocks/>
                </p:cNvSpPr>
                <p:nvPr/>
              </p:nvSpPr>
              <p:spPr bwMode="auto">
                <a:xfrm>
                  <a:off x="4079876" y="4657725"/>
                  <a:ext cx="22225" cy="222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íślîḑé"/>
                <p:cNvSpPr>
                  <a:spLocks/>
                </p:cNvSpPr>
                <p:nvPr/>
              </p:nvSpPr>
              <p:spPr bwMode="auto">
                <a:xfrm>
                  <a:off x="4041776" y="4660900"/>
                  <a:ext cx="55563" cy="103187"/>
                </a:xfrm>
                <a:custGeom>
                  <a:avLst/>
                  <a:gdLst/>
                  <a:ahLst/>
                  <a:cxnLst>
                    <a:cxn ang="0">
                      <a:pos x="18" y="32"/>
                    </a:cxn>
                    <a:cxn ang="0">
                      <a:pos x="13" y="22"/>
                    </a:cxn>
                    <a:cxn ang="0">
                      <a:pos x="15" y="20"/>
                    </a:cxn>
                    <a:cxn ang="0">
                      <a:pos x="16" y="12"/>
                    </a:cxn>
                    <a:cxn ang="0">
                      <a:pos x="15" y="9"/>
                    </a:cxn>
                    <a:cxn ang="0">
                      <a:pos x="8" y="1"/>
                    </a:cxn>
                    <a:cxn ang="0">
                      <a:pos x="4" y="1"/>
                    </a:cxn>
                    <a:cxn ang="0">
                      <a:pos x="4" y="4"/>
                    </a:cxn>
                    <a:cxn ang="0">
                      <a:pos x="9" y="9"/>
                    </a:cxn>
                    <a:cxn ang="0">
                      <a:pos x="4" y="7"/>
                    </a:cxn>
                    <a:cxn ang="0">
                      <a:pos x="1" y="8"/>
                    </a:cxn>
                    <a:cxn ang="0">
                      <a:pos x="2" y="11"/>
                    </a:cxn>
                    <a:cxn ang="0">
                      <a:pos x="7" y="14"/>
                    </a:cxn>
                    <a:cxn ang="0">
                      <a:pos x="8" y="14"/>
                    </a:cxn>
                    <a:cxn ang="0">
                      <a:pos x="6" y="23"/>
                    </a:cxn>
                    <a:cxn ang="0">
                      <a:pos x="4" y="31"/>
                    </a:cxn>
                    <a:cxn ang="0">
                      <a:pos x="4" y="33"/>
                    </a:cxn>
                    <a:cxn ang="0">
                      <a:pos x="5" y="36"/>
                    </a:cxn>
                    <a:cxn ang="0">
                      <a:pos x="6" y="36"/>
                    </a:cxn>
                    <a:cxn ang="0">
                      <a:pos x="8" y="34"/>
                    </a:cxn>
                    <a:cxn ang="0">
                      <a:pos x="10" y="27"/>
                    </a:cxn>
                    <a:cxn ang="0">
                      <a:pos x="14" y="34"/>
                    </a:cxn>
                    <a:cxn ang="0">
                      <a:pos x="17" y="35"/>
                    </a:cxn>
                    <a:cxn ang="0">
                      <a:pos x="18" y="32"/>
                    </a:cxn>
                  </a:cxnLst>
                  <a:rect l="0" t="0" r="r" b="b"/>
                  <a:pathLst>
                    <a:path w="19" h="36">
                      <a:moveTo>
                        <a:pt x="18" y="32"/>
                      </a:move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4" y="21"/>
                        <a:pt x="14" y="21"/>
                        <a:pt x="15" y="20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0"/>
                        <a:pt x="15" y="9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0"/>
                        <a:pt x="5" y="0"/>
                        <a:pt x="4" y="1"/>
                      </a:cubicBezTo>
                      <a:cubicBezTo>
                        <a:pt x="3" y="2"/>
                        <a:pt x="3" y="3"/>
                        <a:pt x="4" y="4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6"/>
                        <a:pt x="1" y="7"/>
                        <a:pt x="1" y="8"/>
                      </a:cubicBezTo>
                      <a:cubicBezTo>
                        <a:pt x="0" y="9"/>
                        <a:pt x="1" y="11"/>
                        <a:pt x="2" y="11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4"/>
                      </a:cubicBezTo>
                      <a:cubicBezTo>
                        <a:pt x="7" y="17"/>
                        <a:pt x="7" y="21"/>
                        <a:pt x="6" y="23"/>
                      </a:cubicBezTo>
                      <a:cubicBezTo>
                        <a:pt x="5" y="26"/>
                        <a:pt x="5" y="28"/>
                        <a:pt x="4" y="31"/>
                      </a:cubicBezTo>
                      <a:cubicBezTo>
                        <a:pt x="4" y="31"/>
                        <a:pt x="4" y="32"/>
                        <a:pt x="4" y="33"/>
                      </a:cubicBezTo>
                      <a:cubicBezTo>
                        <a:pt x="3" y="34"/>
                        <a:pt x="4" y="35"/>
                        <a:pt x="5" y="36"/>
                      </a:cubicBezTo>
                      <a:cubicBezTo>
                        <a:pt x="6" y="36"/>
                        <a:pt x="6" y="36"/>
                        <a:pt x="6" y="36"/>
                      </a:cubicBezTo>
                      <a:cubicBezTo>
                        <a:pt x="7" y="36"/>
                        <a:pt x="8" y="35"/>
                        <a:pt x="8" y="34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4" y="34"/>
                        <a:pt x="14" y="34"/>
                        <a:pt x="14" y="34"/>
                      </a:cubicBezTo>
                      <a:cubicBezTo>
                        <a:pt x="14" y="35"/>
                        <a:pt x="16" y="36"/>
                        <a:pt x="17" y="35"/>
                      </a:cubicBezTo>
                      <a:cubicBezTo>
                        <a:pt x="18" y="34"/>
                        <a:pt x="19" y="33"/>
                        <a:pt x="18" y="3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íSľïḑè"/>
                <p:cNvSpPr>
                  <a:spLocks/>
                </p:cNvSpPr>
                <p:nvPr/>
              </p:nvSpPr>
              <p:spPr bwMode="auto">
                <a:xfrm>
                  <a:off x="3987801" y="4675188"/>
                  <a:ext cx="25400" cy="22225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îṡ1iďè"/>
                <p:cNvSpPr>
                  <a:spLocks/>
                </p:cNvSpPr>
                <p:nvPr/>
              </p:nvSpPr>
              <p:spPr bwMode="auto">
                <a:xfrm>
                  <a:off x="3963988" y="4672013"/>
                  <a:ext cx="69850" cy="92075"/>
                </a:xfrm>
                <a:custGeom>
                  <a:avLst/>
                  <a:gdLst/>
                  <a:ahLst/>
                  <a:cxnLst>
                    <a:cxn ang="0">
                      <a:pos x="21" y="19"/>
                    </a:cxn>
                    <a:cxn ang="0">
                      <a:pos x="18" y="19"/>
                    </a:cxn>
                    <a:cxn ang="0">
                      <a:pos x="18" y="15"/>
                    </a:cxn>
                    <a:cxn ang="0">
                      <a:pos x="23" y="11"/>
                    </a:cxn>
                    <a:cxn ang="0">
                      <a:pos x="24" y="9"/>
                    </a:cxn>
                    <a:cxn ang="0">
                      <a:pos x="24" y="2"/>
                    </a:cxn>
                    <a:cxn ang="0">
                      <a:pos x="21" y="0"/>
                    </a:cxn>
                    <a:cxn ang="0">
                      <a:pos x="19" y="2"/>
                    </a:cxn>
                    <a:cxn ang="0">
                      <a:pos x="19" y="8"/>
                    </a:cxn>
                    <a:cxn ang="0">
                      <a:pos x="14" y="12"/>
                    </a:cxn>
                    <a:cxn ang="0">
                      <a:pos x="7" y="10"/>
                    </a:cxn>
                    <a:cxn ang="0">
                      <a:pos x="6" y="5"/>
                    </a:cxn>
                    <a:cxn ang="0">
                      <a:pos x="3" y="3"/>
                    </a:cxn>
                    <a:cxn ang="0">
                      <a:pos x="1" y="6"/>
                    </a:cxn>
                    <a:cxn ang="0">
                      <a:pos x="3" y="12"/>
                    </a:cxn>
                    <a:cxn ang="0">
                      <a:pos x="5" y="14"/>
                    </a:cxn>
                    <a:cxn ang="0">
                      <a:pos x="9" y="16"/>
                    </a:cxn>
                    <a:cxn ang="0">
                      <a:pos x="9" y="24"/>
                    </a:cxn>
                    <a:cxn ang="0">
                      <a:pos x="9" y="24"/>
                    </a:cxn>
                    <a:cxn ang="0">
                      <a:pos x="9" y="27"/>
                    </a:cxn>
                    <a:cxn ang="0">
                      <a:pos x="2" y="27"/>
                    </a:cxn>
                    <a:cxn ang="0">
                      <a:pos x="0" y="29"/>
                    </a:cxn>
                    <a:cxn ang="0">
                      <a:pos x="2" y="32"/>
                    </a:cxn>
                    <a:cxn ang="0">
                      <a:pos x="12" y="32"/>
                    </a:cxn>
                    <a:cxn ang="0">
                      <a:pos x="14" y="29"/>
                    </a:cxn>
                    <a:cxn ang="0">
                      <a:pos x="14" y="24"/>
                    </a:cxn>
                    <a:cxn ang="0">
                      <a:pos x="19" y="24"/>
                    </a:cxn>
                    <a:cxn ang="0">
                      <a:pos x="19" y="29"/>
                    </a:cxn>
                    <a:cxn ang="0">
                      <a:pos x="21" y="32"/>
                    </a:cxn>
                    <a:cxn ang="0">
                      <a:pos x="23" y="29"/>
                    </a:cxn>
                    <a:cxn ang="0">
                      <a:pos x="23" y="21"/>
                    </a:cxn>
                    <a:cxn ang="0">
                      <a:pos x="21" y="19"/>
                    </a:cxn>
                  </a:cxnLst>
                  <a:rect l="0" t="0" r="r" b="b"/>
                  <a:pathLst>
                    <a:path w="24" h="32">
                      <a:moveTo>
                        <a:pt x="21" y="19"/>
                      </a:move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4" y="10"/>
                        <a:pt x="24" y="9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1"/>
                        <a:pt x="23" y="0"/>
                        <a:pt x="21" y="0"/>
                      </a:cubicBezTo>
                      <a:cubicBezTo>
                        <a:pt x="20" y="0"/>
                        <a:pt x="19" y="1"/>
                        <a:pt x="19" y="2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5" y="4"/>
                        <a:pt x="4" y="3"/>
                        <a:pt x="3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3"/>
                        <a:pt x="4" y="13"/>
                        <a:pt x="5" y="14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1" y="27"/>
                        <a:pt x="0" y="28"/>
                        <a:pt x="0" y="29"/>
                      </a:cubicBezTo>
                      <a:cubicBezTo>
                        <a:pt x="0" y="31"/>
                        <a:pt x="1" y="32"/>
                        <a:pt x="2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3" y="32"/>
                        <a:pt x="14" y="31"/>
                        <a:pt x="14" y="29"/>
                      </a:cubicBezTo>
                      <a:cubicBezTo>
                        <a:pt x="14" y="24"/>
                        <a:pt x="14" y="24"/>
                        <a:pt x="14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9"/>
                        <a:pt x="19" y="29"/>
                        <a:pt x="19" y="29"/>
                      </a:cubicBezTo>
                      <a:cubicBezTo>
                        <a:pt x="19" y="31"/>
                        <a:pt x="20" y="32"/>
                        <a:pt x="21" y="32"/>
                      </a:cubicBezTo>
                      <a:cubicBezTo>
                        <a:pt x="22" y="32"/>
                        <a:pt x="23" y="31"/>
                        <a:pt x="23" y="29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3" y="20"/>
                        <a:pt x="22" y="19"/>
                        <a:pt x="21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î$ḷïdè"/>
                <p:cNvSpPr>
                  <a:spLocks/>
                </p:cNvSpPr>
                <p:nvPr/>
              </p:nvSpPr>
              <p:spPr bwMode="auto">
                <a:xfrm>
                  <a:off x="3949701" y="4570413"/>
                  <a:ext cx="87313" cy="95250"/>
                </a:xfrm>
                <a:custGeom>
                  <a:avLst/>
                  <a:gdLst/>
                  <a:ahLst/>
                  <a:cxnLst>
                    <a:cxn ang="0">
                      <a:pos x="29" y="25"/>
                    </a:cxn>
                    <a:cxn ang="0">
                      <a:pos x="29" y="24"/>
                    </a:cxn>
                    <a:cxn ang="0">
                      <a:pos x="29" y="24"/>
                    </a:cxn>
                    <a:cxn ang="0">
                      <a:pos x="29" y="24"/>
                    </a:cxn>
                    <a:cxn ang="0">
                      <a:pos x="28" y="24"/>
                    </a:cxn>
                    <a:cxn ang="0">
                      <a:pos x="27" y="19"/>
                    </a:cxn>
                    <a:cxn ang="0">
                      <a:pos x="28" y="18"/>
                    </a:cxn>
                    <a:cxn ang="0">
                      <a:pos x="27" y="18"/>
                    </a:cxn>
                    <a:cxn ang="0">
                      <a:pos x="28" y="13"/>
                    </a:cxn>
                    <a:cxn ang="0">
                      <a:pos x="29" y="13"/>
                    </a:cxn>
                    <a:cxn ang="0">
                      <a:pos x="29" y="12"/>
                    </a:cxn>
                    <a:cxn ang="0">
                      <a:pos x="30" y="11"/>
                    </a:cxn>
                    <a:cxn ang="0">
                      <a:pos x="29" y="9"/>
                    </a:cxn>
                    <a:cxn ang="0">
                      <a:pos x="30" y="6"/>
                    </a:cxn>
                    <a:cxn ang="0">
                      <a:pos x="29" y="5"/>
                    </a:cxn>
                    <a:cxn ang="0">
                      <a:pos x="28" y="3"/>
                    </a:cxn>
                    <a:cxn ang="0">
                      <a:pos x="25" y="5"/>
                    </a:cxn>
                    <a:cxn ang="0">
                      <a:pos x="24" y="4"/>
                    </a:cxn>
                    <a:cxn ang="0">
                      <a:pos x="23" y="1"/>
                    </a:cxn>
                    <a:cxn ang="0">
                      <a:pos x="19" y="0"/>
                    </a:cxn>
                    <a:cxn ang="0">
                      <a:pos x="18" y="2"/>
                    </a:cxn>
                    <a:cxn ang="0">
                      <a:pos x="16" y="2"/>
                    </a:cxn>
                    <a:cxn ang="0">
                      <a:pos x="15" y="0"/>
                    </a:cxn>
                    <a:cxn ang="0">
                      <a:pos x="11" y="1"/>
                    </a:cxn>
                    <a:cxn ang="0">
                      <a:pos x="11" y="4"/>
                    </a:cxn>
                    <a:cxn ang="0">
                      <a:pos x="9" y="5"/>
                    </a:cxn>
                    <a:cxn ang="0">
                      <a:pos x="7" y="3"/>
                    </a:cxn>
                    <a:cxn ang="0">
                      <a:pos x="5" y="5"/>
                    </a:cxn>
                    <a:cxn ang="0">
                      <a:pos x="4" y="6"/>
                    </a:cxn>
                    <a:cxn ang="0">
                      <a:pos x="5" y="9"/>
                    </a:cxn>
                    <a:cxn ang="0">
                      <a:pos x="4" y="10"/>
                    </a:cxn>
                    <a:cxn ang="0">
                      <a:pos x="1" y="10"/>
                    </a:cxn>
                    <a:cxn ang="0">
                      <a:pos x="0" y="14"/>
                    </a:cxn>
                    <a:cxn ang="0">
                      <a:pos x="3" y="16"/>
                    </a:cxn>
                    <a:cxn ang="0">
                      <a:pos x="3" y="17"/>
                    </a:cxn>
                    <a:cxn ang="0">
                      <a:pos x="0" y="19"/>
                    </a:cxn>
                    <a:cxn ang="0">
                      <a:pos x="1" y="23"/>
                    </a:cxn>
                    <a:cxn ang="0">
                      <a:pos x="4" y="23"/>
                    </a:cxn>
                    <a:cxn ang="0">
                      <a:pos x="5" y="24"/>
                    </a:cxn>
                    <a:cxn ang="0">
                      <a:pos x="4" y="27"/>
                    </a:cxn>
                    <a:cxn ang="0">
                      <a:pos x="5" y="28"/>
                    </a:cxn>
                    <a:cxn ang="0">
                      <a:pos x="7" y="30"/>
                    </a:cxn>
                    <a:cxn ang="0">
                      <a:pos x="9" y="29"/>
                    </a:cxn>
                    <a:cxn ang="0">
                      <a:pos x="11" y="29"/>
                    </a:cxn>
                    <a:cxn ang="0">
                      <a:pos x="11" y="32"/>
                    </a:cxn>
                    <a:cxn ang="0">
                      <a:pos x="15" y="33"/>
                    </a:cxn>
                    <a:cxn ang="0">
                      <a:pos x="16" y="31"/>
                    </a:cxn>
                    <a:cxn ang="0">
                      <a:pos x="18" y="31"/>
                    </a:cxn>
                    <a:cxn ang="0">
                      <a:pos x="19" y="33"/>
                    </a:cxn>
                    <a:cxn ang="0">
                      <a:pos x="23" y="32"/>
                    </a:cxn>
                    <a:cxn ang="0">
                      <a:pos x="23" y="29"/>
                    </a:cxn>
                    <a:cxn ang="0">
                      <a:pos x="25" y="29"/>
                    </a:cxn>
                    <a:cxn ang="0">
                      <a:pos x="27" y="30"/>
                    </a:cxn>
                    <a:cxn ang="0">
                      <a:pos x="29" y="29"/>
                    </a:cxn>
                    <a:cxn ang="0">
                      <a:pos x="30" y="27"/>
                    </a:cxn>
                    <a:cxn ang="0">
                      <a:pos x="30" y="26"/>
                    </a:cxn>
                    <a:cxn ang="0">
                      <a:pos x="29" y="25"/>
                    </a:cxn>
                    <a:cxn ang="0">
                      <a:pos x="14" y="19"/>
                    </a:cxn>
                    <a:cxn ang="0">
                      <a:pos x="14" y="14"/>
                    </a:cxn>
                    <a:cxn ang="0">
                      <a:pos x="20" y="14"/>
                    </a:cxn>
                    <a:cxn ang="0">
                      <a:pos x="20" y="19"/>
                    </a:cxn>
                    <a:cxn ang="0">
                      <a:pos x="14" y="19"/>
                    </a:cxn>
                  </a:cxnLst>
                  <a:rect l="0" t="0" r="r" b="b"/>
                  <a:pathLst>
                    <a:path w="30" h="33">
                      <a:moveTo>
                        <a:pt x="29" y="25"/>
                      </a:move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8" y="24"/>
                        <a:pt x="28" y="24"/>
                        <a:pt x="28" y="24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7" y="18"/>
                        <a:pt x="27" y="18"/>
                        <a:pt x="27" y="18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29" y="9"/>
                        <a:pt x="29" y="9"/>
                      </a:cubicBezTo>
                      <a:cubicBezTo>
                        <a:pt x="30" y="6"/>
                        <a:pt x="30" y="6"/>
                        <a:pt x="30" y="6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7" y="2"/>
                        <a:pt x="17" y="2"/>
                        <a:pt x="16" y="2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0" y="4"/>
                        <a:pt x="10" y="4"/>
                        <a:pt x="9" y="5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9"/>
                        <a:pt x="5" y="10"/>
                        <a:pt x="4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7"/>
                        <a:pt x="3" y="17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5" y="24"/>
                        <a:pt x="5" y="24"/>
                        <a:pt x="5" y="24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9" y="29"/>
                        <a:pt x="9" y="29"/>
                        <a:pt x="9" y="29"/>
                      </a:cubicBezTo>
                      <a:cubicBezTo>
                        <a:pt x="10" y="29"/>
                        <a:pt x="10" y="29"/>
                        <a:pt x="11" y="29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15" y="33"/>
                        <a:pt x="15" y="33"/>
                        <a:pt x="15" y="33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7" y="31"/>
                        <a:pt x="17" y="31"/>
                        <a:pt x="18" y="31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29"/>
                        <a:pt x="23" y="29"/>
                        <a:pt x="23" y="29"/>
                      </a:cubicBezTo>
                      <a:cubicBezTo>
                        <a:pt x="24" y="29"/>
                        <a:pt x="24" y="29"/>
                        <a:pt x="25" y="29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30" y="27"/>
                        <a:pt x="30" y="27"/>
                        <a:pt x="30" y="27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29" y="25"/>
                        <a:pt x="29" y="25"/>
                        <a:pt x="29" y="25"/>
                      </a:cubicBezTo>
                      <a:close/>
                      <a:moveTo>
                        <a:pt x="14" y="19"/>
                      </a:moveTo>
                      <a:cubicBezTo>
                        <a:pt x="13" y="18"/>
                        <a:pt x="13" y="15"/>
                        <a:pt x="14" y="14"/>
                      </a:cubicBezTo>
                      <a:cubicBezTo>
                        <a:pt x="16" y="13"/>
                        <a:pt x="18" y="13"/>
                        <a:pt x="20" y="14"/>
                      </a:cubicBezTo>
                      <a:cubicBezTo>
                        <a:pt x="21" y="15"/>
                        <a:pt x="21" y="18"/>
                        <a:pt x="20" y="19"/>
                      </a:cubicBezTo>
                      <a:cubicBezTo>
                        <a:pt x="18" y="21"/>
                        <a:pt x="16" y="21"/>
                        <a:pt x="14" y="1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îṧľïḍè"/>
                <p:cNvSpPr>
                  <a:spLocks/>
                </p:cNvSpPr>
                <p:nvPr/>
              </p:nvSpPr>
              <p:spPr bwMode="auto">
                <a:xfrm>
                  <a:off x="4033838" y="4594225"/>
                  <a:ext cx="57150" cy="60325"/>
                </a:xfrm>
                <a:custGeom>
                  <a:avLst/>
                  <a:gdLst/>
                  <a:ahLst/>
                  <a:cxnLst>
                    <a:cxn ang="0">
                      <a:pos x="17" y="15"/>
                    </a:cxn>
                    <a:cxn ang="0">
                      <a:pos x="17" y="14"/>
                    </a:cxn>
                    <a:cxn ang="0">
                      <a:pos x="19" y="14"/>
                    </a:cxn>
                    <a:cxn ang="0">
                      <a:pos x="20" y="12"/>
                    </a:cxn>
                    <a:cxn ang="0">
                      <a:pos x="18" y="11"/>
                    </a:cxn>
                    <a:cxn ang="0">
                      <a:pos x="18" y="10"/>
                    </a:cxn>
                    <a:cxn ang="0">
                      <a:pos x="20" y="9"/>
                    </a:cxn>
                    <a:cxn ang="0">
                      <a:pos x="19" y="7"/>
                    </a:cxn>
                    <a:cxn ang="0">
                      <a:pos x="17" y="6"/>
                    </a:cxn>
                    <a:cxn ang="0">
                      <a:pos x="17" y="6"/>
                    </a:cxn>
                    <a:cxn ang="0">
                      <a:pos x="18" y="4"/>
                    </a:cxn>
                    <a:cxn ang="0">
                      <a:pos x="17" y="3"/>
                    </a:cxn>
                    <a:cxn ang="0">
                      <a:pos x="16" y="2"/>
                    </a:cxn>
                    <a:cxn ang="0">
                      <a:pos x="14" y="3"/>
                    </a:cxn>
                    <a:cxn ang="0">
                      <a:pos x="14" y="3"/>
                    </a:cxn>
                    <a:cxn ang="0">
                      <a:pos x="14" y="1"/>
                    </a:cxn>
                    <a:cxn ang="0">
                      <a:pos x="11" y="0"/>
                    </a:cxn>
                    <a:cxn ang="0">
                      <a:pos x="10" y="2"/>
                    </a:cxn>
                    <a:cxn ang="0">
                      <a:pos x="9" y="2"/>
                    </a:cxn>
                    <a:cxn ang="0">
                      <a:pos x="8" y="0"/>
                    </a:cxn>
                    <a:cxn ang="0">
                      <a:pos x="6" y="1"/>
                    </a:cxn>
                    <a:cxn ang="0">
                      <a:pos x="6" y="3"/>
                    </a:cxn>
                    <a:cxn ang="0">
                      <a:pos x="5" y="3"/>
                    </a:cxn>
                    <a:cxn ang="0">
                      <a:pos x="3" y="2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2" y="6"/>
                    </a:cxn>
                    <a:cxn ang="0">
                      <a:pos x="0" y="7"/>
                    </a:cxn>
                    <a:cxn ang="0">
                      <a:pos x="0" y="9"/>
                    </a:cxn>
                    <a:cxn ang="0">
                      <a:pos x="1" y="10"/>
                    </a:cxn>
                    <a:cxn ang="0">
                      <a:pos x="1" y="11"/>
                    </a:cxn>
                    <a:cxn ang="0">
                      <a:pos x="0" y="12"/>
                    </a:cxn>
                    <a:cxn ang="0">
                      <a:pos x="0" y="14"/>
                    </a:cxn>
                    <a:cxn ang="0">
                      <a:pos x="2" y="14"/>
                    </a:cxn>
                    <a:cxn ang="0">
                      <a:pos x="2" y="15"/>
                    </a:cxn>
                    <a:cxn ang="0">
                      <a:pos x="2" y="17"/>
                    </a:cxn>
                    <a:cxn ang="0">
                      <a:pos x="3" y="18"/>
                    </a:cxn>
                    <a:cxn ang="0">
                      <a:pos x="5" y="18"/>
                    </a:cxn>
                    <a:cxn ang="0">
                      <a:pos x="6" y="18"/>
                    </a:cxn>
                    <a:cxn ang="0">
                      <a:pos x="6" y="20"/>
                    </a:cxn>
                    <a:cxn ang="0">
                      <a:pos x="8" y="21"/>
                    </a:cxn>
                    <a:cxn ang="0">
                      <a:pos x="9" y="19"/>
                    </a:cxn>
                    <a:cxn ang="0">
                      <a:pos x="10" y="19"/>
                    </a:cxn>
                    <a:cxn ang="0">
                      <a:pos x="11" y="21"/>
                    </a:cxn>
                    <a:cxn ang="0">
                      <a:pos x="14" y="20"/>
                    </a:cxn>
                    <a:cxn ang="0">
                      <a:pos x="14" y="18"/>
                    </a:cxn>
                    <a:cxn ang="0">
                      <a:pos x="14" y="18"/>
                    </a:cxn>
                    <a:cxn ang="0">
                      <a:pos x="16" y="18"/>
                    </a:cxn>
                    <a:cxn ang="0">
                      <a:pos x="17" y="18"/>
                    </a:cxn>
                    <a:cxn ang="0">
                      <a:pos x="18" y="17"/>
                    </a:cxn>
                    <a:cxn ang="0">
                      <a:pos x="17" y="15"/>
                    </a:cxn>
                    <a:cxn ang="0">
                      <a:pos x="8" y="12"/>
                    </a:cxn>
                    <a:cxn ang="0">
                      <a:pos x="8" y="9"/>
                    </a:cxn>
                    <a:cxn ang="0">
                      <a:pos x="11" y="9"/>
                    </a:cxn>
                    <a:cxn ang="0">
                      <a:pos x="11" y="12"/>
                    </a:cxn>
                    <a:cxn ang="0">
                      <a:pos x="8" y="12"/>
                    </a:cxn>
                  </a:cxnLst>
                  <a:rect l="0" t="0" r="r" b="b"/>
                  <a:pathLst>
                    <a:path w="20" h="21">
                      <a:moveTo>
                        <a:pt x="17" y="15"/>
                      </a:moveTo>
                      <a:cubicBezTo>
                        <a:pt x="17" y="15"/>
                        <a:pt x="17" y="15"/>
                        <a:pt x="17" y="14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8" y="10"/>
                        <a:pt x="18" y="10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9" y="2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1"/>
                        <a:pt x="1" y="11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6" y="18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7" y="18"/>
                        <a:pt x="17" y="18"/>
                        <a:pt x="17" y="18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lnTo>
                        <a:pt x="17" y="15"/>
                      </a:lnTo>
                      <a:close/>
                      <a:moveTo>
                        <a:pt x="8" y="12"/>
                      </a:moveTo>
                      <a:cubicBezTo>
                        <a:pt x="7" y="11"/>
                        <a:pt x="7" y="10"/>
                        <a:pt x="8" y="9"/>
                      </a:cubicBezTo>
                      <a:cubicBezTo>
                        <a:pt x="9" y="8"/>
                        <a:pt x="10" y="8"/>
                        <a:pt x="11" y="9"/>
                      </a:cubicBezTo>
                      <a:cubicBezTo>
                        <a:pt x="12" y="10"/>
                        <a:pt x="12" y="11"/>
                        <a:pt x="11" y="12"/>
                      </a:cubicBezTo>
                      <a:cubicBezTo>
                        <a:pt x="10" y="13"/>
                        <a:pt x="9" y="13"/>
                        <a:pt x="8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8" name="íṧ1îḑè"/>
              <p:cNvGrpSpPr/>
              <p:nvPr/>
            </p:nvGrpSpPr>
            <p:grpSpPr>
              <a:xfrm>
                <a:off x="5412094" y="4886583"/>
                <a:ext cx="214207" cy="411414"/>
                <a:chOff x="4486276" y="4586288"/>
                <a:chExt cx="100012" cy="192087"/>
              </a:xfrm>
              <a:solidFill>
                <a:schemeClr val="bg1"/>
              </a:solidFill>
            </p:grpSpPr>
            <p:sp>
              <p:nvSpPr>
                <p:cNvPr id="41" name="iśḷïdê"/>
                <p:cNvSpPr>
                  <a:spLocks/>
                </p:cNvSpPr>
                <p:nvPr/>
              </p:nvSpPr>
              <p:spPr bwMode="auto">
                <a:xfrm>
                  <a:off x="4494213" y="4586288"/>
                  <a:ext cx="92075" cy="77787"/>
                </a:xfrm>
                <a:custGeom>
                  <a:avLst/>
                  <a:gdLst/>
                  <a:ahLst/>
                  <a:cxnLst>
                    <a:cxn ang="0">
                      <a:pos x="24" y="2"/>
                    </a:cxn>
                    <a:cxn ang="0">
                      <a:pos x="11" y="3"/>
                    </a:cxn>
                    <a:cxn ang="0">
                      <a:pos x="1" y="12"/>
                    </a:cxn>
                    <a:cxn ang="0">
                      <a:pos x="0" y="14"/>
                    </a:cxn>
                    <a:cxn ang="0">
                      <a:pos x="1" y="24"/>
                    </a:cxn>
                    <a:cxn ang="0">
                      <a:pos x="2" y="25"/>
                    </a:cxn>
                    <a:cxn ang="0">
                      <a:pos x="2" y="25"/>
                    </a:cxn>
                    <a:cxn ang="0">
                      <a:pos x="2" y="25"/>
                    </a:cxn>
                    <a:cxn ang="0">
                      <a:pos x="4" y="27"/>
                    </a:cxn>
                    <a:cxn ang="0">
                      <a:pos x="5" y="26"/>
                    </a:cxn>
                    <a:cxn ang="0">
                      <a:pos x="6" y="24"/>
                    </a:cxn>
                    <a:cxn ang="0">
                      <a:pos x="7" y="16"/>
                    </a:cxn>
                    <a:cxn ang="0">
                      <a:pos x="13" y="11"/>
                    </a:cxn>
                    <a:cxn ang="0">
                      <a:pos x="14" y="11"/>
                    </a:cxn>
                    <a:cxn ang="0">
                      <a:pos x="16" y="14"/>
                    </a:cxn>
                    <a:cxn ang="0">
                      <a:pos x="16" y="17"/>
                    </a:cxn>
                    <a:cxn ang="0">
                      <a:pos x="12" y="22"/>
                    </a:cxn>
                    <a:cxn ang="0">
                      <a:pos x="13" y="25"/>
                    </a:cxn>
                    <a:cxn ang="0">
                      <a:pos x="14" y="25"/>
                    </a:cxn>
                    <a:cxn ang="0">
                      <a:pos x="16" y="25"/>
                    </a:cxn>
                    <a:cxn ang="0">
                      <a:pos x="22" y="17"/>
                    </a:cxn>
                    <a:cxn ang="0">
                      <a:pos x="29" y="11"/>
                    </a:cxn>
                    <a:cxn ang="0">
                      <a:pos x="30" y="11"/>
                    </a:cxn>
                    <a:cxn ang="0">
                      <a:pos x="32" y="9"/>
                    </a:cxn>
                    <a:cxn ang="0">
                      <a:pos x="32" y="2"/>
                    </a:cxn>
                    <a:cxn ang="0">
                      <a:pos x="30" y="0"/>
                    </a:cxn>
                    <a:cxn ang="0">
                      <a:pos x="24" y="2"/>
                    </a:cxn>
                  </a:cxnLst>
                  <a:rect l="0" t="0" r="r" b="b"/>
                  <a:pathLst>
                    <a:path w="32" h="27">
                      <a:moveTo>
                        <a:pt x="24" y="2"/>
                      </a:moveTo>
                      <a:cubicBezTo>
                        <a:pt x="24" y="2"/>
                        <a:pt x="13" y="2"/>
                        <a:pt x="11" y="3"/>
                      </a:cubicBezTo>
                      <a:cubicBezTo>
                        <a:pt x="9" y="3"/>
                        <a:pt x="1" y="12"/>
                        <a:pt x="1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1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2" y="26"/>
                        <a:pt x="3" y="27"/>
                        <a:pt x="4" y="27"/>
                      </a:cubicBezTo>
                      <a:cubicBezTo>
                        <a:pt x="4" y="27"/>
                        <a:pt x="5" y="26"/>
                        <a:pt x="5" y="26"/>
                      </a:cubicBezTo>
                      <a:cubicBezTo>
                        <a:pt x="6" y="25"/>
                        <a:pt x="6" y="25"/>
                        <a:pt x="6" y="24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3" y="11"/>
                        <a:pt x="14" y="10"/>
                        <a:pt x="14" y="11"/>
                      </a:cubicBezTo>
                      <a:cubicBezTo>
                        <a:pt x="15" y="12"/>
                        <a:pt x="16" y="13"/>
                        <a:pt x="16" y="14"/>
                      </a:cubicBezTo>
                      <a:cubicBezTo>
                        <a:pt x="17" y="16"/>
                        <a:pt x="16" y="17"/>
                        <a:pt x="16" y="17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23"/>
                        <a:pt x="12" y="24"/>
                        <a:pt x="13" y="25"/>
                      </a:cubicBezTo>
                      <a:cubicBezTo>
                        <a:pt x="13" y="25"/>
                        <a:pt x="14" y="25"/>
                        <a:pt x="14" y="25"/>
                      </a:cubicBezTo>
                      <a:cubicBezTo>
                        <a:pt x="15" y="25"/>
                        <a:pt x="15" y="25"/>
                        <a:pt x="16" y="25"/>
                      </a:cubicBezTo>
                      <a:cubicBezTo>
                        <a:pt x="22" y="17"/>
                        <a:pt x="22" y="17"/>
                        <a:pt x="22" y="17"/>
                      </a:cubicBezTo>
                      <a:cubicBezTo>
                        <a:pt x="29" y="11"/>
                        <a:pt x="29" y="11"/>
                        <a:pt x="29" y="11"/>
                      </a:cubicBezTo>
                      <a:cubicBezTo>
                        <a:pt x="30" y="11"/>
                        <a:pt x="30" y="11"/>
                        <a:pt x="30" y="11"/>
                      </a:cubicBezTo>
                      <a:cubicBezTo>
                        <a:pt x="30" y="11"/>
                        <a:pt x="32" y="11"/>
                        <a:pt x="32" y="9"/>
                      </a:cubicBezTo>
                      <a:cubicBezTo>
                        <a:pt x="32" y="6"/>
                        <a:pt x="32" y="3"/>
                        <a:pt x="32" y="2"/>
                      </a:cubicBezTo>
                      <a:cubicBezTo>
                        <a:pt x="32" y="0"/>
                        <a:pt x="30" y="0"/>
                        <a:pt x="30" y="0"/>
                      </a:cubicBezTo>
                      <a:lnTo>
                        <a:pt x="24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í$1îḓe"/>
                <p:cNvSpPr>
                  <a:spLocks/>
                </p:cNvSpPr>
                <p:nvPr/>
              </p:nvSpPr>
              <p:spPr bwMode="auto">
                <a:xfrm>
                  <a:off x="4486276" y="4689475"/>
                  <a:ext cx="88900" cy="88900"/>
                </a:xfrm>
                <a:custGeom>
                  <a:avLst/>
                  <a:gdLst/>
                  <a:ahLst/>
                  <a:cxnLst>
                    <a:cxn ang="0">
                      <a:pos x="6" y="3"/>
                    </a:cxn>
                    <a:cxn ang="0">
                      <a:pos x="18" y="29"/>
                    </a:cxn>
                    <a:cxn ang="0">
                      <a:pos x="16" y="0"/>
                    </a:cxn>
                    <a:cxn ang="0">
                      <a:pos x="22" y="22"/>
                    </a:cxn>
                    <a:cxn ang="0">
                      <a:pos x="18" y="24"/>
                    </a:cxn>
                    <a:cxn ang="0">
                      <a:pos x="17" y="26"/>
                    </a:cxn>
                    <a:cxn ang="0">
                      <a:pos x="16" y="24"/>
                    </a:cxn>
                    <a:cxn ang="0">
                      <a:pos x="12" y="25"/>
                    </a:cxn>
                    <a:cxn ang="0">
                      <a:pos x="10" y="23"/>
                    </a:cxn>
                    <a:cxn ang="0">
                      <a:pos x="11" y="22"/>
                    </a:cxn>
                    <a:cxn ang="0">
                      <a:pos x="13" y="22"/>
                    </a:cxn>
                    <a:cxn ang="0">
                      <a:pos x="17" y="22"/>
                    </a:cxn>
                    <a:cxn ang="0">
                      <a:pos x="19" y="21"/>
                    </a:cxn>
                    <a:cxn ang="0">
                      <a:pos x="19" y="18"/>
                    </a:cxn>
                    <a:cxn ang="0">
                      <a:pos x="17" y="17"/>
                    </a:cxn>
                    <a:cxn ang="0">
                      <a:pos x="13" y="17"/>
                    </a:cxn>
                    <a:cxn ang="0">
                      <a:pos x="9" y="17"/>
                    </a:cxn>
                    <a:cxn ang="0">
                      <a:pos x="7" y="14"/>
                    </a:cxn>
                    <a:cxn ang="0">
                      <a:pos x="8" y="10"/>
                    </a:cxn>
                    <a:cxn ang="0">
                      <a:pos x="12" y="8"/>
                    </a:cxn>
                    <a:cxn ang="0">
                      <a:pos x="12" y="6"/>
                    </a:cxn>
                    <a:cxn ang="0">
                      <a:pos x="14" y="8"/>
                    </a:cxn>
                    <a:cxn ang="0">
                      <a:pos x="17" y="8"/>
                    </a:cxn>
                    <a:cxn ang="0">
                      <a:pos x="19" y="9"/>
                    </a:cxn>
                    <a:cxn ang="0">
                      <a:pos x="18" y="10"/>
                    </a:cxn>
                    <a:cxn ang="0">
                      <a:pos x="18" y="10"/>
                    </a:cxn>
                    <a:cxn ang="0">
                      <a:pos x="14" y="10"/>
                    </a:cxn>
                    <a:cxn ang="0">
                      <a:pos x="11" y="11"/>
                    </a:cxn>
                    <a:cxn ang="0">
                      <a:pos x="11" y="13"/>
                    </a:cxn>
                    <a:cxn ang="0">
                      <a:pos x="12" y="14"/>
                    </a:cxn>
                    <a:cxn ang="0">
                      <a:pos x="15" y="14"/>
                    </a:cxn>
                    <a:cxn ang="0">
                      <a:pos x="18" y="14"/>
                    </a:cxn>
                    <a:cxn ang="0">
                      <a:pos x="23" y="17"/>
                    </a:cxn>
                  </a:cxnLst>
                  <a:rect l="0" t="0" r="r" b="b"/>
                  <a:pathLst>
                    <a:path w="31" h="31">
                      <a:moveTo>
                        <a:pt x="16" y="0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3" y="7"/>
                        <a:pt x="0" y="14"/>
                        <a:pt x="2" y="20"/>
                      </a:cubicBezTo>
                      <a:cubicBezTo>
                        <a:pt x="4" y="28"/>
                        <a:pt x="11" y="31"/>
                        <a:pt x="18" y="29"/>
                      </a:cubicBezTo>
                      <a:cubicBezTo>
                        <a:pt x="26" y="27"/>
                        <a:pt x="31" y="21"/>
                        <a:pt x="29" y="13"/>
                      </a:cubicBezTo>
                      <a:cubicBezTo>
                        <a:pt x="27" y="8"/>
                        <a:pt x="21" y="2"/>
                        <a:pt x="16" y="0"/>
                      </a:cubicBezTo>
                      <a:close/>
                      <a:moveTo>
                        <a:pt x="23" y="20"/>
                      </a:move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1" y="22"/>
                        <a:pt x="20" y="23"/>
                        <a:pt x="20" y="23"/>
                      </a:cubicBezTo>
                      <a:cubicBezTo>
                        <a:pt x="19" y="23"/>
                        <a:pt x="18" y="24"/>
                        <a:pt x="18" y="24"/>
                      </a:cubicBezTo>
                      <a:cubicBezTo>
                        <a:pt x="18" y="25"/>
                        <a:pt x="18" y="25"/>
                        <a:pt x="18" y="25"/>
                      </a:cubicBezTo>
                      <a:cubicBezTo>
                        <a:pt x="18" y="26"/>
                        <a:pt x="18" y="26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5" y="25"/>
                        <a:pt x="15" y="25"/>
                        <a:pt x="14" y="25"/>
                      </a:cubicBezTo>
                      <a:cubicBezTo>
                        <a:pt x="14" y="25"/>
                        <a:pt x="13" y="25"/>
                        <a:pt x="12" y="25"/>
                      </a:cubicBezTo>
                      <a:cubicBezTo>
                        <a:pt x="11" y="25"/>
                        <a:pt x="11" y="24"/>
                        <a:pt x="10" y="24"/>
                      </a:cubicBezTo>
                      <a:cubicBezTo>
                        <a:pt x="10" y="24"/>
                        <a:pt x="10" y="24"/>
                        <a:pt x="10" y="23"/>
                      </a:cubicBezTo>
                      <a:cubicBezTo>
                        <a:pt x="10" y="23"/>
                        <a:pt x="10" y="23"/>
                        <a:pt x="10" y="22"/>
                      </a:cubicBezTo>
                      <a:cubicBezTo>
                        <a:pt x="10" y="22"/>
                        <a:pt x="10" y="22"/>
                        <a:pt x="11" y="22"/>
                      </a:cubicBezTo>
                      <a:cubicBezTo>
                        <a:pt x="11" y="22"/>
                        <a:pt x="11" y="22"/>
                        <a:pt x="12" y="22"/>
                      </a:cubicBezTo>
                      <a:cubicBezTo>
                        <a:pt x="12" y="22"/>
                        <a:pt x="12" y="22"/>
                        <a:pt x="13" y="22"/>
                      </a:cubicBezTo>
                      <a:cubicBezTo>
                        <a:pt x="13" y="22"/>
                        <a:pt x="14" y="22"/>
                        <a:pt x="15" y="22"/>
                      </a:cubicBezTo>
                      <a:cubicBezTo>
                        <a:pt x="15" y="22"/>
                        <a:pt x="16" y="22"/>
                        <a:pt x="17" y="22"/>
                      </a:cubicBezTo>
                      <a:cubicBezTo>
                        <a:pt x="17" y="22"/>
                        <a:pt x="17" y="21"/>
                        <a:pt x="18" y="21"/>
                      </a:cubicBezTo>
                      <a:cubicBezTo>
                        <a:pt x="18" y="21"/>
                        <a:pt x="18" y="21"/>
                        <a:pt x="19" y="21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19"/>
                        <a:pt x="19" y="19"/>
                        <a:pt x="19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7"/>
                        <a:pt x="18" y="17"/>
                        <a:pt x="17" y="17"/>
                      </a:cubicBezTo>
                      <a:cubicBezTo>
                        <a:pt x="16" y="17"/>
                        <a:pt x="15" y="17"/>
                        <a:pt x="15" y="17"/>
                      </a:cubicBezTo>
                      <a:cubicBezTo>
                        <a:pt x="14" y="17"/>
                        <a:pt x="13" y="17"/>
                        <a:pt x="13" y="17"/>
                      </a:cubicBezTo>
                      <a:cubicBezTo>
                        <a:pt x="12" y="17"/>
                        <a:pt x="11" y="17"/>
                        <a:pt x="11" y="17"/>
                      </a:cubicBezTo>
                      <a:cubicBezTo>
                        <a:pt x="10" y="17"/>
                        <a:pt x="10" y="17"/>
                        <a:pt x="9" y="17"/>
                      </a:cubicBezTo>
                      <a:cubicBezTo>
                        <a:pt x="9" y="16"/>
                        <a:pt x="8" y="16"/>
                        <a:pt x="8" y="16"/>
                      </a:cubicBezTo>
                      <a:cubicBezTo>
                        <a:pt x="8" y="15"/>
                        <a:pt x="7" y="15"/>
                        <a:pt x="7" y="14"/>
                      </a:cubicBezTo>
                      <a:cubicBezTo>
                        <a:pt x="7" y="13"/>
                        <a:pt x="7" y="13"/>
                        <a:pt x="7" y="12"/>
                      </a:cubicBezTo>
                      <a:cubicBezTo>
                        <a:pt x="8" y="11"/>
                        <a:pt x="8" y="11"/>
                        <a:pt x="8" y="10"/>
                      </a:cubicBezTo>
                      <a:cubicBezTo>
                        <a:pt x="9" y="10"/>
                        <a:pt x="9" y="9"/>
                        <a:pt x="10" y="9"/>
                      </a:cubicBezTo>
                      <a:cubicBezTo>
                        <a:pt x="11" y="9"/>
                        <a:pt x="11" y="9"/>
                        <a:pt x="12" y="8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6"/>
                        <a:pt x="11" y="6"/>
                        <a:pt x="12" y="6"/>
                      </a:cubicBezTo>
                      <a:cubicBezTo>
                        <a:pt x="13" y="5"/>
                        <a:pt x="13" y="6"/>
                        <a:pt x="13" y="6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14" y="8"/>
                        <a:pt x="15" y="8"/>
                        <a:pt x="15" y="8"/>
                      </a:cubicBezTo>
                      <a:cubicBezTo>
                        <a:pt x="16" y="7"/>
                        <a:pt x="17" y="8"/>
                        <a:pt x="17" y="8"/>
                      </a:cubicBezTo>
                      <a:cubicBezTo>
                        <a:pt x="18" y="8"/>
                        <a:pt x="18" y="8"/>
                        <a:pt x="19" y="8"/>
                      </a:cubicBezTo>
                      <a:cubicBezTo>
                        <a:pt x="19" y="8"/>
                        <a:pt x="19" y="9"/>
                        <a:pt x="19" y="9"/>
                      </a:cubicBezTo>
                      <a:cubicBezTo>
                        <a:pt x="19" y="9"/>
                        <a:pt x="19" y="10"/>
                        <a:pt x="19" y="10"/>
                      </a:cubicBezTo>
                      <a:cubicBezTo>
                        <a:pt x="19" y="10"/>
                        <a:pt x="19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7" y="10"/>
                        <a:pt x="17" y="10"/>
                        <a:pt x="16" y="10"/>
                      </a:cubicBezTo>
                      <a:cubicBezTo>
                        <a:pt x="15" y="10"/>
                        <a:pt x="15" y="10"/>
                        <a:pt x="14" y="10"/>
                      </a:cubicBezTo>
                      <a:cubicBezTo>
                        <a:pt x="13" y="11"/>
                        <a:pt x="13" y="11"/>
                        <a:pt x="12" y="11"/>
                      </a:cubicBezTo>
                      <a:cubicBezTo>
                        <a:pt x="12" y="11"/>
                        <a:pt x="12" y="11"/>
                        <a:pt x="11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4"/>
                        <a:pt x="11" y="14"/>
                      </a:cubicBezTo>
                      <a:cubicBezTo>
                        <a:pt x="11" y="14"/>
                        <a:pt x="12" y="14"/>
                        <a:pt x="1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6" y="14"/>
                        <a:pt x="17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4"/>
                        <a:pt x="20" y="15"/>
                        <a:pt x="21" y="15"/>
                      </a:cubicBezTo>
                      <a:cubicBezTo>
                        <a:pt x="22" y="16"/>
                        <a:pt x="22" y="16"/>
                        <a:pt x="23" y="17"/>
                      </a:cubicBezTo>
                      <a:cubicBezTo>
                        <a:pt x="23" y="18"/>
                        <a:pt x="23" y="19"/>
                        <a:pt x="23" y="2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îs1îďê"/>
                <p:cNvSpPr>
                  <a:spLocks/>
                </p:cNvSpPr>
                <p:nvPr/>
              </p:nvSpPr>
              <p:spPr bwMode="auto">
                <a:xfrm>
                  <a:off x="4491038" y="4660900"/>
                  <a:ext cx="38100" cy="31750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9" y="10"/>
                    </a:cxn>
                    <a:cxn ang="0">
                      <a:pos x="13" y="9"/>
                    </a:cxn>
                    <a:cxn ang="0">
                      <a:pos x="13" y="2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10" y="3"/>
                    </a:cxn>
                    <a:cxn ang="0">
                      <a:pos x="8" y="2"/>
                    </a:cxn>
                    <a:cxn ang="0">
                      <a:pos x="6" y="3"/>
                    </a:cxn>
                    <a:cxn ang="0">
                      <a:pos x="5" y="5"/>
                    </a:cxn>
                    <a:cxn ang="0">
                      <a:pos x="5" y="6"/>
                    </a:cxn>
                    <a:cxn ang="0">
                      <a:pos x="1" y="5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3" h="11">
                      <a:moveTo>
                        <a:pt x="5" y="11"/>
                      </a:moveTo>
                      <a:cubicBezTo>
                        <a:pt x="5" y="11"/>
                        <a:pt x="9" y="10"/>
                        <a:pt x="9" y="10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9"/>
                        <a:pt x="13" y="4"/>
                        <a:pt x="13" y="2"/>
                      </a:cubicBezTo>
                      <a:cubicBezTo>
                        <a:pt x="13" y="0"/>
                        <a:pt x="11" y="1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3"/>
                      </a:cubicBez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1"/>
                        <a:pt x="6" y="2"/>
                        <a:pt x="6" y="3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5"/>
                        <a:pt x="5" y="6"/>
                        <a:pt x="5" y="6"/>
                      </a:cubicBezTo>
                      <a:cubicBezTo>
                        <a:pt x="3" y="3"/>
                        <a:pt x="0" y="3"/>
                        <a:pt x="1" y="5"/>
                      </a:cubicBezTo>
                      <a:cubicBezTo>
                        <a:pt x="3" y="7"/>
                        <a:pt x="5" y="11"/>
                        <a:pt x="5" y="1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9" name="îşḻïḑè"/>
              <p:cNvGrpSpPr/>
              <p:nvPr/>
            </p:nvGrpSpPr>
            <p:grpSpPr>
              <a:xfrm>
                <a:off x="6344483" y="2277231"/>
                <a:ext cx="293195" cy="278027"/>
                <a:chOff x="5937251" y="4586288"/>
                <a:chExt cx="184150" cy="174624"/>
              </a:xfrm>
              <a:solidFill>
                <a:schemeClr val="bg1"/>
              </a:solidFill>
            </p:grpSpPr>
            <p:sp>
              <p:nvSpPr>
                <p:cNvPr id="30" name="íṩlïḍe"/>
                <p:cNvSpPr>
                  <a:spLocks/>
                </p:cNvSpPr>
                <p:nvPr/>
              </p:nvSpPr>
              <p:spPr bwMode="auto">
                <a:xfrm>
                  <a:off x="6054726" y="4597400"/>
                  <a:ext cx="52388" cy="53975"/>
                </a:xfrm>
                <a:custGeom>
                  <a:avLst/>
                  <a:gdLst/>
                  <a:ahLst/>
                  <a:cxnLst>
                    <a:cxn ang="0">
                      <a:pos x="18" y="18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9"/>
                    </a:cxn>
                    <a:cxn ang="0">
                      <a:pos x="18" y="19"/>
                    </a:cxn>
                    <a:cxn ang="0">
                      <a:pos x="18" y="18"/>
                    </a:cxn>
                  </a:cxnLst>
                  <a:rect l="0" t="0" r="r" b="b"/>
                  <a:pathLst>
                    <a:path w="18" h="19">
                      <a:moveTo>
                        <a:pt x="18" y="18"/>
                      </a:moveTo>
                      <a:cubicBezTo>
                        <a:pt x="18" y="8"/>
                        <a:pt x="1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9"/>
                        <a:pt x="18" y="18"/>
                        <a:pt x="18" y="1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íṡlïḋê"/>
                <p:cNvSpPr>
                  <a:spLocks/>
                </p:cNvSpPr>
                <p:nvPr/>
              </p:nvSpPr>
              <p:spPr bwMode="auto">
                <a:xfrm>
                  <a:off x="6045201" y="4654550"/>
                  <a:ext cx="61913" cy="317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1" y="1"/>
                    </a:cxn>
                    <a:cxn ang="0">
                      <a:pos x="21" y="0"/>
                    </a:cxn>
                    <a:cxn ang="0">
                      <a:pos x="2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1" h="1">
                      <a:moveTo>
                        <a:pt x="0" y="1"/>
                      </a:move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iṩḷiďè"/>
                <p:cNvSpPr>
                  <a:spLocks/>
                </p:cNvSpPr>
                <p:nvPr/>
              </p:nvSpPr>
              <p:spPr bwMode="auto">
                <a:xfrm>
                  <a:off x="6037263" y="4664075"/>
                  <a:ext cx="69850" cy="158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3" y="1"/>
                    </a:cxn>
                    <a:cxn ang="0">
                      <a:pos x="24" y="0"/>
                    </a:cxn>
                    <a:cxn ang="0">
                      <a:pos x="2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4" h="1">
                      <a:moveTo>
                        <a:pt x="0" y="1"/>
                      </a:move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4" y="0"/>
                        <a:pt x="24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íṧlíḓé"/>
                <p:cNvSpPr>
                  <a:spLocks/>
                </p:cNvSpPr>
                <p:nvPr/>
              </p:nvSpPr>
              <p:spPr bwMode="auto">
                <a:xfrm>
                  <a:off x="6029326" y="4668838"/>
                  <a:ext cx="74613" cy="3175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5" y="1"/>
                    </a:cxn>
                    <a:cxn ang="0">
                      <a:pos x="26" y="0"/>
                    </a:cxn>
                    <a:cxn ang="0">
                      <a:pos x="2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6" h="1">
                      <a:moveTo>
                        <a:pt x="0" y="1"/>
                      </a:move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6" y="1"/>
                        <a:pt x="2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íSľïḍê"/>
                <p:cNvSpPr>
                  <a:spLocks/>
                </p:cNvSpPr>
                <p:nvPr/>
              </p:nvSpPr>
              <p:spPr bwMode="auto">
                <a:xfrm>
                  <a:off x="6019801" y="4678363"/>
                  <a:ext cx="77788" cy="1587"/>
                </a:xfrm>
                <a:custGeom>
                  <a:avLst/>
                  <a:gdLst/>
                  <a:ahLst/>
                  <a:cxnLst>
                    <a:cxn ang="0">
                      <a:pos x="0" y="1"/>
                    </a:cxn>
                    <a:cxn ang="0">
                      <a:pos x="27" y="1"/>
                    </a:cxn>
                    <a:cxn ang="0">
                      <a:pos x="27" y="0"/>
                    </a:cxn>
                    <a:cxn ang="0">
                      <a:pos x="2" y="0"/>
                    </a:cxn>
                    <a:cxn ang="0">
                      <a:pos x="0" y="1"/>
                    </a:cxn>
                  </a:cxnLst>
                  <a:rect l="0" t="0" r="r" b="b"/>
                  <a:pathLst>
                    <a:path w="27" h="1">
                      <a:moveTo>
                        <a:pt x="0" y="1"/>
                      </a:move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0"/>
                        <a:pt x="27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íṧḻîḑê"/>
                <p:cNvSpPr>
                  <a:spLocks/>
                </p:cNvSpPr>
                <p:nvPr/>
              </p:nvSpPr>
              <p:spPr bwMode="auto">
                <a:xfrm>
                  <a:off x="6022976" y="4692650"/>
                  <a:ext cx="63500" cy="3175"/>
                </a:xfrm>
                <a:custGeom>
                  <a:avLst/>
                  <a:gdLst/>
                  <a:ahLst/>
                  <a:cxnLst>
                    <a:cxn ang="0">
                      <a:pos x="2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20" y="1"/>
                    </a:cxn>
                    <a:cxn ang="0">
                      <a:pos x="22" y="0"/>
                    </a:cxn>
                  </a:cxnLst>
                  <a:rect l="0" t="0" r="r" b="b"/>
                  <a:pathLst>
                    <a:path w="22" h="1">
                      <a:moveTo>
                        <a:pt x="2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1"/>
                        <a:pt x="21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i$ḻîḓé"/>
                <p:cNvSpPr>
                  <a:spLocks/>
                </p:cNvSpPr>
                <p:nvPr/>
              </p:nvSpPr>
              <p:spPr bwMode="auto">
                <a:xfrm>
                  <a:off x="6016626" y="4683125"/>
                  <a:ext cx="74613" cy="63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2"/>
                    </a:cxn>
                    <a:cxn ang="0">
                      <a:pos x="25" y="2"/>
                    </a:cxn>
                    <a:cxn ang="0">
                      <a:pos x="2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6" h="2">
                      <a:moveTo>
                        <a:pt x="0" y="0"/>
                      </a:move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1"/>
                        <a:pt x="26" y="1"/>
                        <a:pt x="2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îŝ1íḍè"/>
                <p:cNvSpPr>
                  <a:spLocks/>
                </p:cNvSpPr>
                <p:nvPr/>
              </p:nvSpPr>
              <p:spPr bwMode="auto">
                <a:xfrm>
                  <a:off x="6037263" y="4700588"/>
                  <a:ext cx="34925" cy="3175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0" y="0"/>
                    </a:cxn>
                    <a:cxn ang="0">
                      <a:pos x="5" y="1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2" h="1">
                      <a:moveTo>
                        <a:pt x="1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4" y="0"/>
                        <a:pt x="5" y="1"/>
                      </a:cubicBezTo>
                      <a:cubicBezTo>
                        <a:pt x="8" y="1"/>
                        <a:pt x="10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íṥlîḋe"/>
                <p:cNvSpPr>
                  <a:spLocks/>
                </p:cNvSpPr>
                <p:nvPr/>
              </p:nvSpPr>
              <p:spPr bwMode="auto">
                <a:xfrm>
                  <a:off x="5988051" y="4586288"/>
                  <a:ext cx="133350" cy="128587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0" y="22"/>
                    </a:cxn>
                    <a:cxn ang="0">
                      <a:pos x="1" y="28"/>
                    </a:cxn>
                    <a:cxn ang="0">
                      <a:pos x="4" y="27"/>
                    </a:cxn>
                    <a:cxn ang="0">
                      <a:pos x="3" y="22"/>
                    </a:cxn>
                    <a:cxn ang="0">
                      <a:pos x="23" y="3"/>
                    </a:cxn>
                    <a:cxn ang="0">
                      <a:pos x="43" y="22"/>
                    </a:cxn>
                    <a:cxn ang="0">
                      <a:pos x="23" y="42"/>
                    </a:cxn>
                    <a:cxn ang="0">
                      <a:pos x="7" y="34"/>
                    </a:cxn>
                    <a:cxn ang="0">
                      <a:pos x="4" y="35"/>
                    </a:cxn>
                    <a:cxn ang="0">
                      <a:pos x="23" y="45"/>
                    </a:cxn>
                    <a:cxn ang="0">
                      <a:pos x="46" y="22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46" h="45">
                      <a:moveTo>
                        <a:pt x="23" y="0"/>
                      </a:moveTo>
                      <a:cubicBezTo>
                        <a:pt x="11" y="0"/>
                        <a:pt x="0" y="10"/>
                        <a:pt x="0" y="22"/>
                      </a:cubicBezTo>
                      <a:cubicBezTo>
                        <a:pt x="0" y="24"/>
                        <a:pt x="1" y="26"/>
                        <a:pt x="1" y="28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6"/>
                        <a:pt x="3" y="24"/>
                        <a:pt x="3" y="22"/>
                      </a:cubicBezTo>
                      <a:cubicBezTo>
                        <a:pt x="3" y="12"/>
                        <a:pt x="12" y="3"/>
                        <a:pt x="23" y="3"/>
                      </a:cubicBezTo>
                      <a:cubicBezTo>
                        <a:pt x="34" y="3"/>
                        <a:pt x="43" y="12"/>
                        <a:pt x="43" y="22"/>
                      </a:cubicBezTo>
                      <a:cubicBezTo>
                        <a:pt x="43" y="33"/>
                        <a:pt x="34" y="42"/>
                        <a:pt x="23" y="42"/>
                      </a:cubicBezTo>
                      <a:cubicBezTo>
                        <a:pt x="17" y="42"/>
                        <a:pt x="11" y="39"/>
                        <a:pt x="7" y="34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8" y="41"/>
                        <a:pt x="15" y="45"/>
                        <a:pt x="23" y="45"/>
                      </a:cubicBezTo>
                      <a:cubicBezTo>
                        <a:pt x="36" y="45"/>
                        <a:pt x="46" y="35"/>
                        <a:pt x="46" y="22"/>
                      </a:cubicBezTo>
                      <a:cubicBezTo>
                        <a:pt x="46" y="10"/>
                        <a:pt x="36" y="0"/>
                        <a:pt x="2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íşḷîḑè"/>
                <p:cNvSpPr>
                  <a:spLocks/>
                </p:cNvSpPr>
                <p:nvPr/>
              </p:nvSpPr>
              <p:spPr bwMode="auto">
                <a:xfrm>
                  <a:off x="5948363" y="4637088"/>
                  <a:ext cx="25400" cy="26987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ïṩḻiḍè"/>
                <p:cNvSpPr>
                  <a:spLocks/>
                </p:cNvSpPr>
                <p:nvPr/>
              </p:nvSpPr>
              <p:spPr bwMode="auto">
                <a:xfrm>
                  <a:off x="5937251" y="4657725"/>
                  <a:ext cx="76200" cy="103187"/>
                </a:xfrm>
                <a:custGeom>
                  <a:avLst/>
                  <a:gdLst/>
                  <a:ahLst/>
                  <a:cxnLst>
                    <a:cxn ang="0">
                      <a:pos x="27" y="3"/>
                    </a:cxn>
                    <a:cxn ang="0">
                      <a:pos x="23" y="1"/>
                    </a:cxn>
                    <a:cxn ang="0">
                      <a:pos x="13" y="4"/>
                    </a:cxn>
                    <a:cxn ang="0">
                      <a:pos x="12" y="4"/>
                    </a:cxn>
                    <a:cxn ang="0">
                      <a:pos x="9" y="7"/>
                    </a:cxn>
                    <a:cxn ang="0">
                      <a:pos x="9" y="7"/>
                    </a:cxn>
                    <a:cxn ang="0">
                      <a:pos x="5" y="4"/>
                    </a:cxn>
                    <a:cxn ang="0">
                      <a:pos x="4" y="4"/>
                    </a:cxn>
                    <a:cxn ang="0">
                      <a:pos x="0" y="7"/>
                    </a:cxn>
                    <a:cxn ang="0">
                      <a:pos x="0" y="15"/>
                    </a:cxn>
                    <a:cxn ang="0">
                      <a:pos x="4" y="19"/>
                    </a:cxn>
                    <a:cxn ang="0">
                      <a:pos x="4" y="19"/>
                    </a:cxn>
                    <a:cxn ang="0">
                      <a:pos x="4" y="20"/>
                    </a:cxn>
                    <a:cxn ang="0">
                      <a:pos x="4" y="33"/>
                    </a:cxn>
                    <a:cxn ang="0">
                      <a:pos x="6" y="36"/>
                    </a:cxn>
                    <a:cxn ang="0">
                      <a:pos x="9" y="33"/>
                    </a:cxn>
                    <a:cxn ang="0">
                      <a:pos x="12" y="36"/>
                    </a:cxn>
                    <a:cxn ang="0">
                      <a:pos x="14" y="33"/>
                    </a:cxn>
                    <a:cxn ang="0">
                      <a:pos x="14" y="9"/>
                    </a:cxn>
                    <a:cxn ang="0">
                      <a:pos x="24" y="6"/>
                    </a:cxn>
                    <a:cxn ang="0">
                      <a:pos x="27" y="3"/>
                    </a:cxn>
                  </a:cxnLst>
                  <a:rect l="0" t="0" r="r" b="b"/>
                  <a:pathLst>
                    <a:path w="27" h="36">
                      <a:moveTo>
                        <a:pt x="27" y="3"/>
                      </a:moveTo>
                      <a:cubicBezTo>
                        <a:pt x="26" y="1"/>
                        <a:pt x="25" y="0"/>
                        <a:pt x="23" y="1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7"/>
                        <a:pt x="2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20"/>
                        <a:pt x="4" y="20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4" y="35"/>
                        <a:pt x="5" y="36"/>
                        <a:pt x="6" y="36"/>
                      </a:cubicBezTo>
                      <a:cubicBezTo>
                        <a:pt x="8" y="36"/>
                        <a:pt x="9" y="35"/>
                        <a:pt x="9" y="33"/>
                      </a:cubicBezTo>
                      <a:cubicBezTo>
                        <a:pt x="9" y="35"/>
                        <a:pt x="10" y="36"/>
                        <a:pt x="12" y="36"/>
                      </a:cubicBezTo>
                      <a:cubicBezTo>
                        <a:pt x="13" y="36"/>
                        <a:pt x="14" y="35"/>
                        <a:pt x="14" y="33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6" y="6"/>
                        <a:pt x="27" y="4"/>
                        <a:pt x="27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1" name="椭圆 100"/>
            <p:cNvSpPr/>
            <p:nvPr/>
          </p:nvSpPr>
          <p:spPr>
            <a:xfrm>
              <a:off x="5172438" y="2916437"/>
              <a:ext cx="1847124" cy="184712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78" name="直接连接符 77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82" name="椭圆 81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3" name="任意多边形 102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106" name="文本框 105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8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0752399-222e-44fb-b973-dd0969f2a812" descr="OQAAAB+LCAAAAAAABACrVlIpqSxIVbJSCs5NLCpxyUxML0rM9SxJzVXSUfJMUbLKK83J0VFyysxLycxLdy/KLy0oVrKKjq0FALpUkis5AAAA" title="iSlide™ 版权声明  COPYRIGHT NOTICE">
            <a:extLst>
              <a:ext uri="{FF2B5EF4-FFF2-40B4-BE49-F238E27FC236}">
                <a16:creationId xmlns="" xmlns:a16="http://schemas.microsoft.com/office/drawing/2014/main" id="{AF4A2B47-9D1E-48DC-A5C9-1CE7D13CEFE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67128" y="2229476"/>
            <a:ext cx="10067735" cy="1946549"/>
            <a:chOff x="1396606" y="2924944"/>
            <a:chExt cx="9372268" cy="1811428"/>
          </a:xfrm>
        </p:grpSpPr>
        <p:grpSp>
          <p:nvGrpSpPr>
            <p:cNvPr id="28" name="ïSḻîḑê"/>
            <p:cNvGrpSpPr/>
            <p:nvPr/>
          </p:nvGrpSpPr>
          <p:grpSpPr>
            <a:xfrm>
              <a:off x="1396606" y="2924944"/>
              <a:ext cx="1811428" cy="1811428"/>
              <a:chOff x="2649735" y="2852936"/>
              <a:chExt cx="1811428" cy="1811428"/>
            </a:xfrm>
          </p:grpSpPr>
          <p:sp>
            <p:nvSpPr>
              <p:cNvPr id="31" name="ïsḻïḍê"/>
              <p:cNvSpPr/>
              <p:nvPr/>
            </p:nvSpPr>
            <p:spPr>
              <a:xfrm>
                <a:off x="2649735" y="2852936"/>
                <a:ext cx="1811428" cy="1811428"/>
              </a:xfrm>
              <a:prstGeom prst="rect">
                <a:avLst/>
              </a:prstGeom>
              <a:blipFill dpi="0"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îṣlïḑé"/>
              <p:cNvSpPr/>
              <p:nvPr/>
            </p:nvSpPr>
            <p:spPr>
              <a:xfrm>
                <a:off x="3861791" y="4027213"/>
                <a:ext cx="599372" cy="637151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îṧḷiḍê"/>
            <p:cNvGrpSpPr/>
            <p:nvPr/>
          </p:nvGrpSpPr>
          <p:grpSpPr>
            <a:xfrm>
              <a:off x="3916886" y="2924944"/>
              <a:ext cx="1811428" cy="1811428"/>
              <a:chOff x="2649735" y="2852936"/>
              <a:chExt cx="1811428" cy="1811428"/>
            </a:xfrm>
          </p:grpSpPr>
          <p:sp>
            <p:nvSpPr>
              <p:cNvPr id="25" name="iśľïďe"/>
              <p:cNvSpPr/>
              <p:nvPr/>
            </p:nvSpPr>
            <p:spPr>
              <a:xfrm>
                <a:off x="2649735" y="2852936"/>
                <a:ext cx="1811428" cy="1811428"/>
              </a:xfrm>
              <a:prstGeom prst="rect">
                <a:avLst/>
              </a:prstGeom>
              <a:blipFill dpi="0"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îṡľiḓê"/>
              <p:cNvSpPr/>
              <p:nvPr/>
            </p:nvSpPr>
            <p:spPr>
              <a:xfrm>
                <a:off x="3861791" y="4027213"/>
                <a:ext cx="599372" cy="637151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i$1iḑê"/>
            <p:cNvGrpSpPr/>
            <p:nvPr/>
          </p:nvGrpSpPr>
          <p:grpSpPr>
            <a:xfrm>
              <a:off x="6437166" y="2924944"/>
              <a:ext cx="1811428" cy="1811428"/>
              <a:chOff x="2649735" y="2852936"/>
              <a:chExt cx="1811428" cy="1811428"/>
            </a:xfrm>
          </p:grpSpPr>
          <p:sp>
            <p:nvSpPr>
              <p:cNvPr id="19" name="íśľîḓè"/>
              <p:cNvSpPr/>
              <p:nvPr/>
            </p:nvSpPr>
            <p:spPr>
              <a:xfrm>
                <a:off x="2649735" y="2852936"/>
                <a:ext cx="1811428" cy="1811428"/>
              </a:xfrm>
              <a:prstGeom prst="rect">
                <a:avLst/>
              </a:prstGeom>
              <a:blipFill dpi="0"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íşḷíďê"/>
              <p:cNvSpPr/>
              <p:nvPr/>
            </p:nvSpPr>
            <p:spPr>
              <a:xfrm>
                <a:off x="3861791" y="4027213"/>
                <a:ext cx="599372" cy="637151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isļïďé"/>
            <p:cNvGrpSpPr/>
            <p:nvPr/>
          </p:nvGrpSpPr>
          <p:grpSpPr>
            <a:xfrm>
              <a:off x="8957446" y="2924944"/>
              <a:ext cx="1811428" cy="1811428"/>
              <a:chOff x="2649735" y="2852936"/>
              <a:chExt cx="1811428" cy="1811428"/>
            </a:xfrm>
          </p:grpSpPr>
          <p:sp>
            <p:nvSpPr>
              <p:cNvPr id="13" name="íŝ1íḓè"/>
              <p:cNvSpPr/>
              <p:nvPr/>
            </p:nvSpPr>
            <p:spPr>
              <a:xfrm>
                <a:off x="2649735" y="2852936"/>
                <a:ext cx="1811428" cy="1811428"/>
              </a:xfrm>
              <a:prstGeom prst="rect">
                <a:avLst/>
              </a:prstGeom>
              <a:blipFill dpi="0" rotWithShape="1"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íṡlidé"/>
              <p:cNvSpPr/>
              <p:nvPr/>
            </p:nvSpPr>
            <p:spPr>
              <a:xfrm>
                <a:off x="3861791" y="4027213"/>
                <a:ext cx="599372" cy="637151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1085526" y="4442891"/>
            <a:ext cx="1909051" cy="930944"/>
            <a:chOff x="1918240" y="2349127"/>
            <a:chExt cx="1909300" cy="930729"/>
          </a:xfrm>
        </p:grpSpPr>
        <p:sp>
          <p:nvSpPr>
            <p:cNvPr id="41" name="文本框 40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18240" y="2635020"/>
              <a:ext cx="1909300" cy="6448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92821" y="4442891"/>
            <a:ext cx="1909051" cy="930944"/>
            <a:chOff x="1918240" y="2349127"/>
            <a:chExt cx="1909300" cy="930729"/>
          </a:xfrm>
        </p:grpSpPr>
        <p:sp>
          <p:nvSpPr>
            <p:cNvPr id="44" name="文本框 43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918240" y="2635020"/>
              <a:ext cx="1909300" cy="6448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00119" y="4442891"/>
            <a:ext cx="1909051" cy="930944"/>
            <a:chOff x="1918240" y="2349127"/>
            <a:chExt cx="1909300" cy="930729"/>
          </a:xfrm>
        </p:grpSpPr>
        <p:sp>
          <p:nvSpPr>
            <p:cNvPr id="47" name="文本框 46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18240" y="2635020"/>
              <a:ext cx="1909300" cy="6448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207417" y="4442891"/>
            <a:ext cx="1909051" cy="930944"/>
            <a:chOff x="1918240" y="2349127"/>
            <a:chExt cx="1909300" cy="930729"/>
          </a:xfrm>
        </p:grpSpPr>
        <p:sp>
          <p:nvSpPr>
            <p:cNvPr id="50" name="文本框 49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918240" y="2635020"/>
              <a:ext cx="1909300" cy="6448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35" name="椭圆 34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39" name="文本框 38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98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śľíďe"/>
          <p:cNvGrpSpPr/>
          <p:nvPr/>
        </p:nvGrpSpPr>
        <p:grpSpPr>
          <a:xfrm>
            <a:off x="4035533" y="2162427"/>
            <a:ext cx="1685131" cy="3255626"/>
            <a:chOff x="-3768725" y="1125538"/>
            <a:chExt cx="2517775" cy="4862513"/>
          </a:xfrm>
        </p:grpSpPr>
        <p:sp>
          <p:nvSpPr>
            <p:cNvPr id="67" name="îśḷíḋe"/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8" name="î$ľiḋè"/>
            <p:cNvSpPr>
              <a:spLocks/>
            </p:cNvSpPr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9" name="îṣ1íḓe"/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0" name="îslîḑé"/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1" name="íṣľîḑè"/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2" name="ïṣľîḓê"/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íŝ1ïḑe"/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4" name="íS1ídé"/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5" name="îslîḓê"/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6" name="ïšḷidé"/>
            <p:cNvSpPr>
              <a:spLocks/>
            </p:cNvSpPr>
            <p:nvPr/>
          </p:nvSpPr>
          <p:spPr bwMode="auto">
            <a:xfrm>
              <a:off x="-3605213" y="1709738"/>
              <a:ext cx="2209800" cy="3695700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8" name="ïşḷíďe"/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9" name="iṥļiḍé"/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0" name="îSľïďè"/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1" name="i$ḻîḓê"/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ï$1íďê"/>
          <p:cNvGrpSpPr/>
          <p:nvPr/>
        </p:nvGrpSpPr>
        <p:grpSpPr>
          <a:xfrm>
            <a:off x="6469761" y="2162427"/>
            <a:ext cx="1685131" cy="3255626"/>
            <a:chOff x="-3768725" y="1125538"/>
            <a:chExt cx="2517775" cy="4862513"/>
          </a:xfrm>
        </p:grpSpPr>
        <p:sp>
          <p:nvSpPr>
            <p:cNvPr id="52" name="i$ļíḋé"/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îśḷîḍe"/>
            <p:cNvSpPr>
              <a:spLocks/>
            </p:cNvSpPr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îṡliḑe"/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íšľiḓe"/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iš1iďê"/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7" name="îṡlïḋé"/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8" name="íṣľïḑe"/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îşļídé"/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íšḷîḋê"/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1" name="îšļíḋè"/>
            <p:cNvSpPr>
              <a:spLocks/>
            </p:cNvSpPr>
            <p:nvPr/>
          </p:nvSpPr>
          <p:spPr bwMode="auto">
            <a:xfrm>
              <a:off x="-3605213" y="1709738"/>
              <a:ext cx="2209799" cy="3695700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3" name="iṧ1íḓê"/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ïślíḍé"/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5" name="íşḷîďe"/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íS1íḍè"/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îSliḍé"/>
          <p:cNvGrpSpPr/>
          <p:nvPr/>
        </p:nvGrpSpPr>
        <p:grpSpPr>
          <a:xfrm>
            <a:off x="5122529" y="1911038"/>
            <a:ext cx="1945371" cy="3758404"/>
            <a:chOff x="-3768725" y="1125538"/>
            <a:chExt cx="2517775" cy="4862513"/>
          </a:xfrm>
        </p:grpSpPr>
        <p:sp>
          <p:nvSpPr>
            <p:cNvPr id="37" name="íṧ1îḓe"/>
            <p:cNvSpPr>
              <a:spLocks/>
            </p:cNvSpPr>
            <p:nvPr/>
          </p:nvSpPr>
          <p:spPr bwMode="auto">
            <a:xfrm>
              <a:off x="-3741738" y="1125538"/>
              <a:ext cx="2478087" cy="4862513"/>
            </a:xfrm>
            <a:custGeom>
              <a:avLst/>
              <a:gdLst>
                <a:gd name="T0" fmla="*/ 1393 w 1393"/>
                <a:gd name="T1" fmla="*/ 2559 h 2739"/>
                <a:gd name="T2" fmla="*/ 1213 w 1393"/>
                <a:gd name="T3" fmla="*/ 2739 h 2739"/>
                <a:gd name="T4" fmla="*/ 180 w 1393"/>
                <a:gd name="T5" fmla="*/ 2739 h 2739"/>
                <a:gd name="T6" fmla="*/ 0 w 1393"/>
                <a:gd name="T7" fmla="*/ 2559 h 2739"/>
                <a:gd name="T8" fmla="*/ 0 w 1393"/>
                <a:gd name="T9" fmla="*/ 180 h 2739"/>
                <a:gd name="T10" fmla="*/ 180 w 1393"/>
                <a:gd name="T11" fmla="*/ 0 h 2739"/>
                <a:gd name="T12" fmla="*/ 1213 w 1393"/>
                <a:gd name="T13" fmla="*/ 0 h 2739"/>
                <a:gd name="T14" fmla="*/ 1393 w 1393"/>
                <a:gd name="T15" fmla="*/ 180 h 2739"/>
                <a:gd name="T16" fmla="*/ 1393 w 1393"/>
                <a:gd name="T17" fmla="*/ 255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3" h="2739">
                  <a:moveTo>
                    <a:pt x="1393" y="2559"/>
                  </a:moveTo>
                  <a:cubicBezTo>
                    <a:pt x="1393" y="2658"/>
                    <a:pt x="1312" y="2739"/>
                    <a:pt x="1213" y="2739"/>
                  </a:cubicBezTo>
                  <a:cubicBezTo>
                    <a:pt x="180" y="2739"/>
                    <a:pt x="180" y="2739"/>
                    <a:pt x="180" y="2739"/>
                  </a:cubicBezTo>
                  <a:cubicBezTo>
                    <a:pt x="81" y="2739"/>
                    <a:pt x="0" y="2658"/>
                    <a:pt x="0" y="2559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1213" y="0"/>
                    <a:pt x="1213" y="0"/>
                    <a:pt x="1213" y="0"/>
                  </a:cubicBezTo>
                  <a:cubicBezTo>
                    <a:pt x="1312" y="0"/>
                    <a:pt x="1393" y="81"/>
                    <a:pt x="1393" y="180"/>
                  </a:cubicBezTo>
                  <a:cubicBezTo>
                    <a:pt x="1393" y="2559"/>
                    <a:pt x="1393" y="2559"/>
                    <a:pt x="1393" y="255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$ľïďe"/>
            <p:cNvSpPr>
              <a:spLocks/>
            </p:cNvSpPr>
            <p:nvPr/>
          </p:nvSpPr>
          <p:spPr bwMode="auto">
            <a:xfrm>
              <a:off x="-3713163" y="1141413"/>
              <a:ext cx="2430462" cy="4830763"/>
            </a:xfrm>
            <a:custGeom>
              <a:avLst/>
              <a:gdLst>
                <a:gd name="T0" fmla="*/ 1366 w 1366"/>
                <a:gd name="T1" fmla="*/ 2542 h 2721"/>
                <a:gd name="T2" fmla="*/ 1189 w 1366"/>
                <a:gd name="T3" fmla="*/ 2721 h 2721"/>
                <a:gd name="T4" fmla="*/ 176 w 1366"/>
                <a:gd name="T5" fmla="*/ 2721 h 2721"/>
                <a:gd name="T6" fmla="*/ 0 w 1366"/>
                <a:gd name="T7" fmla="*/ 2542 h 2721"/>
                <a:gd name="T8" fmla="*/ 0 w 1366"/>
                <a:gd name="T9" fmla="*/ 179 h 2721"/>
                <a:gd name="T10" fmla="*/ 176 w 1366"/>
                <a:gd name="T11" fmla="*/ 0 h 2721"/>
                <a:gd name="T12" fmla="*/ 1189 w 1366"/>
                <a:gd name="T13" fmla="*/ 0 h 2721"/>
                <a:gd name="T14" fmla="*/ 1366 w 1366"/>
                <a:gd name="T15" fmla="*/ 179 h 2721"/>
                <a:gd name="T16" fmla="*/ 1366 w 1366"/>
                <a:gd name="T17" fmla="*/ 2542 h 2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6" h="2721">
                  <a:moveTo>
                    <a:pt x="1366" y="2542"/>
                  </a:moveTo>
                  <a:cubicBezTo>
                    <a:pt x="1366" y="2641"/>
                    <a:pt x="1287" y="2721"/>
                    <a:pt x="1189" y="2721"/>
                  </a:cubicBezTo>
                  <a:cubicBezTo>
                    <a:pt x="176" y="2721"/>
                    <a:pt x="176" y="2721"/>
                    <a:pt x="176" y="2721"/>
                  </a:cubicBezTo>
                  <a:cubicBezTo>
                    <a:pt x="79" y="2721"/>
                    <a:pt x="0" y="2641"/>
                    <a:pt x="0" y="2542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80"/>
                    <a:pt x="79" y="0"/>
                    <a:pt x="176" y="0"/>
                  </a:cubicBezTo>
                  <a:cubicBezTo>
                    <a:pt x="1189" y="0"/>
                    <a:pt x="1189" y="0"/>
                    <a:pt x="1189" y="0"/>
                  </a:cubicBezTo>
                  <a:cubicBezTo>
                    <a:pt x="1287" y="0"/>
                    <a:pt x="1366" y="80"/>
                    <a:pt x="1366" y="179"/>
                  </a:cubicBezTo>
                  <a:cubicBezTo>
                    <a:pt x="1366" y="2542"/>
                    <a:pt x="1366" y="2542"/>
                    <a:pt x="1366" y="2542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îşļíḑê"/>
            <p:cNvSpPr>
              <a:spLocks/>
            </p:cNvSpPr>
            <p:nvPr/>
          </p:nvSpPr>
          <p:spPr bwMode="auto">
            <a:xfrm>
              <a:off x="-2693988" y="5486400"/>
              <a:ext cx="403225" cy="40163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ïŝľïḋé"/>
            <p:cNvSpPr>
              <a:spLocks/>
            </p:cNvSpPr>
            <p:nvPr/>
          </p:nvSpPr>
          <p:spPr bwMode="auto">
            <a:xfrm>
              <a:off x="-2673350" y="5507038"/>
              <a:ext cx="361950" cy="3603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îšḻiḑé"/>
            <p:cNvSpPr>
              <a:spLocks/>
            </p:cNvSpPr>
            <p:nvPr/>
          </p:nvSpPr>
          <p:spPr bwMode="auto">
            <a:xfrm>
              <a:off x="-2520950" y="1254125"/>
              <a:ext cx="47625" cy="46038"/>
            </a:xfrm>
            <a:custGeom>
              <a:avLst/>
              <a:gdLst>
                <a:gd name="T0" fmla="*/ 13 w 27"/>
                <a:gd name="T1" fmla="*/ 0 h 26"/>
                <a:gd name="T2" fmla="*/ 0 w 27"/>
                <a:gd name="T3" fmla="*/ 13 h 26"/>
                <a:gd name="T4" fmla="*/ 13 w 27"/>
                <a:gd name="T5" fmla="*/ 26 h 26"/>
                <a:gd name="T6" fmla="*/ 25 w 27"/>
                <a:gd name="T7" fmla="*/ 13 h 26"/>
                <a:gd name="T8" fmla="*/ 27 w 27"/>
                <a:gd name="T9" fmla="*/ 13 h 26"/>
                <a:gd name="T10" fmla="*/ 27 w 27"/>
                <a:gd name="T11" fmla="*/ 13 h 26"/>
                <a:gd name="T12" fmla="*/ 25 w 27"/>
                <a:gd name="T13" fmla="*/ 13 h 26"/>
                <a:gd name="T14" fmla="*/ 13 w 27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îṧḷîḋe"/>
            <p:cNvSpPr>
              <a:spLocks/>
            </p:cNvSpPr>
            <p:nvPr/>
          </p:nvSpPr>
          <p:spPr bwMode="auto">
            <a:xfrm>
              <a:off x="-2528888" y="1246188"/>
              <a:ext cx="58737" cy="60325"/>
            </a:xfrm>
            <a:custGeom>
              <a:avLst/>
              <a:gdLst>
                <a:gd name="T0" fmla="*/ 33 w 33"/>
                <a:gd name="T1" fmla="*/ 17 h 34"/>
                <a:gd name="T2" fmla="*/ 33 w 33"/>
                <a:gd name="T3" fmla="*/ 17 h 34"/>
                <a:gd name="T4" fmla="*/ 33 w 33"/>
                <a:gd name="T5" fmla="*/ 17 h 34"/>
                <a:gd name="T6" fmla="*/ 17 w 33"/>
                <a:gd name="T7" fmla="*/ 0 h 34"/>
                <a:gd name="T8" fmla="*/ 0 w 33"/>
                <a:gd name="T9" fmla="*/ 17 h 34"/>
                <a:gd name="T10" fmla="*/ 17 w 33"/>
                <a:gd name="T11" fmla="*/ 34 h 34"/>
                <a:gd name="T12" fmla="*/ 33 w 33"/>
                <a:gd name="T13" fmla="*/ 17 h 34"/>
                <a:gd name="T14" fmla="*/ 31 w 33"/>
                <a:gd name="T15" fmla="*/ 17 h 34"/>
                <a:gd name="T16" fmla="*/ 29 w 33"/>
                <a:gd name="T17" fmla="*/ 17 h 34"/>
                <a:gd name="T18" fmla="*/ 17 w 33"/>
                <a:gd name="T19" fmla="*/ 30 h 34"/>
                <a:gd name="T20" fmla="*/ 4 w 33"/>
                <a:gd name="T21" fmla="*/ 17 h 34"/>
                <a:gd name="T22" fmla="*/ 17 w 33"/>
                <a:gd name="T23" fmla="*/ 4 h 34"/>
                <a:gd name="T24" fmla="*/ 29 w 33"/>
                <a:gd name="T25" fmla="*/ 17 h 34"/>
                <a:gd name="T26" fmla="*/ 31 w 33"/>
                <a:gd name="T27" fmla="*/ 17 h 34"/>
                <a:gd name="T28" fmla="*/ 33 w 33"/>
                <a:gd name="T29" fmla="*/ 17 h 34"/>
                <a:gd name="T30" fmla="*/ 33 w 33"/>
                <a:gd name="T31" fmla="*/ 17 h 34"/>
                <a:gd name="T32" fmla="*/ 17 w 33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34">
                  <a:moveTo>
                    <a:pt x="33" y="17"/>
                  </a:move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24"/>
                    <a:pt x="24" y="30"/>
                    <a:pt x="17" y="30"/>
                  </a:cubicBezTo>
                  <a:cubicBezTo>
                    <a:pt x="10" y="30"/>
                    <a:pt x="4" y="24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24" y="4"/>
                    <a:pt x="29" y="10"/>
                    <a:pt x="29" y="1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ïṣliḑe"/>
            <p:cNvSpPr>
              <a:spLocks/>
            </p:cNvSpPr>
            <p:nvPr/>
          </p:nvSpPr>
          <p:spPr bwMode="auto">
            <a:xfrm>
              <a:off x="-2930525" y="1395413"/>
              <a:ext cx="77787" cy="74613"/>
            </a:xfrm>
            <a:custGeom>
              <a:avLst/>
              <a:gdLst>
                <a:gd name="T0" fmla="*/ 21 w 44"/>
                <a:gd name="T1" fmla="*/ 0 h 42"/>
                <a:gd name="T2" fmla="*/ 6 w 44"/>
                <a:gd name="T3" fmla="*/ 6 h 42"/>
                <a:gd name="T4" fmla="*/ 0 w 44"/>
                <a:gd name="T5" fmla="*/ 21 h 42"/>
                <a:gd name="T6" fmla="*/ 6 w 44"/>
                <a:gd name="T7" fmla="*/ 36 h 42"/>
                <a:gd name="T8" fmla="*/ 21 w 44"/>
                <a:gd name="T9" fmla="*/ 42 h 42"/>
                <a:gd name="T10" fmla="*/ 36 w 44"/>
                <a:gd name="T11" fmla="*/ 36 h 42"/>
                <a:gd name="T12" fmla="*/ 42 w 44"/>
                <a:gd name="T13" fmla="*/ 21 h 42"/>
                <a:gd name="T14" fmla="*/ 44 w 44"/>
                <a:gd name="T15" fmla="*/ 21 h 42"/>
                <a:gd name="T16" fmla="*/ 44 w 44"/>
                <a:gd name="T17" fmla="*/ 21 h 42"/>
                <a:gd name="T18" fmla="*/ 42 w 44"/>
                <a:gd name="T19" fmla="*/ 21 h 42"/>
                <a:gd name="T20" fmla="*/ 36 w 44"/>
                <a:gd name="T21" fmla="*/ 6 h 42"/>
                <a:gd name="T22" fmla="*/ 21 w 44"/>
                <a:gd name="T2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2">
                  <a:moveTo>
                    <a:pt x="21" y="0"/>
                  </a:moveTo>
                  <a:cubicBezTo>
                    <a:pt x="15" y="0"/>
                    <a:pt x="10" y="3"/>
                    <a:pt x="6" y="6"/>
                  </a:cubicBezTo>
                  <a:cubicBezTo>
                    <a:pt x="3" y="10"/>
                    <a:pt x="0" y="15"/>
                    <a:pt x="0" y="21"/>
                  </a:cubicBezTo>
                  <a:cubicBezTo>
                    <a:pt x="0" y="27"/>
                    <a:pt x="3" y="32"/>
                    <a:pt x="6" y="36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7" y="42"/>
                    <a:pt x="32" y="39"/>
                    <a:pt x="36" y="36"/>
                  </a:cubicBezTo>
                  <a:cubicBezTo>
                    <a:pt x="39" y="32"/>
                    <a:pt x="42" y="27"/>
                    <a:pt x="42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15"/>
                    <a:pt x="39" y="10"/>
                    <a:pt x="36" y="6"/>
                  </a:cubicBezTo>
                  <a:cubicBezTo>
                    <a:pt x="32" y="3"/>
                    <a:pt x="27" y="0"/>
                    <a:pt x="21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iś1iḑè"/>
            <p:cNvSpPr>
              <a:spLocks/>
            </p:cNvSpPr>
            <p:nvPr/>
          </p:nvSpPr>
          <p:spPr bwMode="auto">
            <a:xfrm>
              <a:off x="-2938463" y="1389063"/>
              <a:ext cx="88900" cy="88900"/>
            </a:xfrm>
            <a:custGeom>
              <a:avLst/>
              <a:gdLst>
                <a:gd name="T0" fmla="*/ 50 w 50"/>
                <a:gd name="T1" fmla="*/ 25 h 50"/>
                <a:gd name="T2" fmla="*/ 50 w 50"/>
                <a:gd name="T3" fmla="*/ 25 h 50"/>
                <a:gd name="T4" fmla="*/ 50 w 50"/>
                <a:gd name="T5" fmla="*/ 25 h 50"/>
                <a:gd name="T6" fmla="*/ 25 w 50"/>
                <a:gd name="T7" fmla="*/ 0 h 50"/>
                <a:gd name="T8" fmla="*/ 0 w 50"/>
                <a:gd name="T9" fmla="*/ 25 h 50"/>
                <a:gd name="T10" fmla="*/ 25 w 50"/>
                <a:gd name="T11" fmla="*/ 50 h 50"/>
                <a:gd name="T12" fmla="*/ 50 w 50"/>
                <a:gd name="T13" fmla="*/ 25 h 50"/>
                <a:gd name="T14" fmla="*/ 48 w 50"/>
                <a:gd name="T15" fmla="*/ 25 h 50"/>
                <a:gd name="T16" fmla="*/ 46 w 50"/>
                <a:gd name="T17" fmla="*/ 25 h 50"/>
                <a:gd name="T18" fmla="*/ 40 w 50"/>
                <a:gd name="T19" fmla="*/ 40 h 50"/>
                <a:gd name="T20" fmla="*/ 25 w 50"/>
                <a:gd name="T21" fmla="*/ 46 h 50"/>
                <a:gd name="T22" fmla="*/ 10 w 50"/>
                <a:gd name="T23" fmla="*/ 40 h 50"/>
                <a:gd name="T24" fmla="*/ 4 w 50"/>
                <a:gd name="T25" fmla="*/ 25 h 50"/>
                <a:gd name="T26" fmla="*/ 10 w 50"/>
                <a:gd name="T27" fmla="*/ 10 h 50"/>
                <a:gd name="T28" fmla="*/ 25 w 50"/>
                <a:gd name="T29" fmla="*/ 4 h 50"/>
                <a:gd name="T30" fmla="*/ 40 w 50"/>
                <a:gd name="T31" fmla="*/ 10 h 50"/>
                <a:gd name="T32" fmla="*/ 46 w 50"/>
                <a:gd name="T33" fmla="*/ 25 h 50"/>
                <a:gd name="T34" fmla="*/ 48 w 50"/>
                <a:gd name="T35" fmla="*/ 25 h 50"/>
                <a:gd name="T36" fmla="*/ 50 w 50"/>
                <a:gd name="T37" fmla="*/ 25 h 50"/>
                <a:gd name="T38" fmla="*/ 50 w 50"/>
                <a:gd name="T39" fmla="*/ 25 h 50"/>
                <a:gd name="T40" fmla="*/ 25 w 50"/>
                <a:gd name="T4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50">
                  <a:moveTo>
                    <a:pt x="50" y="25"/>
                  </a:move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0"/>
                    <a:pt x="25" y="50"/>
                  </a:cubicBezTo>
                  <a:cubicBezTo>
                    <a:pt x="39" y="50"/>
                    <a:pt x="50" y="39"/>
                    <a:pt x="50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31"/>
                    <a:pt x="43" y="36"/>
                    <a:pt x="40" y="40"/>
                  </a:cubicBezTo>
                  <a:cubicBezTo>
                    <a:pt x="36" y="43"/>
                    <a:pt x="31" y="46"/>
                    <a:pt x="25" y="46"/>
                  </a:cubicBezTo>
                  <a:cubicBezTo>
                    <a:pt x="19" y="46"/>
                    <a:pt x="14" y="43"/>
                    <a:pt x="10" y="40"/>
                  </a:cubicBezTo>
                  <a:cubicBezTo>
                    <a:pt x="7" y="36"/>
                    <a:pt x="4" y="31"/>
                    <a:pt x="4" y="25"/>
                  </a:cubicBezTo>
                  <a:cubicBezTo>
                    <a:pt x="4" y="19"/>
                    <a:pt x="7" y="14"/>
                    <a:pt x="10" y="10"/>
                  </a:cubicBezTo>
                  <a:cubicBezTo>
                    <a:pt x="14" y="7"/>
                    <a:pt x="19" y="4"/>
                    <a:pt x="25" y="4"/>
                  </a:cubicBezTo>
                  <a:cubicBezTo>
                    <a:pt x="31" y="4"/>
                    <a:pt x="36" y="7"/>
                    <a:pt x="40" y="10"/>
                  </a:cubicBezTo>
                  <a:cubicBezTo>
                    <a:pt x="43" y="14"/>
                    <a:pt x="46" y="19"/>
                    <a:pt x="46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50" y="11"/>
                    <a:pt x="39" y="0"/>
                    <a:pt x="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î$ľíḓé"/>
            <p:cNvSpPr>
              <a:spLocks/>
            </p:cNvSpPr>
            <p:nvPr/>
          </p:nvSpPr>
          <p:spPr bwMode="auto">
            <a:xfrm>
              <a:off x="-2695575" y="1419225"/>
              <a:ext cx="393700" cy="39688"/>
            </a:xfrm>
            <a:custGeom>
              <a:avLst/>
              <a:gdLst>
                <a:gd name="T0" fmla="*/ 210 w 221"/>
                <a:gd name="T1" fmla="*/ 0 h 23"/>
                <a:gd name="T2" fmla="*/ 11 w 221"/>
                <a:gd name="T3" fmla="*/ 0 h 23"/>
                <a:gd name="T4" fmla="*/ 0 w 221"/>
                <a:gd name="T5" fmla="*/ 11 h 23"/>
                <a:gd name="T6" fmla="*/ 11 w 221"/>
                <a:gd name="T7" fmla="*/ 23 h 23"/>
                <a:gd name="T8" fmla="*/ 210 w 221"/>
                <a:gd name="T9" fmla="*/ 23 h 23"/>
                <a:gd name="T10" fmla="*/ 221 w 221"/>
                <a:gd name="T11" fmla="*/ 11 h 23"/>
                <a:gd name="T12" fmla="*/ 210 w 221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23">
                  <a:moveTo>
                    <a:pt x="210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210" y="23"/>
                    <a:pt x="210" y="23"/>
                    <a:pt x="210" y="23"/>
                  </a:cubicBezTo>
                  <a:cubicBezTo>
                    <a:pt x="216" y="23"/>
                    <a:pt x="221" y="18"/>
                    <a:pt x="221" y="11"/>
                  </a:cubicBezTo>
                  <a:cubicBezTo>
                    <a:pt x="221" y="5"/>
                    <a:pt x="216" y="0"/>
                    <a:pt x="210" y="0"/>
                  </a:cubicBezTo>
                </a:path>
              </a:pathLst>
            </a:custGeom>
            <a:solidFill>
              <a:srgbClr val="9F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ïṣļídê"/>
            <p:cNvSpPr>
              <a:spLocks/>
            </p:cNvSpPr>
            <p:nvPr/>
          </p:nvSpPr>
          <p:spPr bwMode="auto">
            <a:xfrm>
              <a:off x="-3605213" y="1709738"/>
              <a:ext cx="2209800" cy="3695700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innerShdw blurRad="114300">
                <a:prstClr val="black"/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îşḷîḑê"/>
            <p:cNvSpPr>
              <a:spLocks/>
            </p:cNvSpPr>
            <p:nvPr/>
          </p:nvSpPr>
          <p:spPr bwMode="auto">
            <a:xfrm>
              <a:off x="-3768725" y="1736725"/>
              <a:ext cx="31750" cy="215900"/>
            </a:xfrm>
            <a:custGeom>
              <a:avLst/>
              <a:gdLst>
                <a:gd name="T0" fmla="*/ 18 w 18"/>
                <a:gd name="T1" fmla="*/ 113 h 122"/>
                <a:gd name="T2" fmla="*/ 9 w 18"/>
                <a:gd name="T3" fmla="*/ 122 h 122"/>
                <a:gd name="T4" fmla="*/ 0 w 18"/>
                <a:gd name="T5" fmla="*/ 113 h 122"/>
                <a:gd name="T6" fmla="*/ 0 w 18"/>
                <a:gd name="T7" fmla="*/ 9 h 122"/>
                <a:gd name="T8" fmla="*/ 9 w 18"/>
                <a:gd name="T9" fmla="*/ 0 h 122"/>
                <a:gd name="T10" fmla="*/ 18 w 18"/>
                <a:gd name="T11" fmla="*/ 9 h 122"/>
                <a:gd name="T12" fmla="*/ 18 w 18"/>
                <a:gd name="T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122">
                  <a:moveTo>
                    <a:pt x="18" y="113"/>
                  </a:moveTo>
                  <a:cubicBezTo>
                    <a:pt x="18" y="118"/>
                    <a:pt x="14" y="122"/>
                    <a:pt x="9" y="122"/>
                  </a:cubicBezTo>
                  <a:cubicBezTo>
                    <a:pt x="4" y="122"/>
                    <a:pt x="0" y="118"/>
                    <a:pt x="0" y="1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lnTo>
                    <a:pt x="18" y="11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š1íḓê"/>
            <p:cNvSpPr>
              <a:spLocks/>
            </p:cNvSpPr>
            <p:nvPr/>
          </p:nvSpPr>
          <p:spPr bwMode="auto">
            <a:xfrm>
              <a:off x="-3768725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0" name="îṡľíḍè"/>
            <p:cNvSpPr>
              <a:spLocks/>
            </p:cNvSpPr>
            <p:nvPr/>
          </p:nvSpPr>
          <p:spPr bwMode="auto">
            <a:xfrm>
              <a:off x="-3768725" y="2609850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í$1iḓé"/>
            <p:cNvSpPr>
              <a:spLocks/>
            </p:cNvSpPr>
            <p:nvPr/>
          </p:nvSpPr>
          <p:spPr bwMode="auto">
            <a:xfrm>
              <a:off x="-1282700" y="2147888"/>
              <a:ext cx="31750" cy="363538"/>
            </a:xfrm>
            <a:custGeom>
              <a:avLst/>
              <a:gdLst>
                <a:gd name="T0" fmla="*/ 18 w 18"/>
                <a:gd name="T1" fmla="*/ 190 h 205"/>
                <a:gd name="T2" fmla="*/ 9 w 18"/>
                <a:gd name="T3" fmla="*/ 205 h 205"/>
                <a:gd name="T4" fmla="*/ 0 w 18"/>
                <a:gd name="T5" fmla="*/ 190 h 205"/>
                <a:gd name="T6" fmla="*/ 0 w 18"/>
                <a:gd name="T7" fmla="*/ 15 h 205"/>
                <a:gd name="T8" fmla="*/ 9 w 18"/>
                <a:gd name="T9" fmla="*/ 0 h 205"/>
                <a:gd name="T10" fmla="*/ 18 w 18"/>
                <a:gd name="T11" fmla="*/ 15 h 205"/>
                <a:gd name="T12" fmla="*/ 18 w 18"/>
                <a:gd name="T13" fmla="*/ 19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05">
                  <a:moveTo>
                    <a:pt x="18" y="190"/>
                  </a:moveTo>
                  <a:cubicBezTo>
                    <a:pt x="18" y="198"/>
                    <a:pt x="14" y="205"/>
                    <a:pt x="9" y="205"/>
                  </a:cubicBezTo>
                  <a:cubicBezTo>
                    <a:pt x="4" y="205"/>
                    <a:pt x="0" y="198"/>
                    <a:pt x="0" y="19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4" y="0"/>
                    <a:pt x="9" y="0"/>
                  </a:cubicBezTo>
                  <a:cubicBezTo>
                    <a:pt x="14" y="0"/>
                    <a:pt x="18" y="7"/>
                    <a:pt x="18" y="15"/>
                  </a:cubicBezTo>
                  <a:lnTo>
                    <a:pt x="18" y="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489186" y="2123133"/>
            <a:ext cx="2566244" cy="746726"/>
            <a:chOff x="1589601" y="2349127"/>
            <a:chExt cx="2566578" cy="746553"/>
          </a:xfrm>
        </p:grpSpPr>
        <p:sp>
          <p:nvSpPr>
            <p:cNvPr id="83" name="文本框 82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1489186" y="3445900"/>
            <a:ext cx="2566244" cy="746726"/>
            <a:chOff x="1589601" y="2349127"/>
            <a:chExt cx="2566578" cy="746553"/>
          </a:xfrm>
        </p:grpSpPr>
        <p:sp>
          <p:nvSpPr>
            <p:cNvPr id="86" name="文本框 85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1489186" y="4768667"/>
            <a:ext cx="2566244" cy="746726"/>
            <a:chOff x="1589601" y="2349127"/>
            <a:chExt cx="2566578" cy="746553"/>
          </a:xfrm>
        </p:grpSpPr>
        <p:sp>
          <p:nvSpPr>
            <p:cNvPr id="89" name="文本框 88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134983" y="2123133"/>
            <a:ext cx="2566244" cy="746726"/>
            <a:chOff x="1589601" y="2349127"/>
            <a:chExt cx="2566578" cy="746553"/>
          </a:xfrm>
        </p:grpSpPr>
        <p:sp>
          <p:nvSpPr>
            <p:cNvPr id="92" name="文本框 91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8134983" y="3445900"/>
            <a:ext cx="2566244" cy="746726"/>
            <a:chOff x="1589601" y="2349127"/>
            <a:chExt cx="2566578" cy="746553"/>
          </a:xfrm>
        </p:grpSpPr>
        <p:sp>
          <p:nvSpPr>
            <p:cNvPr id="95" name="文本框 94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134983" y="4768667"/>
            <a:ext cx="2566244" cy="746726"/>
            <a:chOff x="1589601" y="2349127"/>
            <a:chExt cx="2566578" cy="746553"/>
          </a:xfrm>
        </p:grpSpPr>
        <p:sp>
          <p:nvSpPr>
            <p:cNvPr id="98" name="文本框 97"/>
            <p:cNvSpPr txBox="1"/>
            <p:nvPr/>
          </p:nvSpPr>
          <p:spPr>
            <a:xfrm>
              <a:off x="2037113" y="2349127"/>
              <a:ext cx="1671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589601" y="2635020"/>
              <a:ext cx="2566578" cy="4606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104" name="椭圆 103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5" name="任意多边形 104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108" name="文本框 107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7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/>
          <p:cNvGrpSpPr/>
          <p:nvPr/>
        </p:nvGrpSpPr>
        <p:grpSpPr>
          <a:xfrm>
            <a:off x="-1" y="1946293"/>
            <a:ext cx="11595404" cy="3687894"/>
            <a:chOff x="-1" y="1945843"/>
            <a:chExt cx="11596914" cy="3687040"/>
          </a:xfrm>
        </p:grpSpPr>
        <p:grpSp>
          <p:nvGrpSpPr>
            <p:cNvPr id="3" name="739cd86d-0a4b-4647-baad-d8c622fcbceb" descr="OQAAAB+LCAAAAAAABACrVlIpqSxIVbJSCs5NLCpxyUxML0rM9SxJzVXSUfJMUbLKK83J0VFyysxLycxLdy/KLy0oVrKKjq0FALpUkis5AAAA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-1" y="1945843"/>
              <a:ext cx="11596914" cy="3687040"/>
              <a:chOff x="-1" y="1520788"/>
              <a:chExt cx="11596914" cy="3687040"/>
            </a:xfrm>
          </p:grpSpPr>
          <p:sp>
            <p:nvSpPr>
              <p:cNvPr id="4" name="íṩľîḋê"/>
              <p:cNvSpPr/>
              <p:nvPr/>
            </p:nvSpPr>
            <p:spPr>
              <a:xfrm>
                <a:off x="-1" y="1966116"/>
                <a:ext cx="5390367" cy="2958985"/>
              </a:xfrm>
              <a:prstGeom prst="rect">
                <a:avLst/>
              </a:prstGeom>
              <a:blipFill>
                <a:blip r:embed="rId4"/>
                <a:srcRect/>
                <a:stretch>
                  <a:fillRect t="-10531" b="-1044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" name="ïṥļiḓe"/>
              <p:cNvSpPr/>
              <p:nvPr/>
            </p:nvSpPr>
            <p:spPr>
              <a:xfrm>
                <a:off x="0" y="1959765"/>
                <a:ext cx="6055098" cy="2965336"/>
              </a:xfrm>
              <a:prstGeom prst="rect">
                <a:avLst/>
              </a:prstGeom>
              <a:solidFill>
                <a:schemeClr val="tx2">
                  <a:lumMod val="50000"/>
                  <a:alpha val="89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işḻïḑè"/>
              <p:cNvSpPr>
                <a:spLocks/>
              </p:cNvSpPr>
              <p:nvPr/>
            </p:nvSpPr>
            <p:spPr bwMode="auto">
              <a:xfrm>
                <a:off x="7054237" y="4033081"/>
                <a:ext cx="2822375" cy="7034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ísḷîďé"/>
              <p:cNvSpPr>
                <a:spLocks/>
              </p:cNvSpPr>
              <p:nvPr/>
            </p:nvSpPr>
            <p:spPr bwMode="auto">
              <a:xfrm>
                <a:off x="7032105" y="3352460"/>
                <a:ext cx="3426931" cy="688025"/>
              </a:xfrm>
              <a:custGeom>
                <a:avLst/>
                <a:gdLst>
                  <a:gd name="T0" fmla="*/ 1426 w 1426"/>
                  <a:gd name="T1" fmla="*/ 0 h 535"/>
                  <a:gd name="T2" fmla="*/ 0 w 1426"/>
                  <a:gd name="T3" fmla="*/ 0 h 535"/>
                  <a:gd name="T4" fmla="*/ 0 w 1426"/>
                  <a:gd name="T5" fmla="*/ 504 h 535"/>
                  <a:gd name="T6" fmla="*/ 0 w 1426"/>
                  <a:gd name="T7" fmla="*/ 535 h 535"/>
                  <a:gd name="T8" fmla="*/ 1426 w 1426"/>
                  <a:gd name="T9" fmla="*/ 535 h 535"/>
                  <a:gd name="T10" fmla="*/ 1426 w 1426"/>
                  <a:gd name="T11" fmla="*/ 504 h 535"/>
                  <a:gd name="T12" fmla="*/ 1426 w 1426"/>
                  <a:gd name="T1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6" h="535">
                    <a:moveTo>
                      <a:pt x="1426" y="0"/>
                    </a:moveTo>
                    <a:lnTo>
                      <a:pt x="0" y="0"/>
                    </a:lnTo>
                    <a:lnTo>
                      <a:pt x="0" y="504"/>
                    </a:lnTo>
                    <a:lnTo>
                      <a:pt x="0" y="535"/>
                    </a:lnTo>
                    <a:lnTo>
                      <a:pt x="1426" y="535"/>
                    </a:lnTo>
                    <a:lnTo>
                      <a:pt x="1426" y="504"/>
                    </a:lnTo>
                    <a:lnTo>
                      <a:pt x="142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ïšļiḋè"/>
              <p:cNvSpPr>
                <a:spLocks/>
              </p:cNvSpPr>
              <p:nvPr/>
            </p:nvSpPr>
            <p:spPr bwMode="auto">
              <a:xfrm>
                <a:off x="7009277" y="2667005"/>
                <a:ext cx="4050679" cy="685455"/>
              </a:xfrm>
              <a:custGeom>
                <a:avLst/>
                <a:gdLst>
                  <a:gd name="T0" fmla="*/ 1426 w 1426"/>
                  <a:gd name="T1" fmla="*/ 523 h 533"/>
                  <a:gd name="T2" fmla="*/ 1426 w 1426"/>
                  <a:gd name="T3" fmla="*/ 7 h 533"/>
                  <a:gd name="T4" fmla="*/ 1426 w 1426"/>
                  <a:gd name="T5" fmla="*/ 0 h 533"/>
                  <a:gd name="T6" fmla="*/ 0 w 1426"/>
                  <a:gd name="T7" fmla="*/ 0 h 533"/>
                  <a:gd name="T8" fmla="*/ 0 w 1426"/>
                  <a:gd name="T9" fmla="*/ 7 h 533"/>
                  <a:gd name="T10" fmla="*/ 0 w 1426"/>
                  <a:gd name="T11" fmla="*/ 523 h 533"/>
                  <a:gd name="T12" fmla="*/ 0 w 1426"/>
                  <a:gd name="T13" fmla="*/ 533 h 533"/>
                  <a:gd name="T14" fmla="*/ 1426 w 1426"/>
                  <a:gd name="T15" fmla="*/ 533 h 533"/>
                  <a:gd name="T16" fmla="*/ 1426 w 1426"/>
                  <a:gd name="T17" fmla="*/ 52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6" h="533">
                    <a:moveTo>
                      <a:pt x="1426" y="523"/>
                    </a:moveTo>
                    <a:lnTo>
                      <a:pt x="1426" y="7"/>
                    </a:lnTo>
                    <a:lnTo>
                      <a:pt x="1426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523"/>
                    </a:lnTo>
                    <a:lnTo>
                      <a:pt x="0" y="533"/>
                    </a:lnTo>
                    <a:lnTo>
                      <a:pt x="1426" y="533"/>
                    </a:lnTo>
                    <a:lnTo>
                      <a:pt x="1426" y="52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iŝ1íḓé"/>
              <p:cNvSpPr>
                <a:spLocks/>
              </p:cNvSpPr>
              <p:nvPr/>
            </p:nvSpPr>
            <p:spPr bwMode="auto">
              <a:xfrm>
                <a:off x="6993614" y="2001096"/>
                <a:ext cx="4603299" cy="67105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ïṥḷíḑè"/>
              <p:cNvSpPr>
                <a:spLocks/>
              </p:cNvSpPr>
              <p:nvPr/>
            </p:nvSpPr>
            <p:spPr bwMode="auto">
              <a:xfrm>
                <a:off x="5441940" y="1968333"/>
                <a:ext cx="1682377" cy="70603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57200"/>
                <a:endParaRPr lang="zh-CN" altLang="en-US" sz="14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i$líḑe"/>
              <p:cNvSpPr>
                <a:spLocks/>
              </p:cNvSpPr>
              <p:nvPr/>
            </p:nvSpPr>
            <p:spPr bwMode="auto">
              <a:xfrm>
                <a:off x="5441940" y="2674362"/>
                <a:ext cx="1682377" cy="685455"/>
              </a:xfrm>
              <a:custGeom>
                <a:avLst/>
                <a:gdLst>
                  <a:gd name="T0" fmla="*/ 1426 w 1426"/>
                  <a:gd name="T1" fmla="*/ 523 h 533"/>
                  <a:gd name="T2" fmla="*/ 1426 w 1426"/>
                  <a:gd name="T3" fmla="*/ 7 h 533"/>
                  <a:gd name="T4" fmla="*/ 1426 w 1426"/>
                  <a:gd name="T5" fmla="*/ 0 h 533"/>
                  <a:gd name="T6" fmla="*/ 0 w 1426"/>
                  <a:gd name="T7" fmla="*/ 0 h 533"/>
                  <a:gd name="T8" fmla="*/ 0 w 1426"/>
                  <a:gd name="T9" fmla="*/ 7 h 533"/>
                  <a:gd name="T10" fmla="*/ 0 w 1426"/>
                  <a:gd name="T11" fmla="*/ 523 h 533"/>
                  <a:gd name="T12" fmla="*/ 0 w 1426"/>
                  <a:gd name="T13" fmla="*/ 533 h 533"/>
                  <a:gd name="T14" fmla="*/ 1426 w 1426"/>
                  <a:gd name="T15" fmla="*/ 533 h 533"/>
                  <a:gd name="T16" fmla="*/ 1426 w 1426"/>
                  <a:gd name="T17" fmla="*/ 52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26" h="533">
                    <a:moveTo>
                      <a:pt x="1426" y="523"/>
                    </a:moveTo>
                    <a:lnTo>
                      <a:pt x="1426" y="7"/>
                    </a:lnTo>
                    <a:lnTo>
                      <a:pt x="1426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523"/>
                    </a:lnTo>
                    <a:lnTo>
                      <a:pt x="0" y="533"/>
                    </a:lnTo>
                    <a:lnTo>
                      <a:pt x="1426" y="533"/>
                    </a:lnTo>
                    <a:lnTo>
                      <a:pt x="1426" y="52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57200"/>
                <a:endParaRPr lang="zh-CN" altLang="en-US" sz="14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ïṣļiḋe"/>
              <p:cNvSpPr>
                <a:spLocks/>
              </p:cNvSpPr>
              <p:nvPr/>
            </p:nvSpPr>
            <p:spPr bwMode="auto">
              <a:xfrm>
                <a:off x="5441940" y="3359816"/>
                <a:ext cx="1682377" cy="688025"/>
              </a:xfrm>
              <a:custGeom>
                <a:avLst/>
                <a:gdLst>
                  <a:gd name="T0" fmla="*/ 1426 w 1426"/>
                  <a:gd name="T1" fmla="*/ 0 h 535"/>
                  <a:gd name="T2" fmla="*/ 0 w 1426"/>
                  <a:gd name="T3" fmla="*/ 0 h 535"/>
                  <a:gd name="T4" fmla="*/ 0 w 1426"/>
                  <a:gd name="T5" fmla="*/ 504 h 535"/>
                  <a:gd name="T6" fmla="*/ 0 w 1426"/>
                  <a:gd name="T7" fmla="*/ 535 h 535"/>
                  <a:gd name="T8" fmla="*/ 1426 w 1426"/>
                  <a:gd name="T9" fmla="*/ 535 h 535"/>
                  <a:gd name="T10" fmla="*/ 1426 w 1426"/>
                  <a:gd name="T11" fmla="*/ 504 h 535"/>
                  <a:gd name="T12" fmla="*/ 1426 w 1426"/>
                  <a:gd name="T13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6" h="535">
                    <a:moveTo>
                      <a:pt x="1426" y="0"/>
                    </a:moveTo>
                    <a:lnTo>
                      <a:pt x="0" y="0"/>
                    </a:lnTo>
                    <a:lnTo>
                      <a:pt x="0" y="504"/>
                    </a:lnTo>
                    <a:lnTo>
                      <a:pt x="0" y="535"/>
                    </a:lnTo>
                    <a:lnTo>
                      <a:pt x="1426" y="535"/>
                    </a:lnTo>
                    <a:lnTo>
                      <a:pt x="1426" y="504"/>
                    </a:lnTo>
                    <a:lnTo>
                      <a:pt x="142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57200"/>
                <a:endParaRPr lang="zh-CN" altLang="en-US" sz="14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îšļïďè"/>
              <p:cNvSpPr>
                <a:spLocks/>
              </p:cNvSpPr>
              <p:nvPr/>
            </p:nvSpPr>
            <p:spPr bwMode="auto">
              <a:xfrm>
                <a:off x="5441937" y="4047841"/>
                <a:ext cx="1691507" cy="7034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none" lIns="91440" tIns="45720" rIns="91440" bIns="4572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457200"/>
                <a:endParaRPr lang="zh-CN" altLang="en-US" sz="14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íṧlíďe"/>
              <p:cNvSpPr>
                <a:spLocks/>
              </p:cNvSpPr>
              <p:nvPr/>
            </p:nvSpPr>
            <p:spPr bwMode="auto">
              <a:xfrm>
                <a:off x="5399496" y="1520788"/>
                <a:ext cx="1724816" cy="3687040"/>
              </a:xfrm>
              <a:custGeom>
                <a:avLst/>
                <a:gdLst>
                  <a:gd name="T0" fmla="*/ 539 w 630"/>
                  <a:gd name="T1" fmla="*/ 0 h 1211"/>
                  <a:gd name="T2" fmla="*/ 91 w 630"/>
                  <a:gd name="T3" fmla="*/ 0 h 1211"/>
                  <a:gd name="T4" fmla="*/ 0 w 630"/>
                  <a:gd name="T5" fmla="*/ 91 h 1211"/>
                  <a:gd name="T6" fmla="*/ 0 w 630"/>
                  <a:gd name="T7" fmla="*/ 1120 h 1211"/>
                  <a:gd name="T8" fmla="*/ 91 w 630"/>
                  <a:gd name="T9" fmla="*/ 1211 h 1211"/>
                  <a:gd name="T10" fmla="*/ 539 w 630"/>
                  <a:gd name="T11" fmla="*/ 1211 h 1211"/>
                  <a:gd name="T12" fmla="*/ 630 w 630"/>
                  <a:gd name="T13" fmla="*/ 1120 h 1211"/>
                  <a:gd name="T14" fmla="*/ 630 w 630"/>
                  <a:gd name="T15" fmla="*/ 91 h 1211"/>
                  <a:gd name="T16" fmla="*/ 539 w 630"/>
                  <a:gd name="T17" fmla="*/ 0 h 1211"/>
                  <a:gd name="T18" fmla="*/ 242 w 630"/>
                  <a:gd name="T19" fmla="*/ 60 h 1211"/>
                  <a:gd name="T20" fmla="*/ 388 w 630"/>
                  <a:gd name="T21" fmla="*/ 60 h 1211"/>
                  <a:gd name="T22" fmla="*/ 401 w 630"/>
                  <a:gd name="T23" fmla="*/ 74 h 1211"/>
                  <a:gd name="T24" fmla="*/ 388 w 630"/>
                  <a:gd name="T25" fmla="*/ 87 h 1211"/>
                  <a:gd name="T26" fmla="*/ 242 w 630"/>
                  <a:gd name="T27" fmla="*/ 87 h 1211"/>
                  <a:gd name="T28" fmla="*/ 228 w 630"/>
                  <a:gd name="T29" fmla="*/ 74 h 1211"/>
                  <a:gd name="T30" fmla="*/ 242 w 630"/>
                  <a:gd name="T31" fmla="*/ 60 h 1211"/>
                  <a:gd name="T32" fmla="*/ 315 w 630"/>
                  <a:gd name="T33" fmla="*/ 1177 h 1211"/>
                  <a:gd name="T34" fmla="*/ 267 w 630"/>
                  <a:gd name="T35" fmla="*/ 1129 h 1211"/>
                  <a:gd name="T36" fmla="*/ 315 w 630"/>
                  <a:gd name="T37" fmla="*/ 1081 h 1211"/>
                  <a:gd name="T38" fmla="*/ 363 w 630"/>
                  <a:gd name="T39" fmla="*/ 1129 h 1211"/>
                  <a:gd name="T40" fmla="*/ 315 w 630"/>
                  <a:gd name="T41" fmla="*/ 1177 h 1211"/>
                  <a:gd name="T42" fmla="*/ 603 w 630"/>
                  <a:gd name="T43" fmla="*/ 1053 h 1211"/>
                  <a:gd name="T44" fmla="*/ 27 w 630"/>
                  <a:gd name="T45" fmla="*/ 1053 h 1211"/>
                  <a:gd name="T46" fmla="*/ 27 w 630"/>
                  <a:gd name="T47" fmla="*/ 158 h 1211"/>
                  <a:gd name="T48" fmla="*/ 603 w 630"/>
                  <a:gd name="T49" fmla="*/ 158 h 1211"/>
                  <a:gd name="T50" fmla="*/ 603 w 630"/>
                  <a:gd name="T51" fmla="*/ 1053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0" h="1211">
                    <a:moveTo>
                      <a:pt x="539" y="0"/>
                    </a:moveTo>
                    <a:cubicBezTo>
                      <a:pt x="91" y="0"/>
                      <a:pt x="91" y="0"/>
                      <a:pt x="91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120"/>
                      <a:pt x="0" y="1120"/>
                      <a:pt x="0" y="1120"/>
                    </a:cubicBezTo>
                    <a:cubicBezTo>
                      <a:pt x="0" y="1170"/>
                      <a:pt x="41" y="1211"/>
                      <a:pt x="91" y="1211"/>
                    </a:cubicBezTo>
                    <a:cubicBezTo>
                      <a:pt x="539" y="1211"/>
                      <a:pt x="539" y="1211"/>
                      <a:pt x="539" y="1211"/>
                    </a:cubicBezTo>
                    <a:cubicBezTo>
                      <a:pt x="589" y="1211"/>
                      <a:pt x="630" y="1170"/>
                      <a:pt x="630" y="1120"/>
                    </a:cubicBezTo>
                    <a:cubicBezTo>
                      <a:pt x="630" y="91"/>
                      <a:pt x="630" y="91"/>
                      <a:pt x="630" y="91"/>
                    </a:cubicBezTo>
                    <a:cubicBezTo>
                      <a:pt x="630" y="41"/>
                      <a:pt x="589" y="0"/>
                      <a:pt x="539" y="0"/>
                    </a:cubicBezTo>
                    <a:close/>
                    <a:moveTo>
                      <a:pt x="242" y="60"/>
                    </a:moveTo>
                    <a:cubicBezTo>
                      <a:pt x="388" y="60"/>
                      <a:pt x="388" y="60"/>
                      <a:pt x="388" y="60"/>
                    </a:cubicBezTo>
                    <a:cubicBezTo>
                      <a:pt x="395" y="60"/>
                      <a:pt x="401" y="66"/>
                      <a:pt x="401" y="74"/>
                    </a:cubicBezTo>
                    <a:cubicBezTo>
                      <a:pt x="401" y="81"/>
                      <a:pt x="395" y="87"/>
                      <a:pt x="388" y="87"/>
                    </a:cubicBezTo>
                    <a:cubicBezTo>
                      <a:pt x="242" y="87"/>
                      <a:pt x="242" y="87"/>
                      <a:pt x="242" y="87"/>
                    </a:cubicBezTo>
                    <a:cubicBezTo>
                      <a:pt x="234" y="87"/>
                      <a:pt x="228" y="81"/>
                      <a:pt x="228" y="74"/>
                    </a:cubicBezTo>
                    <a:cubicBezTo>
                      <a:pt x="228" y="66"/>
                      <a:pt x="234" y="60"/>
                      <a:pt x="242" y="60"/>
                    </a:cubicBezTo>
                    <a:close/>
                    <a:moveTo>
                      <a:pt x="315" y="1177"/>
                    </a:moveTo>
                    <a:cubicBezTo>
                      <a:pt x="289" y="1177"/>
                      <a:pt x="267" y="1155"/>
                      <a:pt x="267" y="1129"/>
                    </a:cubicBezTo>
                    <a:cubicBezTo>
                      <a:pt x="267" y="1103"/>
                      <a:pt x="289" y="1081"/>
                      <a:pt x="315" y="1081"/>
                    </a:cubicBezTo>
                    <a:cubicBezTo>
                      <a:pt x="341" y="1081"/>
                      <a:pt x="363" y="1103"/>
                      <a:pt x="363" y="1129"/>
                    </a:cubicBezTo>
                    <a:cubicBezTo>
                      <a:pt x="363" y="1155"/>
                      <a:pt x="341" y="1177"/>
                      <a:pt x="315" y="1177"/>
                    </a:cubicBezTo>
                    <a:close/>
                    <a:moveTo>
                      <a:pt x="603" y="1053"/>
                    </a:moveTo>
                    <a:cubicBezTo>
                      <a:pt x="27" y="1053"/>
                      <a:pt x="27" y="1053"/>
                      <a:pt x="27" y="1053"/>
                    </a:cubicBezTo>
                    <a:cubicBezTo>
                      <a:pt x="27" y="158"/>
                      <a:pt x="27" y="158"/>
                      <a:pt x="27" y="158"/>
                    </a:cubicBezTo>
                    <a:cubicBezTo>
                      <a:pt x="603" y="158"/>
                      <a:pt x="603" y="158"/>
                      <a:pt x="603" y="158"/>
                    </a:cubicBezTo>
                    <a:lnTo>
                      <a:pt x="603" y="105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iš1íde"/>
              <p:cNvSpPr>
                <a:spLocks/>
              </p:cNvSpPr>
              <p:nvPr/>
            </p:nvSpPr>
            <p:spPr bwMode="auto">
              <a:xfrm>
                <a:off x="7601569" y="2122009"/>
                <a:ext cx="158443" cy="344531"/>
              </a:xfrm>
              <a:custGeom>
                <a:avLst/>
                <a:gdLst>
                  <a:gd name="T0" fmla="*/ 63 w 63"/>
                  <a:gd name="T1" fmla="*/ 44 h 137"/>
                  <a:gd name="T2" fmla="*/ 42 w 63"/>
                  <a:gd name="T3" fmla="*/ 44 h 137"/>
                  <a:gd name="T4" fmla="*/ 42 w 63"/>
                  <a:gd name="T5" fmla="*/ 30 h 137"/>
                  <a:gd name="T6" fmla="*/ 48 w 63"/>
                  <a:gd name="T7" fmla="*/ 24 h 137"/>
                  <a:gd name="T8" fmla="*/ 63 w 63"/>
                  <a:gd name="T9" fmla="*/ 24 h 137"/>
                  <a:gd name="T10" fmla="*/ 63 w 63"/>
                  <a:gd name="T11" fmla="*/ 0 h 137"/>
                  <a:gd name="T12" fmla="*/ 42 w 63"/>
                  <a:gd name="T13" fmla="*/ 0 h 137"/>
                  <a:gd name="T14" fmla="*/ 13 w 63"/>
                  <a:gd name="T15" fmla="*/ 29 h 137"/>
                  <a:gd name="T16" fmla="*/ 13 w 63"/>
                  <a:gd name="T17" fmla="*/ 44 h 137"/>
                  <a:gd name="T18" fmla="*/ 0 w 63"/>
                  <a:gd name="T19" fmla="*/ 44 h 137"/>
                  <a:gd name="T20" fmla="*/ 0 w 63"/>
                  <a:gd name="T21" fmla="*/ 68 h 137"/>
                  <a:gd name="T22" fmla="*/ 13 w 63"/>
                  <a:gd name="T23" fmla="*/ 68 h 137"/>
                  <a:gd name="T24" fmla="*/ 13 w 63"/>
                  <a:gd name="T25" fmla="*/ 137 h 137"/>
                  <a:gd name="T26" fmla="*/ 42 w 63"/>
                  <a:gd name="T27" fmla="*/ 137 h 137"/>
                  <a:gd name="T28" fmla="*/ 42 w 63"/>
                  <a:gd name="T29" fmla="*/ 68 h 137"/>
                  <a:gd name="T30" fmla="*/ 61 w 63"/>
                  <a:gd name="T31" fmla="*/ 68 h 137"/>
                  <a:gd name="T32" fmla="*/ 63 w 63"/>
                  <a:gd name="T33" fmla="*/ 4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137">
                    <a:moveTo>
                      <a:pt x="63" y="44"/>
                    </a:moveTo>
                    <a:cubicBezTo>
                      <a:pt x="42" y="44"/>
                      <a:pt x="42" y="44"/>
                      <a:pt x="42" y="44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42" y="25"/>
                      <a:pt x="45" y="24"/>
                      <a:pt x="48" y="24"/>
                    </a:cubicBezTo>
                    <a:cubicBezTo>
                      <a:pt x="50" y="24"/>
                      <a:pt x="63" y="24"/>
                      <a:pt x="63" y="24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19" y="0"/>
                      <a:pt x="13" y="18"/>
                      <a:pt x="13" y="29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3" y="68"/>
                      <a:pt x="13" y="68"/>
                      <a:pt x="13" y="68"/>
                    </a:cubicBezTo>
                    <a:cubicBezTo>
                      <a:pt x="13" y="99"/>
                      <a:pt x="13" y="137"/>
                      <a:pt x="13" y="137"/>
                    </a:cubicBezTo>
                    <a:cubicBezTo>
                      <a:pt x="42" y="137"/>
                      <a:pt x="42" y="137"/>
                      <a:pt x="42" y="137"/>
                    </a:cubicBezTo>
                    <a:cubicBezTo>
                      <a:pt x="42" y="137"/>
                      <a:pt x="42" y="99"/>
                      <a:pt x="42" y="68"/>
                    </a:cubicBezTo>
                    <a:cubicBezTo>
                      <a:pt x="61" y="68"/>
                      <a:pt x="61" y="68"/>
                      <a:pt x="61" y="68"/>
                    </a:cubicBezTo>
                    <a:lnTo>
                      <a:pt x="63" y="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6" name="ïṩḷiḍê"/>
              <p:cNvGrpSpPr/>
              <p:nvPr/>
            </p:nvGrpSpPr>
            <p:grpSpPr>
              <a:xfrm>
                <a:off x="7489171" y="3529056"/>
                <a:ext cx="383236" cy="374233"/>
                <a:chOff x="8402638" y="2208213"/>
                <a:chExt cx="473075" cy="461962"/>
              </a:xfrm>
              <a:solidFill>
                <a:schemeClr val="bg1"/>
              </a:solidFill>
            </p:grpSpPr>
            <p:sp>
              <p:nvSpPr>
                <p:cNvPr id="115" name="îSļíḑé"/>
                <p:cNvSpPr>
                  <a:spLocks/>
                </p:cNvSpPr>
                <p:nvPr/>
              </p:nvSpPr>
              <p:spPr bwMode="auto">
                <a:xfrm>
                  <a:off x="8402638" y="2428875"/>
                  <a:ext cx="473075" cy="241300"/>
                </a:xfrm>
                <a:custGeom>
                  <a:avLst/>
                  <a:gdLst>
                    <a:gd name="T0" fmla="*/ 23 w 126"/>
                    <a:gd name="T1" fmla="*/ 0 h 64"/>
                    <a:gd name="T2" fmla="*/ 0 w 126"/>
                    <a:gd name="T3" fmla="*/ 41 h 64"/>
                    <a:gd name="T4" fmla="*/ 103 w 126"/>
                    <a:gd name="T5" fmla="*/ 64 h 64"/>
                    <a:gd name="T6" fmla="*/ 126 w 126"/>
                    <a:gd name="T7" fmla="*/ 23 h 64"/>
                    <a:gd name="T8" fmla="*/ 40 w 126"/>
                    <a:gd name="T9" fmla="*/ 14 h 64"/>
                    <a:gd name="T10" fmla="*/ 32 w 126"/>
                    <a:gd name="T11" fmla="*/ 51 h 64"/>
                    <a:gd name="T12" fmla="*/ 25 w 126"/>
                    <a:gd name="T13" fmla="*/ 14 h 64"/>
                    <a:gd name="T14" fmla="*/ 18 w 126"/>
                    <a:gd name="T15" fmla="*/ 8 h 64"/>
                    <a:gd name="T16" fmla="*/ 40 w 126"/>
                    <a:gd name="T17" fmla="*/ 14 h 64"/>
                    <a:gd name="T18" fmla="*/ 54 w 126"/>
                    <a:gd name="T19" fmla="*/ 51 h 64"/>
                    <a:gd name="T20" fmla="*/ 50 w 126"/>
                    <a:gd name="T21" fmla="*/ 51 h 64"/>
                    <a:gd name="T22" fmla="*/ 43 w 126"/>
                    <a:gd name="T23" fmla="*/ 50 h 64"/>
                    <a:gd name="T24" fmla="*/ 42 w 126"/>
                    <a:gd name="T25" fmla="*/ 19 h 64"/>
                    <a:gd name="T26" fmla="*/ 49 w 126"/>
                    <a:gd name="T27" fmla="*/ 44 h 64"/>
                    <a:gd name="T28" fmla="*/ 50 w 126"/>
                    <a:gd name="T29" fmla="*/ 46 h 64"/>
                    <a:gd name="T30" fmla="*/ 54 w 126"/>
                    <a:gd name="T31" fmla="*/ 43 h 64"/>
                    <a:gd name="T32" fmla="*/ 61 w 126"/>
                    <a:gd name="T33" fmla="*/ 19 h 64"/>
                    <a:gd name="T34" fmla="*/ 84 w 126"/>
                    <a:gd name="T35" fmla="*/ 44 h 64"/>
                    <a:gd name="T36" fmla="*/ 78 w 126"/>
                    <a:gd name="T37" fmla="*/ 51 h 64"/>
                    <a:gd name="T38" fmla="*/ 72 w 126"/>
                    <a:gd name="T39" fmla="*/ 49 h 64"/>
                    <a:gd name="T40" fmla="*/ 65 w 126"/>
                    <a:gd name="T41" fmla="*/ 51 h 64"/>
                    <a:gd name="T42" fmla="*/ 72 w 126"/>
                    <a:gd name="T43" fmla="*/ 8 h 64"/>
                    <a:gd name="T44" fmla="*/ 74 w 126"/>
                    <a:gd name="T45" fmla="*/ 20 h 64"/>
                    <a:gd name="T46" fmla="*/ 82 w 126"/>
                    <a:gd name="T47" fmla="*/ 21 h 64"/>
                    <a:gd name="T48" fmla="*/ 84 w 126"/>
                    <a:gd name="T49" fmla="*/ 44 h 64"/>
                    <a:gd name="T50" fmla="*/ 94 w 126"/>
                    <a:gd name="T51" fmla="*/ 36 h 64"/>
                    <a:gd name="T52" fmla="*/ 94 w 126"/>
                    <a:gd name="T53" fmla="*/ 45 h 64"/>
                    <a:gd name="T54" fmla="*/ 99 w 126"/>
                    <a:gd name="T55" fmla="*/ 46 h 64"/>
                    <a:gd name="T56" fmla="*/ 99 w 126"/>
                    <a:gd name="T57" fmla="*/ 40 h 64"/>
                    <a:gd name="T58" fmla="*/ 106 w 126"/>
                    <a:gd name="T59" fmla="*/ 42 h 64"/>
                    <a:gd name="T60" fmla="*/ 96 w 126"/>
                    <a:gd name="T61" fmla="*/ 52 h 64"/>
                    <a:gd name="T62" fmla="*/ 87 w 126"/>
                    <a:gd name="T63" fmla="*/ 42 h 64"/>
                    <a:gd name="T64" fmla="*/ 90 w 126"/>
                    <a:gd name="T65" fmla="*/ 21 h 64"/>
                    <a:gd name="T66" fmla="*/ 103 w 126"/>
                    <a:gd name="T67" fmla="*/ 21 h 64"/>
                    <a:gd name="T68" fmla="*/ 106 w 126"/>
                    <a:gd name="T69" fmla="*/ 36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6" h="64">
                      <a:moveTo>
                        <a:pt x="103" y="0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54"/>
                        <a:pt x="10" y="64"/>
                        <a:pt x="23" y="64"/>
                      </a:cubicBezTo>
                      <a:cubicBezTo>
                        <a:pt x="103" y="64"/>
                        <a:pt x="103" y="64"/>
                        <a:pt x="103" y="64"/>
                      </a:cubicBezTo>
                      <a:cubicBezTo>
                        <a:pt x="115" y="64"/>
                        <a:pt x="126" y="54"/>
                        <a:pt x="126" y="41"/>
                      </a:cubicBezTo>
                      <a:cubicBezTo>
                        <a:pt x="126" y="23"/>
                        <a:pt x="126" y="23"/>
                        <a:pt x="126" y="23"/>
                      </a:cubicBezTo>
                      <a:cubicBezTo>
                        <a:pt x="126" y="10"/>
                        <a:pt x="115" y="0"/>
                        <a:pt x="103" y="0"/>
                      </a:cubicBezTo>
                      <a:close/>
                      <a:moveTo>
                        <a:pt x="40" y="14"/>
                      </a:move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51"/>
                        <a:pt x="32" y="51"/>
                        <a:pt x="32" y="51"/>
                      </a:cubicBezTo>
                      <a:cubicBezTo>
                        <a:pt x="25" y="51"/>
                        <a:pt x="25" y="51"/>
                        <a:pt x="25" y="51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40" y="8"/>
                        <a:pt x="40" y="8"/>
                        <a:pt x="40" y="8"/>
                      </a:cubicBezTo>
                      <a:lnTo>
                        <a:pt x="40" y="14"/>
                      </a:lnTo>
                      <a:close/>
                      <a:moveTo>
                        <a:pt x="61" y="51"/>
                      </a:moveTo>
                      <a:cubicBezTo>
                        <a:pt x="54" y="51"/>
                        <a:pt x="54" y="51"/>
                        <a:pt x="54" y="51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3" y="49"/>
                        <a:pt x="52" y="50"/>
                        <a:pt x="50" y="51"/>
                      </a:cubicBezTo>
                      <a:cubicBezTo>
                        <a:pt x="49" y="51"/>
                        <a:pt x="48" y="52"/>
                        <a:pt x="47" y="52"/>
                      </a:cubicBezTo>
                      <a:cubicBezTo>
                        <a:pt x="45" y="52"/>
                        <a:pt x="44" y="51"/>
                        <a:pt x="43" y="50"/>
                      </a:cubicBezTo>
                      <a:cubicBezTo>
                        <a:pt x="43" y="49"/>
                        <a:pt x="42" y="48"/>
                        <a:pt x="42" y="46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5"/>
                        <a:pt x="49" y="45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1" y="46"/>
                        <a:pt x="51" y="46"/>
                        <a:pt x="52" y="45"/>
                      </a:cubicBezTo>
                      <a:cubicBezTo>
                        <a:pt x="53" y="45"/>
                        <a:pt x="54" y="44"/>
                        <a:pt x="54" y="43"/>
                      </a:cubicBezTo>
                      <a:cubicBezTo>
                        <a:pt x="54" y="19"/>
                        <a:pt x="54" y="19"/>
                        <a:pt x="54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lnTo>
                        <a:pt x="61" y="51"/>
                      </a:lnTo>
                      <a:close/>
                      <a:moveTo>
                        <a:pt x="84" y="44"/>
                      </a:moveTo>
                      <a:cubicBezTo>
                        <a:pt x="84" y="47"/>
                        <a:pt x="83" y="48"/>
                        <a:pt x="82" y="50"/>
                      </a:cubicBezTo>
                      <a:cubicBezTo>
                        <a:pt x="81" y="51"/>
                        <a:pt x="80" y="51"/>
                        <a:pt x="78" y="51"/>
                      </a:cubicBezTo>
                      <a:cubicBezTo>
                        <a:pt x="77" y="51"/>
                        <a:pt x="75" y="51"/>
                        <a:pt x="74" y="51"/>
                      </a:cubicBezTo>
                      <a:cubicBezTo>
                        <a:pt x="74" y="50"/>
                        <a:pt x="73" y="50"/>
                        <a:pt x="72" y="49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65" y="51"/>
                        <a:pt x="65" y="51"/>
                        <a:pt x="65" y="51"/>
                      </a:cubicBezTo>
                      <a:cubicBezTo>
                        <a:pt x="65" y="8"/>
                        <a:pt x="65" y="8"/>
                        <a:pt x="65" y="8"/>
                      </a:cubicBezTo>
                      <a:cubicBezTo>
                        <a:pt x="72" y="8"/>
                        <a:pt x="72" y="8"/>
                        <a:pt x="72" y="8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3" y="21"/>
                        <a:pt x="74" y="20"/>
                        <a:pt x="74" y="20"/>
                      </a:cubicBezTo>
                      <a:cubicBezTo>
                        <a:pt x="75" y="19"/>
                        <a:pt x="76" y="19"/>
                        <a:pt x="77" y="19"/>
                      </a:cubicBezTo>
                      <a:cubicBezTo>
                        <a:pt x="79" y="19"/>
                        <a:pt x="81" y="19"/>
                        <a:pt x="82" y="21"/>
                      </a:cubicBezTo>
                      <a:cubicBezTo>
                        <a:pt x="83" y="22"/>
                        <a:pt x="84" y="24"/>
                        <a:pt x="84" y="27"/>
                      </a:cubicBezTo>
                      <a:lnTo>
                        <a:pt x="84" y="44"/>
                      </a:lnTo>
                      <a:close/>
                      <a:moveTo>
                        <a:pt x="106" y="36"/>
                      </a:moveTo>
                      <a:cubicBezTo>
                        <a:pt x="94" y="36"/>
                        <a:pt x="94" y="36"/>
                        <a:pt x="94" y="36"/>
                      </a:cubicBezTo>
                      <a:cubicBezTo>
                        <a:pt x="94" y="42"/>
                        <a:pt x="94" y="42"/>
                        <a:pt x="94" y="42"/>
                      </a:cubicBezTo>
                      <a:cubicBezTo>
                        <a:pt x="94" y="44"/>
                        <a:pt x="94" y="45"/>
                        <a:pt x="94" y="45"/>
                      </a:cubicBezTo>
                      <a:cubicBezTo>
                        <a:pt x="95" y="46"/>
                        <a:pt x="95" y="46"/>
                        <a:pt x="96" y="46"/>
                      </a:cubicBezTo>
                      <a:cubicBezTo>
                        <a:pt x="97" y="46"/>
                        <a:pt x="98" y="46"/>
                        <a:pt x="99" y="46"/>
                      </a:cubicBezTo>
                      <a:cubicBezTo>
                        <a:pt x="99" y="45"/>
                        <a:pt x="99" y="44"/>
                        <a:pt x="99" y="42"/>
                      </a:cubicBezTo>
                      <a:cubicBezTo>
                        <a:pt x="99" y="40"/>
                        <a:pt x="99" y="40"/>
                        <a:pt x="99" y="40"/>
                      </a:cubicBezTo>
                      <a:cubicBezTo>
                        <a:pt x="106" y="40"/>
                        <a:pt x="106" y="40"/>
                        <a:pt x="106" y="40"/>
                      </a:cubicBezTo>
                      <a:cubicBezTo>
                        <a:pt x="106" y="42"/>
                        <a:pt x="106" y="42"/>
                        <a:pt x="106" y="42"/>
                      </a:cubicBezTo>
                      <a:cubicBezTo>
                        <a:pt x="106" y="45"/>
                        <a:pt x="105" y="48"/>
                        <a:pt x="103" y="49"/>
                      </a:cubicBezTo>
                      <a:cubicBezTo>
                        <a:pt x="102" y="51"/>
                        <a:pt x="99" y="52"/>
                        <a:pt x="96" y="52"/>
                      </a:cubicBezTo>
                      <a:cubicBezTo>
                        <a:pt x="93" y="52"/>
                        <a:pt x="91" y="51"/>
                        <a:pt x="89" y="49"/>
                      </a:cubicBezTo>
                      <a:cubicBezTo>
                        <a:pt x="88" y="48"/>
                        <a:pt x="87" y="45"/>
                        <a:pt x="87" y="42"/>
                      </a:cubicBezTo>
                      <a:cubicBezTo>
                        <a:pt x="87" y="28"/>
                        <a:pt x="87" y="28"/>
                        <a:pt x="87" y="28"/>
                      </a:cubicBezTo>
                      <a:cubicBezTo>
                        <a:pt x="87" y="25"/>
                        <a:pt x="88" y="23"/>
                        <a:pt x="90" y="21"/>
                      </a:cubicBezTo>
                      <a:cubicBezTo>
                        <a:pt x="91" y="19"/>
                        <a:pt x="94" y="18"/>
                        <a:pt x="97" y="18"/>
                      </a:cubicBezTo>
                      <a:cubicBezTo>
                        <a:pt x="100" y="18"/>
                        <a:pt x="102" y="19"/>
                        <a:pt x="103" y="21"/>
                      </a:cubicBezTo>
                      <a:cubicBezTo>
                        <a:pt x="105" y="22"/>
                        <a:pt x="106" y="25"/>
                        <a:pt x="106" y="28"/>
                      </a:cubicBezTo>
                      <a:lnTo>
                        <a:pt x="10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íṥlíḋé"/>
                <p:cNvSpPr>
                  <a:spLocks/>
                </p:cNvSpPr>
                <p:nvPr/>
              </p:nvSpPr>
              <p:spPr bwMode="auto">
                <a:xfrm>
                  <a:off x="8755063" y="2519363"/>
                  <a:ext cx="19050" cy="26988"/>
                </a:xfrm>
                <a:custGeom>
                  <a:avLst/>
                  <a:gdLst>
                    <a:gd name="T0" fmla="*/ 2 w 5"/>
                    <a:gd name="T1" fmla="*/ 0 h 7"/>
                    <a:gd name="T2" fmla="*/ 0 w 5"/>
                    <a:gd name="T3" fmla="*/ 1 h 7"/>
                    <a:gd name="T4" fmla="*/ 0 w 5"/>
                    <a:gd name="T5" fmla="*/ 4 h 7"/>
                    <a:gd name="T6" fmla="*/ 0 w 5"/>
                    <a:gd name="T7" fmla="*/ 7 h 7"/>
                    <a:gd name="T8" fmla="*/ 5 w 5"/>
                    <a:gd name="T9" fmla="*/ 7 h 7"/>
                    <a:gd name="T10" fmla="*/ 5 w 5"/>
                    <a:gd name="T11" fmla="*/ 4 h 7"/>
                    <a:gd name="T12" fmla="*/ 4 w 5"/>
                    <a:gd name="T13" fmla="*/ 1 h 7"/>
                    <a:gd name="T14" fmla="*/ 2 w 5"/>
                    <a:gd name="T1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" h="7">
                      <a:moveTo>
                        <a:pt x="2" y="0"/>
                      </a:move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2"/>
                        <a:pt x="5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ïSľïḑê"/>
                <p:cNvSpPr>
                  <a:spLocks/>
                </p:cNvSpPr>
                <p:nvPr/>
              </p:nvSpPr>
              <p:spPr bwMode="auto">
                <a:xfrm>
                  <a:off x="8672513" y="2519363"/>
                  <a:ext cx="19050" cy="82550"/>
                </a:xfrm>
                <a:custGeom>
                  <a:avLst/>
                  <a:gdLst>
                    <a:gd name="T0" fmla="*/ 2 w 5"/>
                    <a:gd name="T1" fmla="*/ 0 h 22"/>
                    <a:gd name="T2" fmla="*/ 1 w 5"/>
                    <a:gd name="T3" fmla="*/ 0 h 22"/>
                    <a:gd name="T4" fmla="*/ 0 w 5"/>
                    <a:gd name="T5" fmla="*/ 1 h 22"/>
                    <a:gd name="T6" fmla="*/ 0 w 5"/>
                    <a:gd name="T7" fmla="*/ 21 h 22"/>
                    <a:gd name="T8" fmla="*/ 1 w 5"/>
                    <a:gd name="T9" fmla="*/ 22 h 22"/>
                    <a:gd name="T10" fmla="*/ 3 w 5"/>
                    <a:gd name="T11" fmla="*/ 22 h 22"/>
                    <a:gd name="T12" fmla="*/ 5 w 5"/>
                    <a:gd name="T13" fmla="*/ 22 h 22"/>
                    <a:gd name="T14" fmla="*/ 5 w 5"/>
                    <a:gd name="T15" fmla="*/ 20 h 22"/>
                    <a:gd name="T16" fmla="*/ 5 w 5"/>
                    <a:gd name="T17" fmla="*/ 3 h 22"/>
                    <a:gd name="T18" fmla="*/ 4 w 5"/>
                    <a:gd name="T19" fmla="*/ 1 h 22"/>
                    <a:gd name="T20" fmla="*/ 2 w 5"/>
                    <a:gd name="T2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" h="22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2"/>
                        <a:pt x="1" y="22"/>
                      </a:cubicBezTo>
                      <a:cubicBezTo>
                        <a:pt x="2" y="22"/>
                        <a:pt x="2" y="22"/>
                        <a:pt x="3" y="22"/>
                      </a:cubicBezTo>
                      <a:cubicBezTo>
                        <a:pt x="4" y="22"/>
                        <a:pt x="4" y="22"/>
                        <a:pt x="5" y="22"/>
                      </a:cubicBezTo>
                      <a:cubicBezTo>
                        <a:pt x="5" y="21"/>
                        <a:pt x="5" y="21"/>
                        <a:pt x="5" y="20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5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ïsḷíḋé"/>
                <p:cNvSpPr>
                  <a:spLocks/>
                </p:cNvSpPr>
                <p:nvPr/>
              </p:nvSpPr>
              <p:spPr bwMode="auto">
                <a:xfrm>
                  <a:off x="8493126" y="2208213"/>
                  <a:ext cx="101600" cy="179388"/>
                </a:xfrm>
                <a:custGeom>
                  <a:avLst/>
                  <a:gdLst>
                    <a:gd name="T0" fmla="*/ 21 w 64"/>
                    <a:gd name="T1" fmla="*/ 113 h 113"/>
                    <a:gd name="T2" fmla="*/ 40 w 64"/>
                    <a:gd name="T3" fmla="*/ 113 h 113"/>
                    <a:gd name="T4" fmla="*/ 40 w 64"/>
                    <a:gd name="T5" fmla="*/ 66 h 113"/>
                    <a:gd name="T6" fmla="*/ 64 w 64"/>
                    <a:gd name="T7" fmla="*/ 0 h 113"/>
                    <a:gd name="T8" fmla="*/ 42 w 64"/>
                    <a:gd name="T9" fmla="*/ 0 h 113"/>
                    <a:gd name="T10" fmla="*/ 31 w 64"/>
                    <a:gd name="T11" fmla="*/ 45 h 113"/>
                    <a:gd name="T12" fmla="*/ 31 w 64"/>
                    <a:gd name="T13" fmla="*/ 45 h 113"/>
                    <a:gd name="T14" fmla="*/ 19 w 64"/>
                    <a:gd name="T15" fmla="*/ 0 h 113"/>
                    <a:gd name="T16" fmla="*/ 0 w 64"/>
                    <a:gd name="T17" fmla="*/ 0 h 113"/>
                    <a:gd name="T18" fmla="*/ 21 w 64"/>
                    <a:gd name="T19" fmla="*/ 68 h 113"/>
                    <a:gd name="T20" fmla="*/ 21 w 64"/>
                    <a:gd name="T21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4" h="113">
                      <a:moveTo>
                        <a:pt x="21" y="113"/>
                      </a:moveTo>
                      <a:lnTo>
                        <a:pt x="40" y="113"/>
                      </a:lnTo>
                      <a:lnTo>
                        <a:pt x="40" y="66"/>
                      </a:lnTo>
                      <a:lnTo>
                        <a:pt x="64" y="0"/>
                      </a:lnTo>
                      <a:lnTo>
                        <a:pt x="42" y="0"/>
                      </a:lnTo>
                      <a:lnTo>
                        <a:pt x="31" y="45"/>
                      </a:lnTo>
                      <a:lnTo>
                        <a:pt x="31" y="45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21" y="68"/>
                      </a:lnTo>
                      <a:lnTo>
                        <a:pt x="21" y="1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iŝliḋé"/>
                <p:cNvSpPr>
                  <a:spLocks/>
                </p:cNvSpPr>
                <p:nvPr/>
              </p:nvSpPr>
              <p:spPr bwMode="auto">
                <a:xfrm>
                  <a:off x="8594726" y="2252663"/>
                  <a:ext cx="77788" cy="139700"/>
                </a:xfrm>
                <a:custGeom>
                  <a:avLst/>
                  <a:gdLst>
                    <a:gd name="T0" fmla="*/ 11 w 21"/>
                    <a:gd name="T1" fmla="*/ 37 h 37"/>
                    <a:gd name="T2" fmla="*/ 18 w 21"/>
                    <a:gd name="T3" fmla="*/ 34 h 37"/>
                    <a:gd name="T4" fmla="*/ 21 w 21"/>
                    <a:gd name="T5" fmla="*/ 27 h 37"/>
                    <a:gd name="T6" fmla="*/ 21 w 21"/>
                    <a:gd name="T7" fmla="*/ 9 h 37"/>
                    <a:gd name="T8" fmla="*/ 18 w 21"/>
                    <a:gd name="T9" fmla="*/ 2 h 37"/>
                    <a:gd name="T10" fmla="*/ 11 w 21"/>
                    <a:gd name="T11" fmla="*/ 0 h 37"/>
                    <a:gd name="T12" fmla="*/ 3 w 21"/>
                    <a:gd name="T13" fmla="*/ 2 h 37"/>
                    <a:gd name="T14" fmla="*/ 0 w 21"/>
                    <a:gd name="T15" fmla="*/ 9 h 37"/>
                    <a:gd name="T16" fmla="*/ 0 w 21"/>
                    <a:gd name="T17" fmla="*/ 27 h 37"/>
                    <a:gd name="T18" fmla="*/ 3 w 21"/>
                    <a:gd name="T19" fmla="*/ 34 h 37"/>
                    <a:gd name="T20" fmla="*/ 11 w 21"/>
                    <a:gd name="T21" fmla="*/ 37 h 37"/>
                    <a:gd name="T22" fmla="*/ 8 w 21"/>
                    <a:gd name="T23" fmla="*/ 8 h 37"/>
                    <a:gd name="T24" fmla="*/ 8 w 21"/>
                    <a:gd name="T25" fmla="*/ 7 h 37"/>
                    <a:gd name="T26" fmla="*/ 11 w 21"/>
                    <a:gd name="T27" fmla="*/ 6 h 37"/>
                    <a:gd name="T28" fmla="*/ 13 w 21"/>
                    <a:gd name="T29" fmla="*/ 7 h 37"/>
                    <a:gd name="T30" fmla="*/ 14 w 21"/>
                    <a:gd name="T31" fmla="*/ 8 h 37"/>
                    <a:gd name="T32" fmla="*/ 14 w 21"/>
                    <a:gd name="T33" fmla="*/ 28 h 37"/>
                    <a:gd name="T34" fmla="*/ 13 w 21"/>
                    <a:gd name="T35" fmla="*/ 30 h 37"/>
                    <a:gd name="T36" fmla="*/ 11 w 21"/>
                    <a:gd name="T37" fmla="*/ 31 h 37"/>
                    <a:gd name="T38" fmla="*/ 8 w 21"/>
                    <a:gd name="T39" fmla="*/ 30 h 37"/>
                    <a:gd name="T40" fmla="*/ 8 w 21"/>
                    <a:gd name="T41" fmla="*/ 28 h 37"/>
                    <a:gd name="T42" fmla="*/ 8 w 21"/>
                    <a:gd name="T43" fmla="*/ 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1" h="37">
                      <a:moveTo>
                        <a:pt x="11" y="37"/>
                      </a:moveTo>
                      <a:cubicBezTo>
                        <a:pt x="14" y="37"/>
                        <a:pt x="16" y="36"/>
                        <a:pt x="18" y="34"/>
                      </a:cubicBezTo>
                      <a:cubicBezTo>
                        <a:pt x="20" y="32"/>
                        <a:pt x="21" y="30"/>
                        <a:pt x="21" y="27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6"/>
                        <a:pt x="20" y="4"/>
                        <a:pt x="18" y="2"/>
                      </a:cubicBezTo>
                      <a:cubicBezTo>
                        <a:pt x="16" y="1"/>
                        <a:pt x="14" y="0"/>
                        <a:pt x="11" y="0"/>
                      </a:cubicBezTo>
                      <a:cubicBezTo>
                        <a:pt x="8" y="0"/>
                        <a:pt x="5" y="1"/>
                        <a:pt x="3" y="2"/>
                      </a:cubicBezTo>
                      <a:cubicBezTo>
                        <a:pt x="1" y="4"/>
                        <a:pt x="0" y="6"/>
                        <a:pt x="0" y="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1" y="32"/>
                        <a:pt x="3" y="34"/>
                      </a:cubicBezTo>
                      <a:cubicBezTo>
                        <a:pt x="5" y="36"/>
                        <a:pt x="7" y="37"/>
                        <a:pt x="11" y="37"/>
                      </a:cubicBezTo>
                      <a:close/>
                      <a:moveTo>
                        <a:pt x="8" y="8"/>
                      </a:moveTo>
                      <a:cubicBezTo>
                        <a:pt x="8" y="8"/>
                        <a:pt x="8" y="7"/>
                        <a:pt x="8" y="7"/>
                      </a:cubicBezTo>
                      <a:cubicBezTo>
                        <a:pt x="9" y="6"/>
                        <a:pt x="10" y="6"/>
                        <a:pt x="11" y="6"/>
                      </a:cubicBezTo>
                      <a:cubicBezTo>
                        <a:pt x="12" y="6"/>
                        <a:pt x="12" y="6"/>
                        <a:pt x="13" y="7"/>
                      </a:cubicBezTo>
                      <a:cubicBezTo>
                        <a:pt x="13" y="7"/>
                        <a:pt x="14" y="8"/>
                        <a:pt x="14" y="8"/>
                      </a:cubicBezTo>
                      <a:cubicBezTo>
                        <a:pt x="14" y="28"/>
                        <a:pt x="14" y="28"/>
                        <a:pt x="14" y="28"/>
                      </a:cubicBezTo>
                      <a:cubicBezTo>
                        <a:pt x="14" y="28"/>
                        <a:pt x="13" y="29"/>
                        <a:pt x="13" y="30"/>
                      </a:cubicBezTo>
                      <a:cubicBezTo>
                        <a:pt x="12" y="30"/>
                        <a:pt x="12" y="31"/>
                        <a:pt x="11" y="31"/>
                      </a:cubicBezTo>
                      <a:cubicBezTo>
                        <a:pt x="10" y="31"/>
                        <a:pt x="9" y="30"/>
                        <a:pt x="8" y="30"/>
                      </a:cubicBezTo>
                      <a:cubicBezTo>
                        <a:pt x="8" y="29"/>
                        <a:pt x="8" y="28"/>
                        <a:pt x="8" y="28"/>
                      </a:cubicBezTo>
                      <a:lnTo>
                        <a:pt x="8" y="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ïṣļíḑe"/>
                <p:cNvSpPr>
                  <a:spLocks/>
                </p:cNvSpPr>
                <p:nvPr/>
              </p:nvSpPr>
              <p:spPr bwMode="auto">
                <a:xfrm>
                  <a:off x="8696326" y="2255838"/>
                  <a:ext cx="74613" cy="131763"/>
                </a:xfrm>
                <a:custGeom>
                  <a:avLst/>
                  <a:gdLst>
                    <a:gd name="T0" fmla="*/ 5 w 20"/>
                    <a:gd name="T1" fmla="*/ 35 h 35"/>
                    <a:gd name="T2" fmla="*/ 9 w 20"/>
                    <a:gd name="T3" fmla="*/ 34 h 35"/>
                    <a:gd name="T4" fmla="*/ 13 w 20"/>
                    <a:gd name="T5" fmla="*/ 31 h 35"/>
                    <a:gd name="T6" fmla="*/ 13 w 20"/>
                    <a:gd name="T7" fmla="*/ 35 h 35"/>
                    <a:gd name="T8" fmla="*/ 20 w 20"/>
                    <a:gd name="T9" fmla="*/ 35 h 35"/>
                    <a:gd name="T10" fmla="*/ 20 w 20"/>
                    <a:gd name="T11" fmla="*/ 0 h 35"/>
                    <a:gd name="T12" fmla="*/ 13 w 20"/>
                    <a:gd name="T13" fmla="*/ 0 h 35"/>
                    <a:gd name="T14" fmla="*/ 13 w 20"/>
                    <a:gd name="T15" fmla="*/ 26 h 35"/>
                    <a:gd name="T16" fmla="*/ 11 w 20"/>
                    <a:gd name="T17" fmla="*/ 28 h 35"/>
                    <a:gd name="T18" fmla="*/ 9 w 20"/>
                    <a:gd name="T19" fmla="*/ 29 h 35"/>
                    <a:gd name="T20" fmla="*/ 8 w 20"/>
                    <a:gd name="T21" fmla="*/ 28 h 35"/>
                    <a:gd name="T22" fmla="*/ 7 w 20"/>
                    <a:gd name="T23" fmla="*/ 27 h 35"/>
                    <a:gd name="T24" fmla="*/ 7 w 20"/>
                    <a:gd name="T25" fmla="*/ 0 h 35"/>
                    <a:gd name="T26" fmla="*/ 0 w 20"/>
                    <a:gd name="T27" fmla="*/ 0 h 35"/>
                    <a:gd name="T28" fmla="*/ 0 w 20"/>
                    <a:gd name="T29" fmla="*/ 29 h 35"/>
                    <a:gd name="T30" fmla="*/ 1 w 20"/>
                    <a:gd name="T31" fmla="*/ 34 h 35"/>
                    <a:gd name="T32" fmla="*/ 5 w 20"/>
                    <a:gd name="T3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35">
                      <a:moveTo>
                        <a:pt x="5" y="35"/>
                      </a:moveTo>
                      <a:cubicBezTo>
                        <a:pt x="6" y="35"/>
                        <a:pt x="8" y="35"/>
                        <a:pt x="9" y="34"/>
                      </a:cubicBezTo>
                      <a:cubicBezTo>
                        <a:pt x="10" y="33"/>
                        <a:pt x="12" y="32"/>
                        <a:pt x="13" y="31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7"/>
                        <a:pt x="12" y="28"/>
                        <a:pt x="11" y="28"/>
                      </a:cubicBezTo>
                      <a:cubicBezTo>
                        <a:pt x="10" y="29"/>
                        <a:pt x="9" y="29"/>
                        <a:pt x="9" y="29"/>
                      </a:cubicBezTo>
                      <a:cubicBezTo>
                        <a:pt x="8" y="29"/>
                        <a:pt x="8" y="29"/>
                        <a:pt x="8" y="28"/>
                      </a:cubicBezTo>
                      <a:cubicBezTo>
                        <a:pt x="7" y="28"/>
                        <a:pt x="7" y="27"/>
                        <a:pt x="7" y="27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1"/>
                        <a:pt x="0" y="33"/>
                        <a:pt x="1" y="34"/>
                      </a:cubicBezTo>
                      <a:cubicBezTo>
                        <a:pt x="2" y="35"/>
                        <a:pt x="3" y="35"/>
                        <a:pt x="5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" name="îṡlïḋè"/>
              <p:cNvSpPr>
                <a:spLocks/>
              </p:cNvSpPr>
              <p:nvPr/>
            </p:nvSpPr>
            <p:spPr bwMode="auto">
              <a:xfrm>
                <a:off x="7502773" y="2862845"/>
                <a:ext cx="356024" cy="289147"/>
              </a:xfrm>
              <a:custGeom>
                <a:avLst/>
                <a:gdLst>
                  <a:gd name="T0" fmla="*/ 153 w 153"/>
                  <a:gd name="T1" fmla="*/ 14 h 124"/>
                  <a:gd name="T2" fmla="*/ 135 w 153"/>
                  <a:gd name="T3" fmla="*/ 19 h 124"/>
                  <a:gd name="T4" fmla="*/ 149 w 153"/>
                  <a:gd name="T5" fmla="*/ 2 h 124"/>
                  <a:gd name="T6" fmla="*/ 129 w 153"/>
                  <a:gd name="T7" fmla="*/ 9 h 124"/>
                  <a:gd name="T8" fmla="*/ 106 w 153"/>
                  <a:gd name="T9" fmla="*/ 0 h 124"/>
                  <a:gd name="T10" fmla="*/ 75 w 153"/>
                  <a:gd name="T11" fmla="*/ 31 h 124"/>
                  <a:gd name="T12" fmla="*/ 76 w 153"/>
                  <a:gd name="T13" fmla="*/ 38 h 124"/>
                  <a:gd name="T14" fmla="*/ 11 w 153"/>
                  <a:gd name="T15" fmla="*/ 5 h 124"/>
                  <a:gd name="T16" fmla="*/ 7 w 153"/>
                  <a:gd name="T17" fmla="*/ 21 h 124"/>
                  <a:gd name="T18" fmla="*/ 21 w 153"/>
                  <a:gd name="T19" fmla="*/ 47 h 124"/>
                  <a:gd name="T20" fmla="*/ 6 w 153"/>
                  <a:gd name="T21" fmla="*/ 43 h 124"/>
                  <a:gd name="T22" fmla="*/ 6 w 153"/>
                  <a:gd name="T23" fmla="*/ 44 h 124"/>
                  <a:gd name="T24" fmla="*/ 32 w 153"/>
                  <a:gd name="T25" fmla="*/ 74 h 124"/>
                  <a:gd name="T26" fmla="*/ 23 w 153"/>
                  <a:gd name="T27" fmla="*/ 76 h 124"/>
                  <a:gd name="T28" fmla="*/ 17 w 153"/>
                  <a:gd name="T29" fmla="*/ 75 h 124"/>
                  <a:gd name="T30" fmla="*/ 47 w 153"/>
                  <a:gd name="T31" fmla="*/ 97 h 124"/>
                  <a:gd name="T32" fmla="*/ 8 w 153"/>
                  <a:gd name="T33" fmla="*/ 110 h 124"/>
                  <a:gd name="T34" fmla="*/ 0 w 153"/>
                  <a:gd name="T35" fmla="*/ 110 h 124"/>
                  <a:gd name="T36" fmla="*/ 48 w 153"/>
                  <a:gd name="T37" fmla="*/ 124 h 124"/>
                  <a:gd name="T38" fmla="*/ 138 w 153"/>
                  <a:gd name="T39" fmla="*/ 35 h 124"/>
                  <a:gd name="T40" fmla="*/ 138 w 153"/>
                  <a:gd name="T41" fmla="*/ 31 h 124"/>
                  <a:gd name="T42" fmla="*/ 153 w 153"/>
                  <a:gd name="T43" fmla="*/ 1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3" h="124">
                    <a:moveTo>
                      <a:pt x="153" y="14"/>
                    </a:moveTo>
                    <a:cubicBezTo>
                      <a:pt x="148" y="17"/>
                      <a:pt x="142" y="18"/>
                      <a:pt x="135" y="19"/>
                    </a:cubicBezTo>
                    <a:cubicBezTo>
                      <a:pt x="142" y="15"/>
                      <a:pt x="147" y="9"/>
                      <a:pt x="149" y="2"/>
                    </a:cubicBezTo>
                    <a:cubicBezTo>
                      <a:pt x="143" y="5"/>
                      <a:pt x="136" y="8"/>
                      <a:pt x="129" y="9"/>
                    </a:cubicBezTo>
                    <a:cubicBezTo>
                      <a:pt x="124" y="3"/>
                      <a:pt x="115" y="0"/>
                      <a:pt x="106" y="0"/>
                    </a:cubicBezTo>
                    <a:cubicBezTo>
                      <a:pt x="89" y="0"/>
                      <a:pt x="75" y="14"/>
                      <a:pt x="75" y="31"/>
                    </a:cubicBezTo>
                    <a:cubicBezTo>
                      <a:pt x="75" y="33"/>
                      <a:pt x="75" y="36"/>
                      <a:pt x="76" y="38"/>
                    </a:cubicBezTo>
                    <a:cubicBezTo>
                      <a:pt x="50" y="37"/>
                      <a:pt x="26" y="24"/>
                      <a:pt x="11" y="5"/>
                    </a:cubicBezTo>
                    <a:cubicBezTo>
                      <a:pt x="8" y="10"/>
                      <a:pt x="7" y="15"/>
                      <a:pt x="7" y="21"/>
                    </a:cubicBezTo>
                    <a:cubicBezTo>
                      <a:pt x="7" y="32"/>
                      <a:pt x="12" y="42"/>
                      <a:pt x="21" y="47"/>
                    </a:cubicBezTo>
                    <a:cubicBezTo>
                      <a:pt x="16" y="47"/>
                      <a:pt x="11" y="46"/>
                      <a:pt x="6" y="43"/>
                    </a:cubicBezTo>
                    <a:cubicBezTo>
                      <a:pt x="6" y="43"/>
                      <a:pt x="6" y="44"/>
                      <a:pt x="6" y="44"/>
                    </a:cubicBezTo>
                    <a:cubicBezTo>
                      <a:pt x="6" y="59"/>
                      <a:pt x="17" y="72"/>
                      <a:pt x="32" y="74"/>
                    </a:cubicBezTo>
                    <a:cubicBezTo>
                      <a:pt x="29" y="75"/>
                      <a:pt x="26" y="76"/>
                      <a:pt x="23" y="76"/>
                    </a:cubicBezTo>
                    <a:cubicBezTo>
                      <a:pt x="21" y="76"/>
                      <a:pt x="19" y="75"/>
                      <a:pt x="17" y="75"/>
                    </a:cubicBezTo>
                    <a:cubicBezTo>
                      <a:pt x="21" y="87"/>
                      <a:pt x="33" y="97"/>
                      <a:pt x="47" y="97"/>
                    </a:cubicBezTo>
                    <a:cubicBezTo>
                      <a:pt x="36" y="105"/>
                      <a:pt x="23" y="110"/>
                      <a:pt x="8" y="110"/>
                    </a:cubicBezTo>
                    <a:cubicBezTo>
                      <a:pt x="5" y="110"/>
                      <a:pt x="3" y="110"/>
                      <a:pt x="0" y="110"/>
                    </a:cubicBezTo>
                    <a:cubicBezTo>
                      <a:pt x="14" y="119"/>
                      <a:pt x="31" y="124"/>
                      <a:pt x="48" y="124"/>
                    </a:cubicBezTo>
                    <a:cubicBezTo>
                      <a:pt x="106" y="124"/>
                      <a:pt x="138" y="76"/>
                      <a:pt x="138" y="35"/>
                    </a:cubicBezTo>
                    <a:cubicBezTo>
                      <a:pt x="138" y="33"/>
                      <a:pt x="138" y="32"/>
                      <a:pt x="138" y="31"/>
                    </a:cubicBezTo>
                    <a:cubicBezTo>
                      <a:pt x="144" y="26"/>
                      <a:pt x="149" y="21"/>
                      <a:pt x="153" y="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iṧļîḑê"/>
              <p:cNvSpPr>
                <a:spLocks/>
              </p:cNvSpPr>
              <p:nvPr/>
            </p:nvSpPr>
            <p:spPr bwMode="auto">
              <a:xfrm>
                <a:off x="7519400" y="4177752"/>
                <a:ext cx="322793" cy="414101"/>
              </a:xfrm>
              <a:custGeom>
                <a:avLst/>
                <a:gdLst>
                  <a:gd name="T0" fmla="*/ 56 w 106"/>
                  <a:gd name="T1" fmla="*/ 0 h 136"/>
                  <a:gd name="T2" fmla="*/ 0 w 106"/>
                  <a:gd name="T3" fmla="*/ 49 h 136"/>
                  <a:gd name="T4" fmla="*/ 16 w 106"/>
                  <a:gd name="T5" fmla="*/ 79 h 136"/>
                  <a:gd name="T6" fmla="*/ 20 w 106"/>
                  <a:gd name="T7" fmla="*/ 77 h 136"/>
                  <a:gd name="T8" fmla="*/ 22 w 106"/>
                  <a:gd name="T9" fmla="*/ 70 h 136"/>
                  <a:gd name="T10" fmla="*/ 21 w 106"/>
                  <a:gd name="T11" fmla="*/ 66 h 136"/>
                  <a:gd name="T12" fmla="*/ 16 w 106"/>
                  <a:gd name="T13" fmla="*/ 51 h 136"/>
                  <a:gd name="T14" fmla="*/ 54 w 106"/>
                  <a:gd name="T15" fmla="*/ 13 h 136"/>
                  <a:gd name="T16" fmla="*/ 87 w 106"/>
                  <a:gd name="T17" fmla="*/ 43 h 136"/>
                  <a:gd name="T18" fmla="*/ 62 w 106"/>
                  <a:gd name="T19" fmla="*/ 85 h 136"/>
                  <a:gd name="T20" fmla="*/ 50 w 106"/>
                  <a:gd name="T21" fmla="*/ 70 h 136"/>
                  <a:gd name="T22" fmla="*/ 57 w 106"/>
                  <a:gd name="T23" fmla="*/ 42 h 136"/>
                  <a:gd name="T24" fmla="*/ 46 w 106"/>
                  <a:gd name="T25" fmla="*/ 30 h 136"/>
                  <a:gd name="T26" fmla="*/ 31 w 106"/>
                  <a:gd name="T27" fmla="*/ 50 h 136"/>
                  <a:gd name="T28" fmla="*/ 33 w 106"/>
                  <a:gd name="T29" fmla="*/ 63 h 136"/>
                  <a:gd name="T30" fmla="*/ 23 w 106"/>
                  <a:gd name="T31" fmla="*/ 105 h 136"/>
                  <a:gd name="T32" fmla="*/ 23 w 106"/>
                  <a:gd name="T33" fmla="*/ 135 h 136"/>
                  <a:gd name="T34" fmla="*/ 25 w 106"/>
                  <a:gd name="T35" fmla="*/ 136 h 136"/>
                  <a:gd name="T36" fmla="*/ 39 w 106"/>
                  <a:gd name="T37" fmla="*/ 110 h 136"/>
                  <a:gd name="T38" fmla="*/ 45 w 106"/>
                  <a:gd name="T39" fmla="*/ 89 h 136"/>
                  <a:gd name="T40" fmla="*/ 64 w 106"/>
                  <a:gd name="T41" fmla="*/ 98 h 136"/>
                  <a:gd name="T42" fmla="*/ 106 w 106"/>
                  <a:gd name="T43" fmla="*/ 45 h 136"/>
                  <a:gd name="T44" fmla="*/ 56 w 106"/>
                  <a:gd name="T4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6" h="136">
                    <a:moveTo>
                      <a:pt x="56" y="0"/>
                    </a:moveTo>
                    <a:cubicBezTo>
                      <a:pt x="19" y="0"/>
                      <a:pt x="0" y="26"/>
                      <a:pt x="0" y="49"/>
                    </a:cubicBezTo>
                    <a:cubicBezTo>
                      <a:pt x="0" y="62"/>
                      <a:pt x="5" y="74"/>
                      <a:pt x="16" y="79"/>
                    </a:cubicBezTo>
                    <a:cubicBezTo>
                      <a:pt x="18" y="79"/>
                      <a:pt x="20" y="79"/>
                      <a:pt x="20" y="77"/>
                    </a:cubicBezTo>
                    <a:cubicBezTo>
                      <a:pt x="21" y="75"/>
                      <a:pt x="22" y="72"/>
                      <a:pt x="22" y="70"/>
                    </a:cubicBezTo>
                    <a:cubicBezTo>
                      <a:pt x="22" y="68"/>
                      <a:pt x="22" y="68"/>
                      <a:pt x="21" y="66"/>
                    </a:cubicBezTo>
                    <a:cubicBezTo>
                      <a:pt x="18" y="62"/>
                      <a:pt x="16" y="57"/>
                      <a:pt x="16" y="51"/>
                    </a:cubicBezTo>
                    <a:cubicBezTo>
                      <a:pt x="16" y="31"/>
                      <a:pt x="30" y="13"/>
                      <a:pt x="54" y="13"/>
                    </a:cubicBezTo>
                    <a:cubicBezTo>
                      <a:pt x="75" y="13"/>
                      <a:pt x="87" y="26"/>
                      <a:pt x="87" y="43"/>
                    </a:cubicBezTo>
                    <a:cubicBezTo>
                      <a:pt x="87" y="66"/>
                      <a:pt x="77" y="85"/>
                      <a:pt x="62" y="85"/>
                    </a:cubicBezTo>
                    <a:cubicBezTo>
                      <a:pt x="54" y="85"/>
                      <a:pt x="48" y="78"/>
                      <a:pt x="50" y="70"/>
                    </a:cubicBezTo>
                    <a:cubicBezTo>
                      <a:pt x="52" y="60"/>
                      <a:pt x="57" y="49"/>
                      <a:pt x="57" y="42"/>
                    </a:cubicBezTo>
                    <a:cubicBezTo>
                      <a:pt x="57" y="35"/>
                      <a:pt x="53" y="30"/>
                      <a:pt x="46" y="30"/>
                    </a:cubicBezTo>
                    <a:cubicBezTo>
                      <a:pt x="38" y="30"/>
                      <a:pt x="31" y="39"/>
                      <a:pt x="31" y="50"/>
                    </a:cubicBezTo>
                    <a:cubicBezTo>
                      <a:pt x="31" y="58"/>
                      <a:pt x="33" y="63"/>
                      <a:pt x="33" y="63"/>
                    </a:cubicBezTo>
                    <a:cubicBezTo>
                      <a:pt x="33" y="63"/>
                      <a:pt x="25" y="99"/>
                      <a:pt x="23" y="105"/>
                    </a:cubicBezTo>
                    <a:cubicBezTo>
                      <a:pt x="20" y="118"/>
                      <a:pt x="23" y="134"/>
                      <a:pt x="23" y="135"/>
                    </a:cubicBezTo>
                    <a:cubicBezTo>
                      <a:pt x="23" y="136"/>
                      <a:pt x="24" y="136"/>
                      <a:pt x="25" y="136"/>
                    </a:cubicBezTo>
                    <a:cubicBezTo>
                      <a:pt x="26" y="135"/>
                      <a:pt x="36" y="122"/>
                      <a:pt x="39" y="110"/>
                    </a:cubicBezTo>
                    <a:cubicBezTo>
                      <a:pt x="40" y="107"/>
                      <a:pt x="45" y="89"/>
                      <a:pt x="45" y="89"/>
                    </a:cubicBezTo>
                    <a:cubicBezTo>
                      <a:pt x="47" y="94"/>
                      <a:pt x="55" y="98"/>
                      <a:pt x="64" y="98"/>
                    </a:cubicBezTo>
                    <a:cubicBezTo>
                      <a:pt x="89" y="98"/>
                      <a:pt x="106" y="75"/>
                      <a:pt x="106" y="45"/>
                    </a:cubicBezTo>
                    <a:cubicBezTo>
                      <a:pt x="106" y="21"/>
                      <a:pt x="86" y="0"/>
                      <a:pt x="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9" name="iṥlîḍè"/>
              <p:cNvGrpSpPr/>
              <p:nvPr/>
            </p:nvGrpSpPr>
            <p:grpSpPr>
              <a:xfrm>
                <a:off x="8307288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113" name="îsliḋê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í$ḻïḋê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0" name="ï$1îḓê"/>
              <p:cNvGrpSpPr/>
              <p:nvPr/>
            </p:nvGrpSpPr>
            <p:grpSpPr>
              <a:xfrm>
                <a:off x="8574552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111" name="íślîḑé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iśļiḋè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1" name="íŝḻîḋe"/>
              <p:cNvGrpSpPr/>
              <p:nvPr/>
            </p:nvGrpSpPr>
            <p:grpSpPr>
              <a:xfrm>
                <a:off x="8841816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109" name="îsḷíḋ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iṩlíḑ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2" name="ïsļíḋé"/>
              <p:cNvGrpSpPr/>
              <p:nvPr/>
            </p:nvGrpSpPr>
            <p:grpSpPr>
              <a:xfrm>
                <a:off x="9109080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107" name="íṧlîd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íṧlíḍ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3" name="î$ľiďê"/>
              <p:cNvGrpSpPr/>
              <p:nvPr/>
            </p:nvGrpSpPr>
            <p:grpSpPr>
              <a:xfrm>
                <a:off x="9376344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105" name="iṩliḑ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íśḷïḍ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ísḻïḍê"/>
              <p:cNvGrpSpPr/>
              <p:nvPr/>
            </p:nvGrpSpPr>
            <p:grpSpPr>
              <a:xfrm>
                <a:off x="9910872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103" name="işḻíḓé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î$ḷiḋ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íṥľíḋè"/>
              <p:cNvGrpSpPr/>
              <p:nvPr/>
            </p:nvGrpSpPr>
            <p:grpSpPr>
              <a:xfrm>
                <a:off x="10445400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101" name="íṩliď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iśḷïḍê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ïš1íďé"/>
              <p:cNvGrpSpPr/>
              <p:nvPr/>
            </p:nvGrpSpPr>
            <p:grpSpPr>
              <a:xfrm>
                <a:off x="10712661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99" name="isḷiď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íṩliḑ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7" name="ís1îḋè"/>
              <p:cNvGrpSpPr/>
              <p:nvPr/>
            </p:nvGrpSpPr>
            <p:grpSpPr>
              <a:xfrm>
                <a:off x="10979925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97" name="íš1íḓ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íSlîḓ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8" name="iṥlîďe"/>
              <p:cNvGrpSpPr/>
              <p:nvPr/>
            </p:nvGrpSpPr>
            <p:grpSpPr>
              <a:xfrm>
                <a:off x="10178136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95" name="ï$ľíď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îśļiḍ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9" name="ïṣliḋé"/>
              <p:cNvGrpSpPr/>
              <p:nvPr/>
            </p:nvGrpSpPr>
            <p:grpSpPr>
              <a:xfrm>
                <a:off x="9643608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93" name="ïṣľíḑé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í$ḻiďê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0" name="ïṩlïḍê"/>
              <p:cNvGrpSpPr/>
              <p:nvPr/>
            </p:nvGrpSpPr>
            <p:grpSpPr>
              <a:xfrm>
                <a:off x="11247192" y="2129932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91" name="íṣļíḍ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îṩľîd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ïṡḻíḑè"/>
              <p:cNvGrpSpPr/>
              <p:nvPr/>
            </p:nvGrpSpPr>
            <p:grpSpPr>
              <a:xfrm>
                <a:off x="8307288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89" name="ïSļiḑ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îśľíḑ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2" name="îṩlïḓé"/>
              <p:cNvGrpSpPr/>
              <p:nvPr/>
            </p:nvGrpSpPr>
            <p:grpSpPr>
              <a:xfrm>
                <a:off x="8574552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87" name="ïşľîḋé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íşlíďè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ïṧḻîḓê"/>
              <p:cNvGrpSpPr/>
              <p:nvPr/>
            </p:nvGrpSpPr>
            <p:grpSpPr>
              <a:xfrm>
                <a:off x="8841816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85" name="îsḷíḑê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iśļîḑ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4" name="ïŝļiḍé"/>
              <p:cNvGrpSpPr/>
              <p:nvPr/>
            </p:nvGrpSpPr>
            <p:grpSpPr>
              <a:xfrm>
                <a:off x="9109080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83" name="i$ḷîḍé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îš1íḑ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5" name="ïŝļíḍé"/>
              <p:cNvGrpSpPr/>
              <p:nvPr/>
            </p:nvGrpSpPr>
            <p:grpSpPr>
              <a:xfrm>
                <a:off x="9376344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81" name="ïSlïḋ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íṡ1íḑè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6" name="íṩḷíḓê"/>
              <p:cNvGrpSpPr/>
              <p:nvPr/>
            </p:nvGrpSpPr>
            <p:grpSpPr>
              <a:xfrm>
                <a:off x="9910872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79" name="í$ḷîḋ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î$ľïḍê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7" name="íṧḻïdè"/>
              <p:cNvGrpSpPr/>
              <p:nvPr/>
            </p:nvGrpSpPr>
            <p:grpSpPr>
              <a:xfrm>
                <a:off x="10445400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77" name="ïŝľîď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isļíḋ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8" name="ïsḻîḍé"/>
              <p:cNvGrpSpPr/>
              <p:nvPr/>
            </p:nvGrpSpPr>
            <p:grpSpPr>
              <a:xfrm>
                <a:off x="10178136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75" name="îṡḻíḋ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íšļíḋ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9" name="îṡḷíḋé"/>
              <p:cNvGrpSpPr/>
              <p:nvPr/>
            </p:nvGrpSpPr>
            <p:grpSpPr>
              <a:xfrm>
                <a:off x="9643608" y="279262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73" name="ïşļïḓ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i$ļíd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0" name="iṣ1iḍê"/>
              <p:cNvGrpSpPr/>
              <p:nvPr/>
            </p:nvGrpSpPr>
            <p:grpSpPr>
              <a:xfrm>
                <a:off x="8307288" y="347635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71" name="îṣľid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ïsḻiďê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1" name="ïs1ïḑè"/>
              <p:cNvGrpSpPr/>
              <p:nvPr/>
            </p:nvGrpSpPr>
            <p:grpSpPr>
              <a:xfrm>
                <a:off x="8574552" y="347635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69" name="í$ḻiḍ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íṥľiḓ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2" name="iṩ1idê"/>
              <p:cNvGrpSpPr/>
              <p:nvPr/>
            </p:nvGrpSpPr>
            <p:grpSpPr>
              <a:xfrm>
                <a:off x="8841816" y="347635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67" name="íśľíḋ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ïṡlíḓ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3" name="ïšḷiḋè"/>
              <p:cNvGrpSpPr/>
              <p:nvPr/>
            </p:nvGrpSpPr>
            <p:grpSpPr>
              <a:xfrm>
                <a:off x="9109080" y="347635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65" name="ïśḷiḍ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íŝ1îḑ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4" name="ïṡliḓê"/>
              <p:cNvGrpSpPr/>
              <p:nvPr/>
            </p:nvGrpSpPr>
            <p:grpSpPr>
              <a:xfrm>
                <a:off x="9376344" y="347635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63" name="íṧḷiď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iṩḷíḓê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5" name="ïSlide"/>
              <p:cNvGrpSpPr/>
              <p:nvPr/>
            </p:nvGrpSpPr>
            <p:grpSpPr>
              <a:xfrm>
                <a:off x="9643608" y="3476351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61" name="iṥḻïḍé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îşľíḍe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6" name="ïślidê"/>
              <p:cNvGrpSpPr/>
              <p:nvPr/>
            </p:nvGrpSpPr>
            <p:grpSpPr>
              <a:xfrm>
                <a:off x="8307288" y="4174760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59" name="î$1íďe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ïŝļîďè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7" name="ísļîḑê"/>
              <p:cNvGrpSpPr/>
              <p:nvPr/>
            </p:nvGrpSpPr>
            <p:grpSpPr>
              <a:xfrm>
                <a:off x="8574552" y="4174760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57" name="íŝľïdè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ïṩļïdê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8" name="íŝlïḍè"/>
              <p:cNvGrpSpPr/>
              <p:nvPr/>
            </p:nvGrpSpPr>
            <p:grpSpPr>
              <a:xfrm>
                <a:off x="8841816" y="4174760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55" name="iṥľídé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isľïḍê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49" name="ïSľîḍe"/>
              <p:cNvGrpSpPr/>
              <p:nvPr/>
            </p:nvGrpSpPr>
            <p:grpSpPr>
              <a:xfrm>
                <a:off x="9109080" y="4174760"/>
                <a:ext cx="155073" cy="397241"/>
                <a:chOff x="3647164" y="2464482"/>
                <a:chExt cx="231047" cy="591857"/>
              </a:xfrm>
              <a:solidFill>
                <a:schemeClr val="bg1"/>
              </a:solidFill>
            </p:grpSpPr>
            <p:sp>
              <p:nvSpPr>
                <p:cNvPr id="53" name="íŝļîḍê"/>
                <p:cNvSpPr>
                  <a:spLocks/>
                </p:cNvSpPr>
                <p:nvPr/>
              </p:nvSpPr>
              <p:spPr bwMode="auto">
                <a:xfrm>
                  <a:off x="3716795" y="2464482"/>
                  <a:ext cx="96006" cy="96006"/>
                </a:xfrm>
                <a:custGeom>
                  <a:avLst/>
                  <a:gdLst>
                    <a:gd name="T0" fmla="*/ 262 w 273"/>
                    <a:gd name="T1" fmla="*/ 182 h 271"/>
                    <a:gd name="T2" fmla="*/ 266 w 273"/>
                    <a:gd name="T3" fmla="*/ 173 h 271"/>
                    <a:gd name="T4" fmla="*/ 269 w 273"/>
                    <a:gd name="T5" fmla="*/ 165 h 271"/>
                    <a:gd name="T6" fmla="*/ 272 w 273"/>
                    <a:gd name="T7" fmla="*/ 155 h 271"/>
                    <a:gd name="T8" fmla="*/ 273 w 273"/>
                    <a:gd name="T9" fmla="*/ 146 h 271"/>
                    <a:gd name="T10" fmla="*/ 273 w 273"/>
                    <a:gd name="T11" fmla="*/ 137 h 271"/>
                    <a:gd name="T12" fmla="*/ 273 w 273"/>
                    <a:gd name="T13" fmla="*/ 127 h 271"/>
                    <a:gd name="T14" fmla="*/ 272 w 273"/>
                    <a:gd name="T15" fmla="*/ 119 h 271"/>
                    <a:gd name="T16" fmla="*/ 270 w 273"/>
                    <a:gd name="T17" fmla="*/ 110 h 271"/>
                    <a:gd name="T18" fmla="*/ 265 w 273"/>
                    <a:gd name="T19" fmla="*/ 92 h 271"/>
                    <a:gd name="T20" fmla="*/ 257 w 273"/>
                    <a:gd name="T21" fmla="*/ 76 h 271"/>
                    <a:gd name="T22" fmla="*/ 246 w 273"/>
                    <a:gd name="T23" fmla="*/ 60 h 271"/>
                    <a:gd name="T24" fmla="*/ 236 w 273"/>
                    <a:gd name="T25" fmla="*/ 45 h 271"/>
                    <a:gd name="T26" fmla="*/ 222 w 273"/>
                    <a:gd name="T27" fmla="*/ 33 h 271"/>
                    <a:gd name="T28" fmla="*/ 207 w 273"/>
                    <a:gd name="T29" fmla="*/ 23 h 271"/>
                    <a:gd name="T30" fmla="*/ 191 w 273"/>
                    <a:gd name="T31" fmla="*/ 13 h 271"/>
                    <a:gd name="T32" fmla="*/ 174 w 273"/>
                    <a:gd name="T33" fmla="*/ 6 h 271"/>
                    <a:gd name="T34" fmla="*/ 165 w 273"/>
                    <a:gd name="T35" fmla="*/ 4 h 271"/>
                    <a:gd name="T36" fmla="*/ 157 w 273"/>
                    <a:gd name="T37" fmla="*/ 1 h 271"/>
                    <a:gd name="T38" fmla="*/ 147 w 273"/>
                    <a:gd name="T39" fmla="*/ 0 h 271"/>
                    <a:gd name="T40" fmla="*/ 138 w 273"/>
                    <a:gd name="T41" fmla="*/ 0 h 271"/>
                    <a:gd name="T42" fmla="*/ 128 w 273"/>
                    <a:gd name="T43" fmla="*/ 0 h 271"/>
                    <a:gd name="T44" fmla="*/ 119 w 273"/>
                    <a:gd name="T45" fmla="*/ 1 h 271"/>
                    <a:gd name="T46" fmla="*/ 110 w 273"/>
                    <a:gd name="T47" fmla="*/ 2 h 271"/>
                    <a:gd name="T48" fmla="*/ 100 w 273"/>
                    <a:gd name="T49" fmla="*/ 5 h 271"/>
                    <a:gd name="T50" fmla="*/ 92 w 273"/>
                    <a:gd name="T51" fmla="*/ 6 h 271"/>
                    <a:gd name="T52" fmla="*/ 84 w 273"/>
                    <a:gd name="T53" fmla="*/ 9 h 271"/>
                    <a:gd name="T54" fmla="*/ 76 w 273"/>
                    <a:gd name="T55" fmla="*/ 13 h 271"/>
                    <a:gd name="T56" fmla="*/ 68 w 273"/>
                    <a:gd name="T57" fmla="*/ 17 h 271"/>
                    <a:gd name="T58" fmla="*/ 53 w 273"/>
                    <a:gd name="T59" fmla="*/ 27 h 271"/>
                    <a:gd name="T60" fmla="*/ 41 w 273"/>
                    <a:gd name="T61" fmla="*/ 37 h 271"/>
                    <a:gd name="T62" fmla="*/ 29 w 273"/>
                    <a:gd name="T63" fmla="*/ 49 h 271"/>
                    <a:gd name="T64" fmla="*/ 20 w 273"/>
                    <a:gd name="T65" fmla="*/ 64 h 271"/>
                    <a:gd name="T66" fmla="*/ 12 w 273"/>
                    <a:gd name="T67" fmla="*/ 79 h 271"/>
                    <a:gd name="T68" fmla="*/ 6 w 273"/>
                    <a:gd name="T69" fmla="*/ 95 h 271"/>
                    <a:gd name="T70" fmla="*/ 2 w 273"/>
                    <a:gd name="T71" fmla="*/ 112 h 271"/>
                    <a:gd name="T72" fmla="*/ 0 w 273"/>
                    <a:gd name="T73" fmla="*/ 129 h 271"/>
                    <a:gd name="T74" fmla="*/ 0 w 273"/>
                    <a:gd name="T75" fmla="*/ 146 h 271"/>
                    <a:gd name="T76" fmla="*/ 2 w 273"/>
                    <a:gd name="T77" fmla="*/ 163 h 271"/>
                    <a:gd name="T78" fmla="*/ 6 w 273"/>
                    <a:gd name="T79" fmla="*/ 179 h 271"/>
                    <a:gd name="T80" fmla="*/ 12 w 273"/>
                    <a:gd name="T81" fmla="*/ 196 h 271"/>
                    <a:gd name="T82" fmla="*/ 21 w 273"/>
                    <a:gd name="T83" fmla="*/ 210 h 271"/>
                    <a:gd name="T84" fmla="*/ 32 w 273"/>
                    <a:gd name="T85" fmla="*/ 224 h 271"/>
                    <a:gd name="T86" fmla="*/ 39 w 273"/>
                    <a:gd name="T87" fmla="*/ 232 h 271"/>
                    <a:gd name="T88" fmla="*/ 44 w 273"/>
                    <a:gd name="T89" fmla="*/ 238 h 271"/>
                    <a:gd name="T90" fmla="*/ 51 w 273"/>
                    <a:gd name="T91" fmla="*/ 244 h 271"/>
                    <a:gd name="T92" fmla="*/ 59 w 273"/>
                    <a:gd name="T93" fmla="*/ 249 h 271"/>
                    <a:gd name="T94" fmla="*/ 73 w 273"/>
                    <a:gd name="T95" fmla="*/ 259 h 271"/>
                    <a:gd name="T96" fmla="*/ 89 w 273"/>
                    <a:gd name="T97" fmla="*/ 264 h 271"/>
                    <a:gd name="T98" fmla="*/ 107 w 273"/>
                    <a:gd name="T99" fmla="*/ 269 h 271"/>
                    <a:gd name="T100" fmla="*/ 124 w 273"/>
                    <a:gd name="T101" fmla="*/ 271 h 271"/>
                    <a:gd name="T102" fmla="*/ 142 w 273"/>
                    <a:gd name="T103" fmla="*/ 271 h 271"/>
                    <a:gd name="T104" fmla="*/ 159 w 273"/>
                    <a:gd name="T105" fmla="*/ 269 h 271"/>
                    <a:gd name="T106" fmla="*/ 177 w 273"/>
                    <a:gd name="T107" fmla="*/ 265 h 271"/>
                    <a:gd name="T108" fmla="*/ 193 w 273"/>
                    <a:gd name="T109" fmla="*/ 259 h 271"/>
                    <a:gd name="T110" fmla="*/ 209 w 273"/>
                    <a:gd name="T111" fmla="*/ 251 h 271"/>
                    <a:gd name="T112" fmla="*/ 224 w 273"/>
                    <a:gd name="T113" fmla="*/ 240 h 271"/>
                    <a:gd name="T114" fmla="*/ 236 w 273"/>
                    <a:gd name="T115" fmla="*/ 229 h 271"/>
                    <a:gd name="T116" fmla="*/ 248 w 273"/>
                    <a:gd name="T117" fmla="*/ 214 h 271"/>
                    <a:gd name="T118" fmla="*/ 252 w 273"/>
                    <a:gd name="T119" fmla="*/ 208 h 271"/>
                    <a:gd name="T120" fmla="*/ 256 w 273"/>
                    <a:gd name="T121" fmla="*/ 200 h 271"/>
                    <a:gd name="T122" fmla="*/ 260 w 273"/>
                    <a:gd name="T123" fmla="*/ 192 h 271"/>
                    <a:gd name="T124" fmla="*/ 262 w 273"/>
                    <a:gd name="T125" fmla="*/ 182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3" h="271">
                      <a:moveTo>
                        <a:pt x="262" y="182"/>
                      </a:moveTo>
                      <a:lnTo>
                        <a:pt x="266" y="173"/>
                      </a:lnTo>
                      <a:lnTo>
                        <a:pt x="269" y="165"/>
                      </a:lnTo>
                      <a:lnTo>
                        <a:pt x="272" y="155"/>
                      </a:lnTo>
                      <a:lnTo>
                        <a:pt x="273" y="146"/>
                      </a:lnTo>
                      <a:lnTo>
                        <a:pt x="273" y="137"/>
                      </a:lnTo>
                      <a:lnTo>
                        <a:pt x="273" y="127"/>
                      </a:lnTo>
                      <a:lnTo>
                        <a:pt x="272" y="119"/>
                      </a:lnTo>
                      <a:lnTo>
                        <a:pt x="270" y="110"/>
                      </a:lnTo>
                      <a:lnTo>
                        <a:pt x="265" y="92"/>
                      </a:lnTo>
                      <a:lnTo>
                        <a:pt x="257" y="76"/>
                      </a:lnTo>
                      <a:lnTo>
                        <a:pt x="246" y="60"/>
                      </a:lnTo>
                      <a:lnTo>
                        <a:pt x="236" y="45"/>
                      </a:lnTo>
                      <a:lnTo>
                        <a:pt x="222" y="33"/>
                      </a:lnTo>
                      <a:lnTo>
                        <a:pt x="207" y="23"/>
                      </a:lnTo>
                      <a:lnTo>
                        <a:pt x="191" y="13"/>
                      </a:lnTo>
                      <a:lnTo>
                        <a:pt x="174" y="6"/>
                      </a:lnTo>
                      <a:lnTo>
                        <a:pt x="165" y="4"/>
                      </a:lnTo>
                      <a:lnTo>
                        <a:pt x="157" y="1"/>
                      </a:lnTo>
                      <a:lnTo>
                        <a:pt x="147" y="0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9" y="1"/>
                      </a:lnTo>
                      <a:lnTo>
                        <a:pt x="110" y="2"/>
                      </a:lnTo>
                      <a:lnTo>
                        <a:pt x="100" y="5"/>
                      </a:lnTo>
                      <a:lnTo>
                        <a:pt x="92" y="6"/>
                      </a:lnTo>
                      <a:lnTo>
                        <a:pt x="84" y="9"/>
                      </a:lnTo>
                      <a:lnTo>
                        <a:pt x="76" y="13"/>
                      </a:lnTo>
                      <a:lnTo>
                        <a:pt x="68" y="17"/>
                      </a:lnTo>
                      <a:lnTo>
                        <a:pt x="53" y="27"/>
                      </a:lnTo>
                      <a:lnTo>
                        <a:pt x="41" y="37"/>
                      </a:lnTo>
                      <a:lnTo>
                        <a:pt x="29" y="49"/>
                      </a:lnTo>
                      <a:lnTo>
                        <a:pt x="20" y="64"/>
                      </a:lnTo>
                      <a:lnTo>
                        <a:pt x="12" y="79"/>
                      </a:lnTo>
                      <a:lnTo>
                        <a:pt x="6" y="95"/>
                      </a:lnTo>
                      <a:lnTo>
                        <a:pt x="2" y="112"/>
                      </a:lnTo>
                      <a:lnTo>
                        <a:pt x="0" y="129"/>
                      </a:lnTo>
                      <a:lnTo>
                        <a:pt x="0" y="146"/>
                      </a:lnTo>
                      <a:lnTo>
                        <a:pt x="2" y="163"/>
                      </a:lnTo>
                      <a:lnTo>
                        <a:pt x="6" y="179"/>
                      </a:lnTo>
                      <a:lnTo>
                        <a:pt x="12" y="196"/>
                      </a:lnTo>
                      <a:lnTo>
                        <a:pt x="21" y="210"/>
                      </a:lnTo>
                      <a:lnTo>
                        <a:pt x="32" y="224"/>
                      </a:lnTo>
                      <a:lnTo>
                        <a:pt x="39" y="232"/>
                      </a:lnTo>
                      <a:lnTo>
                        <a:pt x="44" y="238"/>
                      </a:lnTo>
                      <a:lnTo>
                        <a:pt x="51" y="244"/>
                      </a:lnTo>
                      <a:lnTo>
                        <a:pt x="59" y="249"/>
                      </a:lnTo>
                      <a:lnTo>
                        <a:pt x="73" y="259"/>
                      </a:lnTo>
                      <a:lnTo>
                        <a:pt x="89" y="264"/>
                      </a:lnTo>
                      <a:lnTo>
                        <a:pt x="107" y="269"/>
                      </a:lnTo>
                      <a:lnTo>
                        <a:pt x="124" y="271"/>
                      </a:lnTo>
                      <a:lnTo>
                        <a:pt x="142" y="271"/>
                      </a:lnTo>
                      <a:lnTo>
                        <a:pt x="159" y="269"/>
                      </a:lnTo>
                      <a:lnTo>
                        <a:pt x="177" y="265"/>
                      </a:lnTo>
                      <a:lnTo>
                        <a:pt x="193" y="259"/>
                      </a:lnTo>
                      <a:lnTo>
                        <a:pt x="209" y="251"/>
                      </a:lnTo>
                      <a:lnTo>
                        <a:pt x="224" y="240"/>
                      </a:lnTo>
                      <a:lnTo>
                        <a:pt x="236" y="229"/>
                      </a:lnTo>
                      <a:lnTo>
                        <a:pt x="248" y="214"/>
                      </a:lnTo>
                      <a:lnTo>
                        <a:pt x="252" y="208"/>
                      </a:lnTo>
                      <a:lnTo>
                        <a:pt x="256" y="200"/>
                      </a:lnTo>
                      <a:lnTo>
                        <a:pt x="260" y="192"/>
                      </a:lnTo>
                      <a:lnTo>
                        <a:pt x="262" y="1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iṡļíḑé"/>
                <p:cNvSpPr>
                  <a:spLocks/>
                </p:cNvSpPr>
                <p:nvPr/>
              </p:nvSpPr>
              <p:spPr bwMode="auto">
                <a:xfrm>
                  <a:off x="3647164" y="2569982"/>
                  <a:ext cx="231047" cy="486357"/>
                </a:xfrm>
                <a:custGeom>
                  <a:avLst/>
                  <a:gdLst>
                    <a:gd name="T0" fmla="*/ 566 w 658"/>
                    <a:gd name="T1" fmla="*/ 20 h 1383"/>
                    <a:gd name="T2" fmla="*/ 506 w 658"/>
                    <a:gd name="T3" fmla="*/ 4 h 1383"/>
                    <a:gd name="T4" fmla="*/ 396 w 658"/>
                    <a:gd name="T5" fmla="*/ 0 h 1383"/>
                    <a:gd name="T6" fmla="*/ 259 w 658"/>
                    <a:gd name="T7" fmla="*/ 0 h 1383"/>
                    <a:gd name="T8" fmla="*/ 136 w 658"/>
                    <a:gd name="T9" fmla="*/ 8 h 1383"/>
                    <a:gd name="T10" fmla="*/ 74 w 658"/>
                    <a:gd name="T11" fmla="*/ 27 h 1383"/>
                    <a:gd name="T12" fmla="*/ 40 w 658"/>
                    <a:gd name="T13" fmla="*/ 53 h 1383"/>
                    <a:gd name="T14" fmla="*/ 16 w 658"/>
                    <a:gd name="T15" fmla="*/ 90 h 1383"/>
                    <a:gd name="T16" fmla="*/ 4 w 658"/>
                    <a:gd name="T17" fmla="*/ 131 h 1383"/>
                    <a:gd name="T18" fmla="*/ 2 w 658"/>
                    <a:gd name="T19" fmla="*/ 220 h 1383"/>
                    <a:gd name="T20" fmla="*/ 0 w 658"/>
                    <a:gd name="T21" fmla="*/ 448 h 1383"/>
                    <a:gd name="T22" fmla="*/ 2 w 658"/>
                    <a:gd name="T23" fmla="*/ 629 h 1383"/>
                    <a:gd name="T24" fmla="*/ 19 w 658"/>
                    <a:gd name="T25" fmla="*/ 665 h 1383"/>
                    <a:gd name="T26" fmla="*/ 42 w 658"/>
                    <a:gd name="T27" fmla="*/ 676 h 1383"/>
                    <a:gd name="T28" fmla="*/ 73 w 658"/>
                    <a:gd name="T29" fmla="*/ 676 h 1383"/>
                    <a:gd name="T30" fmla="*/ 97 w 658"/>
                    <a:gd name="T31" fmla="*/ 657 h 1383"/>
                    <a:gd name="T32" fmla="*/ 117 w 658"/>
                    <a:gd name="T33" fmla="*/ 602 h 1383"/>
                    <a:gd name="T34" fmla="*/ 118 w 658"/>
                    <a:gd name="T35" fmla="*/ 452 h 1383"/>
                    <a:gd name="T36" fmla="*/ 118 w 658"/>
                    <a:gd name="T37" fmla="*/ 273 h 1383"/>
                    <a:gd name="T38" fmla="*/ 153 w 658"/>
                    <a:gd name="T39" fmla="*/ 296 h 1383"/>
                    <a:gd name="T40" fmla="*/ 153 w 658"/>
                    <a:gd name="T41" fmla="*/ 566 h 1383"/>
                    <a:gd name="T42" fmla="*/ 153 w 658"/>
                    <a:gd name="T43" fmla="*/ 836 h 1383"/>
                    <a:gd name="T44" fmla="*/ 153 w 658"/>
                    <a:gd name="T45" fmla="*/ 1107 h 1383"/>
                    <a:gd name="T46" fmla="*/ 154 w 658"/>
                    <a:gd name="T47" fmla="*/ 1323 h 1383"/>
                    <a:gd name="T48" fmla="*/ 175 w 658"/>
                    <a:gd name="T49" fmla="*/ 1363 h 1383"/>
                    <a:gd name="T50" fmla="*/ 215 w 658"/>
                    <a:gd name="T51" fmla="*/ 1382 h 1383"/>
                    <a:gd name="T52" fmla="*/ 262 w 658"/>
                    <a:gd name="T53" fmla="*/ 1379 h 1383"/>
                    <a:gd name="T54" fmla="*/ 299 w 658"/>
                    <a:gd name="T55" fmla="*/ 1349 h 1383"/>
                    <a:gd name="T56" fmla="*/ 311 w 658"/>
                    <a:gd name="T57" fmla="*/ 1272 h 1383"/>
                    <a:gd name="T58" fmla="*/ 311 w 658"/>
                    <a:gd name="T59" fmla="*/ 1030 h 1383"/>
                    <a:gd name="T60" fmla="*/ 313 w 658"/>
                    <a:gd name="T61" fmla="*/ 745 h 1383"/>
                    <a:gd name="T62" fmla="*/ 347 w 658"/>
                    <a:gd name="T63" fmla="*/ 756 h 1383"/>
                    <a:gd name="T64" fmla="*/ 347 w 658"/>
                    <a:gd name="T65" fmla="*/ 1082 h 1383"/>
                    <a:gd name="T66" fmla="*/ 350 w 658"/>
                    <a:gd name="T67" fmla="*/ 1333 h 1383"/>
                    <a:gd name="T68" fmla="*/ 361 w 658"/>
                    <a:gd name="T69" fmla="*/ 1359 h 1383"/>
                    <a:gd name="T70" fmla="*/ 388 w 658"/>
                    <a:gd name="T71" fmla="*/ 1378 h 1383"/>
                    <a:gd name="T72" fmla="*/ 444 w 658"/>
                    <a:gd name="T73" fmla="*/ 1379 h 1383"/>
                    <a:gd name="T74" fmla="*/ 484 w 658"/>
                    <a:gd name="T75" fmla="*/ 1355 h 1383"/>
                    <a:gd name="T76" fmla="*/ 496 w 658"/>
                    <a:gd name="T77" fmla="*/ 1331 h 1383"/>
                    <a:gd name="T78" fmla="*/ 499 w 658"/>
                    <a:gd name="T79" fmla="*/ 1240 h 1383"/>
                    <a:gd name="T80" fmla="*/ 499 w 658"/>
                    <a:gd name="T81" fmla="*/ 971 h 1383"/>
                    <a:gd name="T82" fmla="*/ 499 w 658"/>
                    <a:gd name="T83" fmla="*/ 700 h 1383"/>
                    <a:gd name="T84" fmla="*/ 499 w 658"/>
                    <a:gd name="T85" fmla="*/ 429 h 1383"/>
                    <a:gd name="T86" fmla="*/ 510 w 658"/>
                    <a:gd name="T87" fmla="*/ 226 h 1383"/>
                    <a:gd name="T88" fmla="*/ 542 w 658"/>
                    <a:gd name="T89" fmla="*/ 273 h 1383"/>
                    <a:gd name="T90" fmla="*/ 542 w 658"/>
                    <a:gd name="T91" fmla="*/ 461 h 1383"/>
                    <a:gd name="T92" fmla="*/ 543 w 658"/>
                    <a:gd name="T93" fmla="*/ 617 h 1383"/>
                    <a:gd name="T94" fmla="*/ 565 w 658"/>
                    <a:gd name="T95" fmla="*/ 662 h 1383"/>
                    <a:gd name="T96" fmla="*/ 589 w 658"/>
                    <a:gd name="T97" fmla="*/ 676 h 1383"/>
                    <a:gd name="T98" fmla="*/ 618 w 658"/>
                    <a:gd name="T99" fmla="*/ 676 h 1383"/>
                    <a:gd name="T100" fmla="*/ 638 w 658"/>
                    <a:gd name="T101" fmla="*/ 665 h 1383"/>
                    <a:gd name="T102" fmla="*/ 653 w 658"/>
                    <a:gd name="T103" fmla="*/ 639 h 1383"/>
                    <a:gd name="T104" fmla="*/ 658 w 658"/>
                    <a:gd name="T105" fmla="*/ 555 h 1383"/>
                    <a:gd name="T106" fmla="*/ 658 w 658"/>
                    <a:gd name="T107" fmla="*/ 360 h 1383"/>
                    <a:gd name="T108" fmla="*/ 658 w 658"/>
                    <a:gd name="T109" fmla="*/ 192 h 1383"/>
                    <a:gd name="T110" fmla="*/ 648 w 658"/>
                    <a:gd name="T111" fmla="*/ 111 h 1383"/>
                    <a:gd name="T112" fmla="*/ 629 w 658"/>
                    <a:gd name="T113" fmla="*/ 71 h 13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58" h="1383">
                      <a:moveTo>
                        <a:pt x="605" y="45"/>
                      </a:moveTo>
                      <a:lnTo>
                        <a:pt x="593" y="36"/>
                      </a:lnTo>
                      <a:lnTo>
                        <a:pt x="579" y="27"/>
                      </a:lnTo>
                      <a:lnTo>
                        <a:pt x="566" y="20"/>
                      </a:lnTo>
                      <a:lnTo>
                        <a:pt x="551" y="15"/>
                      </a:lnTo>
                      <a:lnTo>
                        <a:pt x="536" y="11"/>
                      </a:lnTo>
                      <a:lnTo>
                        <a:pt x="522" y="6"/>
                      </a:lnTo>
                      <a:lnTo>
                        <a:pt x="506" y="4"/>
                      </a:lnTo>
                      <a:lnTo>
                        <a:pt x="491" y="2"/>
                      </a:lnTo>
                      <a:lnTo>
                        <a:pt x="459" y="0"/>
                      </a:lnTo>
                      <a:lnTo>
                        <a:pt x="427" y="0"/>
                      </a:lnTo>
                      <a:lnTo>
                        <a:pt x="396" y="0"/>
                      </a:lnTo>
                      <a:lnTo>
                        <a:pt x="365" y="0"/>
                      </a:lnTo>
                      <a:lnTo>
                        <a:pt x="330" y="1"/>
                      </a:lnTo>
                      <a:lnTo>
                        <a:pt x="294" y="0"/>
                      </a:lnTo>
                      <a:lnTo>
                        <a:pt x="259" y="0"/>
                      </a:lnTo>
                      <a:lnTo>
                        <a:pt x="223" y="0"/>
                      </a:lnTo>
                      <a:lnTo>
                        <a:pt x="188" y="1"/>
                      </a:lnTo>
                      <a:lnTo>
                        <a:pt x="153" y="4"/>
                      </a:lnTo>
                      <a:lnTo>
                        <a:pt x="136" y="8"/>
                      </a:lnTo>
                      <a:lnTo>
                        <a:pt x="118" y="12"/>
                      </a:lnTo>
                      <a:lnTo>
                        <a:pt x="101" y="16"/>
                      </a:lnTo>
                      <a:lnTo>
                        <a:pt x="85" y="23"/>
                      </a:lnTo>
                      <a:lnTo>
                        <a:pt x="74" y="27"/>
                      </a:lnTo>
                      <a:lnTo>
                        <a:pt x="65" y="32"/>
                      </a:lnTo>
                      <a:lnTo>
                        <a:pt x="55" y="39"/>
                      </a:lnTo>
                      <a:lnTo>
                        <a:pt x="47" y="45"/>
                      </a:lnTo>
                      <a:lnTo>
                        <a:pt x="40" y="53"/>
                      </a:lnTo>
                      <a:lnTo>
                        <a:pt x="32" y="61"/>
                      </a:lnTo>
                      <a:lnTo>
                        <a:pt x="27" y="70"/>
                      </a:lnTo>
                      <a:lnTo>
                        <a:pt x="22" y="79"/>
                      </a:lnTo>
                      <a:lnTo>
                        <a:pt x="16" y="90"/>
                      </a:lnTo>
                      <a:lnTo>
                        <a:pt x="12" y="99"/>
                      </a:lnTo>
                      <a:lnTo>
                        <a:pt x="8" y="110"/>
                      </a:lnTo>
                      <a:lnTo>
                        <a:pt x="6" y="120"/>
                      </a:lnTo>
                      <a:lnTo>
                        <a:pt x="4" y="131"/>
                      </a:lnTo>
                      <a:lnTo>
                        <a:pt x="2" y="142"/>
                      </a:lnTo>
                      <a:lnTo>
                        <a:pt x="2" y="153"/>
                      </a:lnTo>
                      <a:lnTo>
                        <a:pt x="2" y="163"/>
                      </a:lnTo>
                      <a:lnTo>
                        <a:pt x="2" y="220"/>
                      </a:lnTo>
                      <a:lnTo>
                        <a:pt x="2" y="277"/>
                      </a:lnTo>
                      <a:lnTo>
                        <a:pt x="0" y="334"/>
                      </a:lnTo>
                      <a:lnTo>
                        <a:pt x="0" y="390"/>
                      </a:lnTo>
                      <a:lnTo>
                        <a:pt x="0" y="448"/>
                      </a:lnTo>
                      <a:lnTo>
                        <a:pt x="2" y="504"/>
                      </a:lnTo>
                      <a:lnTo>
                        <a:pt x="2" y="562"/>
                      </a:lnTo>
                      <a:lnTo>
                        <a:pt x="2" y="618"/>
                      </a:lnTo>
                      <a:lnTo>
                        <a:pt x="2" y="629"/>
                      </a:lnTo>
                      <a:lnTo>
                        <a:pt x="4" y="638"/>
                      </a:lnTo>
                      <a:lnTo>
                        <a:pt x="7" y="649"/>
                      </a:lnTo>
                      <a:lnTo>
                        <a:pt x="12" y="658"/>
                      </a:lnTo>
                      <a:lnTo>
                        <a:pt x="19" y="665"/>
                      </a:lnTo>
                      <a:lnTo>
                        <a:pt x="28" y="672"/>
                      </a:lnTo>
                      <a:lnTo>
                        <a:pt x="32" y="673"/>
                      </a:lnTo>
                      <a:lnTo>
                        <a:pt x="38" y="676"/>
                      </a:lnTo>
                      <a:lnTo>
                        <a:pt x="42" y="676"/>
                      </a:lnTo>
                      <a:lnTo>
                        <a:pt x="47" y="676"/>
                      </a:lnTo>
                      <a:lnTo>
                        <a:pt x="57" y="677"/>
                      </a:lnTo>
                      <a:lnTo>
                        <a:pt x="65" y="677"/>
                      </a:lnTo>
                      <a:lnTo>
                        <a:pt x="73" y="676"/>
                      </a:lnTo>
                      <a:lnTo>
                        <a:pt x="79" y="672"/>
                      </a:lnTo>
                      <a:lnTo>
                        <a:pt x="86" y="667"/>
                      </a:lnTo>
                      <a:lnTo>
                        <a:pt x="91" y="663"/>
                      </a:lnTo>
                      <a:lnTo>
                        <a:pt x="97" y="657"/>
                      </a:lnTo>
                      <a:lnTo>
                        <a:pt x="101" y="650"/>
                      </a:lnTo>
                      <a:lnTo>
                        <a:pt x="109" y="635"/>
                      </a:lnTo>
                      <a:lnTo>
                        <a:pt x="114" y="619"/>
                      </a:lnTo>
                      <a:lnTo>
                        <a:pt x="117" y="602"/>
                      </a:lnTo>
                      <a:lnTo>
                        <a:pt x="117" y="587"/>
                      </a:lnTo>
                      <a:lnTo>
                        <a:pt x="118" y="541"/>
                      </a:lnTo>
                      <a:lnTo>
                        <a:pt x="118" y="497"/>
                      </a:lnTo>
                      <a:lnTo>
                        <a:pt x="118" y="452"/>
                      </a:lnTo>
                      <a:lnTo>
                        <a:pt x="117" y="407"/>
                      </a:lnTo>
                      <a:lnTo>
                        <a:pt x="117" y="362"/>
                      </a:lnTo>
                      <a:lnTo>
                        <a:pt x="117" y="318"/>
                      </a:lnTo>
                      <a:lnTo>
                        <a:pt x="118" y="273"/>
                      </a:lnTo>
                      <a:lnTo>
                        <a:pt x="118" y="228"/>
                      </a:lnTo>
                      <a:lnTo>
                        <a:pt x="136" y="228"/>
                      </a:lnTo>
                      <a:lnTo>
                        <a:pt x="152" y="228"/>
                      </a:lnTo>
                      <a:lnTo>
                        <a:pt x="153" y="296"/>
                      </a:lnTo>
                      <a:lnTo>
                        <a:pt x="153" y="363"/>
                      </a:lnTo>
                      <a:lnTo>
                        <a:pt x="153" y="430"/>
                      </a:lnTo>
                      <a:lnTo>
                        <a:pt x="153" y="499"/>
                      </a:lnTo>
                      <a:lnTo>
                        <a:pt x="153" y="566"/>
                      </a:lnTo>
                      <a:lnTo>
                        <a:pt x="153" y="634"/>
                      </a:lnTo>
                      <a:lnTo>
                        <a:pt x="153" y="701"/>
                      </a:lnTo>
                      <a:lnTo>
                        <a:pt x="153" y="769"/>
                      </a:lnTo>
                      <a:lnTo>
                        <a:pt x="153" y="836"/>
                      </a:lnTo>
                      <a:lnTo>
                        <a:pt x="153" y="903"/>
                      </a:lnTo>
                      <a:lnTo>
                        <a:pt x="153" y="972"/>
                      </a:lnTo>
                      <a:lnTo>
                        <a:pt x="153" y="1039"/>
                      </a:lnTo>
                      <a:lnTo>
                        <a:pt x="153" y="1107"/>
                      </a:lnTo>
                      <a:lnTo>
                        <a:pt x="153" y="1174"/>
                      </a:lnTo>
                      <a:lnTo>
                        <a:pt x="153" y="1243"/>
                      </a:lnTo>
                      <a:lnTo>
                        <a:pt x="154" y="1310"/>
                      </a:lnTo>
                      <a:lnTo>
                        <a:pt x="154" y="1323"/>
                      </a:lnTo>
                      <a:lnTo>
                        <a:pt x="157" y="1335"/>
                      </a:lnTo>
                      <a:lnTo>
                        <a:pt x="161" y="1346"/>
                      </a:lnTo>
                      <a:lnTo>
                        <a:pt x="168" y="1355"/>
                      </a:lnTo>
                      <a:lnTo>
                        <a:pt x="175" y="1363"/>
                      </a:lnTo>
                      <a:lnTo>
                        <a:pt x="184" y="1370"/>
                      </a:lnTo>
                      <a:lnTo>
                        <a:pt x="193" y="1375"/>
                      </a:lnTo>
                      <a:lnTo>
                        <a:pt x="204" y="1379"/>
                      </a:lnTo>
                      <a:lnTo>
                        <a:pt x="215" y="1382"/>
                      </a:lnTo>
                      <a:lnTo>
                        <a:pt x="227" y="1383"/>
                      </a:lnTo>
                      <a:lnTo>
                        <a:pt x="239" y="1383"/>
                      </a:lnTo>
                      <a:lnTo>
                        <a:pt x="251" y="1382"/>
                      </a:lnTo>
                      <a:lnTo>
                        <a:pt x="262" y="1379"/>
                      </a:lnTo>
                      <a:lnTo>
                        <a:pt x="274" y="1375"/>
                      </a:lnTo>
                      <a:lnTo>
                        <a:pt x="283" y="1370"/>
                      </a:lnTo>
                      <a:lnTo>
                        <a:pt x="294" y="1363"/>
                      </a:lnTo>
                      <a:lnTo>
                        <a:pt x="299" y="1349"/>
                      </a:lnTo>
                      <a:lnTo>
                        <a:pt x="303" y="1334"/>
                      </a:lnTo>
                      <a:lnTo>
                        <a:pt x="306" y="1319"/>
                      </a:lnTo>
                      <a:lnTo>
                        <a:pt x="309" y="1303"/>
                      </a:lnTo>
                      <a:lnTo>
                        <a:pt x="311" y="1272"/>
                      </a:lnTo>
                      <a:lnTo>
                        <a:pt x="313" y="1241"/>
                      </a:lnTo>
                      <a:lnTo>
                        <a:pt x="313" y="1170"/>
                      </a:lnTo>
                      <a:lnTo>
                        <a:pt x="311" y="1101"/>
                      </a:lnTo>
                      <a:lnTo>
                        <a:pt x="311" y="1030"/>
                      </a:lnTo>
                      <a:lnTo>
                        <a:pt x="311" y="958"/>
                      </a:lnTo>
                      <a:lnTo>
                        <a:pt x="311" y="887"/>
                      </a:lnTo>
                      <a:lnTo>
                        <a:pt x="313" y="816"/>
                      </a:lnTo>
                      <a:lnTo>
                        <a:pt x="313" y="745"/>
                      </a:lnTo>
                      <a:lnTo>
                        <a:pt x="313" y="674"/>
                      </a:lnTo>
                      <a:lnTo>
                        <a:pt x="330" y="674"/>
                      </a:lnTo>
                      <a:lnTo>
                        <a:pt x="347" y="674"/>
                      </a:lnTo>
                      <a:lnTo>
                        <a:pt x="347" y="756"/>
                      </a:lnTo>
                      <a:lnTo>
                        <a:pt x="347" y="838"/>
                      </a:lnTo>
                      <a:lnTo>
                        <a:pt x="347" y="918"/>
                      </a:lnTo>
                      <a:lnTo>
                        <a:pt x="347" y="1000"/>
                      </a:lnTo>
                      <a:lnTo>
                        <a:pt x="347" y="1082"/>
                      </a:lnTo>
                      <a:lnTo>
                        <a:pt x="347" y="1162"/>
                      </a:lnTo>
                      <a:lnTo>
                        <a:pt x="347" y="1244"/>
                      </a:lnTo>
                      <a:lnTo>
                        <a:pt x="349" y="1324"/>
                      </a:lnTo>
                      <a:lnTo>
                        <a:pt x="350" y="1333"/>
                      </a:lnTo>
                      <a:lnTo>
                        <a:pt x="351" y="1341"/>
                      </a:lnTo>
                      <a:lnTo>
                        <a:pt x="354" y="1347"/>
                      </a:lnTo>
                      <a:lnTo>
                        <a:pt x="357" y="1354"/>
                      </a:lnTo>
                      <a:lnTo>
                        <a:pt x="361" y="1359"/>
                      </a:lnTo>
                      <a:lnTo>
                        <a:pt x="366" y="1363"/>
                      </a:lnTo>
                      <a:lnTo>
                        <a:pt x="370" y="1369"/>
                      </a:lnTo>
                      <a:lnTo>
                        <a:pt x="377" y="1373"/>
                      </a:lnTo>
                      <a:lnTo>
                        <a:pt x="388" y="1378"/>
                      </a:lnTo>
                      <a:lnTo>
                        <a:pt x="401" y="1382"/>
                      </a:lnTo>
                      <a:lnTo>
                        <a:pt x="416" y="1383"/>
                      </a:lnTo>
                      <a:lnTo>
                        <a:pt x="429" y="1382"/>
                      </a:lnTo>
                      <a:lnTo>
                        <a:pt x="444" y="1379"/>
                      </a:lnTo>
                      <a:lnTo>
                        <a:pt x="457" y="1375"/>
                      </a:lnTo>
                      <a:lnTo>
                        <a:pt x="469" y="1369"/>
                      </a:lnTo>
                      <a:lnTo>
                        <a:pt x="480" y="1359"/>
                      </a:lnTo>
                      <a:lnTo>
                        <a:pt x="484" y="1355"/>
                      </a:lnTo>
                      <a:lnTo>
                        <a:pt x="488" y="1350"/>
                      </a:lnTo>
                      <a:lnTo>
                        <a:pt x="492" y="1343"/>
                      </a:lnTo>
                      <a:lnTo>
                        <a:pt x="495" y="1338"/>
                      </a:lnTo>
                      <a:lnTo>
                        <a:pt x="496" y="1331"/>
                      </a:lnTo>
                      <a:lnTo>
                        <a:pt x="498" y="1323"/>
                      </a:lnTo>
                      <a:lnTo>
                        <a:pt x="499" y="1316"/>
                      </a:lnTo>
                      <a:lnTo>
                        <a:pt x="498" y="1308"/>
                      </a:lnTo>
                      <a:lnTo>
                        <a:pt x="499" y="1240"/>
                      </a:lnTo>
                      <a:lnTo>
                        <a:pt x="499" y="1173"/>
                      </a:lnTo>
                      <a:lnTo>
                        <a:pt x="499" y="1106"/>
                      </a:lnTo>
                      <a:lnTo>
                        <a:pt x="499" y="1038"/>
                      </a:lnTo>
                      <a:lnTo>
                        <a:pt x="499" y="971"/>
                      </a:lnTo>
                      <a:lnTo>
                        <a:pt x="499" y="902"/>
                      </a:lnTo>
                      <a:lnTo>
                        <a:pt x="499" y="835"/>
                      </a:lnTo>
                      <a:lnTo>
                        <a:pt x="499" y="767"/>
                      </a:lnTo>
                      <a:lnTo>
                        <a:pt x="499" y="700"/>
                      </a:lnTo>
                      <a:lnTo>
                        <a:pt x="499" y="633"/>
                      </a:lnTo>
                      <a:lnTo>
                        <a:pt x="499" y="564"/>
                      </a:lnTo>
                      <a:lnTo>
                        <a:pt x="499" y="497"/>
                      </a:lnTo>
                      <a:lnTo>
                        <a:pt x="499" y="429"/>
                      </a:lnTo>
                      <a:lnTo>
                        <a:pt x="499" y="362"/>
                      </a:lnTo>
                      <a:lnTo>
                        <a:pt x="499" y="293"/>
                      </a:lnTo>
                      <a:lnTo>
                        <a:pt x="499" y="226"/>
                      </a:lnTo>
                      <a:lnTo>
                        <a:pt x="510" y="226"/>
                      </a:lnTo>
                      <a:lnTo>
                        <a:pt x="520" y="226"/>
                      </a:lnTo>
                      <a:lnTo>
                        <a:pt x="532" y="226"/>
                      </a:lnTo>
                      <a:lnTo>
                        <a:pt x="542" y="225"/>
                      </a:lnTo>
                      <a:lnTo>
                        <a:pt x="542" y="273"/>
                      </a:lnTo>
                      <a:lnTo>
                        <a:pt x="542" y="320"/>
                      </a:lnTo>
                      <a:lnTo>
                        <a:pt x="542" y="367"/>
                      </a:lnTo>
                      <a:lnTo>
                        <a:pt x="542" y="414"/>
                      </a:lnTo>
                      <a:lnTo>
                        <a:pt x="542" y="461"/>
                      </a:lnTo>
                      <a:lnTo>
                        <a:pt x="542" y="508"/>
                      </a:lnTo>
                      <a:lnTo>
                        <a:pt x="542" y="556"/>
                      </a:lnTo>
                      <a:lnTo>
                        <a:pt x="542" y="603"/>
                      </a:lnTo>
                      <a:lnTo>
                        <a:pt x="543" y="617"/>
                      </a:lnTo>
                      <a:lnTo>
                        <a:pt x="546" y="631"/>
                      </a:lnTo>
                      <a:lnTo>
                        <a:pt x="553" y="645"/>
                      </a:lnTo>
                      <a:lnTo>
                        <a:pt x="561" y="657"/>
                      </a:lnTo>
                      <a:lnTo>
                        <a:pt x="565" y="662"/>
                      </a:lnTo>
                      <a:lnTo>
                        <a:pt x="570" y="667"/>
                      </a:lnTo>
                      <a:lnTo>
                        <a:pt x="577" y="670"/>
                      </a:lnTo>
                      <a:lnTo>
                        <a:pt x="582" y="674"/>
                      </a:lnTo>
                      <a:lnTo>
                        <a:pt x="589" y="676"/>
                      </a:lnTo>
                      <a:lnTo>
                        <a:pt x="597" y="677"/>
                      </a:lnTo>
                      <a:lnTo>
                        <a:pt x="604" y="677"/>
                      </a:lnTo>
                      <a:lnTo>
                        <a:pt x="612" y="676"/>
                      </a:lnTo>
                      <a:lnTo>
                        <a:pt x="618" y="676"/>
                      </a:lnTo>
                      <a:lnTo>
                        <a:pt x="624" y="674"/>
                      </a:lnTo>
                      <a:lnTo>
                        <a:pt x="629" y="672"/>
                      </a:lnTo>
                      <a:lnTo>
                        <a:pt x="634" y="669"/>
                      </a:lnTo>
                      <a:lnTo>
                        <a:pt x="638" y="665"/>
                      </a:lnTo>
                      <a:lnTo>
                        <a:pt x="642" y="661"/>
                      </a:lnTo>
                      <a:lnTo>
                        <a:pt x="645" y="655"/>
                      </a:lnTo>
                      <a:lnTo>
                        <a:pt x="649" y="650"/>
                      </a:lnTo>
                      <a:lnTo>
                        <a:pt x="653" y="639"/>
                      </a:lnTo>
                      <a:lnTo>
                        <a:pt x="656" y="627"/>
                      </a:lnTo>
                      <a:lnTo>
                        <a:pt x="658" y="615"/>
                      </a:lnTo>
                      <a:lnTo>
                        <a:pt x="658" y="603"/>
                      </a:lnTo>
                      <a:lnTo>
                        <a:pt x="658" y="555"/>
                      </a:lnTo>
                      <a:lnTo>
                        <a:pt x="658" y="505"/>
                      </a:lnTo>
                      <a:lnTo>
                        <a:pt x="658" y="457"/>
                      </a:lnTo>
                      <a:lnTo>
                        <a:pt x="658" y="409"/>
                      </a:lnTo>
                      <a:lnTo>
                        <a:pt x="658" y="360"/>
                      </a:lnTo>
                      <a:lnTo>
                        <a:pt x="658" y="311"/>
                      </a:lnTo>
                      <a:lnTo>
                        <a:pt x="658" y="263"/>
                      </a:lnTo>
                      <a:lnTo>
                        <a:pt x="658" y="214"/>
                      </a:lnTo>
                      <a:lnTo>
                        <a:pt x="658" y="192"/>
                      </a:lnTo>
                      <a:lnTo>
                        <a:pt x="657" y="169"/>
                      </a:lnTo>
                      <a:lnTo>
                        <a:pt x="654" y="146"/>
                      </a:lnTo>
                      <a:lnTo>
                        <a:pt x="650" y="123"/>
                      </a:lnTo>
                      <a:lnTo>
                        <a:pt x="648" y="111"/>
                      </a:lnTo>
                      <a:lnTo>
                        <a:pt x="644" y="100"/>
                      </a:lnTo>
                      <a:lnTo>
                        <a:pt x="640" y="90"/>
                      </a:lnTo>
                      <a:lnTo>
                        <a:pt x="634" y="80"/>
                      </a:lnTo>
                      <a:lnTo>
                        <a:pt x="629" y="71"/>
                      </a:lnTo>
                      <a:lnTo>
                        <a:pt x="622" y="61"/>
                      </a:lnTo>
                      <a:lnTo>
                        <a:pt x="614" y="53"/>
                      </a:lnTo>
                      <a:lnTo>
                        <a:pt x="605" y="4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1" name="组合 120"/>
            <p:cNvGrpSpPr/>
            <p:nvPr/>
          </p:nvGrpSpPr>
          <p:grpSpPr>
            <a:xfrm>
              <a:off x="1350714" y="3237791"/>
              <a:ext cx="3279861" cy="1062240"/>
              <a:chOff x="1085274" y="2349127"/>
              <a:chExt cx="3279861" cy="1062240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1085274" y="2687681"/>
                <a:ext cx="3279861" cy="72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5461467" y="2582830"/>
              <a:ext cx="1603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461467" y="3240267"/>
              <a:ext cx="1603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5461467" y="3928291"/>
              <a:ext cx="1603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5461467" y="4644996"/>
              <a:ext cx="16035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文字添加</a:t>
              </a: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130" name="直接连接符 129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134" name="椭圆 133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138" name="文本框 137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8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105148" y="-1756314"/>
            <a:ext cx="3511357" cy="3512627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 rot="18426125">
            <a:off x="-2386697" y="-1300375"/>
            <a:ext cx="10066858" cy="1006321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505843" y="-1303096"/>
            <a:ext cx="2423410" cy="242428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899759" y="1456389"/>
            <a:ext cx="958035" cy="95838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0071" y="2025751"/>
            <a:ext cx="3486783" cy="110825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6600" i="1" dirty="0">
                <a:solidFill>
                  <a:srgbClr val="FFFFFF"/>
                </a:solidFill>
                <a:cs typeface="+mn-ea"/>
                <a:sym typeface="+mn-lt"/>
              </a:rPr>
              <a:t>PART 03</a:t>
            </a:r>
            <a:endParaRPr lang="zh-CN" altLang="en-US" sz="6600" i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1975" y="3134002"/>
            <a:ext cx="6298380" cy="9235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zh-CN" altLang="en-US" sz="5400" b="1" dirty="0">
                <a:solidFill>
                  <a:srgbClr val="FFFFFF"/>
                </a:solidFill>
                <a:cs typeface="+mn-ea"/>
                <a:sym typeface="+mn-lt"/>
              </a:rPr>
              <a:t>工作存在不足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4831" y="4072065"/>
            <a:ext cx="5387334" cy="8311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47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ŝ1ïḍé">
            <a:extLst>
              <a:ext uri="{FF2B5EF4-FFF2-40B4-BE49-F238E27FC236}">
                <a16:creationId xmlns="" xmlns:a16="http://schemas.microsoft.com/office/drawing/2014/main" id="{CDEA79E9-464F-4111-B5C8-85D88DCA0936}"/>
              </a:ext>
            </a:extLst>
          </p:cNvPr>
          <p:cNvGrpSpPr/>
          <p:nvPr/>
        </p:nvGrpSpPr>
        <p:grpSpPr>
          <a:xfrm>
            <a:off x="2289330" y="3457035"/>
            <a:ext cx="1742157" cy="510918"/>
            <a:chOff x="2193925" y="492126"/>
            <a:chExt cx="1500188" cy="439738"/>
          </a:xfrm>
          <a:solidFill>
            <a:schemeClr val="accent2"/>
          </a:solidFill>
        </p:grpSpPr>
        <p:sp>
          <p:nvSpPr>
            <p:cNvPr id="52" name="ïṥļîḑe">
              <a:extLst>
                <a:ext uri="{FF2B5EF4-FFF2-40B4-BE49-F238E27FC236}">
                  <a16:creationId xmlns="" xmlns:a16="http://schemas.microsoft.com/office/drawing/2014/main" id="{70A54994-FE0F-4CE4-9349-6AAC00CA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5" y="492126"/>
              <a:ext cx="300038" cy="266700"/>
            </a:xfrm>
            <a:custGeom>
              <a:avLst/>
              <a:gdLst/>
              <a:ahLst/>
              <a:cxnLst>
                <a:cxn ang="0">
                  <a:pos x="186" y="97"/>
                </a:cxn>
                <a:cxn ang="0">
                  <a:pos x="186" y="97"/>
                </a:cxn>
                <a:cxn ang="0">
                  <a:pos x="183" y="94"/>
                </a:cxn>
                <a:cxn ang="0">
                  <a:pos x="178" y="92"/>
                </a:cxn>
                <a:cxn ang="0">
                  <a:pos x="161" y="88"/>
                </a:cxn>
                <a:cxn ang="0">
                  <a:pos x="130" y="81"/>
                </a:cxn>
                <a:cxn ang="0">
                  <a:pos x="90" y="4"/>
                </a:cxn>
                <a:cxn ang="0">
                  <a:pos x="75" y="0"/>
                </a:cxn>
                <a:cxn ang="0">
                  <a:pos x="83" y="72"/>
                </a:cxn>
                <a:cxn ang="0">
                  <a:pos x="43" y="64"/>
                </a:cxn>
                <a:cxn ang="0">
                  <a:pos x="26" y="32"/>
                </a:cxn>
                <a:cxn ang="0">
                  <a:pos x="18" y="31"/>
                </a:cxn>
                <a:cxn ang="0">
                  <a:pos x="18" y="34"/>
                </a:cxn>
                <a:cxn ang="0">
                  <a:pos x="16" y="33"/>
                </a:cxn>
                <a:cxn ang="0">
                  <a:pos x="19" y="69"/>
                </a:cxn>
                <a:cxn ang="0">
                  <a:pos x="19" y="75"/>
                </a:cxn>
                <a:cxn ang="0">
                  <a:pos x="17" y="80"/>
                </a:cxn>
                <a:cxn ang="0">
                  <a:pos x="0" y="111"/>
                </a:cxn>
                <a:cxn ang="0">
                  <a:pos x="2" y="112"/>
                </a:cxn>
                <a:cxn ang="0">
                  <a:pos x="0" y="114"/>
                </a:cxn>
                <a:cxn ang="0">
                  <a:pos x="9" y="117"/>
                </a:cxn>
                <a:cxn ang="0">
                  <a:pos x="38" y="95"/>
                </a:cxn>
                <a:cxn ang="0">
                  <a:pos x="77" y="102"/>
                </a:cxn>
                <a:cxn ang="0">
                  <a:pos x="41" y="165"/>
                </a:cxn>
                <a:cxn ang="0">
                  <a:pos x="57" y="168"/>
                </a:cxn>
                <a:cxn ang="0">
                  <a:pos x="124" y="111"/>
                </a:cxn>
                <a:cxn ang="0">
                  <a:pos x="155" y="118"/>
                </a:cxn>
                <a:cxn ang="0">
                  <a:pos x="173" y="121"/>
                </a:cxn>
                <a:cxn ang="0">
                  <a:pos x="173" y="121"/>
                </a:cxn>
                <a:cxn ang="0">
                  <a:pos x="177" y="121"/>
                </a:cxn>
                <a:cxn ang="0">
                  <a:pos x="181" y="119"/>
                </a:cxn>
                <a:cxn ang="0">
                  <a:pos x="181" y="119"/>
                </a:cxn>
                <a:cxn ang="0">
                  <a:pos x="186" y="115"/>
                </a:cxn>
                <a:cxn ang="0">
                  <a:pos x="188" y="112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6"/>
                </a:cxn>
                <a:cxn ang="0">
                  <a:pos x="189" y="102"/>
                </a:cxn>
                <a:cxn ang="0">
                  <a:pos x="186" y="97"/>
                </a:cxn>
                <a:cxn ang="0">
                  <a:pos x="186" y="97"/>
                </a:cxn>
              </a:cxnLst>
              <a:rect l="0" t="0" r="r" b="b"/>
              <a:pathLst>
                <a:path w="189" h="168">
                  <a:moveTo>
                    <a:pt x="186" y="97"/>
                  </a:moveTo>
                  <a:lnTo>
                    <a:pt x="186" y="97"/>
                  </a:lnTo>
                  <a:lnTo>
                    <a:pt x="183" y="94"/>
                  </a:lnTo>
                  <a:lnTo>
                    <a:pt x="178" y="92"/>
                  </a:lnTo>
                  <a:lnTo>
                    <a:pt x="161" y="88"/>
                  </a:lnTo>
                  <a:lnTo>
                    <a:pt x="130" y="81"/>
                  </a:lnTo>
                  <a:lnTo>
                    <a:pt x="90" y="4"/>
                  </a:lnTo>
                  <a:lnTo>
                    <a:pt x="75" y="0"/>
                  </a:lnTo>
                  <a:lnTo>
                    <a:pt x="83" y="72"/>
                  </a:lnTo>
                  <a:lnTo>
                    <a:pt x="43" y="64"/>
                  </a:lnTo>
                  <a:lnTo>
                    <a:pt x="26" y="32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6" y="33"/>
                  </a:lnTo>
                  <a:lnTo>
                    <a:pt x="19" y="69"/>
                  </a:lnTo>
                  <a:lnTo>
                    <a:pt x="19" y="75"/>
                  </a:lnTo>
                  <a:lnTo>
                    <a:pt x="17" y="80"/>
                  </a:lnTo>
                  <a:lnTo>
                    <a:pt x="0" y="111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9" y="117"/>
                  </a:lnTo>
                  <a:lnTo>
                    <a:pt x="38" y="95"/>
                  </a:lnTo>
                  <a:lnTo>
                    <a:pt x="77" y="102"/>
                  </a:lnTo>
                  <a:lnTo>
                    <a:pt x="41" y="165"/>
                  </a:lnTo>
                  <a:lnTo>
                    <a:pt x="57" y="168"/>
                  </a:lnTo>
                  <a:lnTo>
                    <a:pt x="124" y="111"/>
                  </a:lnTo>
                  <a:lnTo>
                    <a:pt x="155" y="118"/>
                  </a:lnTo>
                  <a:lnTo>
                    <a:pt x="173" y="121"/>
                  </a:lnTo>
                  <a:lnTo>
                    <a:pt x="173" y="121"/>
                  </a:lnTo>
                  <a:lnTo>
                    <a:pt x="177" y="121"/>
                  </a:lnTo>
                  <a:lnTo>
                    <a:pt x="181" y="119"/>
                  </a:lnTo>
                  <a:lnTo>
                    <a:pt x="181" y="119"/>
                  </a:lnTo>
                  <a:lnTo>
                    <a:pt x="186" y="115"/>
                  </a:lnTo>
                  <a:lnTo>
                    <a:pt x="188" y="112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6"/>
                  </a:lnTo>
                  <a:lnTo>
                    <a:pt x="189" y="102"/>
                  </a:lnTo>
                  <a:lnTo>
                    <a:pt x="186" y="97"/>
                  </a:lnTo>
                  <a:lnTo>
                    <a:pt x="186" y="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3" name="íSľîḑe">
              <a:extLst>
                <a:ext uri="{FF2B5EF4-FFF2-40B4-BE49-F238E27FC236}">
                  <a16:creationId xmlns="" xmlns:a16="http://schemas.microsoft.com/office/drawing/2014/main" id="{B359F587-2F4F-4E0F-B524-E2EF550B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669926"/>
              <a:ext cx="53975" cy="3016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34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34" h="19">
                  <a:moveTo>
                    <a:pt x="0" y="12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34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4" name="ïṧľiďé">
              <a:extLst>
                <a:ext uri="{FF2B5EF4-FFF2-40B4-BE49-F238E27FC236}">
                  <a16:creationId xmlns="" xmlns:a16="http://schemas.microsoft.com/office/drawing/2014/main" id="{E072FC7B-7503-4DDF-A8F4-114F24260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150" y="712788"/>
              <a:ext cx="53975" cy="317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4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4" h="20">
                  <a:moveTo>
                    <a:pt x="0" y="15"/>
                  </a:moveTo>
                  <a:lnTo>
                    <a:pt x="3" y="20"/>
                  </a:lnTo>
                  <a:lnTo>
                    <a:pt x="3" y="2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íṧ1íḋè">
              <a:extLst>
                <a:ext uri="{FF2B5EF4-FFF2-40B4-BE49-F238E27FC236}">
                  <a16:creationId xmlns="" xmlns:a16="http://schemas.microsoft.com/office/drawing/2014/main" id="{0A3F665D-00F8-47D9-8DE6-12A090213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725" y="762001"/>
              <a:ext cx="53975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4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24">
                  <a:moveTo>
                    <a:pt x="0" y="18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4" y="6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íṣḻîďe">
              <a:extLst>
                <a:ext uri="{FF2B5EF4-FFF2-40B4-BE49-F238E27FC236}">
                  <a16:creationId xmlns="" xmlns:a16="http://schemas.microsoft.com/office/drawing/2014/main" id="{94179D1B-525F-4A64-B7A0-51ED32C4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925" y="885826"/>
              <a:ext cx="49213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31" y="6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31" h="29">
                  <a:moveTo>
                    <a:pt x="0" y="23"/>
                  </a:moveTo>
                  <a:lnTo>
                    <a:pt x="5" y="29"/>
                  </a:lnTo>
                  <a:lnTo>
                    <a:pt x="5" y="29"/>
                  </a:lnTo>
                  <a:lnTo>
                    <a:pt x="31" y="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7" name="ïšlíḍe">
              <a:extLst>
                <a:ext uri="{FF2B5EF4-FFF2-40B4-BE49-F238E27FC236}">
                  <a16:creationId xmlns="" xmlns:a16="http://schemas.microsoft.com/office/drawing/2014/main" id="{23E39248-0268-4DF3-ADE4-6FDB0B4D2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0" y="820738"/>
              <a:ext cx="50800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2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2" h="25">
                  <a:moveTo>
                    <a:pt x="0" y="19"/>
                  </a:moveTo>
                  <a:lnTo>
                    <a:pt x="4" y="25"/>
                  </a:lnTo>
                  <a:lnTo>
                    <a:pt x="4" y="25"/>
                  </a:lnTo>
                  <a:lnTo>
                    <a:pt x="32" y="5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8" name="ïṥ1ïdè">
              <a:extLst>
                <a:ext uri="{FF2B5EF4-FFF2-40B4-BE49-F238E27FC236}">
                  <a16:creationId xmlns="" xmlns:a16="http://schemas.microsoft.com/office/drawing/2014/main" id="{A4162B1C-73FC-42B9-ADE4-7D595FFE5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8" y="579438"/>
              <a:ext cx="55563" cy="158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10"/>
                </a:cxn>
                <a:cxn ang="0">
                  <a:pos x="35" y="7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0" y="3"/>
                </a:cxn>
                <a:cxn ang="0">
                  <a:pos x="1" y="10"/>
                </a:cxn>
              </a:cxnLst>
              <a:rect l="0" t="0" r="r" b="b"/>
              <a:pathLst>
                <a:path w="35" h="10">
                  <a:moveTo>
                    <a:pt x="1" y="10"/>
                  </a:moveTo>
                  <a:lnTo>
                    <a:pt x="1" y="10"/>
                  </a:lnTo>
                  <a:lnTo>
                    <a:pt x="35" y="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3"/>
                  </a:lnTo>
                  <a:lnTo>
                    <a:pt x="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îṣḷidê">
              <a:extLst>
                <a:ext uri="{FF2B5EF4-FFF2-40B4-BE49-F238E27FC236}">
                  <a16:creationId xmlns="" xmlns:a16="http://schemas.microsoft.com/office/drawing/2014/main" id="{29CB6C8A-F83E-4FA2-9182-CEF8B5833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38" y="576263"/>
              <a:ext cx="55563" cy="142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35" y="9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35" h="9">
                  <a:moveTo>
                    <a:pt x="0" y="8"/>
                  </a:moveTo>
                  <a:lnTo>
                    <a:pt x="0" y="8"/>
                  </a:lnTo>
                  <a:lnTo>
                    <a:pt x="35" y="9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îşļïḍè">
              <a:extLst>
                <a:ext uri="{FF2B5EF4-FFF2-40B4-BE49-F238E27FC236}">
                  <a16:creationId xmlns="" xmlns:a16="http://schemas.microsoft.com/office/drawing/2014/main" id="{01FE4C80-3C16-47A8-BAC3-192D59D09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576263"/>
              <a:ext cx="571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36" h="8">
                  <a:moveTo>
                    <a:pt x="2" y="8"/>
                  </a:moveTo>
                  <a:lnTo>
                    <a:pt x="2" y="8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1" name="îṡliḋê">
              <a:extLst>
                <a:ext uri="{FF2B5EF4-FFF2-40B4-BE49-F238E27FC236}">
                  <a16:creationId xmlns="" xmlns:a16="http://schemas.microsoft.com/office/drawing/2014/main" id="{34124C89-29B7-4F26-A3BD-F48AC96FC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575" y="584201"/>
              <a:ext cx="55563" cy="20638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26" y="4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5" y="10"/>
                </a:cxn>
                <a:cxn ang="0">
                  <a:pos x="34" y="13"/>
                </a:cxn>
                <a:cxn ang="0">
                  <a:pos x="35" y="5"/>
                </a:cxn>
              </a:cxnLst>
              <a:rect l="0" t="0" r="r" b="b"/>
              <a:pathLst>
                <a:path w="35" h="13">
                  <a:moveTo>
                    <a:pt x="35" y="5"/>
                  </a:moveTo>
                  <a:lnTo>
                    <a:pt x="35" y="5"/>
                  </a:lnTo>
                  <a:lnTo>
                    <a:pt x="26" y="4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10"/>
                  </a:lnTo>
                  <a:lnTo>
                    <a:pt x="34" y="13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íŝ1iďé">
              <a:extLst>
                <a:ext uri="{FF2B5EF4-FFF2-40B4-BE49-F238E27FC236}">
                  <a16:creationId xmlns="" xmlns:a16="http://schemas.microsoft.com/office/drawing/2014/main" id="{131D2BC5-7097-4050-BCA1-C06CFF215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590551"/>
              <a:ext cx="55563" cy="19050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2"/>
                </a:cxn>
                <a:cxn ang="0">
                  <a:pos x="35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5"/>
                </a:cxn>
                <a:cxn ang="0">
                  <a:pos x="1" y="12"/>
                </a:cxn>
              </a:cxnLst>
              <a:rect l="0" t="0" r="r" b="b"/>
              <a:pathLst>
                <a:path w="35" h="12">
                  <a:moveTo>
                    <a:pt x="1" y="12"/>
                  </a:moveTo>
                  <a:lnTo>
                    <a:pt x="1" y="12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5"/>
                  </a:lnTo>
                  <a:lnTo>
                    <a:pt x="1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3" name="ïṣľídè">
              <a:extLst>
                <a:ext uri="{FF2B5EF4-FFF2-40B4-BE49-F238E27FC236}">
                  <a16:creationId xmlns="" xmlns:a16="http://schemas.microsoft.com/office/drawing/2014/main" id="{295AFE61-F3D0-4690-8F7A-DF2C737EC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300" y="609601"/>
              <a:ext cx="55563" cy="222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35" y="6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14">
                  <a:moveTo>
                    <a:pt x="0" y="7"/>
                  </a:moveTo>
                  <a:lnTo>
                    <a:pt x="1" y="14"/>
                  </a:lnTo>
                  <a:lnTo>
                    <a:pt x="1" y="14"/>
                  </a:lnTo>
                  <a:lnTo>
                    <a:pt x="35" y="6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îṩḷîḓé">
              <a:extLst>
                <a:ext uri="{FF2B5EF4-FFF2-40B4-BE49-F238E27FC236}">
                  <a16:creationId xmlns="" xmlns:a16="http://schemas.microsoft.com/office/drawing/2014/main" id="{15A4D152-1F19-4395-B35F-D2545648F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635001"/>
              <a:ext cx="57150" cy="2698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6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6" h="17">
                  <a:moveTo>
                    <a:pt x="0" y="10"/>
                  </a:moveTo>
                  <a:lnTo>
                    <a:pt x="2" y="17"/>
                  </a:lnTo>
                  <a:lnTo>
                    <a:pt x="2" y="17"/>
                  </a:lnTo>
                  <a:lnTo>
                    <a:pt x="36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ïsļïdê">
            <a:extLst>
              <a:ext uri="{FF2B5EF4-FFF2-40B4-BE49-F238E27FC236}">
                <a16:creationId xmlns="" xmlns:a16="http://schemas.microsoft.com/office/drawing/2014/main" id="{D8B2A390-6521-4280-97A4-111728907B72}"/>
              </a:ext>
            </a:extLst>
          </p:cNvPr>
          <p:cNvSpPr>
            <a:spLocks/>
          </p:cNvSpPr>
          <p:nvPr/>
        </p:nvSpPr>
        <p:spPr bwMode="auto">
          <a:xfrm>
            <a:off x="3666545" y="3696019"/>
            <a:ext cx="1889519" cy="908266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endParaRPr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6" name="ïṡḷîḍe">
            <a:extLst>
              <a:ext uri="{FF2B5EF4-FFF2-40B4-BE49-F238E27FC236}">
                <a16:creationId xmlns="" xmlns:a16="http://schemas.microsoft.com/office/drawing/2014/main" id="{CF316A92-66D0-43DE-955E-661BE83A5C68}"/>
              </a:ext>
            </a:extLst>
          </p:cNvPr>
          <p:cNvGrpSpPr/>
          <p:nvPr/>
        </p:nvGrpSpPr>
        <p:grpSpPr>
          <a:xfrm rot="20994702" flipV="1">
            <a:off x="4786736" y="4485538"/>
            <a:ext cx="1732939" cy="497264"/>
            <a:chOff x="2193925" y="503878"/>
            <a:chExt cx="1492251" cy="427986"/>
          </a:xfrm>
          <a:solidFill>
            <a:schemeClr val="accent4"/>
          </a:solidFill>
        </p:grpSpPr>
        <p:sp>
          <p:nvSpPr>
            <p:cNvPr id="39" name="îšľïḑê">
              <a:extLst>
                <a:ext uri="{FF2B5EF4-FFF2-40B4-BE49-F238E27FC236}">
                  <a16:creationId xmlns="" xmlns:a16="http://schemas.microsoft.com/office/drawing/2014/main" id="{9936DC6C-3E36-4061-A098-B4517E891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503878"/>
              <a:ext cx="300038" cy="266700"/>
            </a:xfrm>
            <a:custGeom>
              <a:avLst/>
              <a:gdLst/>
              <a:ahLst/>
              <a:cxnLst>
                <a:cxn ang="0">
                  <a:pos x="186" y="97"/>
                </a:cxn>
                <a:cxn ang="0">
                  <a:pos x="186" y="97"/>
                </a:cxn>
                <a:cxn ang="0">
                  <a:pos x="183" y="94"/>
                </a:cxn>
                <a:cxn ang="0">
                  <a:pos x="178" y="92"/>
                </a:cxn>
                <a:cxn ang="0">
                  <a:pos x="161" y="88"/>
                </a:cxn>
                <a:cxn ang="0">
                  <a:pos x="130" y="81"/>
                </a:cxn>
                <a:cxn ang="0">
                  <a:pos x="90" y="4"/>
                </a:cxn>
                <a:cxn ang="0">
                  <a:pos x="75" y="0"/>
                </a:cxn>
                <a:cxn ang="0">
                  <a:pos x="83" y="72"/>
                </a:cxn>
                <a:cxn ang="0">
                  <a:pos x="43" y="64"/>
                </a:cxn>
                <a:cxn ang="0">
                  <a:pos x="26" y="32"/>
                </a:cxn>
                <a:cxn ang="0">
                  <a:pos x="18" y="31"/>
                </a:cxn>
                <a:cxn ang="0">
                  <a:pos x="18" y="34"/>
                </a:cxn>
                <a:cxn ang="0">
                  <a:pos x="16" y="33"/>
                </a:cxn>
                <a:cxn ang="0">
                  <a:pos x="19" y="69"/>
                </a:cxn>
                <a:cxn ang="0">
                  <a:pos x="19" y="75"/>
                </a:cxn>
                <a:cxn ang="0">
                  <a:pos x="17" y="80"/>
                </a:cxn>
                <a:cxn ang="0">
                  <a:pos x="0" y="111"/>
                </a:cxn>
                <a:cxn ang="0">
                  <a:pos x="2" y="112"/>
                </a:cxn>
                <a:cxn ang="0">
                  <a:pos x="0" y="114"/>
                </a:cxn>
                <a:cxn ang="0">
                  <a:pos x="9" y="117"/>
                </a:cxn>
                <a:cxn ang="0">
                  <a:pos x="38" y="95"/>
                </a:cxn>
                <a:cxn ang="0">
                  <a:pos x="77" y="102"/>
                </a:cxn>
                <a:cxn ang="0">
                  <a:pos x="41" y="165"/>
                </a:cxn>
                <a:cxn ang="0">
                  <a:pos x="57" y="168"/>
                </a:cxn>
                <a:cxn ang="0">
                  <a:pos x="124" y="111"/>
                </a:cxn>
                <a:cxn ang="0">
                  <a:pos x="155" y="118"/>
                </a:cxn>
                <a:cxn ang="0">
                  <a:pos x="173" y="121"/>
                </a:cxn>
                <a:cxn ang="0">
                  <a:pos x="173" y="121"/>
                </a:cxn>
                <a:cxn ang="0">
                  <a:pos x="177" y="121"/>
                </a:cxn>
                <a:cxn ang="0">
                  <a:pos x="181" y="119"/>
                </a:cxn>
                <a:cxn ang="0">
                  <a:pos x="181" y="119"/>
                </a:cxn>
                <a:cxn ang="0">
                  <a:pos x="186" y="115"/>
                </a:cxn>
                <a:cxn ang="0">
                  <a:pos x="188" y="112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6"/>
                </a:cxn>
                <a:cxn ang="0">
                  <a:pos x="189" y="102"/>
                </a:cxn>
                <a:cxn ang="0">
                  <a:pos x="186" y="97"/>
                </a:cxn>
                <a:cxn ang="0">
                  <a:pos x="186" y="97"/>
                </a:cxn>
              </a:cxnLst>
              <a:rect l="0" t="0" r="r" b="b"/>
              <a:pathLst>
                <a:path w="189" h="168">
                  <a:moveTo>
                    <a:pt x="186" y="97"/>
                  </a:moveTo>
                  <a:lnTo>
                    <a:pt x="186" y="97"/>
                  </a:lnTo>
                  <a:lnTo>
                    <a:pt x="183" y="94"/>
                  </a:lnTo>
                  <a:lnTo>
                    <a:pt x="178" y="92"/>
                  </a:lnTo>
                  <a:lnTo>
                    <a:pt x="161" y="88"/>
                  </a:lnTo>
                  <a:lnTo>
                    <a:pt x="130" y="81"/>
                  </a:lnTo>
                  <a:lnTo>
                    <a:pt x="90" y="4"/>
                  </a:lnTo>
                  <a:lnTo>
                    <a:pt x="75" y="0"/>
                  </a:lnTo>
                  <a:lnTo>
                    <a:pt x="83" y="72"/>
                  </a:lnTo>
                  <a:lnTo>
                    <a:pt x="43" y="64"/>
                  </a:lnTo>
                  <a:lnTo>
                    <a:pt x="26" y="32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6" y="33"/>
                  </a:lnTo>
                  <a:lnTo>
                    <a:pt x="19" y="69"/>
                  </a:lnTo>
                  <a:lnTo>
                    <a:pt x="19" y="75"/>
                  </a:lnTo>
                  <a:lnTo>
                    <a:pt x="17" y="80"/>
                  </a:lnTo>
                  <a:lnTo>
                    <a:pt x="0" y="111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9" y="117"/>
                  </a:lnTo>
                  <a:lnTo>
                    <a:pt x="38" y="95"/>
                  </a:lnTo>
                  <a:lnTo>
                    <a:pt x="77" y="102"/>
                  </a:lnTo>
                  <a:lnTo>
                    <a:pt x="41" y="165"/>
                  </a:lnTo>
                  <a:lnTo>
                    <a:pt x="57" y="168"/>
                  </a:lnTo>
                  <a:lnTo>
                    <a:pt x="124" y="111"/>
                  </a:lnTo>
                  <a:lnTo>
                    <a:pt x="155" y="118"/>
                  </a:lnTo>
                  <a:lnTo>
                    <a:pt x="173" y="121"/>
                  </a:lnTo>
                  <a:lnTo>
                    <a:pt x="173" y="121"/>
                  </a:lnTo>
                  <a:lnTo>
                    <a:pt x="177" y="121"/>
                  </a:lnTo>
                  <a:lnTo>
                    <a:pt x="181" y="119"/>
                  </a:lnTo>
                  <a:lnTo>
                    <a:pt x="181" y="119"/>
                  </a:lnTo>
                  <a:lnTo>
                    <a:pt x="186" y="115"/>
                  </a:lnTo>
                  <a:lnTo>
                    <a:pt x="188" y="112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6"/>
                  </a:lnTo>
                  <a:lnTo>
                    <a:pt x="189" y="102"/>
                  </a:lnTo>
                  <a:lnTo>
                    <a:pt x="186" y="97"/>
                  </a:lnTo>
                  <a:lnTo>
                    <a:pt x="186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ïšľiḑè">
              <a:extLst>
                <a:ext uri="{FF2B5EF4-FFF2-40B4-BE49-F238E27FC236}">
                  <a16:creationId xmlns="" xmlns:a16="http://schemas.microsoft.com/office/drawing/2014/main" id="{B9656E0C-BAA6-4809-B30D-458442838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669926"/>
              <a:ext cx="53975" cy="3016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34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34" h="19">
                  <a:moveTo>
                    <a:pt x="0" y="12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34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íṥḷïḋè">
              <a:extLst>
                <a:ext uri="{FF2B5EF4-FFF2-40B4-BE49-F238E27FC236}">
                  <a16:creationId xmlns="" xmlns:a16="http://schemas.microsoft.com/office/drawing/2014/main" id="{0CA1636E-4844-4B66-9060-7B421F06A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150" y="712788"/>
              <a:ext cx="53975" cy="317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4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4" h="20">
                  <a:moveTo>
                    <a:pt x="0" y="15"/>
                  </a:moveTo>
                  <a:lnTo>
                    <a:pt x="3" y="20"/>
                  </a:lnTo>
                  <a:lnTo>
                    <a:pt x="3" y="2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íśḻíḍê">
              <a:extLst>
                <a:ext uri="{FF2B5EF4-FFF2-40B4-BE49-F238E27FC236}">
                  <a16:creationId xmlns="" xmlns:a16="http://schemas.microsoft.com/office/drawing/2014/main" id="{38D30F35-983C-4255-8404-2D350802F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725" y="762001"/>
              <a:ext cx="53975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4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24">
                  <a:moveTo>
                    <a:pt x="0" y="18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4" y="6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îsļîḋe">
              <a:extLst>
                <a:ext uri="{FF2B5EF4-FFF2-40B4-BE49-F238E27FC236}">
                  <a16:creationId xmlns="" xmlns:a16="http://schemas.microsoft.com/office/drawing/2014/main" id="{9A645F4A-8CC5-469D-9F59-43BE8168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925" y="885826"/>
              <a:ext cx="49213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31" y="6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31" h="29">
                  <a:moveTo>
                    <a:pt x="0" y="23"/>
                  </a:moveTo>
                  <a:lnTo>
                    <a:pt x="5" y="29"/>
                  </a:lnTo>
                  <a:lnTo>
                    <a:pt x="5" y="29"/>
                  </a:lnTo>
                  <a:lnTo>
                    <a:pt x="31" y="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iśļiḑê">
              <a:extLst>
                <a:ext uri="{FF2B5EF4-FFF2-40B4-BE49-F238E27FC236}">
                  <a16:creationId xmlns="" xmlns:a16="http://schemas.microsoft.com/office/drawing/2014/main" id="{E5C584C5-371F-4EA9-8A67-7CD100859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0" y="820738"/>
              <a:ext cx="50800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2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2" h="25">
                  <a:moveTo>
                    <a:pt x="0" y="19"/>
                  </a:moveTo>
                  <a:lnTo>
                    <a:pt x="4" y="25"/>
                  </a:lnTo>
                  <a:lnTo>
                    <a:pt x="4" y="25"/>
                  </a:lnTo>
                  <a:lnTo>
                    <a:pt x="32" y="5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iSḻíḍè">
              <a:extLst>
                <a:ext uri="{FF2B5EF4-FFF2-40B4-BE49-F238E27FC236}">
                  <a16:creationId xmlns="" xmlns:a16="http://schemas.microsoft.com/office/drawing/2014/main" id="{7D0A25C2-8B75-4C60-81B7-1DAE058C4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8" y="579438"/>
              <a:ext cx="55563" cy="158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10"/>
                </a:cxn>
                <a:cxn ang="0">
                  <a:pos x="35" y="7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0" y="3"/>
                </a:cxn>
                <a:cxn ang="0">
                  <a:pos x="1" y="10"/>
                </a:cxn>
              </a:cxnLst>
              <a:rect l="0" t="0" r="r" b="b"/>
              <a:pathLst>
                <a:path w="35" h="10">
                  <a:moveTo>
                    <a:pt x="1" y="10"/>
                  </a:moveTo>
                  <a:lnTo>
                    <a:pt x="1" y="10"/>
                  </a:lnTo>
                  <a:lnTo>
                    <a:pt x="35" y="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3"/>
                  </a:lnTo>
                  <a:lnTo>
                    <a:pt x="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iṡḻíḋe">
              <a:extLst>
                <a:ext uri="{FF2B5EF4-FFF2-40B4-BE49-F238E27FC236}">
                  <a16:creationId xmlns="" xmlns:a16="http://schemas.microsoft.com/office/drawing/2014/main" id="{4A91CB3C-A2B6-490E-A6AC-F7075F279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38" y="576263"/>
              <a:ext cx="55563" cy="142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35" y="9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35" h="9">
                  <a:moveTo>
                    <a:pt x="0" y="8"/>
                  </a:moveTo>
                  <a:lnTo>
                    <a:pt x="0" y="8"/>
                  </a:lnTo>
                  <a:lnTo>
                    <a:pt x="35" y="9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7" name="ïṧḻiḍê">
              <a:extLst>
                <a:ext uri="{FF2B5EF4-FFF2-40B4-BE49-F238E27FC236}">
                  <a16:creationId xmlns="" xmlns:a16="http://schemas.microsoft.com/office/drawing/2014/main" id="{49F7ECF5-6598-4544-A424-8F7A3DE8F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576263"/>
              <a:ext cx="571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36" h="8">
                  <a:moveTo>
                    <a:pt x="2" y="8"/>
                  </a:moveTo>
                  <a:lnTo>
                    <a:pt x="2" y="8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iśļîḍé">
              <a:extLst>
                <a:ext uri="{FF2B5EF4-FFF2-40B4-BE49-F238E27FC236}">
                  <a16:creationId xmlns="" xmlns:a16="http://schemas.microsoft.com/office/drawing/2014/main" id="{263BAF1A-C215-4299-8BA2-F368B5A27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575" y="584201"/>
              <a:ext cx="55563" cy="20638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26" y="4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5" y="10"/>
                </a:cxn>
                <a:cxn ang="0">
                  <a:pos x="34" y="13"/>
                </a:cxn>
                <a:cxn ang="0">
                  <a:pos x="35" y="5"/>
                </a:cxn>
              </a:cxnLst>
              <a:rect l="0" t="0" r="r" b="b"/>
              <a:pathLst>
                <a:path w="35" h="13">
                  <a:moveTo>
                    <a:pt x="35" y="5"/>
                  </a:moveTo>
                  <a:lnTo>
                    <a:pt x="35" y="5"/>
                  </a:lnTo>
                  <a:lnTo>
                    <a:pt x="26" y="4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10"/>
                  </a:lnTo>
                  <a:lnTo>
                    <a:pt x="34" y="13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í$ļíďè">
              <a:extLst>
                <a:ext uri="{FF2B5EF4-FFF2-40B4-BE49-F238E27FC236}">
                  <a16:creationId xmlns="" xmlns:a16="http://schemas.microsoft.com/office/drawing/2014/main" id="{ECBC59D7-A193-4B12-8262-72BD1BFC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590551"/>
              <a:ext cx="55563" cy="19050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2"/>
                </a:cxn>
                <a:cxn ang="0">
                  <a:pos x="35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5"/>
                </a:cxn>
                <a:cxn ang="0">
                  <a:pos x="1" y="12"/>
                </a:cxn>
              </a:cxnLst>
              <a:rect l="0" t="0" r="r" b="b"/>
              <a:pathLst>
                <a:path w="35" h="12">
                  <a:moveTo>
                    <a:pt x="1" y="12"/>
                  </a:moveTo>
                  <a:lnTo>
                    <a:pt x="1" y="12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5"/>
                  </a:lnTo>
                  <a:lnTo>
                    <a:pt x="1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0" name="ï$ḻîḓè">
              <a:extLst>
                <a:ext uri="{FF2B5EF4-FFF2-40B4-BE49-F238E27FC236}">
                  <a16:creationId xmlns="" xmlns:a16="http://schemas.microsoft.com/office/drawing/2014/main" id="{96B39B61-088C-4CA0-B889-817EE23DF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300" y="609601"/>
              <a:ext cx="55563" cy="222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35" y="6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14">
                  <a:moveTo>
                    <a:pt x="0" y="7"/>
                  </a:moveTo>
                  <a:lnTo>
                    <a:pt x="1" y="14"/>
                  </a:lnTo>
                  <a:lnTo>
                    <a:pt x="1" y="14"/>
                  </a:lnTo>
                  <a:lnTo>
                    <a:pt x="35" y="6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íSḻîḋê">
              <a:extLst>
                <a:ext uri="{FF2B5EF4-FFF2-40B4-BE49-F238E27FC236}">
                  <a16:creationId xmlns="" xmlns:a16="http://schemas.microsoft.com/office/drawing/2014/main" id="{A0F03529-9E25-43A3-A9BF-D5379A530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635001"/>
              <a:ext cx="57150" cy="2698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6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6" h="17">
                  <a:moveTo>
                    <a:pt x="0" y="10"/>
                  </a:moveTo>
                  <a:lnTo>
                    <a:pt x="2" y="17"/>
                  </a:lnTo>
                  <a:lnTo>
                    <a:pt x="2" y="17"/>
                  </a:lnTo>
                  <a:lnTo>
                    <a:pt x="36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iśḻíḓè">
            <a:extLst>
              <a:ext uri="{FF2B5EF4-FFF2-40B4-BE49-F238E27FC236}">
                <a16:creationId xmlns="" xmlns:a16="http://schemas.microsoft.com/office/drawing/2014/main" id="{4B42937E-CAB3-428A-8DD4-82003C6493F4}"/>
              </a:ext>
            </a:extLst>
          </p:cNvPr>
          <p:cNvSpPr>
            <a:spLocks/>
          </p:cNvSpPr>
          <p:nvPr/>
        </p:nvSpPr>
        <p:spPr bwMode="auto">
          <a:xfrm>
            <a:off x="6415449" y="3696019"/>
            <a:ext cx="1889518" cy="908266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endParaRPr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8" name="iṡ1ïḋè">
            <a:extLst>
              <a:ext uri="{FF2B5EF4-FFF2-40B4-BE49-F238E27FC236}">
                <a16:creationId xmlns="" xmlns:a16="http://schemas.microsoft.com/office/drawing/2014/main" id="{FE9272DB-F926-4C50-A260-893E08A85711}"/>
              </a:ext>
            </a:extLst>
          </p:cNvPr>
          <p:cNvGrpSpPr/>
          <p:nvPr/>
        </p:nvGrpSpPr>
        <p:grpSpPr>
          <a:xfrm>
            <a:off x="7594483" y="3457035"/>
            <a:ext cx="1742157" cy="510918"/>
            <a:chOff x="2193925" y="492126"/>
            <a:chExt cx="1500188" cy="439738"/>
          </a:xfrm>
          <a:solidFill>
            <a:schemeClr val="accent5"/>
          </a:solidFill>
        </p:grpSpPr>
        <p:sp>
          <p:nvSpPr>
            <p:cNvPr id="26" name="iSḷïdè">
              <a:extLst>
                <a:ext uri="{FF2B5EF4-FFF2-40B4-BE49-F238E27FC236}">
                  <a16:creationId xmlns="" xmlns:a16="http://schemas.microsoft.com/office/drawing/2014/main" id="{FDE43F2A-67D6-44DB-B071-5BB52B61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5" y="492126"/>
              <a:ext cx="300038" cy="266700"/>
            </a:xfrm>
            <a:custGeom>
              <a:avLst/>
              <a:gdLst/>
              <a:ahLst/>
              <a:cxnLst>
                <a:cxn ang="0">
                  <a:pos x="186" y="97"/>
                </a:cxn>
                <a:cxn ang="0">
                  <a:pos x="186" y="97"/>
                </a:cxn>
                <a:cxn ang="0">
                  <a:pos x="183" y="94"/>
                </a:cxn>
                <a:cxn ang="0">
                  <a:pos x="178" y="92"/>
                </a:cxn>
                <a:cxn ang="0">
                  <a:pos x="161" y="88"/>
                </a:cxn>
                <a:cxn ang="0">
                  <a:pos x="130" y="81"/>
                </a:cxn>
                <a:cxn ang="0">
                  <a:pos x="90" y="4"/>
                </a:cxn>
                <a:cxn ang="0">
                  <a:pos x="75" y="0"/>
                </a:cxn>
                <a:cxn ang="0">
                  <a:pos x="83" y="72"/>
                </a:cxn>
                <a:cxn ang="0">
                  <a:pos x="43" y="64"/>
                </a:cxn>
                <a:cxn ang="0">
                  <a:pos x="26" y="32"/>
                </a:cxn>
                <a:cxn ang="0">
                  <a:pos x="18" y="31"/>
                </a:cxn>
                <a:cxn ang="0">
                  <a:pos x="18" y="34"/>
                </a:cxn>
                <a:cxn ang="0">
                  <a:pos x="16" y="33"/>
                </a:cxn>
                <a:cxn ang="0">
                  <a:pos x="19" y="69"/>
                </a:cxn>
                <a:cxn ang="0">
                  <a:pos x="19" y="75"/>
                </a:cxn>
                <a:cxn ang="0">
                  <a:pos x="17" y="80"/>
                </a:cxn>
                <a:cxn ang="0">
                  <a:pos x="0" y="111"/>
                </a:cxn>
                <a:cxn ang="0">
                  <a:pos x="2" y="112"/>
                </a:cxn>
                <a:cxn ang="0">
                  <a:pos x="0" y="114"/>
                </a:cxn>
                <a:cxn ang="0">
                  <a:pos x="9" y="117"/>
                </a:cxn>
                <a:cxn ang="0">
                  <a:pos x="38" y="95"/>
                </a:cxn>
                <a:cxn ang="0">
                  <a:pos x="77" y="102"/>
                </a:cxn>
                <a:cxn ang="0">
                  <a:pos x="41" y="165"/>
                </a:cxn>
                <a:cxn ang="0">
                  <a:pos x="57" y="168"/>
                </a:cxn>
                <a:cxn ang="0">
                  <a:pos x="124" y="111"/>
                </a:cxn>
                <a:cxn ang="0">
                  <a:pos x="155" y="118"/>
                </a:cxn>
                <a:cxn ang="0">
                  <a:pos x="173" y="121"/>
                </a:cxn>
                <a:cxn ang="0">
                  <a:pos x="173" y="121"/>
                </a:cxn>
                <a:cxn ang="0">
                  <a:pos x="177" y="121"/>
                </a:cxn>
                <a:cxn ang="0">
                  <a:pos x="181" y="119"/>
                </a:cxn>
                <a:cxn ang="0">
                  <a:pos x="181" y="119"/>
                </a:cxn>
                <a:cxn ang="0">
                  <a:pos x="186" y="115"/>
                </a:cxn>
                <a:cxn ang="0">
                  <a:pos x="188" y="112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9"/>
                </a:cxn>
                <a:cxn ang="0">
                  <a:pos x="189" y="106"/>
                </a:cxn>
                <a:cxn ang="0">
                  <a:pos x="189" y="102"/>
                </a:cxn>
                <a:cxn ang="0">
                  <a:pos x="186" y="97"/>
                </a:cxn>
                <a:cxn ang="0">
                  <a:pos x="186" y="97"/>
                </a:cxn>
              </a:cxnLst>
              <a:rect l="0" t="0" r="r" b="b"/>
              <a:pathLst>
                <a:path w="189" h="168">
                  <a:moveTo>
                    <a:pt x="186" y="97"/>
                  </a:moveTo>
                  <a:lnTo>
                    <a:pt x="186" y="97"/>
                  </a:lnTo>
                  <a:lnTo>
                    <a:pt x="183" y="94"/>
                  </a:lnTo>
                  <a:lnTo>
                    <a:pt x="178" y="92"/>
                  </a:lnTo>
                  <a:lnTo>
                    <a:pt x="161" y="88"/>
                  </a:lnTo>
                  <a:lnTo>
                    <a:pt x="130" y="81"/>
                  </a:lnTo>
                  <a:lnTo>
                    <a:pt x="90" y="4"/>
                  </a:lnTo>
                  <a:lnTo>
                    <a:pt x="75" y="0"/>
                  </a:lnTo>
                  <a:lnTo>
                    <a:pt x="83" y="72"/>
                  </a:lnTo>
                  <a:lnTo>
                    <a:pt x="43" y="64"/>
                  </a:lnTo>
                  <a:lnTo>
                    <a:pt x="26" y="32"/>
                  </a:lnTo>
                  <a:lnTo>
                    <a:pt x="18" y="31"/>
                  </a:lnTo>
                  <a:lnTo>
                    <a:pt x="18" y="34"/>
                  </a:lnTo>
                  <a:lnTo>
                    <a:pt x="16" y="33"/>
                  </a:lnTo>
                  <a:lnTo>
                    <a:pt x="19" y="69"/>
                  </a:lnTo>
                  <a:lnTo>
                    <a:pt x="19" y="75"/>
                  </a:lnTo>
                  <a:lnTo>
                    <a:pt x="17" y="80"/>
                  </a:lnTo>
                  <a:lnTo>
                    <a:pt x="0" y="111"/>
                  </a:lnTo>
                  <a:lnTo>
                    <a:pt x="2" y="112"/>
                  </a:lnTo>
                  <a:lnTo>
                    <a:pt x="0" y="114"/>
                  </a:lnTo>
                  <a:lnTo>
                    <a:pt x="9" y="117"/>
                  </a:lnTo>
                  <a:lnTo>
                    <a:pt x="38" y="95"/>
                  </a:lnTo>
                  <a:lnTo>
                    <a:pt x="77" y="102"/>
                  </a:lnTo>
                  <a:lnTo>
                    <a:pt x="41" y="165"/>
                  </a:lnTo>
                  <a:lnTo>
                    <a:pt x="57" y="168"/>
                  </a:lnTo>
                  <a:lnTo>
                    <a:pt x="124" y="111"/>
                  </a:lnTo>
                  <a:lnTo>
                    <a:pt x="155" y="118"/>
                  </a:lnTo>
                  <a:lnTo>
                    <a:pt x="173" y="121"/>
                  </a:lnTo>
                  <a:lnTo>
                    <a:pt x="173" y="121"/>
                  </a:lnTo>
                  <a:lnTo>
                    <a:pt x="177" y="121"/>
                  </a:lnTo>
                  <a:lnTo>
                    <a:pt x="181" y="119"/>
                  </a:lnTo>
                  <a:lnTo>
                    <a:pt x="181" y="119"/>
                  </a:lnTo>
                  <a:lnTo>
                    <a:pt x="186" y="115"/>
                  </a:lnTo>
                  <a:lnTo>
                    <a:pt x="188" y="112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9"/>
                  </a:lnTo>
                  <a:lnTo>
                    <a:pt x="189" y="106"/>
                  </a:lnTo>
                  <a:lnTo>
                    <a:pt x="189" y="102"/>
                  </a:lnTo>
                  <a:lnTo>
                    <a:pt x="186" y="97"/>
                  </a:lnTo>
                  <a:lnTo>
                    <a:pt x="186" y="9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íŝļíde">
              <a:extLst>
                <a:ext uri="{FF2B5EF4-FFF2-40B4-BE49-F238E27FC236}">
                  <a16:creationId xmlns="" xmlns:a16="http://schemas.microsoft.com/office/drawing/2014/main" id="{9E1ED0C5-64C6-444B-ABB8-6AB687CFC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163" y="669926"/>
              <a:ext cx="53975" cy="3016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34" y="7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0" y="12"/>
                </a:cxn>
                <a:cxn ang="0">
                  <a:pos x="0" y="12"/>
                </a:cxn>
              </a:cxnLst>
              <a:rect l="0" t="0" r="r" b="b"/>
              <a:pathLst>
                <a:path w="34" h="19">
                  <a:moveTo>
                    <a:pt x="0" y="12"/>
                  </a:moveTo>
                  <a:lnTo>
                    <a:pt x="3" y="19"/>
                  </a:lnTo>
                  <a:lnTo>
                    <a:pt x="3" y="19"/>
                  </a:lnTo>
                  <a:lnTo>
                    <a:pt x="34" y="7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îṣľîḑe">
              <a:extLst>
                <a:ext uri="{FF2B5EF4-FFF2-40B4-BE49-F238E27FC236}">
                  <a16:creationId xmlns="" xmlns:a16="http://schemas.microsoft.com/office/drawing/2014/main" id="{B053783F-9EA9-4010-839C-3D2B9CF09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150" y="712788"/>
              <a:ext cx="53975" cy="31750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3" y="20"/>
                </a:cxn>
                <a:cxn ang="0">
                  <a:pos x="3" y="20"/>
                </a:cxn>
                <a:cxn ang="0">
                  <a:pos x="34" y="6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4" h="20">
                  <a:moveTo>
                    <a:pt x="0" y="15"/>
                  </a:moveTo>
                  <a:lnTo>
                    <a:pt x="3" y="20"/>
                  </a:lnTo>
                  <a:lnTo>
                    <a:pt x="3" y="20"/>
                  </a:lnTo>
                  <a:lnTo>
                    <a:pt x="34" y="6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9" name="ís1îḓè">
              <a:extLst>
                <a:ext uri="{FF2B5EF4-FFF2-40B4-BE49-F238E27FC236}">
                  <a16:creationId xmlns="" xmlns:a16="http://schemas.microsoft.com/office/drawing/2014/main" id="{9DF13B1F-3918-4CD0-906C-495402D8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725" y="762001"/>
              <a:ext cx="53975" cy="3810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34" y="6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34" h="24">
                  <a:moveTo>
                    <a:pt x="0" y="18"/>
                  </a:moveTo>
                  <a:lnTo>
                    <a:pt x="5" y="24"/>
                  </a:lnTo>
                  <a:lnTo>
                    <a:pt x="5" y="24"/>
                  </a:lnTo>
                  <a:lnTo>
                    <a:pt x="34" y="6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ïṥ1îḑe">
              <a:extLst>
                <a:ext uri="{FF2B5EF4-FFF2-40B4-BE49-F238E27FC236}">
                  <a16:creationId xmlns="" xmlns:a16="http://schemas.microsoft.com/office/drawing/2014/main" id="{DF6CC8D2-DC82-4C69-9E77-1A579F5DE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925" y="885826"/>
              <a:ext cx="49213" cy="46038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31" y="6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0" y="23"/>
                </a:cxn>
                <a:cxn ang="0">
                  <a:pos x="0" y="23"/>
                </a:cxn>
              </a:cxnLst>
              <a:rect l="0" t="0" r="r" b="b"/>
              <a:pathLst>
                <a:path w="31" h="29">
                  <a:moveTo>
                    <a:pt x="0" y="23"/>
                  </a:moveTo>
                  <a:lnTo>
                    <a:pt x="5" y="29"/>
                  </a:lnTo>
                  <a:lnTo>
                    <a:pt x="5" y="29"/>
                  </a:lnTo>
                  <a:lnTo>
                    <a:pt x="31" y="6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îšľiḋê">
              <a:extLst>
                <a:ext uri="{FF2B5EF4-FFF2-40B4-BE49-F238E27FC236}">
                  <a16:creationId xmlns="" xmlns:a16="http://schemas.microsoft.com/office/drawing/2014/main" id="{163C0BD3-FE91-4DD5-AAC6-D74AE3105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0" y="820738"/>
              <a:ext cx="50800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2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32" h="25">
                  <a:moveTo>
                    <a:pt x="0" y="19"/>
                  </a:moveTo>
                  <a:lnTo>
                    <a:pt x="4" y="25"/>
                  </a:lnTo>
                  <a:lnTo>
                    <a:pt x="4" y="25"/>
                  </a:lnTo>
                  <a:lnTo>
                    <a:pt x="32" y="5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îšlîḋe">
              <a:extLst>
                <a:ext uri="{FF2B5EF4-FFF2-40B4-BE49-F238E27FC236}">
                  <a16:creationId xmlns="" xmlns:a16="http://schemas.microsoft.com/office/drawing/2014/main" id="{5B3399C0-9D45-4AAD-B0A9-4BDE3E41D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788" y="579438"/>
              <a:ext cx="55563" cy="15875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1" y="10"/>
                </a:cxn>
                <a:cxn ang="0">
                  <a:pos x="35" y="7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0" y="3"/>
                </a:cxn>
                <a:cxn ang="0">
                  <a:pos x="1" y="10"/>
                </a:cxn>
              </a:cxnLst>
              <a:rect l="0" t="0" r="r" b="b"/>
              <a:pathLst>
                <a:path w="35" h="10">
                  <a:moveTo>
                    <a:pt x="1" y="10"/>
                  </a:moveTo>
                  <a:lnTo>
                    <a:pt x="1" y="10"/>
                  </a:lnTo>
                  <a:lnTo>
                    <a:pt x="35" y="7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0" y="3"/>
                  </a:lnTo>
                  <a:lnTo>
                    <a:pt x="1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îSḻîďé">
              <a:extLst>
                <a:ext uri="{FF2B5EF4-FFF2-40B4-BE49-F238E27FC236}">
                  <a16:creationId xmlns="" xmlns:a16="http://schemas.microsoft.com/office/drawing/2014/main" id="{3C66B3F4-E0CA-4159-8E97-9E3E990D3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1038" y="576263"/>
              <a:ext cx="55563" cy="1428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35" y="9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0" y="0"/>
                </a:cxn>
                <a:cxn ang="0">
                  <a:pos x="0" y="8"/>
                </a:cxn>
              </a:cxnLst>
              <a:rect l="0" t="0" r="r" b="b"/>
              <a:pathLst>
                <a:path w="35" h="9">
                  <a:moveTo>
                    <a:pt x="0" y="8"/>
                  </a:moveTo>
                  <a:lnTo>
                    <a:pt x="0" y="8"/>
                  </a:lnTo>
                  <a:lnTo>
                    <a:pt x="35" y="9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4" name="îṩḷïḋé">
              <a:extLst>
                <a:ext uri="{FF2B5EF4-FFF2-40B4-BE49-F238E27FC236}">
                  <a16:creationId xmlns="" xmlns:a16="http://schemas.microsoft.com/office/drawing/2014/main" id="{1210A55A-AFAA-4F34-B36A-485E34887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576263"/>
              <a:ext cx="57150" cy="12700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2" y="8"/>
                </a:cxn>
                <a:cxn ang="0">
                  <a:pos x="36" y="7"/>
                </a:cxn>
                <a:cxn ang="0">
                  <a:pos x="36" y="0"/>
                </a:cxn>
                <a:cxn ang="0">
                  <a:pos x="36" y="0"/>
                </a:cxn>
                <a:cxn ang="0">
                  <a:pos x="0" y="0"/>
                </a:cxn>
                <a:cxn ang="0">
                  <a:pos x="2" y="8"/>
                </a:cxn>
              </a:cxnLst>
              <a:rect l="0" t="0" r="r" b="b"/>
              <a:pathLst>
                <a:path w="36" h="8">
                  <a:moveTo>
                    <a:pt x="2" y="8"/>
                  </a:moveTo>
                  <a:lnTo>
                    <a:pt x="2" y="8"/>
                  </a:lnTo>
                  <a:lnTo>
                    <a:pt x="36" y="7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íṥľíďè">
              <a:extLst>
                <a:ext uri="{FF2B5EF4-FFF2-40B4-BE49-F238E27FC236}">
                  <a16:creationId xmlns="" xmlns:a16="http://schemas.microsoft.com/office/drawing/2014/main" id="{119B60F0-FCE6-45C3-8979-2FD3BBF1A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575" y="584201"/>
              <a:ext cx="55563" cy="20638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26" y="4"/>
                </a:cxn>
                <a:cxn ang="0">
                  <a:pos x="1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5" y="10"/>
                </a:cxn>
                <a:cxn ang="0">
                  <a:pos x="34" y="13"/>
                </a:cxn>
                <a:cxn ang="0">
                  <a:pos x="35" y="5"/>
                </a:cxn>
              </a:cxnLst>
              <a:rect l="0" t="0" r="r" b="b"/>
              <a:pathLst>
                <a:path w="35" h="13">
                  <a:moveTo>
                    <a:pt x="35" y="5"/>
                  </a:moveTo>
                  <a:lnTo>
                    <a:pt x="35" y="5"/>
                  </a:lnTo>
                  <a:lnTo>
                    <a:pt x="26" y="4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25" y="10"/>
                  </a:lnTo>
                  <a:lnTo>
                    <a:pt x="34" y="13"/>
                  </a:lnTo>
                  <a:lnTo>
                    <a:pt x="35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6" name="íšlíďe">
              <a:extLst>
                <a:ext uri="{FF2B5EF4-FFF2-40B4-BE49-F238E27FC236}">
                  <a16:creationId xmlns="" xmlns:a16="http://schemas.microsoft.com/office/drawing/2014/main" id="{43D7B12D-9C6D-41B6-841F-1FB7DA87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250" y="590551"/>
              <a:ext cx="55563" cy="19050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2"/>
                </a:cxn>
                <a:cxn ang="0">
                  <a:pos x="35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5"/>
                </a:cxn>
                <a:cxn ang="0">
                  <a:pos x="1" y="12"/>
                </a:cxn>
              </a:cxnLst>
              <a:rect l="0" t="0" r="r" b="b"/>
              <a:pathLst>
                <a:path w="35" h="12">
                  <a:moveTo>
                    <a:pt x="1" y="12"/>
                  </a:moveTo>
                  <a:lnTo>
                    <a:pt x="1" y="12"/>
                  </a:lnTo>
                  <a:lnTo>
                    <a:pt x="35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5"/>
                  </a:lnTo>
                  <a:lnTo>
                    <a:pt x="1" y="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ïṩľîdé">
              <a:extLst>
                <a:ext uri="{FF2B5EF4-FFF2-40B4-BE49-F238E27FC236}">
                  <a16:creationId xmlns="" xmlns:a16="http://schemas.microsoft.com/office/drawing/2014/main" id="{D9D5C47A-6D82-44F7-A269-FEA04A4AE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300" y="609601"/>
              <a:ext cx="55563" cy="2222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35" y="6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35" h="14">
                  <a:moveTo>
                    <a:pt x="0" y="7"/>
                  </a:moveTo>
                  <a:lnTo>
                    <a:pt x="1" y="14"/>
                  </a:lnTo>
                  <a:lnTo>
                    <a:pt x="1" y="14"/>
                  </a:lnTo>
                  <a:lnTo>
                    <a:pt x="35" y="6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ïṣḻiďé">
              <a:extLst>
                <a:ext uri="{FF2B5EF4-FFF2-40B4-BE49-F238E27FC236}">
                  <a16:creationId xmlns="" xmlns:a16="http://schemas.microsoft.com/office/drawing/2014/main" id="{564C473D-35C3-4BF3-B771-F3B0029F8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635001"/>
              <a:ext cx="57150" cy="2698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36" y="7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36" h="17">
                  <a:moveTo>
                    <a:pt x="0" y="10"/>
                  </a:moveTo>
                  <a:lnTo>
                    <a:pt x="2" y="17"/>
                  </a:lnTo>
                  <a:lnTo>
                    <a:pt x="2" y="17"/>
                  </a:lnTo>
                  <a:lnTo>
                    <a:pt x="36" y="7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24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í$ļíde">
            <a:extLst>
              <a:ext uri="{FF2B5EF4-FFF2-40B4-BE49-F238E27FC236}">
                <a16:creationId xmlns="" xmlns:a16="http://schemas.microsoft.com/office/drawing/2014/main" id="{D48372A0-8672-4772-BEE7-06E36D0DCFFA}"/>
              </a:ext>
            </a:extLst>
          </p:cNvPr>
          <p:cNvSpPr>
            <a:spLocks/>
          </p:cNvSpPr>
          <p:nvPr/>
        </p:nvSpPr>
        <p:spPr bwMode="auto">
          <a:xfrm>
            <a:off x="9069147" y="3696019"/>
            <a:ext cx="1889518" cy="908266"/>
          </a:xfrm>
          <a:custGeom>
            <a:avLst/>
            <a:gdLst/>
            <a:ahLst/>
            <a:cxnLst>
              <a:cxn ang="0">
                <a:pos x="179" y="60"/>
              </a:cxn>
              <a:cxn ang="0">
                <a:pos x="175" y="50"/>
              </a:cxn>
              <a:cxn ang="0">
                <a:pos x="170" y="42"/>
              </a:cxn>
              <a:cxn ang="0">
                <a:pos x="160" y="37"/>
              </a:cxn>
              <a:cxn ang="0">
                <a:pos x="148" y="33"/>
              </a:cxn>
              <a:cxn ang="0">
                <a:pos x="147" y="28"/>
              </a:cxn>
              <a:cxn ang="0">
                <a:pos x="141" y="19"/>
              </a:cxn>
              <a:cxn ang="0">
                <a:pos x="133" y="12"/>
              </a:cxn>
              <a:cxn ang="0">
                <a:pos x="121" y="9"/>
              </a:cxn>
              <a:cxn ang="0">
                <a:pos x="115" y="8"/>
              </a:cxn>
              <a:cxn ang="0">
                <a:pos x="103" y="10"/>
              </a:cxn>
              <a:cxn ang="0">
                <a:pos x="93" y="15"/>
              </a:cxn>
              <a:cxn ang="0">
                <a:pos x="88" y="9"/>
              </a:cxn>
              <a:cxn ang="0">
                <a:pos x="72" y="1"/>
              </a:cxn>
              <a:cxn ang="0">
                <a:pos x="64" y="0"/>
              </a:cxn>
              <a:cxn ang="0">
                <a:pos x="50" y="3"/>
              </a:cxn>
              <a:cxn ang="0">
                <a:pos x="39" y="8"/>
              </a:cxn>
              <a:cxn ang="0">
                <a:pos x="32" y="17"/>
              </a:cxn>
              <a:cxn ang="0">
                <a:pos x="30" y="27"/>
              </a:cxn>
              <a:cxn ang="0">
                <a:pos x="31" y="33"/>
              </a:cxn>
              <a:cxn ang="0">
                <a:pos x="24" y="34"/>
              </a:cxn>
              <a:cxn ang="0">
                <a:pos x="13" y="39"/>
              </a:cxn>
              <a:cxn ang="0">
                <a:pos x="5" y="45"/>
              </a:cxn>
              <a:cxn ang="0">
                <a:pos x="0" y="54"/>
              </a:cxn>
              <a:cxn ang="0">
                <a:pos x="0" y="60"/>
              </a:cxn>
              <a:cxn ang="0">
                <a:pos x="2" y="69"/>
              </a:cxn>
              <a:cxn ang="0">
                <a:pos x="9" y="77"/>
              </a:cxn>
              <a:cxn ang="0">
                <a:pos x="17" y="83"/>
              </a:cxn>
              <a:cxn ang="0">
                <a:pos x="30" y="86"/>
              </a:cxn>
              <a:cxn ang="0">
                <a:pos x="32" y="86"/>
              </a:cxn>
              <a:cxn ang="0">
                <a:pos x="34" y="86"/>
              </a:cxn>
              <a:cxn ang="0">
                <a:pos x="35" y="86"/>
              </a:cxn>
              <a:cxn ang="0">
                <a:pos x="147" y="86"/>
              </a:cxn>
              <a:cxn ang="0">
                <a:pos x="154" y="85"/>
              </a:cxn>
              <a:cxn ang="0">
                <a:pos x="165" y="80"/>
              </a:cxn>
              <a:cxn ang="0">
                <a:pos x="173" y="74"/>
              </a:cxn>
              <a:cxn ang="0">
                <a:pos x="178" y="64"/>
              </a:cxn>
              <a:cxn ang="0">
                <a:pos x="179" y="60"/>
              </a:cxn>
            </a:cxnLst>
            <a:rect l="0" t="0" r="r" b="b"/>
            <a:pathLst>
              <a:path w="179" h="86">
                <a:moveTo>
                  <a:pt x="179" y="60"/>
                </a:moveTo>
                <a:lnTo>
                  <a:pt x="179" y="60"/>
                </a:lnTo>
                <a:lnTo>
                  <a:pt x="178" y="54"/>
                </a:lnTo>
                <a:lnTo>
                  <a:pt x="175" y="50"/>
                </a:lnTo>
                <a:lnTo>
                  <a:pt x="173" y="45"/>
                </a:lnTo>
                <a:lnTo>
                  <a:pt x="170" y="42"/>
                </a:lnTo>
                <a:lnTo>
                  <a:pt x="166" y="39"/>
                </a:lnTo>
                <a:lnTo>
                  <a:pt x="160" y="37"/>
                </a:lnTo>
                <a:lnTo>
                  <a:pt x="155" y="34"/>
                </a:lnTo>
                <a:lnTo>
                  <a:pt x="148" y="33"/>
                </a:lnTo>
                <a:lnTo>
                  <a:pt x="148" y="33"/>
                </a:lnTo>
                <a:lnTo>
                  <a:pt x="147" y="28"/>
                </a:lnTo>
                <a:lnTo>
                  <a:pt x="145" y="23"/>
                </a:lnTo>
                <a:lnTo>
                  <a:pt x="141" y="19"/>
                </a:lnTo>
                <a:lnTo>
                  <a:pt x="138" y="16"/>
                </a:lnTo>
                <a:lnTo>
                  <a:pt x="133" y="12"/>
                </a:lnTo>
                <a:lnTo>
                  <a:pt x="127" y="10"/>
                </a:lnTo>
                <a:lnTo>
                  <a:pt x="121" y="9"/>
                </a:lnTo>
                <a:lnTo>
                  <a:pt x="115" y="8"/>
                </a:lnTo>
                <a:lnTo>
                  <a:pt x="115" y="8"/>
                </a:lnTo>
                <a:lnTo>
                  <a:pt x="109" y="9"/>
                </a:lnTo>
                <a:lnTo>
                  <a:pt x="103" y="10"/>
                </a:lnTo>
                <a:lnTo>
                  <a:pt x="98" y="12"/>
                </a:lnTo>
                <a:lnTo>
                  <a:pt x="93" y="15"/>
                </a:lnTo>
                <a:lnTo>
                  <a:pt x="93" y="15"/>
                </a:lnTo>
                <a:lnTo>
                  <a:pt x="88" y="9"/>
                </a:lnTo>
                <a:lnTo>
                  <a:pt x="81" y="5"/>
                </a:lnTo>
                <a:lnTo>
                  <a:pt x="72" y="1"/>
                </a:lnTo>
                <a:lnTo>
                  <a:pt x="64" y="0"/>
                </a:lnTo>
                <a:lnTo>
                  <a:pt x="64" y="0"/>
                </a:lnTo>
                <a:lnTo>
                  <a:pt x="56" y="1"/>
                </a:lnTo>
                <a:lnTo>
                  <a:pt x="50" y="3"/>
                </a:lnTo>
                <a:lnTo>
                  <a:pt x="44" y="5"/>
                </a:lnTo>
                <a:lnTo>
                  <a:pt x="39" y="8"/>
                </a:lnTo>
                <a:lnTo>
                  <a:pt x="35" y="12"/>
                </a:lnTo>
                <a:lnTo>
                  <a:pt x="32" y="17"/>
                </a:lnTo>
                <a:lnTo>
                  <a:pt x="31" y="21"/>
                </a:lnTo>
                <a:lnTo>
                  <a:pt x="30" y="27"/>
                </a:lnTo>
                <a:lnTo>
                  <a:pt x="30" y="27"/>
                </a:lnTo>
                <a:lnTo>
                  <a:pt x="31" y="33"/>
                </a:lnTo>
                <a:lnTo>
                  <a:pt x="31" y="33"/>
                </a:lnTo>
                <a:lnTo>
                  <a:pt x="24" y="34"/>
                </a:lnTo>
                <a:lnTo>
                  <a:pt x="19" y="35"/>
                </a:lnTo>
                <a:lnTo>
                  <a:pt x="13" y="39"/>
                </a:lnTo>
                <a:lnTo>
                  <a:pt x="9" y="42"/>
                </a:lnTo>
                <a:lnTo>
                  <a:pt x="5" y="45"/>
                </a:lnTo>
                <a:lnTo>
                  <a:pt x="2" y="50"/>
                </a:lnTo>
                <a:lnTo>
                  <a:pt x="0" y="54"/>
                </a:lnTo>
                <a:lnTo>
                  <a:pt x="0" y="60"/>
                </a:lnTo>
                <a:lnTo>
                  <a:pt x="0" y="60"/>
                </a:lnTo>
                <a:lnTo>
                  <a:pt x="0" y="64"/>
                </a:lnTo>
                <a:lnTo>
                  <a:pt x="2" y="69"/>
                </a:lnTo>
                <a:lnTo>
                  <a:pt x="4" y="73"/>
                </a:lnTo>
                <a:lnTo>
                  <a:pt x="9" y="77"/>
                </a:lnTo>
                <a:lnTo>
                  <a:pt x="13" y="80"/>
                </a:lnTo>
                <a:lnTo>
                  <a:pt x="17" y="83"/>
                </a:lnTo>
                <a:lnTo>
                  <a:pt x="23" y="85"/>
                </a:lnTo>
                <a:lnTo>
                  <a:pt x="30" y="86"/>
                </a:lnTo>
                <a:lnTo>
                  <a:pt x="30" y="86"/>
                </a:lnTo>
                <a:lnTo>
                  <a:pt x="32" y="86"/>
                </a:lnTo>
                <a:lnTo>
                  <a:pt x="32" y="86"/>
                </a:lnTo>
                <a:lnTo>
                  <a:pt x="34" y="86"/>
                </a:lnTo>
                <a:lnTo>
                  <a:pt x="34" y="86"/>
                </a:lnTo>
                <a:lnTo>
                  <a:pt x="35" y="86"/>
                </a:lnTo>
                <a:lnTo>
                  <a:pt x="147" y="86"/>
                </a:lnTo>
                <a:lnTo>
                  <a:pt x="147" y="86"/>
                </a:lnTo>
                <a:lnTo>
                  <a:pt x="147" y="86"/>
                </a:lnTo>
                <a:lnTo>
                  <a:pt x="154" y="85"/>
                </a:lnTo>
                <a:lnTo>
                  <a:pt x="159" y="83"/>
                </a:lnTo>
                <a:lnTo>
                  <a:pt x="165" y="80"/>
                </a:lnTo>
                <a:lnTo>
                  <a:pt x="169" y="77"/>
                </a:lnTo>
                <a:lnTo>
                  <a:pt x="173" y="74"/>
                </a:lnTo>
                <a:lnTo>
                  <a:pt x="175" y="69"/>
                </a:lnTo>
                <a:lnTo>
                  <a:pt x="178" y="64"/>
                </a:lnTo>
                <a:lnTo>
                  <a:pt x="179" y="60"/>
                </a:lnTo>
                <a:lnTo>
                  <a:pt x="179" y="6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endParaRPr sz="24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íŝḷîďé">
            <a:extLst>
              <a:ext uri="{FF2B5EF4-FFF2-40B4-BE49-F238E27FC236}">
                <a16:creationId xmlns="" xmlns:a16="http://schemas.microsoft.com/office/drawing/2014/main" id="{82EF05F5-39EA-4D96-8865-ABF0DA73B32C}"/>
              </a:ext>
            </a:extLst>
          </p:cNvPr>
          <p:cNvSpPr txBox="1"/>
          <p:nvPr/>
        </p:nvSpPr>
        <p:spPr>
          <a:xfrm>
            <a:off x="4175693" y="3977136"/>
            <a:ext cx="871221" cy="497263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800" b="1" spc="300" dirty="0">
                <a:solidFill>
                  <a:srgbClr val="FFFFFF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11" name="í$ḻîḍè">
            <a:extLst>
              <a:ext uri="{FF2B5EF4-FFF2-40B4-BE49-F238E27FC236}">
                <a16:creationId xmlns="" xmlns:a16="http://schemas.microsoft.com/office/drawing/2014/main" id="{5A0CBD94-C68A-4B0F-99BD-852C9D9672C2}"/>
              </a:ext>
            </a:extLst>
          </p:cNvPr>
          <p:cNvSpPr txBox="1"/>
          <p:nvPr/>
        </p:nvSpPr>
        <p:spPr>
          <a:xfrm>
            <a:off x="6924596" y="3977136"/>
            <a:ext cx="871221" cy="497263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800" b="1" spc="300" dirty="0">
                <a:solidFill>
                  <a:srgbClr val="FFFFFF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12" name="ï$1ïḓè">
            <a:extLst>
              <a:ext uri="{FF2B5EF4-FFF2-40B4-BE49-F238E27FC236}">
                <a16:creationId xmlns="" xmlns:a16="http://schemas.microsoft.com/office/drawing/2014/main" id="{84D41C50-B928-4070-9B7C-730C3A0EC660}"/>
              </a:ext>
            </a:extLst>
          </p:cNvPr>
          <p:cNvSpPr txBox="1"/>
          <p:nvPr/>
        </p:nvSpPr>
        <p:spPr>
          <a:xfrm>
            <a:off x="9578297" y="3977136"/>
            <a:ext cx="871221" cy="497263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800" b="1" spc="300" dirty="0">
                <a:solidFill>
                  <a:srgbClr val="FFFFFF"/>
                </a:solidFill>
                <a:cs typeface="+mn-ea"/>
                <a:sym typeface="+mn-lt"/>
              </a:rPr>
              <a:t>关键词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="" xmlns:a16="http://schemas.microsoft.com/office/drawing/2014/main" id="{7177E72A-C732-483B-8DFF-E0082985E743}"/>
              </a:ext>
            </a:extLst>
          </p:cNvPr>
          <p:cNvCxnSpPr>
            <a:cxnSpLocks/>
          </p:cNvCxnSpPr>
          <p:nvPr/>
        </p:nvCxnSpPr>
        <p:spPr>
          <a:xfrm>
            <a:off x="1231747" y="2702091"/>
            <a:ext cx="5318066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134775" y="1733124"/>
            <a:ext cx="5531858" cy="851979"/>
            <a:chOff x="1085274" y="2349127"/>
            <a:chExt cx="5532578" cy="851781"/>
          </a:xfrm>
        </p:grpSpPr>
        <p:sp>
          <p:nvSpPr>
            <p:cNvPr id="66" name="文本框 65"/>
            <p:cNvSpPr txBox="1"/>
            <p:nvPr/>
          </p:nvSpPr>
          <p:spPr>
            <a:xfrm>
              <a:off x="1085274" y="2349127"/>
              <a:ext cx="4198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标题文字添加此处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085274" y="2687681"/>
              <a:ext cx="5532578" cy="51322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print the presentation and make it into a film to be used in a wider field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31085" y="3953912"/>
            <a:ext cx="1948251" cy="995348"/>
            <a:chOff x="1824963" y="2412894"/>
            <a:chExt cx="1948505" cy="995118"/>
          </a:xfrm>
        </p:grpSpPr>
        <p:sp>
          <p:nvSpPr>
            <p:cNvPr id="70" name="文本框 69"/>
            <p:cNvSpPr txBox="1"/>
            <p:nvPr/>
          </p:nvSpPr>
          <p:spPr>
            <a:xfrm>
              <a:off x="1824963" y="2412894"/>
              <a:ext cx="1821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824963" y="2763176"/>
              <a:ext cx="1948505" cy="6448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into a film to be used in a wider field</a:t>
              </a:r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3639754" y="4922990"/>
            <a:ext cx="1948251" cy="6449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en-US" altLang="zh-CN" sz="105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print the presentation and make it into a film to be used in a wider field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6384385" y="4922990"/>
            <a:ext cx="1948251" cy="6449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en-US" altLang="zh-CN" sz="105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print the presentation and make it into a film to be used in a wider field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9039782" y="4922990"/>
            <a:ext cx="1948251" cy="6449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en-US" altLang="zh-CN" sz="105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print the presentation and make it into a film to be used in a wider field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79" name="椭圆 78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83" name="文本框 82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工作存在不足</a:t>
              </a: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3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/>
      <p:bldP spid="11" grpId="0"/>
      <p:bldP spid="12" grpId="0"/>
      <p:bldP spid="74" grpId="0"/>
      <p:bldP spid="75" grpId="0"/>
      <p:bldP spid="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caeb83b-2a95-498a-bae5-6b8f66704a65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139301" y="1648207"/>
            <a:ext cx="7911812" cy="4318264"/>
            <a:chOff x="1912682" y="1221640"/>
            <a:chExt cx="9021196" cy="4921985"/>
          </a:xfrm>
        </p:grpSpPr>
        <p:sp>
          <p:nvSpPr>
            <p:cNvPr id="4" name="íṥḷîḋè"/>
            <p:cNvSpPr>
              <a:spLocks/>
            </p:cNvSpPr>
            <p:nvPr/>
          </p:nvSpPr>
          <p:spPr bwMode="auto">
            <a:xfrm>
              <a:off x="2381833" y="3373997"/>
              <a:ext cx="1163638" cy="1447800"/>
            </a:xfrm>
            <a:custGeom>
              <a:avLst/>
              <a:gdLst>
                <a:gd name="T0" fmla="*/ 276 w 310"/>
                <a:gd name="T1" fmla="*/ 353 h 385"/>
                <a:gd name="T2" fmla="*/ 253 w 310"/>
                <a:gd name="T3" fmla="*/ 325 h 385"/>
                <a:gd name="T4" fmla="*/ 246 w 310"/>
                <a:gd name="T5" fmla="*/ 228 h 385"/>
                <a:gd name="T6" fmla="*/ 246 w 310"/>
                <a:gd name="T7" fmla="*/ 158 h 385"/>
                <a:gd name="T8" fmla="*/ 245 w 310"/>
                <a:gd name="T9" fmla="*/ 100 h 385"/>
                <a:gd name="T10" fmla="*/ 209 w 310"/>
                <a:gd name="T11" fmla="*/ 52 h 385"/>
                <a:gd name="T12" fmla="*/ 121 w 310"/>
                <a:gd name="T13" fmla="*/ 44 h 385"/>
                <a:gd name="T14" fmla="*/ 71 w 310"/>
                <a:gd name="T15" fmla="*/ 73 h 385"/>
                <a:gd name="T16" fmla="*/ 58 w 310"/>
                <a:gd name="T17" fmla="*/ 145 h 385"/>
                <a:gd name="T18" fmla="*/ 58 w 310"/>
                <a:gd name="T19" fmla="*/ 204 h 385"/>
                <a:gd name="T20" fmla="*/ 54 w 310"/>
                <a:gd name="T21" fmla="*/ 308 h 385"/>
                <a:gd name="T22" fmla="*/ 51 w 310"/>
                <a:gd name="T23" fmla="*/ 332 h 385"/>
                <a:gd name="T24" fmla="*/ 28 w 310"/>
                <a:gd name="T25" fmla="*/ 355 h 385"/>
                <a:gd name="T26" fmla="*/ 16 w 310"/>
                <a:gd name="T27" fmla="*/ 375 h 385"/>
                <a:gd name="T28" fmla="*/ 43 w 310"/>
                <a:gd name="T29" fmla="*/ 363 h 385"/>
                <a:gd name="T30" fmla="*/ 67 w 310"/>
                <a:gd name="T31" fmla="*/ 381 h 385"/>
                <a:gd name="T32" fmla="*/ 64 w 310"/>
                <a:gd name="T33" fmla="*/ 371 h 385"/>
                <a:gd name="T34" fmla="*/ 75 w 310"/>
                <a:gd name="T35" fmla="*/ 326 h 385"/>
                <a:gd name="T36" fmla="*/ 85 w 310"/>
                <a:gd name="T37" fmla="*/ 236 h 385"/>
                <a:gd name="T38" fmla="*/ 92 w 310"/>
                <a:gd name="T39" fmla="*/ 165 h 385"/>
                <a:gd name="T40" fmla="*/ 94 w 310"/>
                <a:gd name="T41" fmla="*/ 130 h 385"/>
                <a:gd name="T42" fmla="*/ 115 w 310"/>
                <a:gd name="T43" fmla="*/ 137 h 385"/>
                <a:gd name="T44" fmla="*/ 99 w 310"/>
                <a:gd name="T45" fmla="*/ 212 h 385"/>
                <a:gd name="T46" fmla="*/ 106 w 310"/>
                <a:gd name="T47" fmla="*/ 272 h 385"/>
                <a:gd name="T48" fmla="*/ 97 w 310"/>
                <a:gd name="T49" fmla="*/ 317 h 385"/>
                <a:gd name="T50" fmla="*/ 125 w 310"/>
                <a:gd name="T51" fmla="*/ 350 h 385"/>
                <a:gd name="T52" fmla="*/ 133 w 310"/>
                <a:gd name="T53" fmla="*/ 289 h 385"/>
                <a:gd name="T54" fmla="*/ 130 w 310"/>
                <a:gd name="T55" fmla="*/ 258 h 385"/>
                <a:gd name="T56" fmla="*/ 148 w 310"/>
                <a:gd name="T57" fmla="*/ 221 h 385"/>
                <a:gd name="T58" fmla="*/ 161 w 310"/>
                <a:gd name="T59" fmla="*/ 209 h 385"/>
                <a:gd name="T60" fmla="*/ 172 w 310"/>
                <a:gd name="T61" fmla="*/ 301 h 385"/>
                <a:gd name="T62" fmla="*/ 179 w 310"/>
                <a:gd name="T63" fmla="*/ 341 h 385"/>
                <a:gd name="T64" fmla="*/ 212 w 310"/>
                <a:gd name="T65" fmla="*/ 322 h 385"/>
                <a:gd name="T66" fmla="*/ 221 w 310"/>
                <a:gd name="T67" fmla="*/ 269 h 385"/>
                <a:gd name="T68" fmla="*/ 235 w 310"/>
                <a:gd name="T69" fmla="*/ 337 h 385"/>
                <a:gd name="T70" fmla="*/ 239 w 310"/>
                <a:gd name="T71" fmla="*/ 372 h 385"/>
                <a:gd name="T72" fmla="*/ 251 w 310"/>
                <a:gd name="T73" fmla="*/ 369 h 385"/>
                <a:gd name="T74" fmla="*/ 278 w 310"/>
                <a:gd name="T75" fmla="*/ 377 h 385"/>
                <a:gd name="T76" fmla="*/ 295 w 310"/>
                <a:gd name="T77" fmla="*/ 370 h 385"/>
                <a:gd name="T78" fmla="*/ 204 w 310"/>
                <a:gd name="T79" fmla="*/ 130 h 385"/>
                <a:gd name="T80" fmla="*/ 211 w 310"/>
                <a:gd name="T81" fmla="*/ 142 h 385"/>
                <a:gd name="T82" fmla="*/ 221 w 310"/>
                <a:gd name="T83" fmla="*/ 2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0" h="385">
                  <a:moveTo>
                    <a:pt x="295" y="370"/>
                  </a:moveTo>
                  <a:cubicBezTo>
                    <a:pt x="285" y="370"/>
                    <a:pt x="278" y="355"/>
                    <a:pt x="276" y="353"/>
                  </a:cubicBezTo>
                  <a:cubicBezTo>
                    <a:pt x="274" y="351"/>
                    <a:pt x="276" y="348"/>
                    <a:pt x="272" y="345"/>
                  </a:cubicBezTo>
                  <a:cubicBezTo>
                    <a:pt x="267" y="342"/>
                    <a:pt x="254" y="332"/>
                    <a:pt x="253" y="325"/>
                  </a:cubicBezTo>
                  <a:cubicBezTo>
                    <a:pt x="252" y="319"/>
                    <a:pt x="248" y="289"/>
                    <a:pt x="249" y="281"/>
                  </a:cubicBezTo>
                  <a:cubicBezTo>
                    <a:pt x="250" y="273"/>
                    <a:pt x="245" y="235"/>
                    <a:pt x="246" y="228"/>
                  </a:cubicBezTo>
                  <a:cubicBezTo>
                    <a:pt x="247" y="221"/>
                    <a:pt x="243" y="212"/>
                    <a:pt x="243" y="201"/>
                  </a:cubicBezTo>
                  <a:cubicBezTo>
                    <a:pt x="243" y="190"/>
                    <a:pt x="247" y="164"/>
                    <a:pt x="246" y="158"/>
                  </a:cubicBezTo>
                  <a:cubicBezTo>
                    <a:pt x="246" y="152"/>
                    <a:pt x="241" y="139"/>
                    <a:pt x="241" y="133"/>
                  </a:cubicBezTo>
                  <a:cubicBezTo>
                    <a:pt x="242" y="127"/>
                    <a:pt x="246" y="112"/>
                    <a:pt x="245" y="100"/>
                  </a:cubicBezTo>
                  <a:cubicBezTo>
                    <a:pt x="244" y="89"/>
                    <a:pt x="235" y="73"/>
                    <a:pt x="227" y="68"/>
                  </a:cubicBezTo>
                  <a:cubicBezTo>
                    <a:pt x="219" y="63"/>
                    <a:pt x="209" y="52"/>
                    <a:pt x="209" y="52"/>
                  </a:cubicBezTo>
                  <a:cubicBezTo>
                    <a:pt x="201" y="41"/>
                    <a:pt x="186" y="42"/>
                    <a:pt x="186" y="42"/>
                  </a:cubicBezTo>
                  <a:cubicBezTo>
                    <a:pt x="148" y="0"/>
                    <a:pt x="121" y="44"/>
                    <a:pt x="121" y="44"/>
                  </a:cubicBezTo>
                  <a:cubicBezTo>
                    <a:pt x="112" y="40"/>
                    <a:pt x="98" y="54"/>
                    <a:pt x="93" y="58"/>
                  </a:cubicBezTo>
                  <a:cubicBezTo>
                    <a:pt x="88" y="62"/>
                    <a:pt x="84" y="66"/>
                    <a:pt x="71" y="73"/>
                  </a:cubicBezTo>
                  <a:cubicBezTo>
                    <a:pt x="58" y="79"/>
                    <a:pt x="58" y="106"/>
                    <a:pt x="61" y="115"/>
                  </a:cubicBezTo>
                  <a:cubicBezTo>
                    <a:pt x="63" y="124"/>
                    <a:pt x="61" y="135"/>
                    <a:pt x="58" y="145"/>
                  </a:cubicBezTo>
                  <a:cubicBezTo>
                    <a:pt x="55" y="157"/>
                    <a:pt x="59" y="165"/>
                    <a:pt x="59" y="171"/>
                  </a:cubicBezTo>
                  <a:cubicBezTo>
                    <a:pt x="59" y="177"/>
                    <a:pt x="61" y="199"/>
                    <a:pt x="58" y="204"/>
                  </a:cubicBezTo>
                  <a:cubicBezTo>
                    <a:pt x="55" y="210"/>
                    <a:pt x="57" y="227"/>
                    <a:pt x="55" y="233"/>
                  </a:cubicBezTo>
                  <a:cubicBezTo>
                    <a:pt x="53" y="238"/>
                    <a:pt x="54" y="301"/>
                    <a:pt x="54" y="308"/>
                  </a:cubicBezTo>
                  <a:cubicBezTo>
                    <a:pt x="54" y="314"/>
                    <a:pt x="55" y="320"/>
                    <a:pt x="53" y="323"/>
                  </a:cubicBezTo>
                  <a:cubicBezTo>
                    <a:pt x="51" y="326"/>
                    <a:pt x="53" y="330"/>
                    <a:pt x="51" y="332"/>
                  </a:cubicBezTo>
                  <a:cubicBezTo>
                    <a:pt x="50" y="334"/>
                    <a:pt x="41" y="340"/>
                    <a:pt x="34" y="343"/>
                  </a:cubicBezTo>
                  <a:cubicBezTo>
                    <a:pt x="27" y="346"/>
                    <a:pt x="30" y="352"/>
                    <a:pt x="28" y="355"/>
                  </a:cubicBezTo>
                  <a:cubicBezTo>
                    <a:pt x="26" y="358"/>
                    <a:pt x="24" y="367"/>
                    <a:pt x="22" y="371"/>
                  </a:cubicBezTo>
                  <a:cubicBezTo>
                    <a:pt x="21" y="375"/>
                    <a:pt x="16" y="375"/>
                    <a:pt x="16" y="375"/>
                  </a:cubicBezTo>
                  <a:cubicBezTo>
                    <a:pt x="0" y="381"/>
                    <a:pt x="25" y="382"/>
                    <a:pt x="29" y="380"/>
                  </a:cubicBezTo>
                  <a:cubicBezTo>
                    <a:pt x="33" y="378"/>
                    <a:pt x="43" y="363"/>
                    <a:pt x="43" y="363"/>
                  </a:cubicBezTo>
                  <a:cubicBezTo>
                    <a:pt x="46" y="360"/>
                    <a:pt x="55" y="375"/>
                    <a:pt x="55" y="375"/>
                  </a:cubicBezTo>
                  <a:cubicBezTo>
                    <a:pt x="57" y="385"/>
                    <a:pt x="67" y="381"/>
                    <a:pt x="67" y="381"/>
                  </a:cubicBezTo>
                  <a:cubicBezTo>
                    <a:pt x="73" y="381"/>
                    <a:pt x="74" y="376"/>
                    <a:pt x="69" y="377"/>
                  </a:cubicBezTo>
                  <a:cubicBezTo>
                    <a:pt x="65" y="377"/>
                    <a:pt x="64" y="371"/>
                    <a:pt x="64" y="371"/>
                  </a:cubicBezTo>
                  <a:cubicBezTo>
                    <a:pt x="61" y="367"/>
                    <a:pt x="67" y="357"/>
                    <a:pt x="67" y="357"/>
                  </a:cubicBezTo>
                  <a:cubicBezTo>
                    <a:pt x="73" y="350"/>
                    <a:pt x="75" y="332"/>
                    <a:pt x="75" y="326"/>
                  </a:cubicBezTo>
                  <a:cubicBezTo>
                    <a:pt x="74" y="319"/>
                    <a:pt x="77" y="289"/>
                    <a:pt x="78" y="283"/>
                  </a:cubicBezTo>
                  <a:cubicBezTo>
                    <a:pt x="79" y="278"/>
                    <a:pt x="85" y="236"/>
                    <a:pt x="85" y="236"/>
                  </a:cubicBezTo>
                  <a:cubicBezTo>
                    <a:pt x="89" y="229"/>
                    <a:pt x="87" y="215"/>
                    <a:pt x="87" y="215"/>
                  </a:cubicBezTo>
                  <a:cubicBezTo>
                    <a:pt x="90" y="209"/>
                    <a:pt x="92" y="173"/>
                    <a:pt x="92" y="165"/>
                  </a:cubicBezTo>
                  <a:cubicBezTo>
                    <a:pt x="92" y="156"/>
                    <a:pt x="94" y="132"/>
                    <a:pt x="94" y="132"/>
                  </a:cubicBezTo>
                  <a:cubicBezTo>
                    <a:pt x="94" y="132"/>
                    <a:pt x="90" y="151"/>
                    <a:pt x="94" y="130"/>
                  </a:cubicBezTo>
                  <a:cubicBezTo>
                    <a:pt x="97" y="109"/>
                    <a:pt x="108" y="121"/>
                    <a:pt x="108" y="121"/>
                  </a:cubicBezTo>
                  <a:cubicBezTo>
                    <a:pt x="113" y="123"/>
                    <a:pt x="115" y="137"/>
                    <a:pt x="115" y="137"/>
                  </a:cubicBezTo>
                  <a:cubicBezTo>
                    <a:pt x="103" y="141"/>
                    <a:pt x="99" y="171"/>
                    <a:pt x="99" y="171"/>
                  </a:cubicBezTo>
                  <a:cubicBezTo>
                    <a:pt x="90" y="188"/>
                    <a:pt x="99" y="212"/>
                    <a:pt x="99" y="212"/>
                  </a:cubicBezTo>
                  <a:cubicBezTo>
                    <a:pt x="98" y="214"/>
                    <a:pt x="99" y="221"/>
                    <a:pt x="99" y="221"/>
                  </a:cubicBezTo>
                  <a:cubicBezTo>
                    <a:pt x="82" y="226"/>
                    <a:pt x="106" y="272"/>
                    <a:pt x="106" y="272"/>
                  </a:cubicBezTo>
                  <a:cubicBezTo>
                    <a:pt x="103" y="276"/>
                    <a:pt x="101" y="293"/>
                    <a:pt x="102" y="296"/>
                  </a:cubicBezTo>
                  <a:cubicBezTo>
                    <a:pt x="103" y="300"/>
                    <a:pt x="103" y="294"/>
                    <a:pt x="97" y="317"/>
                  </a:cubicBezTo>
                  <a:cubicBezTo>
                    <a:pt x="91" y="341"/>
                    <a:pt x="108" y="351"/>
                    <a:pt x="108" y="351"/>
                  </a:cubicBezTo>
                  <a:cubicBezTo>
                    <a:pt x="125" y="350"/>
                    <a:pt x="125" y="350"/>
                    <a:pt x="125" y="350"/>
                  </a:cubicBezTo>
                  <a:cubicBezTo>
                    <a:pt x="133" y="345"/>
                    <a:pt x="137" y="325"/>
                    <a:pt x="131" y="316"/>
                  </a:cubicBezTo>
                  <a:cubicBezTo>
                    <a:pt x="126" y="306"/>
                    <a:pt x="133" y="289"/>
                    <a:pt x="133" y="289"/>
                  </a:cubicBezTo>
                  <a:cubicBezTo>
                    <a:pt x="136" y="280"/>
                    <a:pt x="135" y="270"/>
                    <a:pt x="131" y="267"/>
                  </a:cubicBezTo>
                  <a:cubicBezTo>
                    <a:pt x="128" y="264"/>
                    <a:pt x="130" y="258"/>
                    <a:pt x="130" y="258"/>
                  </a:cubicBezTo>
                  <a:cubicBezTo>
                    <a:pt x="153" y="250"/>
                    <a:pt x="143" y="232"/>
                    <a:pt x="143" y="232"/>
                  </a:cubicBezTo>
                  <a:cubicBezTo>
                    <a:pt x="145" y="230"/>
                    <a:pt x="148" y="221"/>
                    <a:pt x="148" y="221"/>
                  </a:cubicBezTo>
                  <a:cubicBezTo>
                    <a:pt x="152" y="219"/>
                    <a:pt x="157" y="209"/>
                    <a:pt x="157" y="209"/>
                  </a:cubicBezTo>
                  <a:cubicBezTo>
                    <a:pt x="159" y="210"/>
                    <a:pt x="161" y="209"/>
                    <a:pt x="161" y="209"/>
                  </a:cubicBezTo>
                  <a:cubicBezTo>
                    <a:pt x="153" y="228"/>
                    <a:pt x="168" y="267"/>
                    <a:pt x="169" y="270"/>
                  </a:cubicBezTo>
                  <a:cubicBezTo>
                    <a:pt x="170" y="272"/>
                    <a:pt x="173" y="294"/>
                    <a:pt x="172" y="301"/>
                  </a:cubicBezTo>
                  <a:cubicBezTo>
                    <a:pt x="172" y="309"/>
                    <a:pt x="174" y="328"/>
                    <a:pt x="174" y="328"/>
                  </a:cubicBezTo>
                  <a:cubicBezTo>
                    <a:pt x="176" y="330"/>
                    <a:pt x="179" y="341"/>
                    <a:pt x="179" y="341"/>
                  </a:cubicBezTo>
                  <a:cubicBezTo>
                    <a:pt x="186" y="356"/>
                    <a:pt x="202" y="350"/>
                    <a:pt x="202" y="350"/>
                  </a:cubicBezTo>
                  <a:cubicBezTo>
                    <a:pt x="208" y="347"/>
                    <a:pt x="211" y="332"/>
                    <a:pt x="212" y="322"/>
                  </a:cubicBezTo>
                  <a:cubicBezTo>
                    <a:pt x="214" y="313"/>
                    <a:pt x="221" y="269"/>
                    <a:pt x="221" y="268"/>
                  </a:cubicBezTo>
                  <a:cubicBezTo>
                    <a:pt x="221" y="268"/>
                    <a:pt x="221" y="268"/>
                    <a:pt x="221" y="269"/>
                  </a:cubicBezTo>
                  <a:cubicBezTo>
                    <a:pt x="225" y="278"/>
                    <a:pt x="233" y="319"/>
                    <a:pt x="232" y="324"/>
                  </a:cubicBezTo>
                  <a:cubicBezTo>
                    <a:pt x="231" y="331"/>
                    <a:pt x="234" y="338"/>
                    <a:pt x="235" y="337"/>
                  </a:cubicBezTo>
                  <a:cubicBezTo>
                    <a:pt x="235" y="336"/>
                    <a:pt x="241" y="362"/>
                    <a:pt x="242" y="366"/>
                  </a:cubicBezTo>
                  <a:cubicBezTo>
                    <a:pt x="243" y="370"/>
                    <a:pt x="239" y="372"/>
                    <a:pt x="239" y="372"/>
                  </a:cubicBezTo>
                  <a:cubicBezTo>
                    <a:pt x="226" y="379"/>
                    <a:pt x="245" y="378"/>
                    <a:pt x="248" y="377"/>
                  </a:cubicBezTo>
                  <a:cubicBezTo>
                    <a:pt x="252" y="376"/>
                    <a:pt x="250" y="374"/>
                    <a:pt x="251" y="369"/>
                  </a:cubicBezTo>
                  <a:cubicBezTo>
                    <a:pt x="251" y="364"/>
                    <a:pt x="258" y="361"/>
                    <a:pt x="258" y="361"/>
                  </a:cubicBezTo>
                  <a:cubicBezTo>
                    <a:pt x="265" y="359"/>
                    <a:pt x="278" y="377"/>
                    <a:pt x="278" y="377"/>
                  </a:cubicBezTo>
                  <a:cubicBezTo>
                    <a:pt x="283" y="381"/>
                    <a:pt x="299" y="376"/>
                    <a:pt x="299" y="376"/>
                  </a:cubicBezTo>
                  <a:cubicBezTo>
                    <a:pt x="310" y="373"/>
                    <a:pt x="295" y="370"/>
                    <a:pt x="295" y="370"/>
                  </a:cubicBezTo>
                  <a:close/>
                  <a:moveTo>
                    <a:pt x="211" y="142"/>
                  </a:moveTo>
                  <a:cubicBezTo>
                    <a:pt x="210" y="140"/>
                    <a:pt x="205" y="132"/>
                    <a:pt x="204" y="130"/>
                  </a:cubicBezTo>
                  <a:cubicBezTo>
                    <a:pt x="203" y="128"/>
                    <a:pt x="207" y="126"/>
                    <a:pt x="207" y="126"/>
                  </a:cubicBezTo>
                  <a:cubicBezTo>
                    <a:pt x="214" y="127"/>
                    <a:pt x="211" y="142"/>
                    <a:pt x="211" y="142"/>
                  </a:cubicBezTo>
                  <a:close/>
                  <a:moveTo>
                    <a:pt x="221" y="267"/>
                  </a:moveTo>
                  <a:cubicBezTo>
                    <a:pt x="221" y="267"/>
                    <a:pt x="221" y="267"/>
                    <a:pt x="221" y="268"/>
                  </a:cubicBezTo>
                  <a:cubicBezTo>
                    <a:pt x="221" y="267"/>
                    <a:pt x="218" y="263"/>
                    <a:pt x="221" y="2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îṥ1íḑé"/>
            <p:cNvSpPr>
              <a:spLocks/>
            </p:cNvSpPr>
            <p:nvPr/>
          </p:nvSpPr>
          <p:spPr bwMode="auto">
            <a:xfrm>
              <a:off x="4859738" y="2886188"/>
              <a:ext cx="1219200" cy="1184275"/>
            </a:xfrm>
            <a:custGeom>
              <a:avLst/>
              <a:gdLst>
                <a:gd name="T0" fmla="*/ 14 w 325"/>
                <a:gd name="T1" fmla="*/ 312 h 315"/>
                <a:gd name="T2" fmla="*/ 59 w 325"/>
                <a:gd name="T3" fmla="*/ 310 h 315"/>
                <a:gd name="T4" fmla="*/ 80 w 325"/>
                <a:gd name="T5" fmla="*/ 312 h 315"/>
                <a:gd name="T6" fmla="*/ 78 w 325"/>
                <a:gd name="T7" fmla="*/ 301 h 315"/>
                <a:gd name="T8" fmla="*/ 65 w 325"/>
                <a:gd name="T9" fmla="*/ 273 h 315"/>
                <a:gd name="T10" fmla="*/ 84 w 325"/>
                <a:gd name="T11" fmla="*/ 265 h 315"/>
                <a:gd name="T12" fmla="*/ 112 w 325"/>
                <a:gd name="T13" fmla="*/ 258 h 315"/>
                <a:gd name="T14" fmla="*/ 123 w 325"/>
                <a:gd name="T15" fmla="*/ 236 h 315"/>
                <a:gd name="T16" fmla="*/ 125 w 325"/>
                <a:gd name="T17" fmla="*/ 161 h 315"/>
                <a:gd name="T18" fmla="*/ 165 w 325"/>
                <a:gd name="T19" fmla="*/ 186 h 315"/>
                <a:gd name="T20" fmla="*/ 147 w 325"/>
                <a:gd name="T21" fmla="*/ 230 h 315"/>
                <a:gd name="T22" fmla="*/ 134 w 325"/>
                <a:gd name="T23" fmla="*/ 255 h 315"/>
                <a:gd name="T24" fmla="*/ 124 w 325"/>
                <a:gd name="T25" fmla="*/ 273 h 315"/>
                <a:gd name="T26" fmla="*/ 132 w 325"/>
                <a:gd name="T27" fmla="*/ 293 h 315"/>
                <a:gd name="T28" fmla="*/ 148 w 325"/>
                <a:gd name="T29" fmla="*/ 307 h 315"/>
                <a:gd name="T30" fmla="*/ 163 w 325"/>
                <a:gd name="T31" fmla="*/ 292 h 315"/>
                <a:gd name="T32" fmla="*/ 154 w 325"/>
                <a:gd name="T33" fmla="*/ 269 h 315"/>
                <a:gd name="T34" fmla="*/ 182 w 325"/>
                <a:gd name="T35" fmla="*/ 235 h 315"/>
                <a:gd name="T36" fmla="*/ 211 w 325"/>
                <a:gd name="T37" fmla="*/ 172 h 315"/>
                <a:gd name="T38" fmla="*/ 209 w 325"/>
                <a:gd name="T39" fmla="*/ 136 h 315"/>
                <a:gd name="T40" fmla="*/ 227 w 325"/>
                <a:gd name="T41" fmla="*/ 140 h 315"/>
                <a:gd name="T42" fmla="*/ 241 w 325"/>
                <a:gd name="T43" fmla="*/ 208 h 315"/>
                <a:gd name="T44" fmla="*/ 266 w 325"/>
                <a:gd name="T45" fmla="*/ 269 h 315"/>
                <a:gd name="T46" fmla="*/ 270 w 325"/>
                <a:gd name="T47" fmla="*/ 301 h 315"/>
                <a:gd name="T48" fmla="*/ 264 w 325"/>
                <a:gd name="T49" fmla="*/ 312 h 315"/>
                <a:gd name="T50" fmla="*/ 284 w 325"/>
                <a:gd name="T51" fmla="*/ 310 h 315"/>
                <a:gd name="T52" fmla="*/ 317 w 325"/>
                <a:gd name="T53" fmla="*/ 312 h 315"/>
                <a:gd name="T54" fmla="*/ 307 w 325"/>
                <a:gd name="T55" fmla="*/ 307 h 315"/>
                <a:gd name="T56" fmla="*/ 292 w 325"/>
                <a:gd name="T57" fmla="*/ 301 h 315"/>
                <a:gd name="T58" fmla="*/ 284 w 325"/>
                <a:gd name="T59" fmla="*/ 270 h 315"/>
                <a:gd name="T60" fmla="*/ 275 w 325"/>
                <a:gd name="T61" fmla="*/ 221 h 315"/>
                <a:gd name="T62" fmla="*/ 259 w 325"/>
                <a:gd name="T63" fmla="*/ 169 h 315"/>
                <a:gd name="T64" fmla="*/ 250 w 325"/>
                <a:gd name="T65" fmla="*/ 115 h 315"/>
                <a:gd name="T66" fmla="*/ 235 w 325"/>
                <a:gd name="T67" fmla="*/ 89 h 315"/>
                <a:gd name="T68" fmla="*/ 246 w 325"/>
                <a:gd name="T69" fmla="*/ 64 h 315"/>
                <a:gd name="T70" fmla="*/ 199 w 325"/>
                <a:gd name="T71" fmla="*/ 15 h 315"/>
                <a:gd name="T72" fmla="*/ 180 w 325"/>
                <a:gd name="T73" fmla="*/ 64 h 315"/>
                <a:gd name="T74" fmla="*/ 119 w 325"/>
                <a:gd name="T75" fmla="*/ 77 h 315"/>
                <a:gd name="T76" fmla="*/ 74 w 325"/>
                <a:gd name="T77" fmla="*/ 145 h 315"/>
                <a:gd name="T78" fmla="*/ 79 w 325"/>
                <a:gd name="T79" fmla="*/ 193 h 315"/>
                <a:gd name="T80" fmla="*/ 51 w 325"/>
                <a:gd name="T81" fmla="*/ 243 h 315"/>
                <a:gd name="T82" fmla="*/ 38 w 325"/>
                <a:gd name="T83" fmla="*/ 242 h 315"/>
                <a:gd name="T84" fmla="*/ 29 w 325"/>
                <a:gd name="T85" fmla="*/ 269 h 315"/>
                <a:gd name="T86" fmla="*/ 33 w 325"/>
                <a:gd name="T87" fmla="*/ 297 h 315"/>
                <a:gd name="T88" fmla="*/ 13 w 325"/>
                <a:gd name="T89" fmla="*/ 305 h 315"/>
                <a:gd name="T90" fmla="*/ 80 w 325"/>
                <a:gd name="T91" fmla="*/ 242 h 315"/>
                <a:gd name="T92" fmla="*/ 84 w 325"/>
                <a:gd name="T93" fmla="*/ 235 h 315"/>
                <a:gd name="T94" fmla="*/ 84 w 325"/>
                <a:gd name="T95" fmla="*/ 24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5" h="315">
                  <a:moveTo>
                    <a:pt x="2" y="310"/>
                  </a:moveTo>
                  <a:cubicBezTo>
                    <a:pt x="3" y="312"/>
                    <a:pt x="10" y="312"/>
                    <a:pt x="14" y="312"/>
                  </a:cubicBezTo>
                  <a:cubicBezTo>
                    <a:pt x="14" y="312"/>
                    <a:pt x="30" y="312"/>
                    <a:pt x="35" y="312"/>
                  </a:cubicBezTo>
                  <a:cubicBezTo>
                    <a:pt x="35" y="312"/>
                    <a:pt x="56" y="315"/>
                    <a:pt x="59" y="310"/>
                  </a:cubicBezTo>
                  <a:cubicBezTo>
                    <a:pt x="59" y="310"/>
                    <a:pt x="65" y="305"/>
                    <a:pt x="71" y="307"/>
                  </a:cubicBezTo>
                  <a:cubicBezTo>
                    <a:pt x="71" y="307"/>
                    <a:pt x="78" y="311"/>
                    <a:pt x="80" y="312"/>
                  </a:cubicBezTo>
                  <a:cubicBezTo>
                    <a:pt x="80" y="312"/>
                    <a:pt x="102" y="313"/>
                    <a:pt x="87" y="307"/>
                  </a:cubicBezTo>
                  <a:cubicBezTo>
                    <a:pt x="87" y="307"/>
                    <a:pt x="81" y="303"/>
                    <a:pt x="78" y="301"/>
                  </a:cubicBezTo>
                  <a:cubicBezTo>
                    <a:pt x="74" y="300"/>
                    <a:pt x="72" y="290"/>
                    <a:pt x="69" y="287"/>
                  </a:cubicBezTo>
                  <a:cubicBezTo>
                    <a:pt x="66" y="283"/>
                    <a:pt x="63" y="277"/>
                    <a:pt x="65" y="273"/>
                  </a:cubicBezTo>
                  <a:cubicBezTo>
                    <a:pt x="67" y="269"/>
                    <a:pt x="70" y="264"/>
                    <a:pt x="70" y="264"/>
                  </a:cubicBezTo>
                  <a:cubicBezTo>
                    <a:pt x="70" y="264"/>
                    <a:pt x="80" y="265"/>
                    <a:pt x="84" y="265"/>
                  </a:cubicBezTo>
                  <a:cubicBezTo>
                    <a:pt x="84" y="265"/>
                    <a:pt x="88" y="264"/>
                    <a:pt x="91" y="265"/>
                  </a:cubicBezTo>
                  <a:cubicBezTo>
                    <a:pt x="91" y="265"/>
                    <a:pt x="107" y="267"/>
                    <a:pt x="112" y="258"/>
                  </a:cubicBezTo>
                  <a:cubicBezTo>
                    <a:pt x="112" y="258"/>
                    <a:pt x="116" y="254"/>
                    <a:pt x="117" y="253"/>
                  </a:cubicBezTo>
                  <a:cubicBezTo>
                    <a:pt x="118" y="252"/>
                    <a:pt x="123" y="243"/>
                    <a:pt x="123" y="236"/>
                  </a:cubicBezTo>
                  <a:cubicBezTo>
                    <a:pt x="123" y="228"/>
                    <a:pt x="122" y="199"/>
                    <a:pt x="122" y="195"/>
                  </a:cubicBezTo>
                  <a:cubicBezTo>
                    <a:pt x="122" y="190"/>
                    <a:pt x="127" y="164"/>
                    <a:pt x="125" y="161"/>
                  </a:cubicBezTo>
                  <a:cubicBezTo>
                    <a:pt x="125" y="161"/>
                    <a:pt x="128" y="152"/>
                    <a:pt x="131" y="155"/>
                  </a:cubicBezTo>
                  <a:cubicBezTo>
                    <a:pt x="131" y="155"/>
                    <a:pt x="156" y="182"/>
                    <a:pt x="165" y="186"/>
                  </a:cubicBezTo>
                  <a:cubicBezTo>
                    <a:pt x="165" y="186"/>
                    <a:pt x="170" y="194"/>
                    <a:pt x="171" y="195"/>
                  </a:cubicBezTo>
                  <a:cubicBezTo>
                    <a:pt x="171" y="195"/>
                    <a:pt x="150" y="215"/>
                    <a:pt x="147" y="230"/>
                  </a:cubicBezTo>
                  <a:cubicBezTo>
                    <a:pt x="147" y="230"/>
                    <a:pt x="141" y="245"/>
                    <a:pt x="137" y="250"/>
                  </a:cubicBezTo>
                  <a:cubicBezTo>
                    <a:pt x="134" y="254"/>
                    <a:pt x="134" y="255"/>
                    <a:pt x="134" y="255"/>
                  </a:cubicBezTo>
                  <a:cubicBezTo>
                    <a:pt x="134" y="255"/>
                    <a:pt x="130" y="254"/>
                    <a:pt x="129" y="259"/>
                  </a:cubicBezTo>
                  <a:cubicBezTo>
                    <a:pt x="128" y="264"/>
                    <a:pt x="126" y="270"/>
                    <a:pt x="124" y="273"/>
                  </a:cubicBezTo>
                  <a:cubicBezTo>
                    <a:pt x="121" y="276"/>
                    <a:pt x="117" y="276"/>
                    <a:pt x="121" y="283"/>
                  </a:cubicBezTo>
                  <a:cubicBezTo>
                    <a:pt x="121" y="283"/>
                    <a:pt x="130" y="292"/>
                    <a:pt x="132" y="293"/>
                  </a:cubicBezTo>
                  <a:cubicBezTo>
                    <a:pt x="135" y="295"/>
                    <a:pt x="134" y="297"/>
                    <a:pt x="133" y="300"/>
                  </a:cubicBezTo>
                  <a:cubicBezTo>
                    <a:pt x="133" y="300"/>
                    <a:pt x="131" y="307"/>
                    <a:pt x="148" y="307"/>
                  </a:cubicBezTo>
                  <a:cubicBezTo>
                    <a:pt x="148" y="307"/>
                    <a:pt x="166" y="308"/>
                    <a:pt x="167" y="304"/>
                  </a:cubicBezTo>
                  <a:cubicBezTo>
                    <a:pt x="167" y="304"/>
                    <a:pt x="169" y="297"/>
                    <a:pt x="163" y="292"/>
                  </a:cubicBezTo>
                  <a:cubicBezTo>
                    <a:pt x="163" y="292"/>
                    <a:pt x="157" y="284"/>
                    <a:pt x="155" y="277"/>
                  </a:cubicBezTo>
                  <a:cubicBezTo>
                    <a:pt x="154" y="271"/>
                    <a:pt x="154" y="269"/>
                    <a:pt x="154" y="269"/>
                  </a:cubicBezTo>
                  <a:cubicBezTo>
                    <a:pt x="154" y="269"/>
                    <a:pt x="156" y="262"/>
                    <a:pt x="152" y="261"/>
                  </a:cubicBezTo>
                  <a:cubicBezTo>
                    <a:pt x="152" y="261"/>
                    <a:pt x="177" y="238"/>
                    <a:pt x="182" y="235"/>
                  </a:cubicBezTo>
                  <a:cubicBezTo>
                    <a:pt x="187" y="232"/>
                    <a:pt x="205" y="213"/>
                    <a:pt x="204" y="209"/>
                  </a:cubicBezTo>
                  <a:cubicBezTo>
                    <a:pt x="204" y="209"/>
                    <a:pt x="219" y="185"/>
                    <a:pt x="211" y="172"/>
                  </a:cubicBezTo>
                  <a:cubicBezTo>
                    <a:pt x="203" y="159"/>
                    <a:pt x="205" y="147"/>
                    <a:pt x="199" y="144"/>
                  </a:cubicBezTo>
                  <a:cubicBezTo>
                    <a:pt x="199" y="144"/>
                    <a:pt x="208" y="138"/>
                    <a:pt x="209" y="136"/>
                  </a:cubicBezTo>
                  <a:cubicBezTo>
                    <a:pt x="209" y="136"/>
                    <a:pt x="219" y="137"/>
                    <a:pt x="221" y="135"/>
                  </a:cubicBezTo>
                  <a:cubicBezTo>
                    <a:pt x="221" y="135"/>
                    <a:pt x="227" y="136"/>
                    <a:pt x="227" y="140"/>
                  </a:cubicBezTo>
                  <a:cubicBezTo>
                    <a:pt x="227" y="144"/>
                    <a:pt x="233" y="176"/>
                    <a:pt x="235" y="183"/>
                  </a:cubicBezTo>
                  <a:cubicBezTo>
                    <a:pt x="238" y="190"/>
                    <a:pt x="240" y="202"/>
                    <a:pt x="241" y="208"/>
                  </a:cubicBezTo>
                  <a:cubicBezTo>
                    <a:pt x="241" y="214"/>
                    <a:pt x="249" y="231"/>
                    <a:pt x="254" y="239"/>
                  </a:cubicBezTo>
                  <a:cubicBezTo>
                    <a:pt x="258" y="248"/>
                    <a:pt x="265" y="264"/>
                    <a:pt x="266" y="269"/>
                  </a:cubicBezTo>
                  <a:cubicBezTo>
                    <a:pt x="268" y="274"/>
                    <a:pt x="272" y="281"/>
                    <a:pt x="272" y="286"/>
                  </a:cubicBezTo>
                  <a:cubicBezTo>
                    <a:pt x="271" y="291"/>
                    <a:pt x="270" y="299"/>
                    <a:pt x="270" y="301"/>
                  </a:cubicBezTo>
                  <a:cubicBezTo>
                    <a:pt x="270" y="303"/>
                    <a:pt x="270" y="306"/>
                    <a:pt x="266" y="307"/>
                  </a:cubicBezTo>
                  <a:cubicBezTo>
                    <a:pt x="263" y="309"/>
                    <a:pt x="261" y="310"/>
                    <a:pt x="264" y="312"/>
                  </a:cubicBezTo>
                  <a:cubicBezTo>
                    <a:pt x="264" y="312"/>
                    <a:pt x="270" y="313"/>
                    <a:pt x="273" y="311"/>
                  </a:cubicBezTo>
                  <a:cubicBezTo>
                    <a:pt x="273" y="311"/>
                    <a:pt x="277" y="307"/>
                    <a:pt x="284" y="310"/>
                  </a:cubicBezTo>
                  <a:cubicBezTo>
                    <a:pt x="284" y="310"/>
                    <a:pt x="291" y="312"/>
                    <a:pt x="295" y="312"/>
                  </a:cubicBezTo>
                  <a:cubicBezTo>
                    <a:pt x="295" y="312"/>
                    <a:pt x="316" y="313"/>
                    <a:pt x="317" y="312"/>
                  </a:cubicBezTo>
                  <a:cubicBezTo>
                    <a:pt x="317" y="312"/>
                    <a:pt x="325" y="311"/>
                    <a:pt x="317" y="307"/>
                  </a:cubicBezTo>
                  <a:cubicBezTo>
                    <a:pt x="317" y="307"/>
                    <a:pt x="311" y="307"/>
                    <a:pt x="307" y="307"/>
                  </a:cubicBezTo>
                  <a:cubicBezTo>
                    <a:pt x="304" y="307"/>
                    <a:pt x="302" y="304"/>
                    <a:pt x="299" y="305"/>
                  </a:cubicBezTo>
                  <a:cubicBezTo>
                    <a:pt x="295" y="305"/>
                    <a:pt x="296" y="304"/>
                    <a:pt x="292" y="301"/>
                  </a:cubicBezTo>
                  <a:cubicBezTo>
                    <a:pt x="289" y="297"/>
                    <a:pt x="285" y="279"/>
                    <a:pt x="285" y="277"/>
                  </a:cubicBezTo>
                  <a:cubicBezTo>
                    <a:pt x="285" y="276"/>
                    <a:pt x="285" y="272"/>
                    <a:pt x="284" y="270"/>
                  </a:cubicBezTo>
                  <a:cubicBezTo>
                    <a:pt x="283" y="268"/>
                    <a:pt x="280" y="246"/>
                    <a:pt x="279" y="241"/>
                  </a:cubicBezTo>
                  <a:cubicBezTo>
                    <a:pt x="278" y="235"/>
                    <a:pt x="277" y="225"/>
                    <a:pt x="275" y="221"/>
                  </a:cubicBezTo>
                  <a:cubicBezTo>
                    <a:pt x="274" y="217"/>
                    <a:pt x="276" y="205"/>
                    <a:pt x="269" y="196"/>
                  </a:cubicBezTo>
                  <a:cubicBezTo>
                    <a:pt x="261" y="186"/>
                    <a:pt x="259" y="178"/>
                    <a:pt x="259" y="169"/>
                  </a:cubicBezTo>
                  <a:cubicBezTo>
                    <a:pt x="258" y="160"/>
                    <a:pt x="255" y="149"/>
                    <a:pt x="254" y="146"/>
                  </a:cubicBezTo>
                  <a:cubicBezTo>
                    <a:pt x="254" y="142"/>
                    <a:pt x="255" y="128"/>
                    <a:pt x="250" y="115"/>
                  </a:cubicBezTo>
                  <a:cubicBezTo>
                    <a:pt x="245" y="101"/>
                    <a:pt x="239" y="91"/>
                    <a:pt x="234" y="89"/>
                  </a:cubicBezTo>
                  <a:cubicBezTo>
                    <a:pt x="235" y="89"/>
                    <a:pt x="235" y="89"/>
                    <a:pt x="235" y="89"/>
                  </a:cubicBezTo>
                  <a:cubicBezTo>
                    <a:pt x="235" y="89"/>
                    <a:pt x="243" y="78"/>
                    <a:pt x="242" y="70"/>
                  </a:cubicBezTo>
                  <a:cubicBezTo>
                    <a:pt x="242" y="70"/>
                    <a:pt x="244" y="65"/>
                    <a:pt x="246" y="64"/>
                  </a:cubicBezTo>
                  <a:cubicBezTo>
                    <a:pt x="246" y="64"/>
                    <a:pt x="259" y="40"/>
                    <a:pt x="245" y="25"/>
                  </a:cubicBezTo>
                  <a:cubicBezTo>
                    <a:pt x="245" y="25"/>
                    <a:pt x="226" y="0"/>
                    <a:pt x="199" y="15"/>
                  </a:cubicBezTo>
                  <a:cubicBezTo>
                    <a:pt x="199" y="15"/>
                    <a:pt x="182" y="28"/>
                    <a:pt x="181" y="45"/>
                  </a:cubicBezTo>
                  <a:cubicBezTo>
                    <a:pt x="181" y="45"/>
                    <a:pt x="176" y="48"/>
                    <a:pt x="180" y="64"/>
                  </a:cubicBezTo>
                  <a:cubicBezTo>
                    <a:pt x="180" y="64"/>
                    <a:pt x="164" y="56"/>
                    <a:pt x="155" y="60"/>
                  </a:cubicBezTo>
                  <a:cubicBezTo>
                    <a:pt x="155" y="60"/>
                    <a:pt x="131" y="66"/>
                    <a:pt x="119" y="77"/>
                  </a:cubicBezTo>
                  <a:cubicBezTo>
                    <a:pt x="119" y="77"/>
                    <a:pt x="97" y="90"/>
                    <a:pt x="87" y="104"/>
                  </a:cubicBezTo>
                  <a:cubicBezTo>
                    <a:pt x="78" y="118"/>
                    <a:pt x="74" y="132"/>
                    <a:pt x="74" y="145"/>
                  </a:cubicBezTo>
                  <a:cubicBezTo>
                    <a:pt x="74" y="158"/>
                    <a:pt x="71" y="161"/>
                    <a:pt x="75" y="163"/>
                  </a:cubicBezTo>
                  <a:cubicBezTo>
                    <a:pt x="75" y="163"/>
                    <a:pt x="78" y="189"/>
                    <a:pt x="79" y="193"/>
                  </a:cubicBezTo>
                  <a:cubicBezTo>
                    <a:pt x="79" y="193"/>
                    <a:pt x="59" y="231"/>
                    <a:pt x="57" y="240"/>
                  </a:cubicBezTo>
                  <a:cubicBezTo>
                    <a:pt x="57" y="240"/>
                    <a:pt x="55" y="244"/>
                    <a:pt x="51" y="243"/>
                  </a:cubicBezTo>
                  <a:cubicBezTo>
                    <a:pt x="51" y="243"/>
                    <a:pt x="49" y="240"/>
                    <a:pt x="42" y="242"/>
                  </a:cubicBezTo>
                  <a:cubicBezTo>
                    <a:pt x="42" y="242"/>
                    <a:pt x="39" y="243"/>
                    <a:pt x="38" y="242"/>
                  </a:cubicBezTo>
                  <a:cubicBezTo>
                    <a:pt x="36" y="241"/>
                    <a:pt x="30" y="240"/>
                    <a:pt x="27" y="245"/>
                  </a:cubicBezTo>
                  <a:cubicBezTo>
                    <a:pt x="25" y="251"/>
                    <a:pt x="27" y="263"/>
                    <a:pt x="29" y="269"/>
                  </a:cubicBezTo>
                  <a:cubicBezTo>
                    <a:pt x="30" y="276"/>
                    <a:pt x="28" y="281"/>
                    <a:pt x="28" y="285"/>
                  </a:cubicBezTo>
                  <a:cubicBezTo>
                    <a:pt x="28" y="288"/>
                    <a:pt x="30" y="295"/>
                    <a:pt x="33" y="297"/>
                  </a:cubicBezTo>
                  <a:cubicBezTo>
                    <a:pt x="33" y="297"/>
                    <a:pt x="31" y="301"/>
                    <a:pt x="27" y="302"/>
                  </a:cubicBezTo>
                  <a:cubicBezTo>
                    <a:pt x="24" y="303"/>
                    <a:pt x="16" y="304"/>
                    <a:pt x="13" y="305"/>
                  </a:cubicBezTo>
                  <a:cubicBezTo>
                    <a:pt x="10" y="306"/>
                    <a:pt x="0" y="307"/>
                    <a:pt x="2" y="310"/>
                  </a:cubicBezTo>
                  <a:close/>
                  <a:moveTo>
                    <a:pt x="80" y="242"/>
                  </a:moveTo>
                  <a:cubicBezTo>
                    <a:pt x="80" y="242"/>
                    <a:pt x="84" y="237"/>
                    <a:pt x="84" y="235"/>
                  </a:cubicBezTo>
                  <a:cubicBezTo>
                    <a:pt x="84" y="235"/>
                    <a:pt x="84" y="235"/>
                    <a:pt x="84" y="235"/>
                  </a:cubicBezTo>
                  <a:cubicBezTo>
                    <a:pt x="84" y="235"/>
                    <a:pt x="84" y="235"/>
                    <a:pt x="84" y="235"/>
                  </a:cubicBezTo>
                  <a:cubicBezTo>
                    <a:pt x="84" y="236"/>
                    <a:pt x="83" y="240"/>
                    <a:pt x="84" y="241"/>
                  </a:cubicBezTo>
                  <a:cubicBezTo>
                    <a:pt x="84" y="241"/>
                    <a:pt x="81" y="241"/>
                    <a:pt x="80" y="24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ïṣlîḍè"/>
            <p:cNvSpPr>
              <a:spLocks/>
            </p:cNvSpPr>
            <p:nvPr/>
          </p:nvSpPr>
          <p:spPr bwMode="auto">
            <a:xfrm>
              <a:off x="7051767" y="2125378"/>
              <a:ext cx="728663" cy="1639888"/>
            </a:xfrm>
            <a:custGeom>
              <a:avLst/>
              <a:gdLst>
                <a:gd name="T0" fmla="*/ 186 w 194"/>
                <a:gd name="T1" fmla="*/ 40 h 436"/>
                <a:gd name="T2" fmla="*/ 128 w 194"/>
                <a:gd name="T3" fmla="*/ 42 h 436"/>
                <a:gd name="T4" fmla="*/ 120 w 194"/>
                <a:gd name="T5" fmla="*/ 39 h 436"/>
                <a:gd name="T6" fmla="*/ 67 w 194"/>
                <a:gd name="T7" fmla="*/ 41 h 436"/>
                <a:gd name="T8" fmla="*/ 38 w 194"/>
                <a:gd name="T9" fmla="*/ 71 h 436"/>
                <a:gd name="T10" fmla="*/ 6 w 194"/>
                <a:gd name="T11" fmla="*/ 146 h 436"/>
                <a:gd name="T12" fmla="*/ 4 w 194"/>
                <a:gd name="T13" fmla="*/ 176 h 436"/>
                <a:gd name="T14" fmla="*/ 17 w 194"/>
                <a:gd name="T15" fmla="*/ 183 h 436"/>
                <a:gd name="T16" fmla="*/ 42 w 194"/>
                <a:gd name="T17" fmla="*/ 183 h 436"/>
                <a:gd name="T18" fmla="*/ 39 w 194"/>
                <a:gd name="T19" fmla="*/ 230 h 436"/>
                <a:gd name="T20" fmla="*/ 48 w 194"/>
                <a:gd name="T21" fmla="*/ 275 h 436"/>
                <a:gd name="T22" fmla="*/ 54 w 194"/>
                <a:gd name="T23" fmla="*/ 336 h 436"/>
                <a:gd name="T24" fmla="*/ 43 w 194"/>
                <a:gd name="T25" fmla="*/ 376 h 436"/>
                <a:gd name="T26" fmla="*/ 71 w 194"/>
                <a:gd name="T27" fmla="*/ 367 h 436"/>
                <a:gd name="T28" fmla="*/ 69 w 194"/>
                <a:gd name="T29" fmla="*/ 332 h 436"/>
                <a:gd name="T30" fmla="*/ 75 w 194"/>
                <a:gd name="T31" fmla="*/ 285 h 436"/>
                <a:gd name="T32" fmla="*/ 82 w 194"/>
                <a:gd name="T33" fmla="*/ 262 h 436"/>
                <a:gd name="T34" fmla="*/ 94 w 194"/>
                <a:gd name="T35" fmla="*/ 221 h 436"/>
                <a:gd name="T36" fmla="*/ 99 w 194"/>
                <a:gd name="T37" fmla="*/ 233 h 436"/>
                <a:gd name="T38" fmla="*/ 103 w 194"/>
                <a:gd name="T39" fmla="*/ 281 h 436"/>
                <a:gd name="T40" fmla="*/ 102 w 194"/>
                <a:gd name="T41" fmla="*/ 354 h 436"/>
                <a:gd name="T42" fmla="*/ 92 w 194"/>
                <a:gd name="T43" fmla="*/ 395 h 436"/>
                <a:gd name="T44" fmla="*/ 82 w 194"/>
                <a:gd name="T45" fmla="*/ 426 h 436"/>
                <a:gd name="T46" fmla="*/ 117 w 194"/>
                <a:gd name="T47" fmla="*/ 413 h 436"/>
                <a:gd name="T48" fmla="*/ 120 w 194"/>
                <a:gd name="T49" fmla="*/ 363 h 436"/>
                <a:gd name="T50" fmla="*/ 132 w 194"/>
                <a:gd name="T51" fmla="*/ 275 h 436"/>
                <a:gd name="T52" fmla="*/ 150 w 194"/>
                <a:gd name="T53" fmla="*/ 207 h 436"/>
                <a:gd name="T54" fmla="*/ 152 w 194"/>
                <a:gd name="T55" fmla="*/ 201 h 436"/>
                <a:gd name="T56" fmla="*/ 153 w 194"/>
                <a:gd name="T57" fmla="*/ 186 h 436"/>
                <a:gd name="T58" fmla="*/ 152 w 194"/>
                <a:gd name="T59" fmla="*/ 171 h 436"/>
                <a:gd name="T60" fmla="*/ 144 w 194"/>
                <a:gd name="T61" fmla="*/ 141 h 436"/>
                <a:gd name="T62" fmla="*/ 146 w 194"/>
                <a:gd name="T63" fmla="*/ 113 h 436"/>
                <a:gd name="T64" fmla="*/ 167 w 194"/>
                <a:gd name="T65" fmla="*/ 78 h 436"/>
                <a:gd name="T66" fmla="*/ 173 w 194"/>
                <a:gd name="T67" fmla="*/ 117 h 436"/>
                <a:gd name="T68" fmla="*/ 162 w 194"/>
                <a:gd name="T69" fmla="*/ 132 h 436"/>
                <a:gd name="T70" fmla="*/ 165 w 194"/>
                <a:gd name="T71" fmla="*/ 135 h 436"/>
                <a:gd name="T72" fmla="*/ 176 w 194"/>
                <a:gd name="T73" fmla="*/ 138 h 436"/>
                <a:gd name="T74" fmla="*/ 176 w 194"/>
                <a:gd name="T75" fmla="*/ 144 h 436"/>
                <a:gd name="T76" fmla="*/ 172 w 194"/>
                <a:gd name="T77" fmla="*/ 147 h 436"/>
                <a:gd name="T78" fmla="*/ 171 w 194"/>
                <a:gd name="T79" fmla="*/ 151 h 436"/>
                <a:gd name="T80" fmla="*/ 181 w 194"/>
                <a:gd name="T81" fmla="*/ 148 h 436"/>
                <a:gd name="T82" fmla="*/ 189 w 194"/>
                <a:gd name="T83" fmla="*/ 118 h 436"/>
                <a:gd name="T84" fmla="*/ 189 w 194"/>
                <a:gd name="T85" fmla="*/ 53 h 436"/>
                <a:gd name="T86" fmla="*/ 42 w 194"/>
                <a:gd name="T87" fmla="*/ 153 h 436"/>
                <a:gd name="T88" fmla="*/ 48 w 194"/>
                <a:gd name="T89" fmla="*/ 122 h 436"/>
                <a:gd name="T90" fmla="*/ 57 w 194"/>
                <a:gd name="T91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4" h="436">
                  <a:moveTo>
                    <a:pt x="189" y="53"/>
                  </a:moveTo>
                  <a:cubicBezTo>
                    <a:pt x="186" y="48"/>
                    <a:pt x="186" y="40"/>
                    <a:pt x="186" y="40"/>
                  </a:cubicBezTo>
                  <a:cubicBezTo>
                    <a:pt x="177" y="24"/>
                    <a:pt x="147" y="38"/>
                    <a:pt x="147" y="38"/>
                  </a:cubicBezTo>
                  <a:cubicBezTo>
                    <a:pt x="140" y="37"/>
                    <a:pt x="131" y="42"/>
                    <a:pt x="128" y="42"/>
                  </a:cubicBezTo>
                  <a:cubicBezTo>
                    <a:pt x="126" y="42"/>
                    <a:pt x="123" y="42"/>
                    <a:pt x="123" y="42"/>
                  </a:cubicBezTo>
                  <a:cubicBezTo>
                    <a:pt x="123" y="38"/>
                    <a:pt x="120" y="39"/>
                    <a:pt x="120" y="39"/>
                  </a:cubicBezTo>
                  <a:cubicBezTo>
                    <a:pt x="125" y="0"/>
                    <a:pt x="94" y="2"/>
                    <a:pt x="94" y="2"/>
                  </a:cubicBezTo>
                  <a:cubicBezTo>
                    <a:pt x="59" y="2"/>
                    <a:pt x="67" y="41"/>
                    <a:pt x="67" y="41"/>
                  </a:cubicBezTo>
                  <a:cubicBezTo>
                    <a:pt x="59" y="32"/>
                    <a:pt x="67" y="52"/>
                    <a:pt x="67" y="52"/>
                  </a:cubicBezTo>
                  <a:cubicBezTo>
                    <a:pt x="56" y="53"/>
                    <a:pt x="38" y="71"/>
                    <a:pt x="38" y="71"/>
                  </a:cubicBezTo>
                  <a:cubicBezTo>
                    <a:pt x="23" y="79"/>
                    <a:pt x="26" y="104"/>
                    <a:pt x="21" y="108"/>
                  </a:cubicBezTo>
                  <a:cubicBezTo>
                    <a:pt x="15" y="113"/>
                    <a:pt x="6" y="143"/>
                    <a:pt x="6" y="146"/>
                  </a:cubicBezTo>
                  <a:cubicBezTo>
                    <a:pt x="5" y="149"/>
                    <a:pt x="6" y="154"/>
                    <a:pt x="3" y="161"/>
                  </a:cubicBezTo>
                  <a:cubicBezTo>
                    <a:pt x="0" y="168"/>
                    <a:pt x="0" y="167"/>
                    <a:pt x="4" y="176"/>
                  </a:cubicBezTo>
                  <a:cubicBezTo>
                    <a:pt x="8" y="185"/>
                    <a:pt x="11" y="183"/>
                    <a:pt x="11" y="183"/>
                  </a:cubicBezTo>
                  <a:cubicBezTo>
                    <a:pt x="13" y="182"/>
                    <a:pt x="17" y="183"/>
                    <a:pt x="17" y="183"/>
                  </a:cubicBezTo>
                  <a:cubicBezTo>
                    <a:pt x="25" y="185"/>
                    <a:pt x="42" y="181"/>
                    <a:pt x="42" y="181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9" y="184"/>
                    <a:pt x="40" y="191"/>
                    <a:pt x="40" y="191"/>
                  </a:cubicBezTo>
                  <a:cubicBezTo>
                    <a:pt x="38" y="196"/>
                    <a:pt x="41" y="216"/>
                    <a:pt x="39" y="230"/>
                  </a:cubicBezTo>
                  <a:cubicBezTo>
                    <a:pt x="37" y="244"/>
                    <a:pt x="48" y="258"/>
                    <a:pt x="48" y="258"/>
                  </a:cubicBezTo>
                  <a:cubicBezTo>
                    <a:pt x="49" y="260"/>
                    <a:pt x="48" y="275"/>
                    <a:pt x="48" y="275"/>
                  </a:cubicBezTo>
                  <a:cubicBezTo>
                    <a:pt x="42" y="286"/>
                    <a:pt x="44" y="301"/>
                    <a:pt x="46" y="306"/>
                  </a:cubicBezTo>
                  <a:cubicBezTo>
                    <a:pt x="48" y="311"/>
                    <a:pt x="53" y="328"/>
                    <a:pt x="54" y="336"/>
                  </a:cubicBezTo>
                  <a:cubicBezTo>
                    <a:pt x="56" y="343"/>
                    <a:pt x="51" y="355"/>
                    <a:pt x="49" y="359"/>
                  </a:cubicBezTo>
                  <a:cubicBezTo>
                    <a:pt x="47" y="364"/>
                    <a:pt x="43" y="376"/>
                    <a:pt x="43" y="376"/>
                  </a:cubicBezTo>
                  <a:cubicBezTo>
                    <a:pt x="39" y="387"/>
                    <a:pt x="68" y="383"/>
                    <a:pt x="68" y="383"/>
                  </a:cubicBezTo>
                  <a:cubicBezTo>
                    <a:pt x="73" y="380"/>
                    <a:pt x="71" y="374"/>
                    <a:pt x="71" y="367"/>
                  </a:cubicBezTo>
                  <a:cubicBezTo>
                    <a:pt x="72" y="360"/>
                    <a:pt x="75" y="359"/>
                    <a:pt x="75" y="354"/>
                  </a:cubicBezTo>
                  <a:cubicBezTo>
                    <a:pt x="74" y="350"/>
                    <a:pt x="70" y="338"/>
                    <a:pt x="69" y="332"/>
                  </a:cubicBezTo>
                  <a:cubicBezTo>
                    <a:pt x="67" y="326"/>
                    <a:pt x="67" y="321"/>
                    <a:pt x="70" y="314"/>
                  </a:cubicBezTo>
                  <a:cubicBezTo>
                    <a:pt x="73" y="306"/>
                    <a:pt x="77" y="290"/>
                    <a:pt x="75" y="285"/>
                  </a:cubicBezTo>
                  <a:cubicBezTo>
                    <a:pt x="74" y="280"/>
                    <a:pt x="75" y="275"/>
                    <a:pt x="75" y="275"/>
                  </a:cubicBezTo>
                  <a:cubicBezTo>
                    <a:pt x="76" y="273"/>
                    <a:pt x="82" y="262"/>
                    <a:pt x="82" y="262"/>
                  </a:cubicBezTo>
                  <a:cubicBezTo>
                    <a:pt x="85" y="260"/>
                    <a:pt x="89" y="240"/>
                    <a:pt x="89" y="239"/>
                  </a:cubicBezTo>
                  <a:cubicBezTo>
                    <a:pt x="90" y="238"/>
                    <a:pt x="91" y="224"/>
                    <a:pt x="94" y="221"/>
                  </a:cubicBezTo>
                  <a:cubicBezTo>
                    <a:pt x="97" y="219"/>
                    <a:pt x="98" y="226"/>
                    <a:pt x="98" y="227"/>
                  </a:cubicBezTo>
                  <a:cubicBezTo>
                    <a:pt x="98" y="228"/>
                    <a:pt x="99" y="233"/>
                    <a:pt x="99" y="233"/>
                  </a:cubicBezTo>
                  <a:cubicBezTo>
                    <a:pt x="98" y="237"/>
                    <a:pt x="103" y="261"/>
                    <a:pt x="103" y="261"/>
                  </a:cubicBezTo>
                  <a:cubicBezTo>
                    <a:pt x="100" y="266"/>
                    <a:pt x="103" y="281"/>
                    <a:pt x="103" y="281"/>
                  </a:cubicBezTo>
                  <a:cubicBezTo>
                    <a:pt x="105" y="285"/>
                    <a:pt x="105" y="292"/>
                    <a:pt x="105" y="292"/>
                  </a:cubicBezTo>
                  <a:cubicBezTo>
                    <a:pt x="99" y="303"/>
                    <a:pt x="102" y="348"/>
                    <a:pt x="102" y="354"/>
                  </a:cubicBezTo>
                  <a:cubicBezTo>
                    <a:pt x="101" y="360"/>
                    <a:pt x="100" y="378"/>
                    <a:pt x="97" y="382"/>
                  </a:cubicBezTo>
                  <a:cubicBezTo>
                    <a:pt x="94" y="386"/>
                    <a:pt x="93" y="390"/>
                    <a:pt x="92" y="395"/>
                  </a:cubicBezTo>
                  <a:cubicBezTo>
                    <a:pt x="91" y="400"/>
                    <a:pt x="89" y="409"/>
                    <a:pt x="89" y="409"/>
                  </a:cubicBezTo>
                  <a:cubicBezTo>
                    <a:pt x="84" y="413"/>
                    <a:pt x="82" y="426"/>
                    <a:pt x="82" y="426"/>
                  </a:cubicBezTo>
                  <a:cubicBezTo>
                    <a:pt x="81" y="436"/>
                    <a:pt x="115" y="430"/>
                    <a:pt x="115" y="430"/>
                  </a:cubicBezTo>
                  <a:cubicBezTo>
                    <a:pt x="120" y="426"/>
                    <a:pt x="118" y="418"/>
                    <a:pt x="117" y="413"/>
                  </a:cubicBezTo>
                  <a:cubicBezTo>
                    <a:pt x="117" y="407"/>
                    <a:pt x="116" y="389"/>
                    <a:pt x="116" y="389"/>
                  </a:cubicBezTo>
                  <a:cubicBezTo>
                    <a:pt x="112" y="381"/>
                    <a:pt x="120" y="363"/>
                    <a:pt x="120" y="363"/>
                  </a:cubicBezTo>
                  <a:cubicBezTo>
                    <a:pt x="141" y="300"/>
                    <a:pt x="132" y="287"/>
                    <a:pt x="132" y="287"/>
                  </a:cubicBezTo>
                  <a:cubicBezTo>
                    <a:pt x="132" y="287"/>
                    <a:pt x="132" y="280"/>
                    <a:pt x="132" y="275"/>
                  </a:cubicBezTo>
                  <a:cubicBezTo>
                    <a:pt x="132" y="269"/>
                    <a:pt x="128" y="271"/>
                    <a:pt x="138" y="252"/>
                  </a:cubicBezTo>
                  <a:cubicBezTo>
                    <a:pt x="148" y="234"/>
                    <a:pt x="150" y="208"/>
                    <a:pt x="150" y="207"/>
                  </a:cubicBezTo>
                  <a:cubicBezTo>
                    <a:pt x="151" y="206"/>
                    <a:pt x="151" y="205"/>
                    <a:pt x="150" y="203"/>
                  </a:cubicBezTo>
                  <a:cubicBezTo>
                    <a:pt x="149" y="201"/>
                    <a:pt x="150" y="203"/>
                    <a:pt x="152" y="201"/>
                  </a:cubicBezTo>
                  <a:cubicBezTo>
                    <a:pt x="153" y="199"/>
                    <a:pt x="152" y="195"/>
                    <a:pt x="152" y="194"/>
                  </a:cubicBezTo>
                  <a:cubicBezTo>
                    <a:pt x="153" y="192"/>
                    <a:pt x="153" y="188"/>
                    <a:pt x="153" y="186"/>
                  </a:cubicBezTo>
                  <a:cubicBezTo>
                    <a:pt x="153" y="184"/>
                    <a:pt x="153" y="180"/>
                    <a:pt x="153" y="178"/>
                  </a:cubicBezTo>
                  <a:cubicBezTo>
                    <a:pt x="153" y="176"/>
                    <a:pt x="151" y="176"/>
                    <a:pt x="152" y="171"/>
                  </a:cubicBezTo>
                  <a:cubicBezTo>
                    <a:pt x="153" y="167"/>
                    <a:pt x="151" y="162"/>
                    <a:pt x="151" y="162"/>
                  </a:cubicBezTo>
                  <a:cubicBezTo>
                    <a:pt x="152" y="153"/>
                    <a:pt x="143" y="143"/>
                    <a:pt x="144" y="141"/>
                  </a:cubicBezTo>
                  <a:cubicBezTo>
                    <a:pt x="144" y="138"/>
                    <a:pt x="143" y="128"/>
                    <a:pt x="142" y="126"/>
                  </a:cubicBezTo>
                  <a:cubicBezTo>
                    <a:pt x="142" y="125"/>
                    <a:pt x="146" y="113"/>
                    <a:pt x="146" y="113"/>
                  </a:cubicBezTo>
                  <a:cubicBezTo>
                    <a:pt x="149" y="110"/>
                    <a:pt x="156" y="89"/>
                    <a:pt x="157" y="88"/>
                  </a:cubicBezTo>
                  <a:cubicBezTo>
                    <a:pt x="157" y="87"/>
                    <a:pt x="167" y="78"/>
                    <a:pt x="167" y="78"/>
                  </a:cubicBezTo>
                  <a:cubicBezTo>
                    <a:pt x="167" y="80"/>
                    <a:pt x="175" y="106"/>
                    <a:pt x="175" y="109"/>
                  </a:cubicBezTo>
                  <a:cubicBezTo>
                    <a:pt x="176" y="112"/>
                    <a:pt x="176" y="115"/>
                    <a:pt x="173" y="117"/>
                  </a:cubicBezTo>
                  <a:cubicBezTo>
                    <a:pt x="170" y="119"/>
                    <a:pt x="168" y="124"/>
                    <a:pt x="167" y="126"/>
                  </a:cubicBezTo>
                  <a:cubicBezTo>
                    <a:pt x="165" y="128"/>
                    <a:pt x="164" y="131"/>
                    <a:pt x="162" y="132"/>
                  </a:cubicBezTo>
                  <a:cubicBezTo>
                    <a:pt x="160" y="133"/>
                    <a:pt x="157" y="135"/>
                    <a:pt x="157" y="135"/>
                  </a:cubicBezTo>
                  <a:cubicBezTo>
                    <a:pt x="154" y="143"/>
                    <a:pt x="165" y="135"/>
                    <a:pt x="165" y="135"/>
                  </a:cubicBezTo>
                  <a:cubicBezTo>
                    <a:pt x="167" y="133"/>
                    <a:pt x="170" y="132"/>
                    <a:pt x="170" y="132"/>
                  </a:cubicBezTo>
                  <a:cubicBezTo>
                    <a:pt x="178" y="132"/>
                    <a:pt x="176" y="138"/>
                    <a:pt x="176" y="138"/>
                  </a:cubicBezTo>
                  <a:cubicBezTo>
                    <a:pt x="169" y="136"/>
                    <a:pt x="172" y="139"/>
                    <a:pt x="172" y="139"/>
                  </a:cubicBezTo>
                  <a:cubicBezTo>
                    <a:pt x="175" y="139"/>
                    <a:pt x="176" y="144"/>
                    <a:pt x="176" y="144"/>
                  </a:cubicBezTo>
                  <a:cubicBezTo>
                    <a:pt x="175" y="145"/>
                    <a:pt x="169" y="143"/>
                    <a:pt x="169" y="143"/>
                  </a:cubicBezTo>
                  <a:cubicBezTo>
                    <a:pt x="164" y="143"/>
                    <a:pt x="172" y="147"/>
                    <a:pt x="172" y="147"/>
                  </a:cubicBezTo>
                  <a:cubicBezTo>
                    <a:pt x="168" y="147"/>
                    <a:pt x="168" y="147"/>
                    <a:pt x="168" y="147"/>
                  </a:cubicBezTo>
                  <a:cubicBezTo>
                    <a:pt x="160" y="147"/>
                    <a:pt x="171" y="151"/>
                    <a:pt x="171" y="151"/>
                  </a:cubicBezTo>
                  <a:cubicBezTo>
                    <a:pt x="163" y="156"/>
                    <a:pt x="173" y="154"/>
                    <a:pt x="174" y="154"/>
                  </a:cubicBezTo>
                  <a:cubicBezTo>
                    <a:pt x="176" y="153"/>
                    <a:pt x="181" y="148"/>
                    <a:pt x="181" y="148"/>
                  </a:cubicBezTo>
                  <a:cubicBezTo>
                    <a:pt x="186" y="142"/>
                    <a:pt x="186" y="142"/>
                    <a:pt x="186" y="142"/>
                  </a:cubicBezTo>
                  <a:cubicBezTo>
                    <a:pt x="189" y="138"/>
                    <a:pt x="188" y="123"/>
                    <a:pt x="189" y="118"/>
                  </a:cubicBezTo>
                  <a:cubicBezTo>
                    <a:pt x="189" y="112"/>
                    <a:pt x="188" y="100"/>
                    <a:pt x="188" y="100"/>
                  </a:cubicBezTo>
                  <a:cubicBezTo>
                    <a:pt x="194" y="73"/>
                    <a:pt x="189" y="53"/>
                    <a:pt x="189" y="53"/>
                  </a:cubicBezTo>
                  <a:close/>
                  <a:moveTo>
                    <a:pt x="50" y="151"/>
                  </a:moveTo>
                  <a:cubicBezTo>
                    <a:pt x="50" y="151"/>
                    <a:pt x="43" y="152"/>
                    <a:pt x="42" y="153"/>
                  </a:cubicBezTo>
                  <a:cubicBezTo>
                    <a:pt x="40" y="155"/>
                    <a:pt x="35" y="155"/>
                    <a:pt x="33" y="154"/>
                  </a:cubicBezTo>
                  <a:cubicBezTo>
                    <a:pt x="33" y="154"/>
                    <a:pt x="48" y="141"/>
                    <a:pt x="48" y="122"/>
                  </a:cubicBezTo>
                  <a:cubicBezTo>
                    <a:pt x="48" y="122"/>
                    <a:pt x="50" y="115"/>
                    <a:pt x="55" y="119"/>
                  </a:cubicBezTo>
                  <a:cubicBezTo>
                    <a:pt x="55" y="119"/>
                    <a:pt x="55" y="126"/>
                    <a:pt x="57" y="129"/>
                  </a:cubicBezTo>
                  <a:cubicBezTo>
                    <a:pt x="57" y="129"/>
                    <a:pt x="55" y="146"/>
                    <a:pt x="50" y="15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iṡḻïḓé"/>
            <p:cNvSpPr>
              <a:spLocks/>
            </p:cNvSpPr>
            <p:nvPr/>
          </p:nvSpPr>
          <p:spPr bwMode="auto">
            <a:xfrm>
              <a:off x="8904312" y="1221640"/>
              <a:ext cx="1552575" cy="1711868"/>
            </a:xfrm>
            <a:custGeom>
              <a:avLst/>
              <a:gdLst>
                <a:gd name="T0" fmla="*/ 539 w 1159"/>
                <a:gd name="T1" fmla="*/ 152 h 1485"/>
                <a:gd name="T2" fmla="*/ 636 w 1159"/>
                <a:gd name="T3" fmla="*/ 220 h 1485"/>
                <a:gd name="T4" fmla="*/ 635 w 1159"/>
                <a:gd name="T5" fmla="*/ 258 h 1485"/>
                <a:gd name="T6" fmla="*/ 599 w 1159"/>
                <a:gd name="T7" fmla="*/ 303 h 1485"/>
                <a:gd name="T8" fmla="*/ 634 w 1159"/>
                <a:gd name="T9" fmla="*/ 331 h 1485"/>
                <a:gd name="T10" fmla="*/ 884 w 1159"/>
                <a:gd name="T11" fmla="*/ 348 h 1485"/>
                <a:gd name="T12" fmla="*/ 1030 w 1159"/>
                <a:gd name="T13" fmla="*/ 255 h 1485"/>
                <a:gd name="T14" fmla="*/ 1103 w 1159"/>
                <a:gd name="T15" fmla="*/ 234 h 1485"/>
                <a:gd name="T16" fmla="*/ 1104 w 1159"/>
                <a:gd name="T17" fmla="*/ 252 h 1485"/>
                <a:gd name="T18" fmla="*/ 1100 w 1159"/>
                <a:gd name="T19" fmla="*/ 287 h 1485"/>
                <a:gd name="T20" fmla="*/ 1061 w 1159"/>
                <a:gd name="T21" fmla="*/ 294 h 1485"/>
                <a:gd name="T22" fmla="*/ 1033 w 1159"/>
                <a:gd name="T23" fmla="*/ 303 h 1485"/>
                <a:gd name="T24" fmla="*/ 987 w 1159"/>
                <a:gd name="T25" fmla="*/ 351 h 1485"/>
                <a:gd name="T26" fmla="*/ 909 w 1159"/>
                <a:gd name="T27" fmla="*/ 404 h 1485"/>
                <a:gd name="T28" fmla="*/ 836 w 1159"/>
                <a:gd name="T29" fmla="*/ 410 h 1485"/>
                <a:gd name="T30" fmla="*/ 690 w 1159"/>
                <a:gd name="T31" fmla="*/ 415 h 1485"/>
                <a:gd name="T32" fmla="*/ 687 w 1159"/>
                <a:gd name="T33" fmla="*/ 504 h 1485"/>
                <a:gd name="T34" fmla="*/ 682 w 1159"/>
                <a:gd name="T35" fmla="*/ 696 h 1485"/>
                <a:gd name="T36" fmla="*/ 683 w 1159"/>
                <a:gd name="T37" fmla="*/ 823 h 1485"/>
                <a:gd name="T38" fmla="*/ 667 w 1159"/>
                <a:gd name="T39" fmla="*/ 849 h 1485"/>
                <a:gd name="T40" fmla="*/ 624 w 1159"/>
                <a:gd name="T41" fmla="*/ 1084 h 1485"/>
                <a:gd name="T42" fmla="*/ 575 w 1159"/>
                <a:gd name="T43" fmla="*/ 1048 h 1485"/>
                <a:gd name="T44" fmla="*/ 567 w 1159"/>
                <a:gd name="T45" fmla="*/ 1000 h 1485"/>
                <a:gd name="T46" fmla="*/ 554 w 1159"/>
                <a:gd name="T47" fmla="*/ 954 h 1485"/>
                <a:gd name="T48" fmla="*/ 538 w 1159"/>
                <a:gd name="T49" fmla="*/ 1012 h 1485"/>
                <a:gd name="T50" fmla="*/ 538 w 1159"/>
                <a:gd name="T51" fmla="*/ 1085 h 1485"/>
                <a:gd name="T52" fmla="*/ 538 w 1159"/>
                <a:gd name="T53" fmla="*/ 1163 h 1485"/>
                <a:gd name="T54" fmla="*/ 523 w 1159"/>
                <a:gd name="T55" fmla="*/ 1357 h 1485"/>
                <a:gd name="T56" fmla="*/ 552 w 1159"/>
                <a:gd name="T57" fmla="*/ 1417 h 1485"/>
                <a:gd name="T58" fmla="*/ 557 w 1159"/>
                <a:gd name="T59" fmla="*/ 1460 h 1485"/>
                <a:gd name="T60" fmla="*/ 477 w 1159"/>
                <a:gd name="T61" fmla="*/ 1470 h 1485"/>
                <a:gd name="T62" fmla="*/ 473 w 1159"/>
                <a:gd name="T63" fmla="*/ 1434 h 1485"/>
                <a:gd name="T64" fmla="*/ 469 w 1159"/>
                <a:gd name="T65" fmla="*/ 1399 h 1485"/>
                <a:gd name="T66" fmla="*/ 473 w 1159"/>
                <a:gd name="T67" fmla="*/ 1369 h 1485"/>
                <a:gd name="T68" fmla="*/ 454 w 1159"/>
                <a:gd name="T69" fmla="*/ 1166 h 1485"/>
                <a:gd name="T70" fmla="*/ 467 w 1159"/>
                <a:gd name="T71" fmla="*/ 1045 h 1485"/>
                <a:gd name="T72" fmla="*/ 429 w 1159"/>
                <a:gd name="T73" fmla="*/ 847 h 1485"/>
                <a:gd name="T74" fmla="*/ 385 w 1159"/>
                <a:gd name="T75" fmla="*/ 838 h 1485"/>
                <a:gd name="T76" fmla="*/ 390 w 1159"/>
                <a:gd name="T77" fmla="*/ 752 h 1485"/>
                <a:gd name="T78" fmla="*/ 431 w 1159"/>
                <a:gd name="T79" fmla="*/ 682 h 1485"/>
                <a:gd name="T80" fmla="*/ 441 w 1159"/>
                <a:gd name="T81" fmla="*/ 658 h 1485"/>
                <a:gd name="T82" fmla="*/ 413 w 1159"/>
                <a:gd name="T83" fmla="*/ 548 h 1485"/>
                <a:gd name="T84" fmla="*/ 419 w 1159"/>
                <a:gd name="T85" fmla="*/ 438 h 1485"/>
                <a:gd name="T86" fmla="*/ 238 w 1159"/>
                <a:gd name="T87" fmla="*/ 322 h 1485"/>
                <a:gd name="T88" fmla="*/ 197 w 1159"/>
                <a:gd name="T89" fmla="*/ 293 h 1485"/>
                <a:gd name="T90" fmla="*/ 75 w 1159"/>
                <a:gd name="T91" fmla="*/ 139 h 1485"/>
                <a:gd name="T92" fmla="*/ 11 w 1159"/>
                <a:gd name="T93" fmla="*/ 85 h 1485"/>
                <a:gd name="T94" fmla="*/ 16 w 1159"/>
                <a:gd name="T95" fmla="*/ 63 h 1485"/>
                <a:gd name="T96" fmla="*/ 28 w 1159"/>
                <a:gd name="T97" fmla="*/ 47 h 1485"/>
                <a:gd name="T98" fmla="*/ 24 w 1159"/>
                <a:gd name="T99" fmla="*/ 21 h 1485"/>
                <a:gd name="T100" fmla="*/ 114 w 1159"/>
                <a:gd name="T101" fmla="*/ 128 h 1485"/>
                <a:gd name="T102" fmla="*/ 250 w 1159"/>
                <a:gd name="T103" fmla="*/ 265 h 1485"/>
                <a:gd name="T104" fmla="*/ 466 w 1159"/>
                <a:gd name="T105" fmla="*/ 330 h 1485"/>
                <a:gd name="T106" fmla="*/ 506 w 1159"/>
                <a:gd name="T107" fmla="*/ 290 h 1485"/>
                <a:gd name="T108" fmla="*/ 492 w 1159"/>
                <a:gd name="T109" fmla="*/ 255 h 1485"/>
                <a:gd name="T110" fmla="*/ 501 w 1159"/>
                <a:gd name="T111" fmla="*/ 227 h 1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9" h="1485">
                  <a:moveTo>
                    <a:pt x="503" y="222"/>
                  </a:moveTo>
                  <a:cubicBezTo>
                    <a:pt x="503" y="222"/>
                    <a:pt x="512" y="165"/>
                    <a:pt x="539" y="152"/>
                  </a:cubicBezTo>
                  <a:cubicBezTo>
                    <a:pt x="539" y="152"/>
                    <a:pt x="583" y="121"/>
                    <a:pt x="621" y="170"/>
                  </a:cubicBezTo>
                  <a:cubicBezTo>
                    <a:pt x="621" y="170"/>
                    <a:pt x="639" y="189"/>
                    <a:pt x="636" y="220"/>
                  </a:cubicBezTo>
                  <a:cubicBezTo>
                    <a:pt x="636" y="222"/>
                    <a:pt x="632" y="236"/>
                    <a:pt x="633" y="235"/>
                  </a:cubicBezTo>
                  <a:cubicBezTo>
                    <a:pt x="649" y="231"/>
                    <a:pt x="639" y="254"/>
                    <a:pt x="635" y="258"/>
                  </a:cubicBezTo>
                  <a:cubicBezTo>
                    <a:pt x="627" y="267"/>
                    <a:pt x="627" y="267"/>
                    <a:pt x="622" y="265"/>
                  </a:cubicBezTo>
                  <a:cubicBezTo>
                    <a:pt x="622" y="265"/>
                    <a:pt x="603" y="290"/>
                    <a:pt x="599" y="303"/>
                  </a:cubicBezTo>
                  <a:cubicBezTo>
                    <a:pt x="594" y="318"/>
                    <a:pt x="602" y="323"/>
                    <a:pt x="602" y="323"/>
                  </a:cubicBezTo>
                  <a:cubicBezTo>
                    <a:pt x="602" y="323"/>
                    <a:pt x="620" y="322"/>
                    <a:pt x="634" y="331"/>
                  </a:cubicBezTo>
                  <a:cubicBezTo>
                    <a:pt x="647" y="340"/>
                    <a:pt x="703" y="324"/>
                    <a:pt x="730" y="340"/>
                  </a:cubicBezTo>
                  <a:cubicBezTo>
                    <a:pt x="757" y="356"/>
                    <a:pt x="873" y="348"/>
                    <a:pt x="884" y="348"/>
                  </a:cubicBezTo>
                  <a:cubicBezTo>
                    <a:pt x="894" y="348"/>
                    <a:pt x="966" y="297"/>
                    <a:pt x="966" y="297"/>
                  </a:cubicBezTo>
                  <a:cubicBezTo>
                    <a:pt x="966" y="297"/>
                    <a:pt x="1020" y="265"/>
                    <a:pt x="1030" y="255"/>
                  </a:cubicBezTo>
                  <a:cubicBezTo>
                    <a:pt x="1037" y="247"/>
                    <a:pt x="1159" y="190"/>
                    <a:pt x="1150" y="212"/>
                  </a:cubicBezTo>
                  <a:cubicBezTo>
                    <a:pt x="1150" y="212"/>
                    <a:pt x="1107" y="233"/>
                    <a:pt x="1103" y="234"/>
                  </a:cubicBezTo>
                  <a:cubicBezTo>
                    <a:pt x="1101" y="235"/>
                    <a:pt x="1111" y="237"/>
                    <a:pt x="1110" y="244"/>
                  </a:cubicBezTo>
                  <a:cubicBezTo>
                    <a:pt x="1110" y="248"/>
                    <a:pt x="1100" y="250"/>
                    <a:pt x="1104" y="252"/>
                  </a:cubicBezTo>
                  <a:cubicBezTo>
                    <a:pt x="1120" y="262"/>
                    <a:pt x="1104" y="265"/>
                    <a:pt x="1107" y="268"/>
                  </a:cubicBezTo>
                  <a:cubicBezTo>
                    <a:pt x="1122" y="280"/>
                    <a:pt x="1100" y="287"/>
                    <a:pt x="1100" y="287"/>
                  </a:cubicBezTo>
                  <a:cubicBezTo>
                    <a:pt x="1100" y="287"/>
                    <a:pt x="1085" y="291"/>
                    <a:pt x="1079" y="291"/>
                  </a:cubicBezTo>
                  <a:cubicBezTo>
                    <a:pt x="1073" y="291"/>
                    <a:pt x="1061" y="294"/>
                    <a:pt x="1061" y="294"/>
                  </a:cubicBezTo>
                  <a:cubicBezTo>
                    <a:pt x="1061" y="294"/>
                    <a:pt x="1057" y="296"/>
                    <a:pt x="1050" y="298"/>
                  </a:cubicBezTo>
                  <a:cubicBezTo>
                    <a:pt x="1043" y="301"/>
                    <a:pt x="1033" y="303"/>
                    <a:pt x="1033" y="303"/>
                  </a:cubicBezTo>
                  <a:cubicBezTo>
                    <a:pt x="1033" y="303"/>
                    <a:pt x="1032" y="303"/>
                    <a:pt x="1026" y="309"/>
                  </a:cubicBezTo>
                  <a:cubicBezTo>
                    <a:pt x="1021" y="315"/>
                    <a:pt x="995" y="343"/>
                    <a:pt x="987" y="351"/>
                  </a:cubicBezTo>
                  <a:cubicBezTo>
                    <a:pt x="977" y="360"/>
                    <a:pt x="935" y="388"/>
                    <a:pt x="935" y="388"/>
                  </a:cubicBezTo>
                  <a:cubicBezTo>
                    <a:pt x="935" y="388"/>
                    <a:pt x="919" y="397"/>
                    <a:pt x="909" y="404"/>
                  </a:cubicBezTo>
                  <a:cubicBezTo>
                    <a:pt x="907" y="406"/>
                    <a:pt x="907" y="412"/>
                    <a:pt x="876" y="408"/>
                  </a:cubicBezTo>
                  <a:cubicBezTo>
                    <a:pt x="869" y="407"/>
                    <a:pt x="836" y="410"/>
                    <a:pt x="836" y="410"/>
                  </a:cubicBezTo>
                  <a:cubicBezTo>
                    <a:pt x="836" y="410"/>
                    <a:pt x="781" y="434"/>
                    <a:pt x="711" y="404"/>
                  </a:cubicBezTo>
                  <a:cubicBezTo>
                    <a:pt x="711" y="404"/>
                    <a:pt x="692" y="402"/>
                    <a:pt x="690" y="415"/>
                  </a:cubicBezTo>
                  <a:cubicBezTo>
                    <a:pt x="689" y="427"/>
                    <a:pt x="683" y="441"/>
                    <a:pt x="680" y="458"/>
                  </a:cubicBezTo>
                  <a:cubicBezTo>
                    <a:pt x="677" y="474"/>
                    <a:pt x="687" y="504"/>
                    <a:pt x="687" y="504"/>
                  </a:cubicBezTo>
                  <a:cubicBezTo>
                    <a:pt x="687" y="504"/>
                    <a:pt x="650" y="641"/>
                    <a:pt x="649" y="651"/>
                  </a:cubicBezTo>
                  <a:cubicBezTo>
                    <a:pt x="647" y="660"/>
                    <a:pt x="681" y="688"/>
                    <a:pt x="682" y="696"/>
                  </a:cubicBezTo>
                  <a:cubicBezTo>
                    <a:pt x="683" y="704"/>
                    <a:pt x="686" y="766"/>
                    <a:pt x="686" y="766"/>
                  </a:cubicBezTo>
                  <a:cubicBezTo>
                    <a:pt x="686" y="766"/>
                    <a:pt x="675" y="814"/>
                    <a:pt x="683" y="823"/>
                  </a:cubicBezTo>
                  <a:cubicBezTo>
                    <a:pt x="683" y="823"/>
                    <a:pt x="689" y="826"/>
                    <a:pt x="678" y="835"/>
                  </a:cubicBezTo>
                  <a:cubicBezTo>
                    <a:pt x="666" y="845"/>
                    <a:pt x="667" y="849"/>
                    <a:pt x="667" y="849"/>
                  </a:cubicBezTo>
                  <a:cubicBezTo>
                    <a:pt x="667" y="849"/>
                    <a:pt x="668" y="921"/>
                    <a:pt x="664" y="946"/>
                  </a:cubicBezTo>
                  <a:cubicBezTo>
                    <a:pt x="659" y="970"/>
                    <a:pt x="651" y="1078"/>
                    <a:pt x="624" y="1084"/>
                  </a:cubicBezTo>
                  <a:cubicBezTo>
                    <a:pt x="624" y="1084"/>
                    <a:pt x="603" y="1089"/>
                    <a:pt x="589" y="1068"/>
                  </a:cubicBezTo>
                  <a:cubicBezTo>
                    <a:pt x="589" y="1068"/>
                    <a:pt x="574" y="1056"/>
                    <a:pt x="575" y="1048"/>
                  </a:cubicBezTo>
                  <a:cubicBezTo>
                    <a:pt x="577" y="1040"/>
                    <a:pt x="577" y="1040"/>
                    <a:pt x="577" y="1040"/>
                  </a:cubicBezTo>
                  <a:cubicBezTo>
                    <a:pt x="577" y="1040"/>
                    <a:pt x="563" y="1013"/>
                    <a:pt x="567" y="1000"/>
                  </a:cubicBezTo>
                  <a:cubicBezTo>
                    <a:pt x="565" y="964"/>
                    <a:pt x="565" y="964"/>
                    <a:pt x="565" y="964"/>
                  </a:cubicBezTo>
                  <a:cubicBezTo>
                    <a:pt x="565" y="964"/>
                    <a:pt x="557" y="959"/>
                    <a:pt x="554" y="954"/>
                  </a:cubicBezTo>
                  <a:cubicBezTo>
                    <a:pt x="552" y="949"/>
                    <a:pt x="550" y="940"/>
                    <a:pt x="550" y="940"/>
                  </a:cubicBezTo>
                  <a:cubicBezTo>
                    <a:pt x="550" y="940"/>
                    <a:pt x="535" y="1000"/>
                    <a:pt x="538" y="1012"/>
                  </a:cubicBezTo>
                  <a:cubicBezTo>
                    <a:pt x="540" y="1024"/>
                    <a:pt x="538" y="1052"/>
                    <a:pt x="538" y="1052"/>
                  </a:cubicBezTo>
                  <a:cubicBezTo>
                    <a:pt x="538" y="1052"/>
                    <a:pt x="544" y="1072"/>
                    <a:pt x="538" y="1085"/>
                  </a:cubicBezTo>
                  <a:cubicBezTo>
                    <a:pt x="531" y="1097"/>
                    <a:pt x="530" y="1114"/>
                    <a:pt x="530" y="1114"/>
                  </a:cubicBezTo>
                  <a:cubicBezTo>
                    <a:pt x="530" y="1114"/>
                    <a:pt x="542" y="1146"/>
                    <a:pt x="538" y="1163"/>
                  </a:cubicBezTo>
                  <a:cubicBezTo>
                    <a:pt x="534" y="1181"/>
                    <a:pt x="523" y="1253"/>
                    <a:pt x="523" y="1253"/>
                  </a:cubicBezTo>
                  <a:cubicBezTo>
                    <a:pt x="523" y="1253"/>
                    <a:pt x="520" y="1350"/>
                    <a:pt x="523" y="1357"/>
                  </a:cubicBezTo>
                  <a:cubicBezTo>
                    <a:pt x="527" y="1364"/>
                    <a:pt x="546" y="1384"/>
                    <a:pt x="544" y="1393"/>
                  </a:cubicBezTo>
                  <a:cubicBezTo>
                    <a:pt x="542" y="1403"/>
                    <a:pt x="549" y="1408"/>
                    <a:pt x="552" y="1417"/>
                  </a:cubicBezTo>
                  <a:cubicBezTo>
                    <a:pt x="556" y="1425"/>
                    <a:pt x="550" y="1441"/>
                    <a:pt x="550" y="1441"/>
                  </a:cubicBezTo>
                  <a:cubicBezTo>
                    <a:pt x="550" y="1441"/>
                    <a:pt x="563" y="1457"/>
                    <a:pt x="557" y="1460"/>
                  </a:cubicBezTo>
                  <a:cubicBezTo>
                    <a:pt x="551" y="1462"/>
                    <a:pt x="508" y="1476"/>
                    <a:pt x="502" y="1481"/>
                  </a:cubicBezTo>
                  <a:cubicBezTo>
                    <a:pt x="496" y="1485"/>
                    <a:pt x="479" y="1477"/>
                    <a:pt x="477" y="1470"/>
                  </a:cubicBezTo>
                  <a:cubicBezTo>
                    <a:pt x="474" y="1463"/>
                    <a:pt x="479" y="1453"/>
                    <a:pt x="477" y="1448"/>
                  </a:cubicBezTo>
                  <a:cubicBezTo>
                    <a:pt x="474" y="1443"/>
                    <a:pt x="473" y="1434"/>
                    <a:pt x="473" y="1434"/>
                  </a:cubicBezTo>
                  <a:cubicBezTo>
                    <a:pt x="469" y="1417"/>
                    <a:pt x="469" y="1417"/>
                    <a:pt x="469" y="1417"/>
                  </a:cubicBezTo>
                  <a:cubicBezTo>
                    <a:pt x="469" y="1399"/>
                    <a:pt x="469" y="1399"/>
                    <a:pt x="469" y="1399"/>
                  </a:cubicBezTo>
                  <a:cubicBezTo>
                    <a:pt x="469" y="1399"/>
                    <a:pt x="477" y="1392"/>
                    <a:pt x="472" y="1385"/>
                  </a:cubicBezTo>
                  <a:cubicBezTo>
                    <a:pt x="467" y="1378"/>
                    <a:pt x="473" y="1369"/>
                    <a:pt x="473" y="1369"/>
                  </a:cubicBezTo>
                  <a:cubicBezTo>
                    <a:pt x="478" y="1362"/>
                    <a:pt x="478" y="1362"/>
                    <a:pt x="478" y="1362"/>
                  </a:cubicBezTo>
                  <a:cubicBezTo>
                    <a:pt x="478" y="1362"/>
                    <a:pt x="453" y="1182"/>
                    <a:pt x="454" y="1166"/>
                  </a:cubicBezTo>
                  <a:cubicBezTo>
                    <a:pt x="455" y="1149"/>
                    <a:pt x="457" y="1105"/>
                    <a:pt x="462" y="1105"/>
                  </a:cubicBezTo>
                  <a:cubicBezTo>
                    <a:pt x="468" y="1105"/>
                    <a:pt x="468" y="1055"/>
                    <a:pt x="467" y="1045"/>
                  </a:cubicBezTo>
                  <a:cubicBezTo>
                    <a:pt x="466" y="1034"/>
                    <a:pt x="461" y="1029"/>
                    <a:pt x="456" y="1017"/>
                  </a:cubicBezTo>
                  <a:cubicBezTo>
                    <a:pt x="452" y="1005"/>
                    <a:pt x="422" y="918"/>
                    <a:pt x="429" y="847"/>
                  </a:cubicBezTo>
                  <a:cubicBezTo>
                    <a:pt x="432" y="818"/>
                    <a:pt x="428" y="867"/>
                    <a:pt x="404" y="839"/>
                  </a:cubicBezTo>
                  <a:cubicBezTo>
                    <a:pt x="397" y="830"/>
                    <a:pt x="385" y="838"/>
                    <a:pt x="385" y="838"/>
                  </a:cubicBezTo>
                  <a:cubicBezTo>
                    <a:pt x="385" y="838"/>
                    <a:pt x="345" y="846"/>
                    <a:pt x="377" y="802"/>
                  </a:cubicBezTo>
                  <a:cubicBezTo>
                    <a:pt x="388" y="788"/>
                    <a:pt x="390" y="756"/>
                    <a:pt x="390" y="752"/>
                  </a:cubicBezTo>
                  <a:cubicBezTo>
                    <a:pt x="390" y="745"/>
                    <a:pt x="397" y="747"/>
                    <a:pt x="397" y="747"/>
                  </a:cubicBezTo>
                  <a:cubicBezTo>
                    <a:pt x="397" y="747"/>
                    <a:pt x="425" y="682"/>
                    <a:pt x="431" y="682"/>
                  </a:cubicBezTo>
                  <a:cubicBezTo>
                    <a:pt x="438" y="682"/>
                    <a:pt x="445" y="670"/>
                    <a:pt x="445" y="670"/>
                  </a:cubicBezTo>
                  <a:cubicBezTo>
                    <a:pt x="441" y="658"/>
                    <a:pt x="441" y="658"/>
                    <a:pt x="441" y="658"/>
                  </a:cubicBezTo>
                  <a:cubicBezTo>
                    <a:pt x="441" y="658"/>
                    <a:pt x="429" y="641"/>
                    <a:pt x="421" y="633"/>
                  </a:cubicBezTo>
                  <a:cubicBezTo>
                    <a:pt x="413" y="625"/>
                    <a:pt x="413" y="548"/>
                    <a:pt x="413" y="548"/>
                  </a:cubicBezTo>
                  <a:cubicBezTo>
                    <a:pt x="413" y="478"/>
                    <a:pt x="413" y="478"/>
                    <a:pt x="413" y="478"/>
                  </a:cubicBezTo>
                  <a:cubicBezTo>
                    <a:pt x="413" y="478"/>
                    <a:pt x="419" y="442"/>
                    <a:pt x="419" y="438"/>
                  </a:cubicBezTo>
                  <a:cubicBezTo>
                    <a:pt x="419" y="433"/>
                    <a:pt x="395" y="388"/>
                    <a:pt x="388" y="383"/>
                  </a:cubicBezTo>
                  <a:cubicBezTo>
                    <a:pt x="381" y="379"/>
                    <a:pt x="296" y="376"/>
                    <a:pt x="238" y="322"/>
                  </a:cubicBezTo>
                  <a:cubicBezTo>
                    <a:pt x="238" y="322"/>
                    <a:pt x="230" y="319"/>
                    <a:pt x="213" y="312"/>
                  </a:cubicBezTo>
                  <a:cubicBezTo>
                    <a:pt x="209" y="311"/>
                    <a:pt x="201" y="296"/>
                    <a:pt x="197" y="293"/>
                  </a:cubicBezTo>
                  <a:cubicBezTo>
                    <a:pt x="157" y="269"/>
                    <a:pt x="106" y="210"/>
                    <a:pt x="89" y="156"/>
                  </a:cubicBezTo>
                  <a:cubicBezTo>
                    <a:pt x="89" y="156"/>
                    <a:pt x="79" y="139"/>
                    <a:pt x="75" y="139"/>
                  </a:cubicBezTo>
                  <a:cubicBezTo>
                    <a:pt x="72" y="139"/>
                    <a:pt x="42" y="125"/>
                    <a:pt x="35" y="121"/>
                  </a:cubicBezTo>
                  <a:cubicBezTo>
                    <a:pt x="17" y="110"/>
                    <a:pt x="1" y="91"/>
                    <a:pt x="11" y="85"/>
                  </a:cubicBezTo>
                  <a:cubicBezTo>
                    <a:pt x="14" y="83"/>
                    <a:pt x="8" y="75"/>
                    <a:pt x="11" y="69"/>
                  </a:cubicBezTo>
                  <a:cubicBezTo>
                    <a:pt x="12" y="66"/>
                    <a:pt x="14" y="66"/>
                    <a:pt x="16" y="63"/>
                  </a:cubicBezTo>
                  <a:cubicBezTo>
                    <a:pt x="18" y="60"/>
                    <a:pt x="16" y="52"/>
                    <a:pt x="18" y="49"/>
                  </a:cubicBezTo>
                  <a:cubicBezTo>
                    <a:pt x="20" y="44"/>
                    <a:pt x="28" y="45"/>
                    <a:pt x="28" y="4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3" y="0"/>
                    <a:pt x="24" y="21"/>
                  </a:cubicBezTo>
                  <a:cubicBezTo>
                    <a:pt x="33" y="29"/>
                    <a:pt x="55" y="46"/>
                    <a:pt x="72" y="67"/>
                  </a:cubicBezTo>
                  <a:cubicBezTo>
                    <a:pt x="95" y="95"/>
                    <a:pt x="114" y="128"/>
                    <a:pt x="114" y="128"/>
                  </a:cubicBezTo>
                  <a:cubicBezTo>
                    <a:pt x="114" y="128"/>
                    <a:pt x="153" y="160"/>
                    <a:pt x="183" y="190"/>
                  </a:cubicBezTo>
                  <a:cubicBezTo>
                    <a:pt x="219" y="227"/>
                    <a:pt x="246" y="262"/>
                    <a:pt x="250" y="265"/>
                  </a:cubicBezTo>
                  <a:cubicBezTo>
                    <a:pt x="259" y="273"/>
                    <a:pt x="283" y="271"/>
                    <a:pt x="370" y="308"/>
                  </a:cubicBezTo>
                  <a:cubicBezTo>
                    <a:pt x="377" y="311"/>
                    <a:pt x="398" y="297"/>
                    <a:pt x="466" y="330"/>
                  </a:cubicBezTo>
                  <a:cubicBezTo>
                    <a:pt x="466" y="330"/>
                    <a:pt x="484" y="320"/>
                    <a:pt x="502" y="312"/>
                  </a:cubicBezTo>
                  <a:cubicBezTo>
                    <a:pt x="513" y="308"/>
                    <a:pt x="506" y="290"/>
                    <a:pt x="506" y="290"/>
                  </a:cubicBezTo>
                  <a:cubicBezTo>
                    <a:pt x="506" y="290"/>
                    <a:pt x="502" y="264"/>
                    <a:pt x="499" y="263"/>
                  </a:cubicBezTo>
                  <a:cubicBezTo>
                    <a:pt x="497" y="263"/>
                    <a:pt x="492" y="255"/>
                    <a:pt x="492" y="255"/>
                  </a:cubicBezTo>
                  <a:cubicBezTo>
                    <a:pt x="492" y="255"/>
                    <a:pt x="486" y="229"/>
                    <a:pt x="491" y="226"/>
                  </a:cubicBezTo>
                  <a:cubicBezTo>
                    <a:pt x="494" y="223"/>
                    <a:pt x="501" y="227"/>
                    <a:pt x="501" y="227"/>
                  </a:cubicBezTo>
                  <a:lnTo>
                    <a:pt x="503" y="2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ís1îdê"/>
            <p:cNvSpPr/>
            <p:nvPr/>
          </p:nvSpPr>
          <p:spPr>
            <a:xfrm>
              <a:off x="1912682" y="5028041"/>
              <a:ext cx="1680474" cy="672131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defTabSz="457200"/>
              <a:r>
                <a:rPr lang="en-US" altLang="zh-CN" sz="24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25" name="ïśľîḍè"/>
            <p:cNvSpPr/>
            <p:nvPr/>
          </p:nvSpPr>
          <p:spPr>
            <a:xfrm>
              <a:off x="4359590" y="4264812"/>
              <a:ext cx="1680474" cy="672131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defTabSz="457200"/>
              <a:r>
                <a:rPr lang="en-US" altLang="zh-CN" sz="24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30%</a:t>
              </a:r>
            </a:p>
          </p:txBody>
        </p:sp>
        <p:sp>
          <p:nvSpPr>
            <p:cNvPr id="22" name="îsļídè"/>
            <p:cNvSpPr/>
            <p:nvPr/>
          </p:nvSpPr>
          <p:spPr>
            <a:xfrm>
              <a:off x="6806498" y="3786267"/>
              <a:ext cx="1680474" cy="672131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defTabSz="457200"/>
              <a:r>
                <a:rPr lang="en-US" altLang="zh-CN" sz="24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66%</a:t>
              </a:r>
            </a:p>
          </p:txBody>
        </p:sp>
        <p:sp>
          <p:nvSpPr>
            <p:cNvPr id="19" name="íŝḷîḑè"/>
            <p:cNvSpPr/>
            <p:nvPr/>
          </p:nvSpPr>
          <p:spPr>
            <a:xfrm>
              <a:off x="9253404" y="3055431"/>
              <a:ext cx="1680474" cy="672131"/>
            </a:xfrm>
            <a:prstGeom prst="rect">
              <a:avLst/>
            </a:prstGeom>
          </p:spPr>
          <p:txBody>
            <a:bodyPr wrap="square" lIns="0" tIns="0" rIns="0" bIns="0">
              <a:normAutofit/>
            </a:bodyPr>
            <a:lstStyle/>
            <a:p>
              <a:pPr defTabSz="457200"/>
              <a:r>
                <a:rPr lang="en-US" altLang="zh-CN" sz="24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80%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223792" y="4322292"/>
              <a:ext cx="0" cy="182133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672064" y="3830727"/>
              <a:ext cx="0" cy="182133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091147" y="3028736"/>
              <a:ext cx="0" cy="1821333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2040220" y="5037401"/>
            <a:ext cx="2099441" cy="933181"/>
            <a:chOff x="386774" y="2409226"/>
            <a:chExt cx="2099714" cy="932965"/>
          </a:xfrm>
        </p:grpSpPr>
        <p:sp>
          <p:nvSpPr>
            <p:cNvPr id="31" name="文本框 30"/>
            <p:cNvSpPr txBox="1"/>
            <p:nvPr/>
          </p:nvSpPr>
          <p:spPr>
            <a:xfrm>
              <a:off x="1042409" y="2409226"/>
              <a:ext cx="1308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86774" y="2697206"/>
              <a:ext cx="2099714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201258" y="4368541"/>
            <a:ext cx="2099441" cy="933181"/>
            <a:chOff x="386774" y="2409226"/>
            <a:chExt cx="2099714" cy="932965"/>
          </a:xfrm>
        </p:grpSpPr>
        <p:sp>
          <p:nvSpPr>
            <p:cNvPr id="34" name="文本框 33"/>
            <p:cNvSpPr txBox="1"/>
            <p:nvPr/>
          </p:nvSpPr>
          <p:spPr>
            <a:xfrm>
              <a:off x="1042409" y="2409226"/>
              <a:ext cx="1308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86774" y="2697206"/>
              <a:ext cx="2099714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56515" y="3936672"/>
            <a:ext cx="2099441" cy="933181"/>
            <a:chOff x="386774" y="2409226"/>
            <a:chExt cx="2099714" cy="932965"/>
          </a:xfrm>
        </p:grpSpPr>
        <p:sp>
          <p:nvSpPr>
            <p:cNvPr id="37" name="文本框 36"/>
            <p:cNvSpPr txBox="1"/>
            <p:nvPr/>
          </p:nvSpPr>
          <p:spPr>
            <a:xfrm>
              <a:off x="1042409" y="2409226"/>
              <a:ext cx="1308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86774" y="2697206"/>
              <a:ext cx="2099714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503987" y="3307725"/>
            <a:ext cx="2099441" cy="933181"/>
            <a:chOff x="386774" y="2409226"/>
            <a:chExt cx="2099714" cy="932965"/>
          </a:xfrm>
        </p:grpSpPr>
        <p:sp>
          <p:nvSpPr>
            <p:cNvPr id="40" name="文本框 39"/>
            <p:cNvSpPr txBox="1"/>
            <p:nvPr/>
          </p:nvSpPr>
          <p:spPr>
            <a:xfrm>
              <a:off x="1042409" y="2409226"/>
              <a:ext cx="1308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86774" y="2697206"/>
              <a:ext cx="2099714" cy="64498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print the presentation and make it film 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44" name="椭圆 43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48" name="文本框 47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工作存在不足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76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îṡ1îďê"/>
          <p:cNvGrpSpPr/>
          <p:nvPr/>
        </p:nvGrpSpPr>
        <p:grpSpPr>
          <a:xfrm>
            <a:off x="4693310" y="2153814"/>
            <a:ext cx="2803795" cy="3650313"/>
            <a:chOff x="4375152" y="1801285"/>
            <a:chExt cx="3651249" cy="4751916"/>
          </a:xfrm>
        </p:grpSpPr>
        <p:grpSp>
          <p:nvGrpSpPr>
            <p:cNvPr id="23" name="ïṧľïḑê"/>
            <p:cNvGrpSpPr/>
            <p:nvPr/>
          </p:nvGrpSpPr>
          <p:grpSpPr>
            <a:xfrm>
              <a:off x="4375152" y="1801285"/>
              <a:ext cx="3651249" cy="4751916"/>
              <a:chOff x="3281363" y="1350963"/>
              <a:chExt cx="2738437" cy="3563937"/>
            </a:xfrm>
          </p:grpSpPr>
          <p:sp>
            <p:nvSpPr>
              <p:cNvPr id="29" name="ïśļíḋe"/>
              <p:cNvSpPr>
                <a:spLocks noChangeAspect="1"/>
              </p:cNvSpPr>
              <p:nvPr/>
            </p:nvSpPr>
            <p:spPr bwMode="auto">
              <a:xfrm>
                <a:off x="3281363" y="1352550"/>
                <a:ext cx="2738437" cy="356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îş1îḍe"/>
              <p:cNvSpPr>
                <a:spLocks/>
              </p:cNvSpPr>
              <p:nvPr/>
            </p:nvSpPr>
            <p:spPr bwMode="auto">
              <a:xfrm>
                <a:off x="3514725" y="3225800"/>
                <a:ext cx="1268412" cy="1689100"/>
              </a:xfrm>
              <a:custGeom>
                <a:avLst/>
                <a:gdLst>
                  <a:gd name="T0" fmla="*/ 0 w 799"/>
                  <a:gd name="T1" fmla="*/ 894 h 1064"/>
                  <a:gd name="T2" fmla="*/ 318 w 799"/>
                  <a:gd name="T3" fmla="*/ 0 h 1064"/>
                  <a:gd name="T4" fmla="*/ 799 w 799"/>
                  <a:gd name="T5" fmla="*/ 172 h 1064"/>
                  <a:gd name="T6" fmla="*/ 481 w 799"/>
                  <a:gd name="T7" fmla="*/ 1064 h 1064"/>
                  <a:gd name="T8" fmla="*/ 296 w 799"/>
                  <a:gd name="T9" fmla="*/ 823 h 1064"/>
                  <a:gd name="T10" fmla="*/ 0 w 799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9" h="1064">
                    <a:moveTo>
                      <a:pt x="0" y="894"/>
                    </a:moveTo>
                    <a:lnTo>
                      <a:pt x="318" y="0"/>
                    </a:lnTo>
                    <a:lnTo>
                      <a:pt x="799" y="172"/>
                    </a:lnTo>
                    <a:lnTo>
                      <a:pt x="481" y="1064"/>
                    </a:lnTo>
                    <a:lnTo>
                      <a:pt x="296" y="823"/>
                    </a:lnTo>
                    <a:lnTo>
                      <a:pt x="0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i$ļîḍé"/>
              <p:cNvSpPr>
                <a:spLocks/>
              </p:cNvSpPr>
              <p:nvPr/>
            </p:nvSpPr>
            <p:spPr bwMode="auto">
              <a:xfrm>
                <a:off x="4513263" y="3225800"/>
                <a:ext cx="1266825" cy="1689100"/>
              </a:xfrm>
              <a:custGeom>
                <a:avLst/>
                <a:gdLst>
                  <a:gd name="T0" fmla="*/ 798 w 798"/>
                  <a:gd name="T1" fmla="*/ 894 h 1064"/>
                  <a:gd name="T2" fmla="*/ 481 w 798"/>
                  <a:gd name="T3" fmla="*/ 0 h 1064"/>
                  <a:gd name="T4" fmla="*/ 0 w 798"/>
                  <a:gd name="T5" fmla="*/ 172 h 1064"/>
                  <a:gd name="T6" fmla="*/ 317 w 798"/>
                  <a:gd name="T7" fmla="*/ 1064 h 1064"/>
                  <a:gd name="T8" fmla="*/ 502 w 798"/>
                  <a:gd name="T9" fmla="*/ 823 h 1064"/>
                  <a:gd name="T10" fmla="*/ 798 w 798"/>
                  <a:gd name="T11" fmla="*/ 894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98" h="1064">
                    <a:moveTo>
                      <a:pt x="798" y="894"/>
                    </a:moveTo>
                    <a:lnTo>
                      <a:pt x="481" y="0"/>
                    </a:lnTo>
                    <a:lnTo>
                      <a:pt x="0" y="172"/>
                    </a:lnTo>
                    <a:lnTo>
                      <a:pt x="317" y="1064"/>
                    </a:lnTo>
                    <a:lnTo>
                      <a:pt x="502" y="823"/>
                    </a:lnTo>
                    <a:lnTo>
                      <a:pt x="798" y="89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îŝḷïḋè"/>
              <p:cNvSpPr>
                <a:spLocks/>
              </p:cNvSpPr>
              <p:nvPr/>
            </p:nvSpPr>
            <p:spPr bwMode="auto">
              <a:xfrm>
                <a:off x="3282950" y="1350963"/>
                <a:ext cx="2736850" cy="2730500"/>
              </a:xfrm>
              <a:custGeom>
                <a:avLst/>
                <a:gdLst>
                  <a:gd name="T0" fmla="*/ 172 w 1742"/>
                  <a:gd name="T1" fmla="*/ 864 h 1738"/>
                  <a:gd name="T2" fmla="*/ 868 w 1742"/>
                  <a:gd name="T3" fmla="*/ 168 h 1738"/>
                  <a:gd name="T4" fmla="*/ 869 w 1742"/>
                  <a:gd name="T5" fmla="*/ 168 h 1738"/>
                  <a:gd name="T6" fmla="*/ 1565 w 1742"/>
                  <a:gd name="T7" fmla="*/ 864 h 1738"/>
                  <a:gd name="T8" fmla="*/ 869 w 1742"/>
                  <a:gd name="T9" fmla="*/ 1561 h 1738"/>
                  <a:gd name="T10" fmla="*/ 868 w 1742"/>
                  <a:gd name="T11" fmla="*/ 1561 h 1738"/>
                  <a:gd name="T12" fmla="*/ 172 w 1742"/>
                  <a:gd name="T13" fmla="*/ 864 h 1738"/>
                  <a:gd name="T14" fmla="*/ 868 w 1742"/>
                  <a:gd name="T15" fmla="*/ 122 h 1738"/>
                  <a:gd name="T16" fmla="*/ 867 w 1742"/>
                  <a:gd name="T17" fmla="*/ 123 h 1738"/>
                  <a:gd name="T18" fmla="*/ 721 w 1742"/>
                  <a:gd name="T19" fmla="*/ 2 h 1738"/>
                  <a:gd name="T20" fmla="*/ 626 w 1742"/>
                  <a:gd name="T21" fmla="*/ 165 h 1738"/>
                  <a:gd name="T22" fmla="*/ 450 w 1742"/>
                  <a:gd name="T23" fmla="*/ 97 h 1738"/>
                  <a:gd name="T24" fmla="*/ 413 w 1742"/>
                  <a:gd name="T25" fmla="*/ 283 h 1738"/>
                  <a:gd name="T26" fmla="*/ 223 w 1742"/>
                  <a:gd name="T27" fmla="*/ 276 h 1738"/>
                  <a:gd name="T28" fmla="*/ 249 w 1742"/>
                  <a:gd name="T29" fmla="*/ 463 h 1738"/>
                  <a:gd name="T30" fmla="*/ 69 w 1742"/>
                  <a:gd name="T31" fmla="*/ 519 h 1738"/>
                  <a:gd name="T32" fmla="*/ 152 w 1742"/>
                  <a:gd name="T33" fmla="*/ 687 h 1738"/>
                  <a:gd name="T34" fmla="*/ 0 w 1742"/>
                  <a:gd name="T35" fmla="*/ 797 h 1738"/>
                  <a:gd name="T36" fmla="*/ 134 w 1742"/>
                  <a:gd name="T37" fmla="*/ 930 h 1738"/>
                  <a:gd name="T38" fmla="*/ 26 w 1742"/>
                  <a:gd name="T39" fmla="*/ 1085 h 1738"/>
                  <a:gd name="T40" fmla="*/ 196 w 1742"/>
                  <a:gd name="T41" fmla="*/ 1165 h 1738"/>
                  <a:gd name="T42" fmla="*/ 143 w 1742"/>
                  <a:gd name="T43" fmla="*/ 1348 h 1738"/>
                  <a:gd name="T44" fmla="*/ 331 w 1742"/>
                  <a:gd name="T45" fmla="*/ 1369 h 1738"/>
                  <a:gd name="T46" fmla="*/ 339 w 1742"/>
                  <a:gd name="T47" fmla="*/ 1557 h 1738"/>
                  <a:gd name="T48" fmla="*/ 524 w 1742"/>
                  <a:gd name="T49" fmla="*/ 1517 h 1738"/>
                  <a:gd name="T50" fmla="*/ 594 w 1742"/>
                  <a:gd name="T51" fmla="*/ 1693 h 1738"/>
                  <a:gd name="T52" fmla="*/ 755 w 1742"/>
                  <a:gd name="T53" fmla="*/ 1594 h 1738"/>
                  <a:gd name="T54" fmla="*/ 868 w 1742"/>
                  <a:gd name="T55" fmla="*/ 1726 h 1738"/>
                  <a:gd name="T56" fmla="*/ 878 w 1742"/>
                  <a:gd name="T57" fmla="*/ 1738 h 1738"/>
                  <a:gd name="T58" fmla="*/ 999 w 1742"/>
                  <a:gd name="T59" fmla="*/ 1593 h 1738"/>
                  <a:gd name="T60" fmla="*/ 1162 w 1742"/>
                  <a:gd name="T61" fmla="*/ 1688 h 1738"/>
                  <a:gd name="T62" fmla="*/ 1228 w 1742"/>
                  <a:gd name="T63" fmla="*/ 1512 h 1738"/>
                  <a:gd name="T64" fmla="*/ 1413 w 1742"/>
                  <a:gd name="T65" fmla="*/ 1550 h 1738"/>
                  <a:gd name="T66" fmla="*/ 1420 w 1742"/>
                  <a:gd name="T67" fmla="*/ 1361 h 1738"/>
                  <a:gd name="T68" fmla="*/ 1607 w 1742"/>
                  <a:gd name="T69" fmla="*/ 1337 h 1738"/>
                  <a:gd name="T70" fmla="*/ 1551 w 1742"/>
                  <a:gd name="T71" fmla="*/ 1156 h 1738"/>
                  <a:gd name="T72" fmla="*/ 1720 w 1742"/>
                  <a:gd name="T73" fmla="*/ 1073 h 1738"/>
                  <a:gd name="T74" fmla="*/ 1610 w 1742"/>
                  <a:gd name="T75" fmla="*/ 919 h 1738"/>
                  <a:gd name="T76" fmla="*/ 1742 w 1742"/>
                  <a:gd name="T77" fmla="*/ 786 h 1738"/>
                  <a:gd name="T78" fmla="*/ 1588 w 1742"/>
                  <a:gd name="T79" fmla="*/ 677 h 1738"/>
                  <a:gd name="T80" fmla="*/ 1669 w 1742"/>
                  <a:gd name="T81" fmla="*/ 507 h 1738"/>
                  <a:gd name="T82" fmla="*/ 1488 w 1742"/>
                  <a:gd name="T83" fmla="*/ 455 h 1738"/>
                  <a:gd name="T84" fmla="*/ 1511 w 1742"/>
                  <a:gd name="T85" fmla="*/ 266 h 1738"/>
                  <a:gd name="T86" fmla="*/ 1321 w 1742"/>
                  <a:gd name="T87" fmla="*/ 276 h 1738"/>
                  <a:gd name="T88" fmla="*/ 1282 w 1742"/>
                  <a:gd name="T89" fmla="*/ 91 h 1738"/>
                  <a:gd name="T90" fmla="*/ 1107 w 1742"/>
                  <a:gd name="T91" fmla="*/ 162 h 1738"/>
                  <a:gd name="T92" fmla="*/ 1009 w 1742"/>
                  <a:gd name="T93" fmla="*/ 0 h 1738"/>
                  <a:gd name="T94" fmla="*/ 868 w 1742"/>
                  <a:gd name="T95" fmla="*/ 122 h 17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2" h="1738">
                    <a:moveTo>
                      <a:pt x="172" y="864"/>
                    </a:moveTo>
                    <a:cubicBezTo>
                      <a:pt x="172" y="481"/>
                      <a:pt x="484" y="169"/>
                      <a:pt x="868" y="168"/>
                    </a:cubicBezTo>
                    <a:cubicBezTo>
                      <a:pt x="869" y="168"/>
                      <a:pt x="869" y="168"/>
                      <a:pt x="869" y="168"/>
                    </a:cubicBezTo>
                    <a:cubicBezTo>
                      <a:pt x="1254" y="168"/>
                      <a:pt x="1565" y="480"/>
                      <a:pt x="1565" y="864"/>
                    </a:cubicBezTo>
                    <a:cubicBezTo>
                      <a:pt x="1565" y="1248"/>
                      <a:pt x="1254" y="1561"/>
                      <a:pt x="869" y="1561"/>
                    </a:cubicBezTo>
                    <a:cubicBezTo>
                      <a:pt x="868" y="1561"/>
                      <a:pt x="868" y="1561"/>
                      <a:pt x="868" y="1561"/>
                    </a:cubicBezTo>
                    <a:cubicBezTo>
                      <a:pt x="484" y="1560"/>
                      <a:pt x="172" y="1248"/>
                      <a:pt x="172" y="864"/>
                    </a:cubicBezTo>
                    <a:close/>
                    <a:moveTo>
                      <a:pt x="868" y="122"/>
                    </a:moveTo>
                    <a:cubicBezTo>
                      <a:pt x="867" y="123"/>
                      <a:pt x="867" y="123"/>
                      <a:pt x="867" y="123"/>
                    </a:cubicBezTo>
                    <a:cubicBezTo>
                      <a:pt x="721" y="2"/>
                      <a:pt x="721" y="2"/>
                      <a:pt x="721" y="2"/>
                    </a:cubicBezTo>
                    <a:cubicBezTo>
                      <a:pt x="626" y="165"/>
                      <a:pt x="626" y="165"/>
                      <a:pt x="626" y="165"/>
                    </a:cubicBezTo>
                    <a:cubicBezTo>
                      <a:pt x="450" y="97"/>
                      <a:pt x="450" y="97"/>
                      <a:pt x="450" y="97"/>
                    </a:cubicBezTo>
                    <a:cubicBezTo>
                      <a:pt x="413" y="283"/>
                      <a:pt x="413" y="283"/>
                      <a:pt x="413" y="283"/>
                    </a:cubicBezTo>
                    <a:cubicBezTo>
                      <a:pt x="223" y="276"/>
                      <a:pt x="223" y="276"/>
                      <a:pt x="223" y="276"/>
                    </a:cubicBezTo>
                    <a:cubicBezTo>
                      <a:pt x="249" y="463"/>
                      <a:pt x="249" y="463"/>
                      <a:pt x="249" y="463"/>
                    </a:cubicBezTo>
                    <a:cubicBezTo>
                      <a:pt x="69" y="519"/>
                      <a:pt x="69" y="519"/>
                      <a:pt x="69" y="519"/>
                    </a:cubicBezTo>
                    <a:cubicBezTo>
                      <a:pt x="152" y="687"/>
                      <a:pt x="152" y="687"/>
                      <a:pt x="152" y="687"/>
                    </a:cubicBezTo>
                    <a:cubicBezTo>
                      <a:pt x="0" y="797"/>
                      <a:pt x="0" y="797"/>
                      <a:pt x="0" y="797"/>
                    </a:cubicBezTo>
                    <a:cubicBezTo>
                      <a:pt x="134" y="930"/>
                      <a:pt x="134" y="930"/>
                      <a:pt x="134" y="930"/>
                    </a:cubicBezTo>
                    <a:cubicBezTo>
                      <a:pt x="26" y="1085"/>
                      <a:pt x="26" y="1085"/>
                      <a:pt x="26" y="1085"/>
                    </a:cubicBezTo>
                    <a:cubicBezTo>
                      <a:pt x="196" y="1165"/>
                      <a:pt x="196" y="1165"/>
                      <a:pt x="196" y="1165"/>
                    </a:cubicBezTo>
                    <a:cubicBezTo>
                      <a:pt x="143" y="1348"/>
                      <a:pt x="143" y="1348"/>
                      <a:pt x="143" y="1348"/>
                    </a:cubicBezTo>
                    <a:cubicBezTo>
                      <a:pt x="331" y="1369"/>
                      <a:pt x="331" y="1369"/>
                      <a:pt x="331" y="1369"/>
                    </a:cubicBezTo>
                    <a:cubicBezTo>
                      <a:pt x="339" y="1557"/>
                      <a:pt x="339" y="1557"/>
                      <a:pt x="339" y="1557"/>
                    </a:cubicBezTo>
                    <a:cubicBezTo>
                      <a:pt x="524" y="1517"/>
                      <a:pt x="524" y="1517"/>
                      <a:pt x="524" y="1517"/>
                    </a:cubicBezTo>
                    <a:cubicBezTo>
                      <a:pt x="594" y="1693"/>
                      <a:pt x="594" y="1693"/>
                      <a:pt x="594" y="1693"/>
                    </a:cubicBezTo>
                    <a:cubicBezTo>
                      <a:pt x="755" y="1594"/>
                      <a:pt x="755" y="1594"/>
                      <a:pt x="755" y="1594"/>
                    </a:cubicBezTo>
                    <a:cubicBezTo>
                      <a:pt x="868" y="1726"/>
                      <a:pt x="868" y="1726"/>
                      <a:pt x="868" y="1726"/>
                    </a:cubicBezTo>
                    <a:cubicBezTo>
                      <a:pt x="878" y="1738"/>
                      <a:pt x="878" y="1738"/>
                      <a:pt x="878" y="1738"/>
                    </a:cubicBezTo>
                    <a:cubicBezTo>
                      <a:pt x="999" y="1593"/>
                      <a:pt x="999" y="1593"/>
                      <a:pt x="999" y="1593"/>
                    </a:cubicBezTo>
                    <a:cubicBezTo>
                      <a:pt x="1162" y="1688"/>
                      <a:pt x="1162" y="1688"/>
                      <a:pt x="1162" y="1688"/>
                    </a:cubicBezTo>
                    <a:cubicBezTo>
                      <a:pt x="1228" y="1512"/>
                      <a:pt x="1228" y="1512"/>
                      <a:pt x="1228" y="1512"/>
                    </a:cubicBezTo>
                    <a:cubicBezTo>
                      <a:pt x="1413" y="1550"/>
                      <a:pt x="1413" y="1550"/>
                      <a:pt x="1413" y="1550"/>
                    </a:cubicBezTo>
                    <a:cubicBezTo>
                      <a:pt x="1420" y="1361"/>
                      <a:pt x="1420" y="1361"/>
                      <a:pt x="1420" y="1361"/>
                    </a:cubicBezTo>
                    <a:cubicBezTo>
                      <a:pt x="1607" y="1337"/>
                      <a:pt x="1607" y="1337"/>
                      <a:pt x="1607" y="1337"/>
                    </a:cubicBezTo>
                    <a:cubicBezTo>
                      <a:pt x="1551" y="1156"/>
                      <a:pt x="1551" y="1156"/>
                      <a:pt x="1551" y="1156"/>
                    </a:cubicBezTo>
                    <a:cubicBezTo>
                      <a:pt x="1720" y="1073"/>
                      <a:pt x="1720" y="1073"/>
                      <a:pt x="1720" y="1073"/>
                    </a:cubicBezTo>
                    <a:cubicBezTo>
                      <a:pt x="1610" y="919"/>
                      <a:pt x="1610" y="919"/>
                      <a:pt x="1610" y="919"/>
                    </a:cubicBezTo>
                    <a:cubicBezTo>
                      <a:pt x="1742" y="786"/>
                      <a:pt x="1742" y="786"/>
                      <a:pt x="1742" y="786"/>
                    </a:cubicBezTo>
                    <a:cubicBezTo>
                      <a:pt x="1588" y="677"/>
                      <a:pt x="1588" y="677"/>
                      <a:pt x="1588" y="677"/>
                    </a:cubicBezTo>
                    <a:cubicBezTo>
                      <a:pt x="1669" y="507"/>
                      <a:pt x="1669" y="507"/>
                      <a:pt x="1669" y="507"/>
                    </a:cubicBezTo>
                    <a:cubicBezTo>
                      <a:pt x="1488" y="455"/>
                      <a:pt x="1488" y="455"/>
                      <a:pt x="1488" y="455"/>
                    </a:cubicBezTo>
                    <a:cubicBezTo>
                      <a:pt x="1511" y="266"/>
                      <a:pt x="1511" y="266"/>
                      <a:pt x="1511" y="266"/>
                    </a:cubicBezTo>
                    <a:cubicBezTo>
                      <a:pt x="1321" y="276"/>
                      <a:pt x="1321" y="276"/>
                      <a:pt x="1321" y="276"/>
                    </a:cubicBezTo>
                    <a:cubicBezTo>
                      <a:pt x="1282" y="91"/>
                      <a:pt x="1282" y="91"/>
                      <a:pt x="1282" y="91"/>
                    </a:cubicBezTo>
                    <a:cubicBezTo>
                      <a:pt x="1107" y="162"/>
                      <a:pt x="1107" y="162"/>
                      <a:pt x="1107" y="162"/>
                    </a:cubicBezTo>
                    <a:cubicBezTo>
                      <a:pt x="1009" y="0"/>
                      <a:pt x="1009" y="0"/>
                      <a:pt x="1009" y="0"/>
                    </a:cubicBezTo>
                    <a:cubicBezTo>
                      <a:pt x="868" y="122"/>
                      <a:pt x="868" y="122"/>
                      <a:pt x="868" y="12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iṡľídé"/>
              <p:cNvSpPr>
                <a:spLocks/>
              </p:cNvSpPr>
              <p:nvPr/>
            </p:nvSpPr>
            <p:spPr bwMode="auto">
              <a:xfrm>
                <a:off x="3648075" y="1706563"/>
                <a:ext cx="2001837" cy="2001838"/>
              </a:xfrm>
              <a:custGeom>
                <a:avLst/>
                <a:gdLst>
                  <a:gd name="T0" fmla="*/ 28 w 1275"/>
                  <a:gd name="T1" fmla="*/ 638 h 1275"/>
                  <a:gd name="T2" fmla="*/ 636 w 1275"/>
                  <a:gd name="T3" fmla="*/ 30 h 1275"/>
                  <a:gd name="T4" fmla="*/ 637 w 1275"/>
                  <a:gd name="T5" fmla="*/ 30 h 1275"/>
                  <a:gd name="T6" fmla="*/ 1245 w 1275"/>
                  <a:gd name="T7" fmla="*/ 638 h 1275"/>
                  <a:gd name="T8" fmla="*/ 637 w 1275"/>
                  <a:gd name="T9" fmla="*/ 1247 h 1275"/>
                  <a:gd name="T10" fmla="*/ 636 w 1275"/>
                  <a:gd name="T11" fmla="*/ 1247 h 1275"/>
                  <a:gd name="T12" fmla="*/ 28 w 1275"/>
                  <a:gd name="T13" fmla="*/ 638 h 1275"/>
                  <a:gd name="T14" fmla="*/ 636 w 1275"/>
                  <a:gd name="T15" fmla="*/ 0 h 1275"/>
                  <a:gd name="T16" fmla="*/ 0 w 1275"/>
                  <a:gd name="T17" fmla="*/ 638 h 1275"/>
                  <a:gd name="T18" fmla="*/ 636 w 1275"/>
                  <a:gd name="T19" fmla="*/ 1275 h 1275"/>
                  <a:gd name="T20" fmla="*/ 637 w 1275"/>
                  <a:gd name="T21" fmla="*/ 1275 h 1275"/>
                  <a:gd name="T22" fmla="*/ 1275 w 1275"/>
                  <a:gd name="T23" fmla="*/ 638 h 1275"/>
                  <a:gd name="T24" fmla="*/ 637 w 1275"/>
                  <a:gd name="T25" fmla="*/ 0 h 1275"/>
                  <a:gd name="T26" fmla="*/ 636 w 1275"/>
                  <a:gd name="T27" fmla="*/ 0 h 1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5" h="1275">
                    <a:moveTo>
                      <a:pt x="28" y="638"/>
                    </a:moveTo>
                    <a:cubicBezTo>
                      <a:pt x="28" y="304"/>
                      <a:pt x="301" y="31"/>
                      <a:pt x="636" y="30"/>
                    </a:cubicBezTo>
                    <a:cubicBezTo>
                      <a:pt x="637" y="30"/>
                      <a:pt x="637" y="30"/>
                      <a:pt x="637" y="30"/>
                    </a:cubicBezTo>
                    <a:cubicBezTo>
                      <a:pt x="973" y="30"/>
                      <a:pt x="1245" y="302"/>
                      <a:pt x="1245" y="638"/>
                    </a:cubicBezTo>
                    <a:cubicBezTo>
                      <a:pt x="1245" y="974"/>
                      <a:pt x="973" y="1247"/>
                      <a:pt x="637" y="1247"/>
                    </a:cubicBezTo>
                    <a:cubicBezTo>
                      <a:pt x="636" y="1247"/>
                      <a:pt x="636" y="1247"/>
                      <a:pt x="636" y="1247"/>
                    </a:cubicBezTo>
                    <a:cubicBezTo>
                      <a:pt x="301" y="1245"/>
                      <a:pt x="28" y="973"/>
                      <a:pt x="28" y="638"/>
                    </a:cubicBezTo>
                    <a:close/>
                    <a:moveTo>
                      <a:pt x="636" y="0"/>
                    </a:moveTo>
                    <a:cubicBezTo>
                      <a:pt x="284" y="1"/>
                      <a:pt x="0" y="287"/>
                      <a:pt x="0" y="638"/>
                    </a:cubicBezTo>
                    <a:cubicBezTo>
                      <a:pt x="0" y="990"/>
                      <a:pt x="284" y="1275"/>
                      <a:pt x="636" y="1275"/>
                    </a:cubicBezTo>
                    <a:cubicBezTo>
                      <a:pt x="637" y="1275"/>
                      <a:pt x="637" y="1275"/>
                      <a:pt x="637" y="1275"/>
                    </a:cubicBezTo>
                    <a:cubicBezTo>
                      <a:pt x="988" y="1275"/>
                      <a:pt x="1275" y="990"/>
                      <a:pt x="1275" y="638"/>
                    </a:cubicBezTo>
                    <a:cubicBezTo>
                      <a:pt x="1275" y="287"/>
                      <a:pt x="988" y="0"/>
                      <a:pt x="637" y="0"/>
                    </a:cubicBezTo>
                    <a:cubicBezTo>
                      <a:pt x="636" y="0"/>
                      <a:pt x="636" y="0"/>
                      <a:pt x="63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iṡlïḍè"/>
              <p:cNvSpPr>
                <a:spLocks/>
              </p:cNvSpPr>
              <p:nvPr/>
            </p:nvSpPr>
            <p:spPr bwMode="auto">
              <a:xfrm>
                <a:off x="3690938" y="1752600"/>
                <a:ext cx="955675" cy="1911350"/>
              </a:xfrm>
              <a:custGeom>
                <a:avLst/>
                <a:gdLst>
                  <a:gd name="T0" fmla="*/ 0 w 608"/>
                  <a:gd name="T1" fmla="*/ 608 h 1217"/>
                  <a:gd name="T2" fmla="*/ 608 w 608"/>
                  <a:gd name="T3" fmla="*/ 1217 h 1217"/>
                  <a:gd name="T4" fmla="*/ 608 w 608"/>
                  <a:gd name="T5" fmla="*/ 1202 h 1217"/>
                  <a:gd name="T6" fmla="*/ 16 w 608"/>
                  <a:gd name="T7" fmla="*/ 608 h 1217"/>
                  <a:gd name="T8" fmla="*/ 608 w 608"/>
                  <a:gd name="T9" fmla="*/ 14 h 1217"/>
                  <a:gd name="T10" fmla="*/ 608 w 608"/>
                  <a:gd name="T11" fmla="*/ 0 h 1217"/>
                  <a:gd name="T12" fmla="*/ 0 w 608"/>
                  <a:gd name="T13" fmla="*/ 608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8" h="1217">
                    <a:moveTo>
                      <a:pt x="0" y="608"/>
                    </a:moveTo>
                    <a:cubicBezTo>
                      <a:pt x="0" y="943"/>
                      <a:pt x="273" y="1215"/>
                      <a:pt x="608" y="1217"/>
                    </a:cubicBezTo>
                    <a:cubicBezTo>
                      <a:pt x="608" y="1202"/>
                      <a:pt x="608" y="1202"/>
                      <a:pt x="608" y="1202"/>
                    </a:cubicBezTo>
                    <a:cubicBezTo>
                      <a:pt x="281" y="1201"/>
                      <a:pt x="16" y="936"/>
                      <a:pt x="16" y="608"/>
                    </a:cubicBezTo>
                    <a:cubicBezTo>
                      <a:pt x="16" y="281"/>
                      <a:pt x="281" y="15"/>
                      <a:pt x="608" y="14"/>
                    </a:cubicBezTo>
                    <a:cubicBezTo>
                      <a:pt x="608" y="0"/>
                      <a:pt x="608" y="0"/>
                      <a:pt x="608" y="0"/>
                    </a:cubicBezTo>
                    <a:cubicBezTo>
                      <a:pt x="273" y="1"/>
                      <a:pt x="0" y="274"/>
                      <a:pt x="0" y="6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îṥlïḋe"/>
              <p:cNvSpPr>
                <a:spLocks/>
              </p:cNvSpPr>
              <p:nvPr/>
            </p:nvSpPr>
            <p:spPr bwMode="auto">
              <a:xfrm>
                <a:off x="3716338" y="1752600"/>
                <a:ext cx="1887537" cy="1911350"/>
              </a:xfrm>
              <a:custGeom>
                <a:avLst/>
                <a:gdLst>
                  <a:gd name="T0" fmla="*/ 14 w 1201"/>
                  <a:gd name="T1" fmla="*/ 608 h 1217"/>
                  <a:gd name="T2" fmla="*/ 592 w 1201"/>
                  <a:gd name="T3" fmla="*/ 29 h 1217"/>
                  <a:gd name="T4" fmla="*/ 593 w 1201"/>
                  <a:gd name="T5" fmla="*/ 29 h 1217"/>
                  <a:gd name="T6" fmla="*/ 1172 w 1201"/>
                  <a:gd name="T7" fmla="*/ 608 h 1217"/>
                  <a:gd name="T8" fmla="*/ 593 w 1201"/>
                  <a:gd name="T9" fmla="*/ 1187 h 1217"/>
                  <a:gd name="T10" fmla="*/ 592 w 1201"/>
                  <a:gd name="T11" fmla="*/ 1187 h 1217"/>
                  <a:gd name="T12" fmla="*/ 14 w 1201"/>
                  <a:gd name="T13" fmla="*/ 608 h 1217"/>
                  <a:gd name="T14" fmla="*/ 592 w 1201"/>
                  <a:gd name="T15" fmla="*/ 14 h 1217"/>
                  <a:gd name="T16" fmla="*/ 0 w 1201"/>
                  <a:gd name="T17" fmla="*/ 608 h 1217"/>
                  <a:gd name="T18" fmla="*/ 592 w 1201"/>
                  <a:gd name="T19" fmla="*/ 1202 h 1217"/>
                  <a:gd name="T20" fmla="*/ 592 w 1201"/>
                  <a:gd name="T21" fmla="*/ 1217 h 1217"/>
                  <a:gd name="T22" fmla="*/ 593 w 1201"/>
                  <a:gd name="T23" fmla="*/ 1217 h 1217"/>
                  <a:gd name="T24" fmla="*/ 1201 w 1201"/>
                  <a:gd name="T25" fmla="*/ 608 h 1217"/>
                  <a:gd name="T26" fmla="*/ 593 w 1201"/>
                  <a:gd name="T27" fmla="*/ 0 h 1217"/>
                  <a:gd name="T28" fmla="*/ 592 w 1201"/>
                  <a:gd name="T29" fmla="*/ 0 h 1217"/>
                  <a:gd name="T30" fmla="*/ 592 w 1201"/>
                  <a:gd name="T31" fmla="*/ 14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01" h="1217">
                    <a:moveTo>
                      <a:pt x="14" y="608"/>
                    </a:moveTo>
                    <a:cubicBezTo>
                      <a:pt x="14" y="289"/>
                      <a:pt x="273" y="29"/>
                      <a:pt x="592" y="29"/>
                    </a:cubicBezTo>
                    <a:cubicBezTo>
                      <a:pt x="593" y="29"/>
                      <a:pt x="593" y="29"/>
                      <a:pt x="593" y="29"/>
                    </a:cubicBezTo>
                    <a:cubicBezTo>
                      <a:pt x="913" y="29"/>
                      <a:pt x="1172" y="288"/>
                      <a:pt x="1172" y="608"/>
                    </a:cubicBezTo>
                    <a:cubicBezTo>
                      <a:pt x="1172" y="929"/>
                      <a:pt x="913" y="1187"/>
                      <a:pt x="593" y="1187"/>
                    </a:cubicBezTo>
                    <a:cubicBezTo>
                      <a:pt x="592" y="1187"/>
                      <a:pt x="592" y="1187"/>
                      <a:pt x="592" y="1187"/>
                    </a:cubicBezTo>
                    <a:cubicBezTo>
                      <a:pt x="273" y="1187"/>
                      <a:pt x="14" y="927"/>
                      <a:pt x="14" y="608"/>
                    </a:cubicBezTo>
                    <a:close/>
                    <a:moveTo>
                      <a:pt x="592" y="14"/>
                    </a:moveTo>
                    <a:cubicBezTo>
                      <a:pt x="265" y="15"/>
                      <a:pt x="0" y="281"/>
                      <a:pt x="0" y="608"/>
                    </a:cubicBezTo>
                    <a:cubicBezTo>
                      <a:pt x="0" y="936"/>
                      <a:pt x="265" y="1201"/>
                      <a:pt x="592" y="1202"/>
                    </a:cubicBezTo>
                    <a:cubicBezTo>
                      <a:pt x="592" y="1217"/>
                      <a:pt x="592" y="1217"/>
                      <a:pt x="592" y="1217"/>
                    </a:cubicBezTo>
                    <a:cubicBezTo>
                      <a:pt x="593" y="1217"/>
                      <a:pt x="593" y="1217"/>
                      <a:pt x="593" y="1217"/>
                    </a:cubicBezTo>
                    <a:cubicBezTo>
                      <a:pt x="929" y="1217"/>
                      <a:pt x="1201" y="944"/>
                      <a:pt x="1201" y="608"/>
                    </a:cubicBezTo>
                    <a:cubicBezTo>
                      <a:pt x="1201" y="272"/>
                      <a:pt x="929" y="0"/>
                      <a:pt x="593" y="0"/>
                    </a:cubicBezTo>
                    <a:cubicBezTo>
                      <a:pt x="592" y="0"/>
                      <a:pt x="592" y="0"/>
                      <a:pt x="592" y="0"/>
                    </a:cubicBezTo>
                    <a:cubicBezTo>
                      <a:pt x="592" y="14"/>
                      <a:pt x="592" y="14"/>
                      <a:pt x="592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iśḻíḓê"/>
            <p:cNvSpPr>
              <a:spLocks/>
            </p:cNvSpPr>
            <p:nvPr/>
          </p:nvSpPr>
          <p:spPr bwMode="auto">
            <a:xfrm>
              <a:off x="6195485" y="3611033"/>
              <a:ext cx="1214967" cy="1212851"/>
            </a:xfrm>
            <a:custGeom>
              <a:avLst/>
              <a:gdLst>
                <a:gd name="T0" fmla="*/ 580 w 580"/>
                <a:gd name="T1" fmla="*/ 0 h 579"/>
                <a:gd name="T2" fmla="*/ 1 w 580"/>
                <a:gd name="T3" fmla="*/ 579 h 579"/>
                <a:gd name="T4" fmla="*/ 0 w 580"/>
                <a:gd name="T5" fmla="*/ 579 h 579"/>
                <a:gd name="T6" fmla="*/ 0 w 580"/>
                <a:gd name="T7" fmla="*/ 0 h 579"/>
                <a:gd name="T8" fmla="*/ 58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0"/>
                  </a:moveTo>
                  <a:cubicBezTo>
                    <a:pt x="580" y="321"/>
                    <a:pt x="321" y="579"/>
                    <a:pt x="1" y="579"/>
                  </a:cubicBezTo>
                  <a:cubicBezTo>
                    <a:pt x="0" y="579"/>
                    <a:pt x="0" y="579"/>
                    <a:pt x="0" y="57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8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ïŝlîḑe"/>
            <p:cNvSpPr>
              <a:spLocks/>
            </p:cNvSpPr>
            <p:nvPr/>
          </p:nvSpPr>
          <p:spPr bwMode="auto">
            <a:xfrm>
              <a:off x="4980518" y="2398184"/>
              <a:ext cx="1214967" cy="1212851"/>
            </a:xfrm>
            <a:custGeom>
              <a:avLst/>
              <a:gdLst>
                <a:gd name="T0" fmla="*/ 0 w 580"/>
                <a:gd name="T1" fmla="*/ 579 h 579"/>
                <a:gd name="T2" fmla="*/ 578 w 580"/>
                <a:gd name="T3" fmla="*/ 0 h 579"/>
                <a:gd name="T4" fmla="*/ 580 w 580"/>
                <a:gd name="T5" fmla="*/ 0 h 579"/>
                <a:gd name="T6" fmla="*/ 580 w 580"/>
                <a:gd name="T7" fmla="*/ 579 h 579"/>
                <a:gd name="T8" fmla="*/ 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579"/>
                  </a:moveTo>
                  <a:cubicBezTo>
                    <a:pt x="0" y="259"/>
                    <a:pt x="258" y="0"/>
                    <a:pt x="578" y="0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580" y="579"/>
                    <a:pt x="580" y="579"/>
                    <a:pt x="580" y="579"/>
                  </a:cubicBezTo>
                  <a:lnTo>
                    <a:pt x="0" y="5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išḻiḍê"/>
            <p:cNvSpPr>
              <a:spLocks/>
            </p:cNvSpPr>
            <p:nvPr/>
          </p:nvSpPr>
          <p:spPr bwMode="auto">
            <a:xfrm>
              <a:off x="4980518" y="3611033"/>
              <a:ext cx="1214967" cy="1212851"/>
            </a:xfrm>
            <a:custGeom>
              <a:avLst/>
              <a:gdLst>
                <a:gd name="T0" fmla="*/ 0 w 580"/>
                <a:gd name="T1" fmla="*/ 0 h 579"/>
                <a:gd name="T2" fmla="*/ 578 w 580"/>
                <a:gd name="T3" fmla="*/ 579 h 579"/>
                <a:gd name="T4" fmla="*/ 580 w 580"/>
                <a:gd name="T5" fmla="*/ 579 h 579"/>
                <a:gd name="T6" fmla="*/ 580 w 580"/>
                <a:gd name="T7" fmla="*/ 0 h 579"/>
                <a:gd name="T8" fmla="*/ 0 w 580"/>
                <a:gd name="T9" fmla="*/ 0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0" y="0"/>
                  </a:moveTo>
                  <a:cubicBezTo>
                    <a:pt x="0" y="321"/>
                    <a:pt x="258" y="579"/>
                    <a:pt x="578" y="579"/>
                  </a:cubicBezTo>
                  <a:cubicBezTo>
                    <a:pt x="580" y="579"/>
                    <a:pt x="580" y="579"/>
                    <a:pt x="580" y="579"/>
                  </a:cubicBezTo>
                  <a:cubicBezTo>
                    <a:pt x="580" y="0"/>
                    <a:pt x="580" y="0"/>
                    <a:pt x="580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îṩḻîḑe"/>
            <p:cNvSpPr>
              <a:spLocks/>
            </p:cNvSpPr>
            <p:nvPr/>
          </p:nvSpPr>
          <p:spPr bwMode="auto">
            <a:xfrm>
              <a:off x="6195485" y="2398184"/>
              <a:ext cx="1214967" cy="1212851"/>
            </a:xfrm>
            <a:custGeom>
              <a:avLst/>
              <a:gdLst>
                <a:gd name="T0" fmla="*/ 580 w 580"/>
                <a:gd name="T1" fmla="*/ 579 h 579"/>
                <a:gd name="T2" fmla="*/ 1 w 580"/>
                <a:gd name="T3" fmla="*/ 0 h 579"/>
                <a:gd name="T4" fmla="*/ 0 w 580"/>
                <a:gd name="T5" fmla="*/ 0 h 579"/>
                <a:gd name="T6" fmla="*/ 0 w 580"/>
                <a:gd name="T7" fmla="*/ 579 h 579"/>
                <a:gd name="T8" fmla="*/ 580 w 580"/>
                <a:gd name="T9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579">
                  <a:moveTo>
                    <a:pt x="580" y="579"/>
                  </a:moveTo>
                  <a:cubicBezTo>
                    <a:pt x="580" y="259"/>
                    <a:pt x="32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9"/>
                    <a:pt x="0" y="579"/>
                    <a:pt x="0" y="579"/>
                  </a:cubicBezTo>
                  <a:lnTo>
                    <a:pt x="580" y="57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8" name="ïśḷíďê"/>
            <p:cNvSpPr>
              <a:spLocks/>
            </p:cNvSpPr>
            <p:nvPr/>
          </p:nvSpPr>
          <p:spPr bwMode="auto">
            <a:xfrm>
              <a:off x="5604933" y="3024717"/>
              <a:ext cx="1191683" cy="119380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>
              <a:solidFill>
                <a:schemeClr val="bg1">
                  <a:lumMod val="95000"/>
                </a:schemeClr>
              </a:solidFill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039169" y="2215543"/>
            <a:ext cx="2945587" cy="3258716"/>
            <a:chOff x="8040216" y="2026345"/>
            <a:chExt cx="2945970" cy="3257961"/>
          </a:xfrm>
        </p:grpSpPr>
        <p:sp>
          <p:nvSpPr>
            <p:cNvPr id="44" name="ïsļîdê">
              <a:extLst>
                <a:ext uri="{FF2B5EF4-FFF2-40B4-BE49-F238E27FC236}">
                  <a16:creationId xmlns="" xmlns:a16="http://schemas.microsoft.com/office/drawing/2014/main" id="{4DA03172-4B01-4A11-84FD-023BC41315E4}"/>
                </a:ext>
              </a:extLst>
            </p:cNvPr>
            <p:cNvSpPr/>
            <p:nvPr/>
          </p:nvSpPr>
          <p:spPr>
            <a:xfrm>
              <a:off x="8040216" y="2244744"/>
              <a:ext cx="415102" cy="4151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5" name="ïṡlide">
              <a:extLst>
                <a:ext uri="{FF2B5EF4-FFF2-40B4-BE49-F238E27FC236}">
                  <a16:creationId xmlns="" xmlns:a16="http://schemas.microsoft.com/office/drawing/2014/main" id="{00C12DD8-6509-4350-8421-408AFF29396E}"/>
                </a:ext>
              </a:extLst>
            </p:cNvPr>
            <p:cNvSpPr/>
            <p:nvPr/>
          </p:nvSpPr>
          <p:spPr>
            <a:xfrm>
              <a:off x="8040216" y="4650924"/>
              <a:ext cx="415102" cy="4151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6" name="îślíḓè">
              <a:extLst>
                <a:ext uri="{FF2B5EF4-FFF2-40B4-BE49-F238E27FC236}">
                  <a16:creationId xmlns="" xmlns:a16="http://schemas.microsoft.com/office/drawing/2014/main" id="{42AE8AF4-C1CB-4CD4-9A8F-26DB8A3064D4}"/>
                </a:ext>
              </a:extLst>
            </p:cNvPr>
            <p:cNvSpPr/>
            <p:nvPr/>
          </p:nvSpPr>
          <p:spPr>
            <a:xfrm>
              <a:off x="8176192" y="2370360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7" name="i$ḷïdé">
              <a:extLst>
                <a:ext uri="{FF2B5EF4-FFF2-40B4-BE49-F238E27FC236}">
                  <a16:creationId xmlns="" xmlns:a16="http://schemas.microsoft.com/office/drawing/2014/main" id="{2CD2DF75-6979-411B-86BA-7B0FDCD1FFE2}"/>
                </a:ext>
              </a:extLst>
            </p:cNvPr>
            <p:cNvSpPr/>
            <p:nvPr/>
          </p:nvSpPr>
          <p:spPr>
            <a:xfrm>
              <a:off x="8192572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="" xmlns:a16="http://schemas.microsoft.com/office/drawing/2014/main" id="{225ADFF3-D7CC-4BB1-B24F-FB14777EF341}"/>
                </a:ext>
              </a:extLst>
            </p:cNvPr>
            <p:cNvCxnSpPr/>
            <p:nvPr/>
          </p:nvCxnSpPr>
          <p:spPr>
            <a:xfrm>
              <a:off x="8040216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íṩľíḑé">
              <a:extLst>
                <a:ext uri="{FF2B5EF4-FFF2-40B4-BE49-F238E27FC236}">
                  <a16:creationId xmlns="" xmlns:a16="http://schemas.microsoft.com/office/drawing/2014/main" id="{803CF0DD-524C-44A0-B7F6-77B59EE812C6}"/>
                </a:ext>
              </a:extLst>
            </p:cNvPr>
            <p:cNvSpPr/>
            <p:nvPr/>
          </p:nvSpPr>
          <p:spPr>
            <a:xfrm>
              <a:off x="8040216" y="3397229"/>
              <a:ext cx="415102" cy="4151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0" name="íš1ïḑê">
              <a:extLst>
                <a:ext uri="{FF2B5EF4-FFF2-40B4-BE49-F238E27FC236}">
                  <a16:creationId xmlns="" xmlns:a16="http://schemas.microsoft.com/office/drawing/2014/main" id="{BC738D2C-017E-4DEB-90F1-FA21B5FE0C92}"/>
                </a:ext>
              </a:extLst>
            </p:cNvPr>
            <p:cNvSpPr/>
            <p:nvPr/>
          </p:nvSpPr>
          <p:spPr>
            <a:xfrm>
              <a:off x="8176192" y="3543894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="" xmlns:a16="http://schemas.microsoft.com/office/drawing/2014/main" id="{8697FAD5-52DA-4A6C-A94D-D0C9B9EE3758}"/>
                </a:ext>
              </a:extLst>
            </p:cNvPr>
            <p:cNvCxnSpPr/>
            <p:nvPr/>
          </p:nvCxnSpPr>
          <p:spPr>
            <a:xfrm>
              <a:off x="8040216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组合 51"/>
            <p:cNvGrpSpPr/>
            <p:nvPr/>
          </p:nvGrpSpPr>
          <p:grpSpPr>
            <a:xfrm>
              <a:off x="8591294" y="2026345"/>
              <a:ext cx="2394892" cy="851781"/>
              <a:chOff x="1085274" y="2349127"/>
              <a:chExt cx="2394892" cy="851781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085275" y="2687681"/>
                <a:ext cx="2394891" cy="51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8591294" y="3178830"/>
              <a:ext cx="2394892" cy="851781"/>
              <a:chOff x="1085274" y="2349127"/>
              <a:chExt cx="2394892" cy="851781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1085275" y="2687681"/>
                <a:ext cx="2394891" cy="51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8591294" y="4432525"/>
              <a:ext cx="2394892" cy="851781"/>
              <a:chOff x="1085274" y="2349127"/>
              <a:chExt cx="2394892" cy="851781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085275" y="2687681"/>
                <a:ext cx="2394891" cy="51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1108234" y="2215543"/>
            <a:ext cx="2964654" cy="3258716"/>
            <a:chOff x="1108378" y="2026345"/>
            <a:chExt cx="2965040" cy="3257961"/>
          </a:xfrm>
        </p:grpSpPr>
        <p:sp>
          <p:nvSpPr>
            <p:cNvPr id="62" name="íṡ1iḍé">
              <a:extLst>
                <a:ext uri="{FF2B5EF4-FFF2-40B4-BE49-F238E27FC236}">
                  <a16:creationId xmlns="" xmlns:a16="http://schemas.microsoft.com/office/drawing/2014/main" id="{A1660CE6-48BF-446F-A482-6A8AC402E379}"/>
                </a:ext>
              </a:extLst>
            </p:cNvPr>
            <p:cNvSpPr/>
            <p:nvPr/>
          </p:nvSpPr>
          <p:spPr>
            <a:xfrm>
              <a:off x="3658316" y="2244744"/>
              <a:ext cx="415102" cy="41510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3" name="ïšḷïdé">
              <a:extLst>
                <a:ext uri="{FF2B5EF4-FFF2-40B4-BE49-F238E27FC236}">
                  <a16:creationId xmlns="" xmlns:a16="http://schemas.microsoft.com/office/drawing/2014/main" id="{12AB2DE7-DCB2-4307-B2A5-EA8E31D0EA22}"/>
                </a:ext>
              </a:extLst>
            </p:cNvPr>
            <p:cNvSpPr/>
            <p:nvPr/>
          </p:nvSpPr>
          <p:spPr>
            <a:xfrm>
              <a:off x="3779542" y="2370359"/>
              <a:ext cx="172652" cy="16387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00" y="63664"/>
                  </a:moveTo>
                  <a:lnTo>
                    <a:pt x="119800" y="63664"/>
                  </a:lnTo>
                  <a:cubicBezTo>
                    <a:pt x="119800" y="66596"/>
                    <a:pt x="118405" y="69528"/>
                    <a:pt x="114219" y="69528"/>
                  </a:cubicBezTo>
                  <a:cubicBezTo>
                    <a:pt x="112823" y="69528"/>
                    <a:pt x="111428" y="68062"/>
                    <a:pt x="111428" y="68062"/>
                  </a:cubicBezTo>
                  <a:lnTo>
                    <a:pt x="111428" y="68062"/>
                  </a:lnTo>
                  <a:cubicBezTo>
                    <a:pt x="60598" y="14869"/>
                    <a:pt x="60598" y="14869"/>
                    <a:pt x="60598" y="14869"/>
                  </a:cubicBezTo>
                  <a:lnTo>
                    <a:pt x="60598" y="14869"/>
                  </a:lnTo>
                  <a:lnTo>
                    <a:pt x="60598" y="14869"/>
                  </a:lnTo>
                  <a:lnTo>
                    <a:pt x="60598" y="14869"/>
                  </a:lnTo>
                  <a:cubicBezTo>
                    <a:pt x="9966" y="68062"/>
                    <a:pt x="9966" y="68062"/>
                    <a:pt x="9966" y="68062"/>
                  </a:cubicBezTo>
                  <a:lnTo>
                    <a:pt x="9966" y="68062"/>
                  </a:lnTo>
                  <a:cubicBezTo>
                    <a:pt x="8571" y="68062"/>
                    <a:pt x="7176" y="69528"/>
                    <a:pt x="5780" y="69528"/>
                  </a:cubicBezTo>
                  <a:cubicBezTo>
                    <a:pt x="2990" y="69528"/>
                    <a:pt x="0" y="66596"/>
                    <a:pt x="0" y="63664"/>
                  </a:cubicBezTo>
                  <a:cubicBezTo>
                    <a:pt x="0" y="62198"/>
                    <a:pt x="0" y="60523"/>
                    <a:pt x="1395" y="59057"/>
                  </a:cubicBezTo>
                  <a:cubicBezTo>
                    <a:pt x="56411" y="1465"/>
                    <a:pt x="56411" y="1465"/>
                    <a:pt x="56411" y="1465"/>
                  </a:cubicBezTo>
                  <a:cubicBezTo>
                    <a:pt x="57807" y="0"/>
                    <a:pt x="59202" y="0"/>
                    <a:pt x="60598" y="0"/>
                  </a:cubicBez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lnTo>
                    <a:pt x="60598" y="0"/>
                  </a:lnTo>
                  <a:cubicBezTo>
                    <a:pt x="61993" y="0"/>
                    <a:pt x="63388" y="1465"/>
                    <a:pt x="64784" y="1465"/>
                  </a:cubicBezTo>
                  <a:lnTo>
                    <a:pt x="64784" y="1465"/>
                  </a:lnTo>
                  <a:cubicBezTo>
                    <a:pt x="85913" y="25130"/>
                    <a:pt x="85913" y="25130"/>
                    <a:pt x="85913" y="25130"/>
                  </a:cubicBezTo>
                  <a:cubicBezTo>
                    <a:pt x="85913" y="19267"/>
                    <a:pt x="85913" y="19267"/>
                    <a:pt x="85913" y="19267"/>
                  </a:cubicBezTo>
                  <a:cubicBezTo>
                    <a:pt x="85913" y="16335"/>
                    <a:pt x="88903" y="13193"/>
                    <a:pt x="91694" y="13193"/>
                  </a:cubicBezTo>
                  <a:cubicBezTo>
                    <a:pt x="95880" y="13193"/>
                    <a:pt x="97275" y="16335"/>
                    <a:pt x="97275" y="19267"/>
                  </a:cubicBezTo>
                  <a:cubicBezTo>
                    <a:pt x="97275" y="36858"/>
                    <a:pt x="97275" y="36858"/>
                    <a:pt x="97275" y="36858"/>
                  </a:cubicBezTo>
                  <a:cubicBezTo>
                    <a:pt x="118405" y="59057"/>
                    <a:pt x="118405" y="59057"/>
                    <a:pt x="118405" y="59057"/>
                  </a:cubicBezTo>
                  <a:lnTo>
                    <a:pt x="118405" y="59057"/>
                  </a:lnTo>
                  <a:cubicBezTo>
                    <a:pt x="119800" y="60523"/>
                    <a:pt x="119800" y="62198"/>
                    <a:pt x="119800" y="63664"/>
                  </a:cubicBezTo>
                  <a:close/>
                  <a:moveTo>
                    <a:pt x="108438" y="72460"/>
                  </a:moveTo>
                  <a:lnTo>
                    <a:pt x="108438" y="72460"/>
                  </a:lnTo>
                  <a:cubicBezTo>
                    <a:pt x="108438" y="90261"/>
                    <a:pt x="108438" y="90261"/>
                    <a:pt x="108438" y="90261"/>
                  </a:cubicBezTo>
                  <a:cubicBezTo>
                    <a:pt x="108438" y="99057"/>
                    <a:pt x="108438" y="99057"/>
                    <a:pt x="108438" y="99057"/>
                  </a:cubicBezTo>
                  <a:cubicBezTo>
                    <a:pt x="108438" y="113926"/>
                    <a:pt x="108438" y="113926"/>
                    <a:pt x="108438" y="113926"/>
                  </a:cubicBezTo>
                  <a:cubicBezTo>
                    <a:pt x="108438" y="118324"/>
                    <a:pt x="107043" y="119790"/>
                    <a:pt x="102857" y="119790"/>
                  </a:cubicBezTo>
                  <a:cubicBezTo>
                    <a:pt x="91694" y="119790"/>
                    <a:pt x="91694" y="119790"/>
                    <a:pt x="91694" y="119790"/>
                  </a:cubicBezTo>
                  <a:cubicBezTo>
                    <a:pt x="91694" y="72460"/>
                    <a:pt x="91694" y="72460"/>
                    <a:pt x="91694" y="72460"/>
                  </a:cubicBezTo>
                  <a:cubicBezTo>
                    <a:pt x="69169" y="72460"/>
                    <a:pt x="69169" y="72460"/>
                    <a:pt x="69169" y="72460"/>
                  </a:cubicBezTo>
                  <a:cubicBezTo>
                    <a:pt x="69169" y="119790"/>
                    <a:pt x="69169" y="119790"/>
                    <a:pt x="69169" y="119790"/>
                  </a:cubicBezTo>
                  <a:cubicBezTo>
                    <a:pt x="16943" y="119790"/>
                    <a:pt x="16943" y="119790"/>
                    <a:pt x="16943" y="119790"/>
                  </a:cubicBezTo>
                  <a:cubicBezTo>
                    <a:pt x="14152" y="119790"/>
                    <a:pt x="11362" y="118324"/>
                    <a:pt x="11362" y="113926"/>
                  </a:cubicBezTo>
                  <a:cubicBezTo>
                    <a:pt x="11362" y="99057"/>
                    <a:pt x="11362" y="99057"/>
                    <a:pt x="11362" y="99057"/>
                  </a:cubicBezTo>
                  <a:cubicBezTo>
                    <a:pt x="11362" y="90261"/>
                    <a:pt x="11362" y="90261"/>
                    <a:pt x="11362" y="90261"/>
                  </a:cubicBezTo>
                  <a:cubicBezTo>
                    <a:pt x="11362" y="72460"/>
                    <a:pt x="11362" y="72460"/>
                    <a:pt x="11362" y="72460"/>
                  </a:cubicBezTo>
                  <a:cubicBezTo>
                    <a:pt x="60598" y="22198"/>
                    <a:pt x="60598" y="22198"/>
                    <a:pt x="60598" y="22198"/>
                  </a:cubicBezTo>
                  <a:lnTo>
                    <a:pt x="108438" y="72460"/>
                  </a:lnTo>
                  <a:close/>
                  <a:moveTo>
                    <a:pt x="50830" y="72460"/>
                  </a:moveTo>
                  <a:lnTo>
                    <a:pt x="50830" y="72460"/>
                  </a:lnTo>
                  <a:cubicBezTo>
                    <a:pt x="28305" y="72460"/>
                    <a:pt x="28305" y="72460"/>
                    <a:pt x="28305" y="72460"/>
                  </a:cubicBezTo>
                  <a:cubicBezTo>
                    <a:pt x="28305" y="96125"/>
                    <a:pt x="28305" y="96125"/>
                    <a:pt x="28305" y="96125"/>
                  </a:cubicBezTo>
                  <a:cubicBezTo>
                    <a:pt x="50830" y="96125"/>
                    <a:pt x="50830" y="96125"/>
                    <a:pt x="50830" y="96125"/>
                  </a:cubicBezTo>
                  <a:lnTo>
                    <a:pt x="50830" y="724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îṥḷïḓè">
              <a:extLst>
                <a:ext uri="{FF2B5EF4-FFF2-40B4-BE49-F238E27FC236}">
                  <a16:creationId xmlns="" xmlns:a16="http://schemas.microsoft.com/office/drawing/2014/main" id="{9A14380B-FD26-43B1-B623-BBDB5982E18C}"/>
                </a:ext>
              </a:extLst>
            </p:cNvPr>
            <p:cNvSpPr/>
            <p:nvPr/>
          </p:nvSpPr>
          <p:spPr>
            <a:xfrm>
              <a:off x="3658316" y="3397229"/>
              <a:ext cx="415102" cy="41510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5" name="i$ḷîḍé">
              <a:extLst>
                <a:ext uri="{FF2B5EF4-FFF2-40B4-BE49-F238E27FC236}">
                  <a16:creationId xmlns="" xmlns:a16="http://schemas.microsoft.com/office/drawing/2014/main" id="{743A548E-F784-4A0D-B9C3-51DC0C5A15D4}"/>
                </a:ext>
              </a:extLst>
            </p:cNvPr>
            <p:cNvSpPr/>
            <p:nvPr/>
          </p:nvSpPr>
          <p:spPr>
            <a:xfrm>
              <a:off x="3779542" y="3529146"/>
              <a:ext cx="172652" cy="1512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009" y="65310"/>
                  </a:moveTo>
                  <a:lnTo>
                    <a:pt x="117009" y="65310"/>
                  </a:lnTo>
                  <a:lnTo>
                    <a:pt x="117009" y="65310"/>
                  </a:lnTo>
                  <a:cubicBezTo>
                    <a:pt x="61993" y="91073"/>
                    <a:pt x="61993" y="91073"/>
                    <a:pt x="61993" y="91073"/>
                  </a:cubicBezTo>
                  <a:lnTo>
                    <a:pt x="61993" y="91073"/>
                  </a:lnTo>
                  <a:lnTo>
                    <a:pt x="61993" y="91073"/>
                  </a:lnTo>
                  <a:lnTo>
                    <a:pt x="61993" y="91073"/>
                  </a:lnTo>
                  <a:cubicBezTo>
                    <a:pt x="61993" y="92655"/>
                    <a:pt x="60598" y="92655"/>
                    <a:pt x="60598" y="92655"/>
                  </a:cubicBezTo>
                  <a:cubicBezTo>
                    <a:pt x="59202" y="92655"/>
                    <a:pt x="59202" y="92655"/>
                    <a:pt x="57807" y="91073"/>
                  </a:cubicBezTo>
                  <a:lnTo>
                    <a:pt x="57807" y="91073"/>
                  </a:lnTo>
                  <a:lnTo>
                    <a:pt x="57807" y="91073"/>
                  </a:lnTo>
                  <a:lnTo>
                    <a:pt x="57807" y="91073"/>
                  </a:lnTo>
                  <a:cubicBezTo>
                    <a:pt x="2990" y="65310"/>
                    <a:pt x="2990" y="65310"/>
                    <a:pt x="2990" y="65310"/>
                  </a:cubicBezTo>
                  <a:lnTo>
                    <a:pt x="2990" y="65310"/>
                  </a:lnTo>
                  <a:cubicBezTo>
                    <a:pt x="1395" y="65310"/>
                    <a:pt x="0" y="62146"/>
                    <a:pt x="0" y="60564"/>
                  </a:cubicBezTo>
                  <a:cubicBezTo>
                    <a:pt x="0" y="55819"/>
                    <a:pt x="2990" y="54237"/>
                    <a:pt x="5780" y="54237"/>
                  </a:cubicBezTo>
                  <a:cubicBezTo>
                    <a:pt x="7176" y="54237"/>
                    <a:pt x="7176" y="54237"/>
                    <a:pt x="8571" y="54237"/>
                  </a:cubicBezTo>
                  <a:lnTo>
                    <a:pt x="8571" y="54237"/>
                  </a:lnTo>
                  <a:lnTo>
                    <a:pt x="8571" y="54237"/>
                  </a:lnTo>
                  <a:lnTo>
                    <a:pt x="8571" y="54237"/>
                  </a:lnTo>
                  <a:cubicBezTo>
                    <a:pt x="60598" y="78192"/>
                    <a:pt x="60598" y="78192"/>
                    <a:pt x="60598" y="78192"/>
                  </a:cubicBezTo>
                  <a:cubicBezTo>
                    <a:pt x="112823" y="54237"/>
                    <a:pt x="112823" y="54237"/>
                    <a:pt x="112823" y="54237"/>
                  </a:cubicBezTo>
                  <a:lnTo>
                    <a:pt x="112823" y="54237"/>
                  </a:lnTo>
                  <a:lnTo>
                    <a:pt x="112823" y="54237"/>
                  </a:lnTo>
                  <a:lnTo>
                    <a:pt x="112823" y="54237"/>
                  </a:lnTo>
                  <a:lnTo>
                    <a:pt x="114219" y="54237"/>
                  </a:lnTo>
                  <a:cubicBezTo>
                    <a:pt x="118405" y="54237"/>
                    <a:pt x="119800" y="55819"/>
                    <a:pt x="119800" y="60564"/>
                  </a:cubicBezTo>
                  <a:cubicBezTo>
                    <a:pt x="119800" y="62146"/>
                    <a:pt x="118405" y="65310"/>
                    <a:pt x="117009" y="65310"/>
                  </a:cubicBezTo>
                  <a:close/>
                  <a:moveTo>
                    <a:pt x="117009" y="38192"/>
                  </a:moveTo>
                  <a:lnTo>
                    <a:pt x="117009" y="38192"/>
                  </a:lnTo>
                  <a:lnTo>
                    <a:pt x="117009" y="38192"/>
                  </a:lnTo>
                  <a:cubicBezTo>
                    <a:pt x="61993" y="63728"/>
                    <a:pt x="61993" y="63728"/>
                    <a:pt x="61993" y="63728"/>
                  </a:cubicBezTo>
                  <a:lnTo>
                    <a:pt x="61993" y="63728"/>
                  </a:lnTo>
                  <a:lnTo>
                    <a:pt x="61993" y="63728"/>
                  </a:lnTo>
                  <a:lnTo>
                    <a:pt x="61993" y="63728"/>
                  </a:lnTo>
                  <a:lnTo>
                    <a:pt x="60598" y="63728"/>
                  </a:lnTo>
                  <a:cubicBezTo>
                    <a:pt x="59202" y="63728"/>
                    <a:pt x="59202" y="63728"/>
                    <a:pt x="57807" y="63728"/>
                  </a:cubicBezTo>
                  <a:lnTo>
                    <a:pt x="57807" y="63728"/>
                  </a:lnTo>
                  <a:lnTo>
                    <a:pt x="57807" y="63728"/>
                  </a:lnTo>
                  <a:lnTo>
                    <a:pt x="57807" y="63728"/>
                  </a:lnTo>
                  <a:cubicBezTo>
                    <a:pt x="2990" y="38192"/>
                    <a:pt x="2990" y="38192"/>
                    <a:pt x="2990" y="38192"/>
                  </a:cubicBezTo>
                  <a:lnTo>
                    <a:pt x="2990" y="38192"/>
                  </a:lnTo>
                  <a:cubicBezTo>
                    <a:pt x="1395" y="36610"/>
                    <a:pt x="0" y="35028"/>
                    <a:pt x="0" y="31864"/>
                  </a:cubicBezTo>
                  <a:cubicBezTo>
                    <a:pt x="0" y="30282"/>
                    <a:pt x="1395" y="27118"/>
                    <a:pt x="2990" y="27118"/>
                  </a:cubicBezTo>
                  <a:lnTo>
                    <a:pt x="2990" y="27118"/>
                  </a:lnTo>
                  <a:cubicBezTo>
                    <a:pt x="57807" y="1581"/>
                    <a:pt x="57807" y="1581"/>
                    <a:pt x="57807" y="1581"/>
                  </a:cubicBezTo>
                  <a:lnTo>
                    <a:pt x="57807" y="1581"/>
                  </a:lnTo>
                  <a:lnTo>
                    <a:pt x="57807" y="1581"/>
                  </a:lnTo>
                  <a:lnTo>
                    <a:pt x="57807" y="1581"/>
                  </a:lnTo>
                  <a:cubicBezTo>
                    <a:pt x="59202" y="0"/>
                    <a:pt x="59202" y="0"/>
                    <a:pt x="60598" y="0"/>
                  </a:cubicBezTo>
                  <a:cubicBezTo>
                    <a:pt x="60598" y="0"/>
                    <a:pt x="61993" y="0"/>
                    <a:pt x="61993" y="1581"/>
                  </a:cubicBezTo>
                  <a:lnTo>
                    <a:pt x="61993" y="1581"/>
                  </a:lnTo>
                  <a:lnTo>
                    <a:pt x="61993" y="1581"/>
                  </a:lnTo>
                  <a:lnTo>
                    <a:pt x="61993" y="1581"/>
                  </a:lnTo>
                  <a:cubicBezTo>
                    <a:pt x="117009" y="27118"/>
                    <a:pt x="117009" y="27118"/>
                    <a:pt x="117009" y="27118"/>
                  </a:cubicBezTo>
                  <a:lnTo>
                    <a:pt x="117009" y="27118"/>
                  </a:lnTo>
                  <a:cubicBezTo>
                    <a:pt x="118405" y="27118"/>
                    <a:pt x="119800" y="30282"/>
                    <a:pt x="119800" y="31864"/>
                  </a:cubicBezTo>
                  <a:cubicBezTo>
                    <a:pt x="119800" y="35028"/>
                    <a:pt x="118405" y="36610"/>
                    <a:pt x="117009" y="38192"/>
                  </a:cubicBezTo>
                  <a:close/>
                  <a:moveTo>
                    <a:pt x="5780" y="81355"/>
                  </a:moveTo>
                  <a:lnTo>
                    <a:pt x="5780" y="81355"/>
                  </a:lnTo>
                  <a:cubicBezTo>
                    <a:pt x="7176" y="81355"/>
                    <a:pt x="7176" y="81355"/>
                    <a:pt x="8571" y="81355"/>
                  </a:cubicBezTo>
                  <a:lnTo>
                    <a:pt x="8571" y="81355"/>
                  </a:lnTo>
                  <a:lnTo>
                    <a:pt x="8571" y="81355"/>
                  </a:lnTo>
                  <a:lnTo>
                    <a:pt x="8571" y="81355"/>
                  </a:lnTo>
                  <a:cubicBezTo>
                    <a:pt x="60598" y="106892"/>
                    <a:pt x="60598" y="106892"/>
                    <a:pt x="60598" y="106892"/>
                  </a:cubicBezTo>
                  <a:cubicBezTo>
                    <a:pt x="112823" y="81355"/>
                    <a:pt x="112823" y="81355"/>
                    <a:pt x="112823" y="81355"/>
                  </a:cubicBezTo>
                  <a:lnTo>
                    <a:pt x="112823" y="81355"/>
                  </a:lnTo>
                  <a:lnTo>
                    <a:pt x="112823" y="81355"/>
                  </a:lnTo>
                  <a:lnTo>
                    <a:pt x="112823" y="81355"/>
                  </a:lnTo>
                  <a:lnTo>
                    <a:pt x="114219" y="81355"/>
                  </a:lnTo>
                  <a:cubicBezTo>
                    <a:pt x="118405" y="81355"/>
                    <a:pt x="119800" y="84519"/>
                    <a:pt x="119800" y="87683"/>
                  </a:cubicBezTo>
                  <a:cubicBezTo>
                    <a:pt x="119800" y="91073"/>
                    <a:pt x="118405" y="92655"/>
                    <a:pt x="117009" y="94237"/>
                  </a:cubicBezTo>
                  <a:lnTo>
                    <a:pt x="117009" y="94237"/>
                  </a:lnTo>
                  <a:cubicBezTo>
                    <a:pt x="61993" y="119774"/>
                    <a:pt x="61993" y="119774"/>
                    <a:pt x="61993" y="119774"/>
                  </a:cubicBezTo>
                  <a:lnTo>
                    <a:pt x="61993" y="119774"/>
                  </a:lnTo>
                  <a:lnTo>
                    <a:pt x="61993" y="119774"/>
                  </a:lnTo>
                  <a:lnTo>
                    <a:pt x="61993" y="119774"/>
                  </a:lnTo>
                  <a:lnTo>
                    <a:pt x="60598" y="119774"/>
                  </a:lnTo>
                  <a:cubicBezTo>
                    <a:pt x="59202" y="119774"/>
                    <a:pt x="59202" y="119774"/>
                    <a:pt x="57807" y="119774"/>
                  </a:cubicBezTo>
                  <a:lnTo>
                    <a:pt x="57807" y="119774"/>
                  </a:lnTo>
                  <a:lnTo>
                    <a:pt x="57807" y="119774"/>
                  </a:lnTo>
                  <a:lnTo>
                    <a:pt x="57807" y="119774"/>
                  </a:lnTo>
                  <a:cubicBezTo>
                    <a:pt x="2990" y="94237"/>
                    <a:pt x="2990" y="94237"/>
                    <a:pt x="2990" y="94237"/>
                  </a:cubicBezTo>
                  <a:lnTo>
                    <a:pt x="2990" y="94237"/>
                  </a:lnTo>
                  <a:cubicBezTo>
                    <a:pt x="1395" y="92655"/>
                    <a:pt x="0" y="91073"/>
                    <a:pt x="0" y="87683"/>
                  </a:cubicBezTo>
                  <a:cubicBezTo>
                    <a:pt x="0" y="84519"/>
                    <a:pt x="2990" y="81355"/>
                    <a:pt x="5780" y="81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îṣļiḓe">
              <a:extLst>
                <a:ext uri="{FF2B5EF4-FFF2-40B4-BE49-F238E27FC236}">
                  <a16:creationId xmlns="" xmlns:a16="http://schemas.microsoft.com/office/drawing/2014/main" id="{9F3D9A00-E565-4C76-B50B-319370608F37}"/>
                </a:ext>
              </a:extLst>
            </p:cNvPr>
            <p:cNvSpPr/>
            <p:nvPr/>
          </p:nvSpPr>
          <p:spPr>
            <a:xfrm>
              <a:off x="3658316" y="4650924"/>
              <a:ext cx="415102" cy="41510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7" name="îṡḻiḍê">
              <a:extLst>
                <a:ext uri="{FF2B5EF4-FFF2-40B4-BE49-F238E27FC236}">
                  <a16:creationId xmlns="" xmlns:a16="http://schemas.microsoft.com/office/drawing/2014/main" id="{14932A40-A8A3-49F4-9298-F6DD86382593}"/>
                </a:ext>
              </a:extLst>
            </p:cNvPr>
            <p:cNvSpPr/>
            <p:nvPr/>
          </p:nvSpPr>
          <p:spPr>
            <a:xfrm>
              <a:off x="3795923" y="4772758"/>
              <a:ext cx="139886" cy="17143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868" y="119800"/>
                  </a:moveTo>
                  <a:lnTo>
                    <a:pt x="112868" y="119800"/>
                  </a:lnTo>
                  <a:cubicBezTo>
                    <a:pt x="6885" y="119800"/>
                    <a:pt x="6885" y="119800"/>
                    <a:pt x="6885" y="119800"/>
                  </a:cubicBezTo>
                  <a:cubicBezTo>
                    <a:pt x="1721" y="119800"/>
                    <a:pt x="0" y="117004"/>
                    <a:pt x="0" y="114209"/>
                  </a:cubicBezTo>
                  <a:cubicBezTo>
                    <a:pt x="0" y="64891"/>
                    <a:pt x="0" y="64891"/>
                    <a:pt x="0" y="64891"/>
                  </a:cubicBezTo>
                  <a:cubicBezTo>
                    <a:pt x="0" y="62096"/>
                    <a:pt x="1721" y="59101"/>
                    <a:pt x="6885" y="59101"/>
                  </a:cubicBezTo>
                  <a:cubicBezTo>
                    <a:pt x="17213" y="59101"/>
                    <a:pt x="17213" y="59101"/>
                    <a:pt x="17213" y="59101"/>
                  </a:cubicBezTo>
                  <a:cubicBezTo>
                    <a:pt x="17213" y="33743"/>
                    <a:pt x="17213" y="33743"/>
                    <a:pt x="17213" y="33743"/>
                  </a:cubicBezTo>
                  <a:cubicBezTo>
                    <a:pt x="17213" y="13976"/>
                    <a:pt x="36393" y="0"/>
                    <a:pt x="59016" y="0"/>
                  </a:cubicBezTo>
                  <a:cubicBezTo>
                    <a:pt x="83360" y="0"/>
                    <a:pt x="100573" y="13976"/>
                    <a:pt x="100573" y="33743"/>
                  </a:cubicBezTo>
                  <a:cubicBezTo>
                    <a:pt x="100573" y="36539"/>
                    <a:pt x="98852" y="39534"/>
                    <a:pt x="93688" y="39534"/>
                  </a:cubicBezTo>
                  <a:cubicBezTo>
                    <a:pt x="90245" y="39534"/>
                    <a:pt x="86803" y="36539"/>
                    <a:pt x="86803" y="33743"/>
                  </a:cubicBezTo>
                  <a:cubicBezTo>
                    <a:pt x="86803" y="21164"/>
                    <a:pt x="74754" y="11181"/>
                    <a:pt x="59016" y="11181"/>
                  </a:cubicBezTo>
                  <a:cubicBezTo>
                    <a:pt x="43278" y="11181"/>
                    <a:pt x="31229" y="21164"/>
                    <a:pt x="31229" y="33743"/>
                  </a:cubicBezTo>
                  <a:cubicBezTo>
                    <a:pt x="31229" y="59101"/>
                    <a:pt x="31229" y="59101"/>
                    <a:pt x="31229" y="59101"/>
                  </a:cubicBezTo>
                  <a:cubicBezTo>
                    <a:pt x="86803" y="59101"/>
                    <a:pt x="86803" y="59101"/>
                    <a:pt x="86803" y="59101"/>
                  </a:cubicBezTo>
                  <a:cubicBezTo>
                    <a:pt x="100573" y="59101"/>
                    <a:pt x="100573" y="59101"/>
                    <a:pt x="100573" y="59101"/>
                  </a:cubicBezTo>
                  <a:cubicBezTo>
                    <a:pt x="112868" y="59101"/>
                    <a:pt x="112868" y="59101"/>
                    <a:pt x="112868" y="59101"/>
                  </a:cubicBezTo>
                  <a:cubicBezTo>
                    <a:pt x="116311" y="59101"/>
                    <a:pt x="119754" y="62096"/>
                    <a:pt x="119754" y="64891"/>
                  </a:cubicBezTo>
                  <a:cubicBezTo>
                    <a:pt x="119754" y="114209"/>
                    <a:pt x="119754" y="114209"/>
                    <a:pt x="119754" y="114209"/>
                  </a:cubicBezTo>
                  <a:cubicBezTo>
                    <a:pt x="119754" y="117004"/>
                    <a:pt x="116311" y="119800"/>
                    <a:pt x="112868" y="119800"/>
                  </a:cubicBezTo>
                  <a:close/>
                  <a:moveTo>
                    <a:pt x="59016" y="70482"/>
                  </a:moveTo>
                  <a:lnTo>
                    <a:pt x="59016" y="70482"/>
                  </a:lnTo>
                  <a:cubicBezTo>
                    <a:pt x="52131" y="70482"/>
                    <a:pt x="45000" y="76073"/>
                    <a:pt x="45000" y="81863"/>
                  </a:cubicBezTo>
                  <a:cubicBezTo>
                    <a:pt x="45000" y="86056"/>
                    <a:pt x="48688" y="90249"/>
                    <a:pt x="52131" y="91647"/>
                  </a:cubicBezTo>
                  <a:cubicBezTo>
                    <a:pt x="52131" y="103028"/>
                    <a:pt x="52131" y="103028"/>
                    <a:pt x="52131" y="103028"/>
                  </a:cubicBezTo>
                  <a:cubicBezTo>
                    <a:pt x="52131" y="105823"/>
                    <a:pt x="55573" y="108618"/>
                    <a:pt x="59016" y="108618"/>
                  </a:cubicBezTo>
                  <a:cubicBezTo>
                    <a:pt x="64180" y="108618"/>
                    <a:pt x="65901" y="105823"/>
                    <a:pt x="65901" y="103028"/>
                  </a:cubicBezTo>
                  <a:cubicBezTo>
                    <a:pt x="65901" y="91647"/>
                    <a:pt x="65901" y="91647"/>
                    <a:pt x="65901" y="91647"/>
                  </a:cubicBezTo>
                  <a:cubicBezTo>
                    <a:pt x="71065" y="90249"/>
                    <a:pt x="72786" y="86056"/>
                    <a:pt x="72786" y="81863"/>
                  </a:cubicBezTo>
                  <a:cubicBezTo>
                    <a:pt x="72786" y="76073"/>
                    <a:pt x="67622" y="70482"/>
                    <a:pt x="59016" y="70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cxnSp>
          <p:nvCxnSpPr>
            <p:cNvPr id="68" name="直接连接符 67">
              <a:extLst>
                <a:ext uri="{FF2B5EF4-FFF2-40B4-BE49-F238E27FC236}">
                  <a16:creationId xmlns="" xmlns:a16="http://schemas.microsoft.com/office/drawing/2014/main" id="{1C6C893B-1E09-4CAF-BBDE-2F1382CF2110}"/>
                </a:ext>
              </a:extLst>
            </p:cNvPr>
            <p:cNvCxnSpPr/>
            <p:nvPr/>
          </p:nvCxnSpPr>
          <p:spPr>
            <a:xfrm>
              <a:off x="1127448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="" xmlns:a16="http://schemas.microsoft.com/office/drawing/2014/main" id="{77897683-6CE2-4278-8451-25779D46AB55}"/>
                </a:ext>
              </a:extLst>
            </p:cNvPr>
            <p:cNvCxnSpPr/>
            <p:nvPr/>
          </p:nvCxnSpPr>
          <p:spPr>
            <a:xfrm>
              <a:off x="1127448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108378" y="2026345"/>
              <a:ext cx="2394891" cy="851781"/>
              <a:chOff x="1085275" y="2349127"/>
              <a:chExt cx="2394891" cy="851781"/>
            </a:xfrm>
          </p:grpSpPr>
          <p:sp>
            <p:nvSpPr>
              <p:cNvPr id="77" name="文本框 76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 defTabSz="457200"/>
                <a:r>
                  <a:rPr lang="zh-CN" altLang="en-US" sz="18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1085275" y="2687681"/>
                <a:ext cx="2394891" cy="51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1108378" y="3178830"/>
              <a:ext cx="2394891" cy="851781"/>
              <a:chOff x="1085275" y="2349127"/>
              <a:chExt cx="2394891" cy="851781"/>
            </a:xfrm>
          </p:grpSpPr>
          <p:sp>
            <p:nvSpPr>
              <p:cNvPr id="75" name="文本框 74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 defTabSz="457200"/>
                <a:r>
                  <a:rPr lang="zh-CN" altLang="en-US" sz="18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085275" y="2687681"/>
                <a:ext cx="2394891" cy="51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The user can demonstrate on a projector or computer</a:t>
                </a: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108378" y="4432525"/>
              <a:ext cx="2394891" cy="851781"/>
              <a:chOff x="1085275" y="2349127"/>
              <a:chExt cx="2394891" cy="851781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1346385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 defTabSz="457200"/>
                <a:r>
                  <a:rPr lang="zh-CN" altLang="en-US" sz="18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085275" y="2687681"/>
                <a:ext cx="2394891" cy="51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The user can demonstrate on a projector or computer</a:t>
                </a: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80" name="直接连接符 79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84" name="椭圆 83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5" name="任意多边形 84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88" name="文本框 87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工作存在不足</a:t>
              </a: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43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1" y="2242784"/>
            <a:ext cx="12190413" cy="1772363"/>
            <a:chOff x="0" y="2242263"/>
            <a:chExt cx="12192000" cy="1771953"/>
          </a:xfrm>
        </p:grpSpPr>
        <p:sp>
          <p:nvSpPr>
            <p:cNvPr id="42" name="ísļídè"/>
            <p:cNvSpPr>
              <a:spLocks/>
            </p:cNvSpPr>
            <p:nvPr/>
          </p:nvSpPr>
          <p:spPr bwMode="auto">
            <a:xfrm>
              <a:off x="8666952" y="2523204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îṩľíḍê"/>
            <p:cNvSpPr>
              <a:spLocks/>
            </p:cNvSpPr>
            <p:nvPr/>
          </p:nvSpPr>
          <p:spPr bwMode="auto">
            <a:xfrm rot="10800000">
              <a:off x="2118694" y="2537833"/>
              <a:ext cx="1406353" cy="14063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任意多边形 47"/>
            <p:cNvSpPr>
              <a:spLocks/>
            </p:cNvSpPr>
            <p:nvPr/>
          </p:nvSpPr>
          <p:spPr bwMode="auto">
            <a:xfrm>
              <a:off x="0" y="2453178"/>
              <a:ext cx="5784325" cy="1561038"/>
            </a:xfrm>
            <a:custGeom>
              <a:avLst/>
              <a:gdLst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1733552 w 5784325"/>
                <a:gd name="connsiteY59" fmla="*/ 885296 h 1561038"/>
                <a:gd name="connsiteX60" fmla="*/ 0 w 5784325"/>
                <a:gd name="connsiteY60" fmla="*/ 885296 h 1561038"/>
                <a:gd name="connsiteX61" fmla="*/ 0 w 5784325"/>
                <a:gd name="connsiteY61" fmla="*/ 663785 h 1561038"/>
                <a:gd name="connsiteX62" fmla="*/ 1733552 w 5784325"/>
                <a:gd name="connsiteY62" fmla="*/ 663785 h 1561038"/>
                <a:gd name="connsiteX63" fmla="*/ 1733552 w 5784325"/>
                <a:gd name="connsiteY63" fmla="*/ 663119 h 1561038"/>
                <a:gd name="connsiteX64" fmla="*/ 2153879 w 5784325"/>
                <a:gd name="connsiteY64" fmla="*/ 379929 h 1561038"/>
                <a:gd name="connsiteX65" fmla="*/ 2164056 w 5784325"/>
                <a:gd name="connsiteY65" fmla="*/ 364628 h 1561038"/>
                <a:gd name="connsiteX66" fmla="*/ 2174548 w 5784325"/>
                <a:gd name="connsiteY66" fmla="*/ 345362 h 1561038"/>
                <a:gd name="connsiteX67" fmla="*/ 2195176 w 5784325"/>
                <a:gd name="connsiteY67" fmla="*/ 320356 h 1561038"/>
                <a:gd name="connsiteX68" fmla="*/ 2237523 w 5784325"/>
                <a:gd name="connsiteY68" fmla="*/ 264452 h 1561038"/>
                <a:gd name="connsiteX69" fmla="*/ 2262470 w 5784325"/>
                <a:gd name="connsiteY69" fmla="*/ 238781 h 1561038"/>
                <a:gd name="connsiteX70" fmla="*/ 2269990 w 5784325"/>
                <a:gd name="connsiteY70" fmla="*/ 229666 h 1561038"/>
                <a:gd name="connsiteX71" fmla="*/ 2276846 w 5784325"/>
                <a:gd name="connsiteY71" fmla="*/ 223989 h 1561038"/>
                <a:gd name="connsiteX72" fmla="*/ 2301920 w 5784325"/>
                <a:gd name="connsiteY72" fmla="*/ 198187 h 1561038"/>
                <a:gd name="connsiteX73" fmla="*/ 2628148 w 5784325"/>
                <a:gd name="connsiteY73" fmla="*/ 23784 h 1561038"/>
                <a:gd name="connsiteX74" fmla="*/ 2654121 w 5784325"/>
                <a:gd name="connsiteY74" fmla="*/ 18949 h 1561038"/>
                <a:gd name="connsiteX75" fmla="*/ 2663607 w 5784325"/>
                <a:gd name="connsiteY75" fmla="*/ 15973 h 1561038"/>
                <a:gd name="connsiteX76" fmla="*/ 2702081 w 5784325"/>
                <a:gd name="connsiteY76" fmla="*/ 10022 h 1561038"/>
                <a:gd name="connsiteX77" fmla="*/ 2723230 w 5784325"/>
                <a:gd name="connsiteY77" fmla="*/ 6085 h 1561038"/>
                <a:gd name="connsiteX78" fmla="*/ 2730333 w 5784325"/>
                <a:gd name="connsiteY78" fmla="*/ 5651 h 1561038"/>
                <a:gd name="connsiteX79" fmla="*/ 2740615 w 5784325"/>
                <a:gd name="connsiteY79" fmla="*/ 4061 h 1561038"/>
                <a:gd name="connsiteX80" fmla="*/ 2819805 w 5784325"/>
                <a:gd name="connsiteY80" fmla="*/ 0 h 1561038"/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1733552 w 5784325"/>
                <a:gd name="connsiteY58" fmla="*/ 885575 h 1561038"/>
                <a:gd name="connsiteX59" fmla="*/ 0 w 5784325"/>
                <a:gd name="connsiteY59" fmla="*/ 885296 h 1561038"/>
                <a:gd name="connsiteX60" fmla="*/ 0 w 5784325"/>
                <a:gd name="connsiteY60" fmla="*/ 663785 h 1561038"/>
                <a:gd name="connsiteX61" fmla="*/ 1733552 w 5784325"/>
                <a:gd name="connsiteY61" fmla="*/ 663785 h 1561038"/>
                <a:gd name="connsiteX62" fmla="*/ 1733552 w 5784325"/>
                <a:gd name="connsiteY62" fmla="*/ 663119 h 1561038"/>
                <a:gd name="connsiteX63" fmla="*/ 2153879 w 5784325"/>
                <a:gd name="connsiteY63" fmla="*/ 379929 h 1561038"/>
                <a:gd name="connsiteX64" fmla="*/ 2164056 w 5784325"/>
                <a:gd name="connsiteY64" fmla="*/ 364628 h 1561038"/>
                <a:gd name="connsiteX65" fmla="*/ 2174548 w 5784325"/>
                <a:gd name="connsiteY65" fmla="*/ 345362 h 1561038"/>
                <a:gd name="connsiteX66" fmla="*/ 2195176 w 5784325"/>
                <a:gd name="connsiteY66" fmla="*/ 320356 h 1561038"/>
                <a:gd name="connsiteX67" fmla="*/ 2237523 w 5784325"/>
                <a:gd name="connsiteY67" fmla="*/ 264452 h 1561038"/>
                <a:gd name="connsiteX68" fmla="*/ 2262470 w 5784325"/>
                <a:gd name="connsiteY68" fmla="*/ 238781 h 1561038"/>
                <a:gd name="connsiteX69" fmla="*/ 2269990 w 5784325"/>
                <a:gd name="connsiteY69" fmla="*/ 229666 h 1561038"/>
                <a:gd name="connsiteX70" fmla="*/ 2276846 w 5784325"/>
                <a:gd name="connsiteY70" fmla="*/ 223989 h 1561038"/>
                <a:gd name="connsiteX71" fmla="*/ 2301920 w 5784325"/>
                <a:gd name="connsiteY71" fmla="*/ 198187 h 1561038"/>
                <a:gd name="connsiteX72" fmla="*/ 2628148 w 5784325"/>
                <a:gd name="connsiteY72" fmla="*/ 23784 h 1561038"/>
                <a:gd name="connsiteX73" fmla="*/ 2654121 w 5784325"/>
                <a:gd name="connsiteY73" fmla="*/ 18949 h 1561038"/>
                <a:gd name="connsiteX74" fmla="*/ 2663607 w 5784325"/>
                <a:gd name="connsiteY74" fmla="*/ 15973 h 1561038"/>
                <a:gd name="connsiteX75" fmla="*/ 2702081 w 5784325"/>
                <a:gd name="connsiteY75" fmla="*/ 10022 h 1561038"/>
                <a:gd name="connsiteX76" fmla="*/ 2723230 w 5784325"/>
                <a:gd name="connsiteY76" fmla="*/ 6085 h 1561038"/>
                <a:gd name="connsiteX77" fmla="*/ 2730333 w 5784325"/>
                <a:gd name="connsiteY77" fmla="*/ 5651 h 1561038"/>
                <a:gd name="connsiteX78" fmla="*/ 2740615 w 5784325"/>
                <a:gd name="connsiteY78" fmla="*/ 4061 h 1561038"/>
                <a:gd name="connsiteX79" fmla="*/ 2819805 w 5784325"/>
                <a:gd name="connsiteY79" fmla="*/ 0 h 1561038"/>
                <a:gd name="connsiteX0" fmla="*/ 2819805 w 5784325"/>
                <a:gd name="connsiteY0" fmla="*/ 0 h 1561038"/>
                <a:gd name="connsiteX1" fmla="*/ 2821373 w 5784325"/>
                <a:gd name="connsiteY1" fmla="*/ 96 h 1561038"/>
                <a:gd name="connsiteX2" fmla="*/ 2822269 w 5784325"/>
                <a:gd name="connsiteY2" fmla="*/ 41 h 1561038"/>
                <a:gd name="connsiteX3" fmla="*/ 2901417 w 5784325"/>
                <a:gd name="connsiteY3" fmla="*/ 4102 h 1561038"/>
                <a:gd name="connsiteX4" fmla="*/ 2910752 w 5784325"/>
                <a:gd name="connsiteY4" fmla="*/ 5547 h 1561038"/>
                <a:gd name="connsiteX5" fmla="*/ 2918909 w 5784325"/>
                <a:gd name="connsiteY5" fmla="*/ 6044 h 1561038"/>
                <a:gd name="connsiteX6" fmla="*/ 2943503 w 5784325"/>
                <a:gd name="connsiteY6" fmla="*/ 10615 h 1561038"/>
                <a:gd name="connsiteX7" fmla="*/ 2978385 w 5784325"/>
                <a:gd name="connsiteY7" fmla="*/ 16014 h 1561038"/>
                <a:gd name="connsiteX8" fmla="*/ 2986860 w 5784325"/>
                <a:gd name="connsiteY8" fmla="*/ 18674 h 1561038"/>
                <a:gd name="connsiteX9" fmla="*/ 3014136 w 5784325"/>
                <a:gd name="connsiteY9" fmla="*/ 23744 h 1561038"/>
                <a:gd name="connsiteX10" fmla="*/ 3467863 w 5784325"/>
                <a:gd name="connsiteY10" fmla="*/ 338455 h 1561038"/>
                <a:gd name="connsiteX11" fmla="*/ 3488545 w 5784325"/>
                <a:gd name="connsiteY11" fmla="*/ 372992 h 1561038"/>
                <a:gd name="connsiteX12" fmla="*/ 3915988 w 5784325"/>
                <a:gd name="connsiteY12" fmla="*/ 663096 h 1561038"/>
                <a:gd name="connsiteX13" fmla="*/ 4336536 w 5784325"/>
                <a:gd name="connsiteY13" fmla="*/ 372992 h 1561038"/>
                <a:gd name="connsiteX14" fmla="*/ 4364113 w 5784325"/>
                <a:gd name="connsiteY14" fmla="*/ 338455 h 1561038"/>
                <a:gd name="connsiteX15" fmla="*/ 5005277 w 5784325"/>
                <a:gd name="connsiteY15" fmla="*/ 0 h 1561038"/>
                <a:gd name="connsiteX16" fmla="*/ 5784325 w 5784325"/>
                <a:gd name="connsiteY16" fmla="*/ 780519 h 1561038"/>
                <a:gd name="connsiteX17" fmla="*/ 5005277 w 5784325"/>
                <a:gd name="connsiteY17" fmla="*/ 1561038 h 1561038"/>
                <a:gd name="connsiteX18" fmla="*/ 4364113 w 5784325"/>
                <a:gd name="connsiteY18" fmla="*/ 1222583 h 1561038"/>
                <a:gd name="connsiteX19" fmla="*/ 4336536 w 5784325"/>
                <a:gd name="connsiteY19" fmla="*/ 1188047 h 1561038"/>
                <a:gd name="connsiteX20" fmla="*/ 3915988 w 5784325"/>
                <a:gd name="connsiteY20" fmla="*/ 897942 h 1561038"/>
                <a:gd name="connsiteX21" fmla="*/ 3488545 w 5784325"/>
                <a:gd name="connsiteY21" fmla="*/ 1188047 h 1561038"/>
                <a:gd name="connsiteX22" fmla="*/ 3467863 w 5784325"/>
                <a:gd name="connsiteY22" fmla="*/ 1229490 h 1561038"/>
                <a:gd name="connsiteX23" fmla="*/ 3190370 w 5784325"/>
                <a:gd name="connsiteY23" fmla="*/ 1470380 h 1561038"/>
                <a:gd name="connsiteX24" fmla="*/ 3124635 w 5784325"/>
                <a:gd name="connsiteY24" fmla="*/ 1500023 h 1561038"/>
                <a:gd name="connsiteX25" fmla="*/ 3124164 w 5784325"/>
                <a:gd name="connsiteY25" fmla="*/ 1500278 h 1561038"/>
                <a:gd name="connsiteX26" fmla="*/ 3123867 w 5784325"/>
                <a:gd name="connsiteY26" fmla="*/ 1500370 h 1561038"/>
                <a:gd name="connsiteX27" fmla="*/ 3104838 w 5784325"/>
                <a:gd name="connsiteY27" fmla="*/ 1508950 h 1561038"/>
                <a:gd name="connsiteX28" fmla="*/ 3014136 w 5784325"/>
                <a:gd name="connsiteY28" fmla="*/ 1537402 h 1561038"/>
                <a:gd name="connsiteX29" fmla="*/ 2989140 w 5784325"/>
                <a:gd name="connsiteY29" fmla="*/ 1542024 h 1561038"/>
                <a:gd name="connsiteX30" fmla="*/ 2978385 w 5784325"/>
                <a:gd name="connsiteY30" fmla="*/ 1545349 h 1561038"/>
                <a:gd name="connsiteX31" fmla="*/ 2937637 w 5784325"/>
                <a:gd name="connsiteY31" fmla="*/ 1551545 h 1561038"/>
                <a:gd name="connsiteX32" fmla="*/ 2918909 w 5784325"/>
                <a:gd name="connsiteY32" fmla="*/ 1555008 h 1561038"/>
                <a:gd name="connsiteX33" fmla="*/ 2912174 w 5784325"/>
                <a:gd name="connsiteY33" fmla="*/ 1555418 h 1561038"/>
                <a:gd name="connsiteX34" fmla="*/ 2901417 w 5784325"/>
                <a:gd name="connsiteY34" fmla="*/ 1557053 h 1561038"/>
                <a:gd name="connsiteX35" fmla="*/ 2822269 w 5784325"/>
                <a:gd name="connsiteY35" fmla="*/ 1561038 h 1561038"/>
                <a:gd name="connsiteX36" fmla="*/ 2821037 w 5784325"/>
                <a:gd name="connsiteY36" fmla="*/ 1560963 h 1561038"/>
                <a:gd name="connsiteX37" fmla="*/ 2819805 w 5784325"/>
                <a:gd name="connsiteY37" fmla="*/ 1561038 h 1561038"/>
                <a:gd name="connsiteX38" fmla="*/ 2740615 w 5784325"/>
                <a:gd name="connsiteY38" fmla="*/ 1557053 h 1561038"/>
                <a:gd name="connsiteX39" fmla="*/ 2729784 w 5784325"/>
                <a:gd name="connsiteY39" fmla="*/ 1555407 h 1561038"/>
                <a:gd name="connsiteX40" fmla="*/ 2723230 w 5784325"/>
                <a:gd name="connsiteY40" fmla="*/ 1555008 h 1561038"/>
                <a:gd name="connsiteX41" fmla="*/ 2705222 w 5784325"/>
                <a:gd name="connsiteY41" fmla="*/ 1551674 h 1561038"/>
                <a:gd name="connsiteX42" fmla="*/ 2663607 w 5784325"/>
                <a:gd name="connsiteY42" fmla="*/ 1545348 h 1561038"/>
                <a:gd name="connsiteX43" fmla="*/ 2652467 w 5784325"/>
                <a:gd name="connsiteY43" fmla="*/ 1541906 h 1561038"/>
                <a:gd name="connsiteX44" fmla="*/ 2628148 w 5784325"/>
                <a:gd name="connsiteY44" fmla="*/ 1537403 h 1561038"/>
                <a:gd name="connsiteX45" fmla="*/ 2537749 w 5784325"/>
                <a:gd name="connsiteY45" fmla="*/ 1508952 h 1561038"/>
                <a:gd name="connsiteX46" fmla="*/ 2520508 w 5784325"/>
                <a:gd name="connsiteY46" fmla="*/ 1501128 h 1561038"/>
                <a:gd name="connsiteX47" fmla="*/ 2517751 w 5784325"/>
                <a:gd name="connsiteY47" fmla="*/ 1500276 h 1561038"/>
                <a:gd name="connsiteX48" fmla="*/ 2513131 w 5784325"/>
                <a:gd name="connsiteY48" fmla="*/ 1497780 h 1561038"/>
                <a:gd name="connsiteX49" fmla="*/ 2452760 w 5784325"/>
                <a:gd name="connsiteY49" fmla="*/ 1470383 h 1561038"/>
                <a:gd name="connsiteX50" fmla="*/ 2301920 w 5784325"/>
                <a:gd name="connsiteY50" fmla="*/ 1365806 h 1561038"/>
                <a:gd name="connsiteX51" fmla="*/ 2270892 w 5784325"/>
                <a:gd name="connsiteY51" fmla="*/ 1334704 h 1561038"/>
                <a:gd name="connsiteX52" fmla="*/ 2269990 w 5784325"/>
                <a:gd name="connsiteY52" fmla="*/ 1333962 h 1561038"/>
                <a:gd name="connsiteX53" fmla="*/ 2269193 w 5784325"/>
                <a:gd name="connsiteY53" fmla="*/ 1333001 h 1561038"/>
                <a:gd name="connsiteX54" fmla="*/ 2237523 w 5784325"/>
                <a:gd name="connsiteY54" fmla="*/ 1301254 h 1561038"/>
                <a:gd name="connsiteX55" fmla="*/ 2181442 w 5784325"/>
                <a:gd name="connsiteY55" fmla="*/ 1229499 h 1561038"/>
                <a:gd name="connsiteX56" fmla="*/ 2153879 w 5784325"/>
                <a:gd name="connsiteY56" fmla="*/ 1188056 h 1561038"/>
                <a:gd name="connsiteX57" fmla="*/ 1733552 w 5784325"/>
                <a:gd name="connsiteY57" fmla="*/ 897959 h 1561038"/>
                <a:gd name="connsiteX58" fmla="*/ 0 w 5784325"/>
                <a:gd name="connsiteY58" fmla="*/ 885296 h 1561038"/>
                <a:gd name="connsiteX59" fmla="*/ 0 w 5784325"/>
                <a:gd name="connsiteY59" fmla="*/ 663785 h 1561038"/>
                <a:gd name="connsiteX60" fmla="*/ 1733552 w 5784325"/>
                <a:gd name="connsiteY60" fmla="*/ 663785 h 1561038"/>
                <a:gd name="connsiteX61" fmla="*/ 1733552 w 5784325"/>
                <a:gd name="connsiteY61" fmla="*/ 663119 h 1561038"/>
                <a:gd name="connsiteX62" fmla="*/ 2153879 w 5784325"/>
                <a:gd name="connsiteY62" fmla="*/ 379929 h 1561038"/>
                <a:gd name="connsiteX63" fmla="*/ 2164056 w 5784325"/>
                <a:gd name="connsiteY63" fmla="*/ 364628 h 1561038"/>
                <a:gd name="connsiteX64" fmla="*/ 2174548 w 5784325"/>
                <a:gd name="connsiteY64" fmla="*/ 345362 h 1561038"/>
                <a:gd name="connsiteX65" fmla="*/ 2195176 w 5784325"/>
                <a:gd name="connsiteY65" fmla="*/ 320356 h 1561038"/>
                <a:gd name="connsiteX66" fmla="*/ 2237523 w 5784325"/>
                <a:gd name="connsiteY66" fmla="*/ 264452 h 1561038"/>
                <a:gd name="connsiteX67" fmla="*/ 2262470 w 5784325"/>
                <a:gd name="connsiteY67" fmla="*/ 238781 h 1561038"/>
                <a:gd name="connsiteX68" fmla="*/ 2269990 w 5784325"/>
                <a:gd name="connsiteY68" fmla="*/ 229666 h 1561038"/>
                <a:gd name="connsiteX69" fmla="*/ 2276846 w 5784325"/>
                <a:gd name="connsiteY69" fmla="*/ 223989 h 1561038"/>
                <a:gd name="connsiteX70" fmla="*/ 2301920 w 5784325"/>
                <a:gd name="connsiteY70" fmla="*/ 198187 h 1561038"/>
                <a:gd name="connsiteX71" fmla="*/ 2628148 w 5784325"/>
                <a:gd name="connsiteY71" fmla="*/ 23784 h 1561038"/>
                <a:gd name="connsiteX72" fmla="*/ 2654121 w 5784325"/>
                <a:gd name="connsiteY72" fmla="*/ 18949 h 1561038"/>
                <a:gd name="connsiteX73" fmla="*/ 2663607 w 5784325"/>
                <a:gd name="connsiteY73" fmla="*/ 15973 h 1561038"/>
                <a:gd name="connsiteX74" fmla="*/ 2702081 w 5784325"/>
                <a:gd name="connsiteY74" fmla="*/ 10022 h 1561038"/>
                <a:gd name="connsiteX75" fmla="*/ 2723230 w 5784325"/>
                <a:gd name="connsiteY75" fmla="*/ 6085 h 1561038"/>
                <a:gd name="connsiteX76" fmla="*/ 2730333 w 5784325"/>
                <a:gd name="connsiteY76" fmla="*/ 5651 h 1561038"/>
                <a:gd name="connsiteX77" fmla="*/ 2740615 w 5784325"/>
                <a:gd name="connsiteY77" fmla="*/ 4061 h 1561038"/>
                <a:gd name="connsiteX78" fmla="*/ 2819805 w 5784325"/>
                <a:gd name="connsiteY78" fmla="*/ 0 h 15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784325" h="1561038">
                  <a:moveTo>
                    <a:pt x="2819805" y="0"/>
                  </a:moveTo>
                  <a:lnTo>
                    <a:pt x="2821373" y="96"/>
                  </a:lnTo>
                  <a:lnTo>
                    <a:pt x="2822269" y="41"/>
                  </a:lnTo>
                  <a:cubicBezTo>
                    <a:pt x="2848970" y="41"/>
                    <a:pt x="2875375" y="1417"/>
                    <a:pt x="2901417" y="4102"/>
                  </a:cubicBezTo>
                  <a:lnTo>
                    <a:pt x="2910752" y="5547"/>
                  </a:lnTo>
                  <a:lnTo>
                    <a:pt x="2918909" y="6044"/>
                  </a:lnTo>
                  <a:lnTo>
                    <a:pt x="2943503" y="10615"/>
                  </a:lnTo>
                  <a:lnTo>
                    <a:pt x="2978385" y="16014"/>
                  </a:lnTo>
                  <a:lnTo>
                    <a:pt x="2986860" y="18674"/>
                  </a:lnTo>
                  <a:lnTo>
                    <a:pt x="3014136" y="23744"/>
                  </a:lnTo>
                  <a:cubicBezTo>
                    <a:pt x="3200280" y="70368"/>
                    <a:pt x="3359278" y="183042"/>
                    <a:pt x="3467863" y="338455"/>
                  </a:cubicBezTo>
                  <a:cubicBezTo>
                    <a:pt x="3474757" y="352270"/>
                    <a:pt x="3481651" y="366084"/>
                    <a:pt x="3488545" y="372992"/>
                  </a:cubicBezTo>
                  <a:cubicBezTo>
                    <a:pt x="3605747" y="545673"/>
                    <a:pt x="3743632" y="663096"/>
                    <a:pt x="3915988" y="663096"/>
                  </a:cubicBezTo>
                  <a:cubicBezTo>
                    <a:pt x="4081449" y="663096"/>
                    <a:pt x="4219334" y="545673"/>
                    <a:pt x="4336536" y="372992"/>
                  </a:cubicBezTo>
                  <a:cubicBezTo>
                    <a:pt x="4343430" y="366084"/>
                    <a:pt x="4357219" y="352270"/>
                    <a:pt x="4364113" y="338455"/>
                  </a:cubicBezTo>
                  <a:cubicBezTo>
                    <a:pt x="4501998" y="131238"/>
                    <a:pt x="4736402" y="0"/>
                    <a:pt x="5005277" y="0"/>
                  </a:cubicBezTo>
                  <a:cubicBezTo>
                    <a:pt x="5439613" y="0"/>
                    <a:pt x="5784325" y="352270"/>
                    <a:pt x="5784325" y="780519"/>
                  </a:cubicBezTo>
                  <a:cubicBezTo>
                    <a:pt x="5784325" y="1215676"/>
                    <a:pt x="5439613" y="1561038"/>
                    <a:pt x="5005277" y="1561038"/>
                  </a:cubicBezTo>
                  <a:cubicBezTo>
                    <a:pt x="4736402" y="1561038"/>
                    <a:pt x="4501998" y="1429800"/>
                    <a:pt x="4364113" y="1222583"/>
                  </a:cubicBezTo>
                  <a:cubicBezTo>
                    <a:pt x="4357219" y="1215676"/>
                    <a:pt x="4343430" y="1201861"/>
                    <a:pt x="4336536" y="1188047"/>
                  </a:cubicBezTo>
                  <a:cubicBezTo>
                    <a:pt x="4219334" y="1015366"/>
                    <a:pt x="4081449" y="897942"/>
                    <a:pt x="3915988" y="897942"/>
                  </a:cubicBezTo>
                  <a:cubicBezTo>
                    <a:pt x="3743632" y="897942"/>
                    <a:pt x="3605747" y="1015366"/>
                    <a:pt x="3488545" y="1188047"/>
                  </a:cubicBezTo>
                  <a:lnTo>
                    <a:pt x="3467863" y="1229490"/>
                  </a:lnTo>
                  <a:cubicBezTo>
                    <a:pt x="3395473" y="1329645"/>
                    <a:pt x="3300677" y="1412532"/>
                    <a:pt x="3190370" y="1470380"/>
                  </a:cubicBezTo>
                  <a:lnTo>
                    <a:pt x="3124635" y="1500023"/>
                  </a:lnTo>
                  <a:lnTo>
                    <a:pt x="3124164" y="1500278"/>
                  </a:lnTo>
                  <a:lnTo>
                    <a:pt x="3123867" y="1500370"/>
                  </a:lnTo>
                  <a:lnTo>
                    <a:pt x="3104838" y="1508950"/>
                  </a:lnTo>
                  <a:cubicBezTo>
                    <a:pt x="3075430" y="1520161"/>
                    <a:pt x="3045160" y="1529686"/>
                    <a:pt x="3014136" y="1537402"/>
                  </a:cubicBezTo>
                  <a:lnTo>
                    <a:pt x="2989140" y="1542024"/>
                  </a:lnTo>
                  <a:lnTo>
                    <a:pt x="2978385" y="1545349"/>
                  </a:lnTo>
                  <a:lnTo>
                    <a:pt x="2937637" y="1551545"/>
                  </a:lnTo>
                  <a:lnTo>
                    <a:pt x="2918909" y="1555008"/>
                  </a:lnTo>
                  <a:lnTo>
                    <a:pt x="2912174" y="1555418"/>
                  </a:lnTo>
                  <a:lnTo>
                    <a:pt x="2901417" y="1557053"/>
                  </a:lnTo>
                  <a:cubicBezTo>
                    <a:pt x="2875375" y="1559689"/>
                    <a:pt x="2848970" y="1561038"/>
                    <a:pt x="2822269" y="1561038"/>
                  </a:cubicBezTo>
                  <a:lnTo>
                    <a:pt x="2821037" y="1560963"/>
                  </a:lnTo>
                  <a:lnTo>
                    <a:pt x="2819805" y="1561038"/>
                  </a:lnTo>
                  <a:cubicBezTo>
                    <a:pt x="2793090" y="1561038"/>
                    <a:pt x="2766671" y="1559689"/>
                    <a:pt x="2740615" y="1557053"/>
                  </a:cubicBezTo>
                  <a:lnTo>
                    <a:pt x="2729784" y="1555407"/>
                  </a:lnTo>
                  <a:lnTo>
                    <a:pt x="2723230" y="1555008"/>
                  </a:lnTo>
                  <a:lnTo>
                    <a:pt x="2705222" y="1551674"/>
                  </a:lnTo>
                  <a:lnTo>
                    <a:pt x="2663607" y="1545348"/>
                  </a:lnTo>
                  <a:lnTo>
                    <a:pt x="2652467" y="1541906"/>
                  </a:lnTo>
                  <a:lnTo>
                    <a:pt x="2628148" y="1537403"/>
                  </a:lnTo>
                  <a:cubicBezTo>
                    <a:pt x="2597194" y="1529687"/>
                    <a:pt x="2567020" y="1520162"/>
                    <a:pt x="2537749" y="1508952"/>
                  </a:cubicBezTo>
                  <a:lnTo>
                    <a:pt x="2520508" y="1501128"/>
                  </a:lnTo>
                  <a:lnTo>
                    <a:pt x="2517751" y="1500276"/>
                  </a:lnTo>
                  <a:lnTo>
                    <a:pt x="2513131" y="1497780"/>
                  </a:lnTo>
                  <a:lnTo>
                    <a:pt x="2452760" y="1470383"/>
                  </a:lnTo>
                  <a:cubicBezTo>
                    <a:pt x="2398066" y="1441460"/>
                    <a:pt x="2347463" y="1406277"/>
                    <a:pt x="2301920" y="1365806"/>
                  </a:cubicBezTo>
                  <a:lnTo>
                    <a:pt x="2270892" y="1334704"/>
                  </a:lnTo>
                  <a:lnTo>
                    <a:pt x="2269990" y="1333962"/>
                  </a:lnTo>
                  <a:lnTo>
                    <a:pt x="2269193" y="1333001"/>
                  </a:lnTo>
                  <a:lnTo>
                    <a:pt x="2237523" y="1301254"/>
                  </a:lnTo>
                  <a:cubicBezTo>
                    <a:pt x="2217403" y="1278496"/>
                    <a:pt x="2198669" y="1254537"/>
                    <a:pt x="2181442" y="1229499"/>
                  </a:cubicBezTo>
                  <a:cubicBezTo>
                    <a:pt x="2174551" y="1215685"/>
                    <a:pt x="2160770" y="1201870"/>
                    <a:pt x="2153879" y="1188056"/>
                  </a:cubicBezTo>
                  <a:cubicBezTo>
                    <a:pt x="2036739" y="1015380"/>
                    <a:pt x="1898927" y="897959"/>
                    <a:pt x="1733552" y="897959"/>
                  </a:cubicBezTo>
                  <a:lnTo>
                    <a:pt x="0" y="885296"/>
                  </a:lnTo>
                  <a:lnTo>
                    <a:pt x="0" y="663785"/>
                  </a:lnTo>
                  <a:lnTo>
                    <a:pt x="1733552" y="663785"/>
                  </a:lnTo>
                  <a:lnTo>
                    <a:pt x="1733552" y="663119"/>
                  </a:lnTo>
                  <a:cubicBezTo>
                    <a:pt x="1898927" y="663119"/>
                    <a:pt x="2036739" y="545699"/>
                    <a:pt x="2153879" y="379929"/>
                  </a:cubicBezTo>
                  <a:lnTo>
                    <a:pt x="2164056" y="364628"/>
                  </a:lnTo>
                  <a:lnTo>
                    <a:pt x="2174548" y="345362"/>
                  </a:lnTo>
                  <a:lnTo>
                    <a:pt x="2195176" y="320356"/>
                  </a:lnTo>
                  <a:lnTo>
                    <a:pt x="2237523" y="264452"/>
                  </a:lnTo>
                  <a:lnTo>
                    <a:pt x="2262470" y="238781"/>
                  </a:lnTo>
                  <a:lnTo>
                    <a:pt x="2269990" y="229666"/>
                  </a:lnTo>
                  <a:lnTo>
                    <a:pt x="2276846" y="223989"/>
                  </a:lnTo>
                  <a:lnTo>
                    <a:pt x="2301920" y="198187"/>
                  </a:lnTo>
                  <a:cubicBezTo>
                    <a:pt x="2393005" y="115303"/>
                    <a:pt x="2504332" y="54866"/>
                    <a:pt x="2628148" y="23784"/>
                  </a:cubicBezTo>
                  <a:lnTo>
                    <a:pt x="2654121" y="18949"/>
                  </a:lnTo>
                  <a:lnTo>
                    <a:pt x="2663607" y="15973"/>
                  </a:lnTo>
                  <a:lnTo>
                    <a:pt x="2702081" y="10022"/>
                  </a:lnTo>
                  <a:lnTo>
                    <a:pt x="2723230" y="6085"/>
                  </a:lnTo>
                  <a:lnTo>
                    <a:pt x="2730333" y="5651"/>
                  </a:lnTo>
                  <a:lnTo>
                    <a:pt x="2740615" y="4061"/>
                  </a:lnTo>
                  <a:cubicBezTo>
                    <a:pt x="2766671" y="1376"/>
                    <a:pt x="2793090" y="0"/>
                    <a:pt x="281980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îṣḷîďè"/>
            <p:cNvSpPr>
              <a:spLocks/>
            </p:cNvSpPr>
            <p:nvPr/>
          </p:nvSpPr>
          <p:spPr bwMode="auto">
            <a:xfrm>
              <a:off x="2125372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îsḻïdè"/>
            <p:cNvSpPr>
              <a:spLocks/>
            </p:cNvSpPr>
            <p:nvPr/>
          </p:nvSpPr>
          <p:spPr bwMode="auto">
            <a:xfrm>
              <a:off x="4302070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5" name="任意多边形 44"/>
            <p:cNvSpPr>
              <a:spLocks/>
            </p:cNvSpPr>
            <p:nvPr/>
          </p:nvSpPr>
          <p:spPr bwMode="auto">
            <a:xfrm>
              <a:off x="4223031" y="2453178"/>
              <a:ext cx="7968969" cy="1561038"/>
            </a:xfrm>
            <a:custGeom>
              <a:avLst/>
              <a:gdLst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85296 h 1561038"/>
                <a:gd name="connsiteX87" fmla="*/ 6235417 w 7968969"/>
                <a:gd name="connsiteY87" fmla="*/ 897919 h 1561038"/>
                <a:gd name="connsiteX88" fmla="*/ 5906928 w 7968969"/>
                <a:gd name="connsiteY88" fmla="*/ 1066926 h 1561038"/>
                <a:gd name="connsiteX89" fmla="*/ 5819217 w 7968969"/>
                <a:gd name="connsiteY89" fmla="*/ 1175977 h 1561038"/>
                <a:gd name="connsiteX90" fmla="*/ 5796240 w 7968969"/>
                <a:gd name="connsiteY90" fmla="*/ 1218711 h 1561038"/>
                <a:gd name="connsiteX91" fmla="*/ 5701565 w 7968969"/>
                <a:gd name="connsiteY91" fmla="*/ 1333962 h 1561038"/>
                <a:gd name="connsiteX92" fmla="*/ 5669142 w 7968969"/>
                <a:gd name="connsiteY92" fmla="*/ 1360697 h 1561038"/>
                <a:gd name="connsiteX93" fmla="*/ 5667049 w 7968969"/>
                <a:gd name="connsiteY93" fmla="*/ 1362851 h 1561038"/>
                <a:gd name="connsiteX94" fmla="*/ 5646683 w 7968969"/>
                <a:gd name="connsiteY94" fmla="*/ 1379216 h 1561038"/>
                <a:gd name="connsiteX95" fmla="*/ 5586531 w 7968969"/>
                <a:gd name="connsiteY95" fmla="*/ 1428816 h 1561038"/>
                <a:gd name="connsiteX96" fmla="*/ 5550537 w 7968969"/>
                <a:gd name="connsiteY96" fmla="*/ 1448242 h 1561038"/>
                <a:gd name="connsiteX97" fmla="*/ 5516209 w 7968969"/>
                <a:gd name="connsiteY97" fmla="*/ 1469479 h 1561038"/>
                <a:gd name="connsiteX98" fmla="*/ 5482353 w 7968969"/>
                <a:gd name="connsiteY98" fmla="*/ 1485042 h 1561038"/>
                <a:gd name="connsiteX99" fmla="*/ 5454127 w 7968969"/>
                <a:gd name="connsiteY99" fmla="*/ 1500276 h 1561038"/>
                <a:gd name="connsiteX100" fmla="*/ 5439326 w 7968969"/>
                <a:gd name="connsiteY100" fmla="*/ 1504821 h 1561038"/>
                <a:gd name="connsiteX101" fmla="*/ 5431220 w 7968969"/>
                <a:gd name="connsiteY101" fmla="*/ 1508547 h 1561038"/>
                <a:gd name="connsiteX102" fmla="*/ 5340822 w 7968969"/>
                <a:gd name="connsiteY102" fmla="*/ 1537254 h 1561038"/>
                <a:gd name="connsiteX103" fmla="*/ 5322741 w 7968969"/>
                <a:gd name="connsiteY103" fmla="*/ 1540620 h 1561038"/>
                <a:gd name="connsiteX104" fmla="*/ 5307342 w 7968969"/>
                <a:gd name="connsiteY104" fmla="*/ 1545348 h 1561038"/>
                <a:gd name="connsiteX105" fmla="*/ 5255324 w 7968969"/>
                <a:gd name="connsiteY105" fmla="*/ 1553169 h 1561038"/>
                <a:gd name="connsiteX106" fmla="*/ 5245739 w 7968969"/>
                <a:gd name="connsiteY106" fmla="*/ 1554953 h 1561038"/>
                <a:gd name="connsiteX107" fmla="*/ 5241898 w 7968969"/>
                <a:gd name="connsiteY107" fmla="*/ 1555188 h 1561038"/>
                <a:gd name="connsiteX108" fmla="*/ 5229490 w 7968969"/>
                <a:gd name="connsiteY108" fmla="*/ 1557053 h 1561038"/>
                <a:gd name="connsiteX109" fmla="*/ 5149165 w 7968969"/>
                <a:gd name="connsiteY109" fmla="*/ 1561038 h 1561038"/>
                <a:gd name="connsiteX110" fmla="*/ 5147596 w 7968969"/>
                <a:gd name="connsiteY110" fmla="*/ 1560942 h 1561038"/>
                <a:gd name="connsiteX111" fmla="*/ 5146700 w 7968969"/>
                <a:gd name="connsiteY111" fmla="*/ 1560997 h 1561038"/>
                <a:gd name="connsiteX112" fmla="*/ 5067552 w 7968969"/>
                <a:gd name="connsiteY112" fmla="*/ 1556937 h 1561038"/>
                <a:gd name="connsiteX113" fmla="*/ 5058208 w 7968969"/>
                <a:gd name="connsiteY113" fmla="*/ 1555490 h 1561038"/>
                <a:gd name="connsiteX114" fmla="*/ 5050074 w 7968969"/>
                <a:gd name="connsiteY114" fmla="*/ 1554994 h 1561038"/>
                <a:gd name="connsiteX115" fmla="*/ 5025694 w 7968969"/>
                <a:gd name="connsiteY115" fmla="*/ 1550458 h 1561038"/>
                <a:gd name="connsiteX116" fmla="*/ 4990584 w 7968969"/>
                <a:gd name="connsiteY116" fmla="*/ 1545025 h 1561038"/>
                <a:gd name="connsiteX117" fmla="*/ 4981991 w 7968969"/>
                <a:gd name="connsiteY117" fmla="*/ 1542327 h 1561038"/>
                <a:gd name="connsiteX118" fmla="*/ 4954941 w 7968969"/>
                <a:gd name="connsiteY118" fmla="*/ 1537294 h 1561038"/>
                <a:gd name="connsiteX119" fmla="*/ 4628542 w 7968969"/>
                <a:gd name="connsiteY119" fmla="*/ 1362886 h 1561038"/>
                <a:gd name="connsiteX120" fmla="*/ 4600740 w 7968969"/>
                <a:gd name="connsiteY120" fmla="*/ 1334292 h 1561038"/>
                <a:gd name="connsiteX121" fmla="*/ 4597173 w 7968969"/>
                <a:gd name="connsiteY121" fmla="*/ 1331337 h 1561038"/>
                <a:gd name="connsiteX122" fmla="*/ 4593303 w 7968969"/>
                <a:gd name="connsiteY122" fmla="*/ 1326644 h 1561038"/>
                <a:gd name="connsiteX123" fmla="*/ 4564111 w 7968969"/>
                <a:gd name="connsiteY123" fmla="*/ 1296620 h 1561038"/>
                <a:gd name="connsiteX124" fmla="*/ 4513670 w 7968969"/>
                <a:gd name="connsiteY124" fmla="*/ 1230063 h 1561038"/>
                <a:gd name="connsiteX125" fmla="*/ 4503923 w 7968969"/>
                <a:gd name="connsiteY125" fmla="*/ 1218242 h 1561038"/>
                <a:gd name="connsiteX126" fmla="*/ 4494213 w 7968969"/>
                <a:gd name="connsiteY126" fmla="*/ 1207905 h 1561038"/>
                <a:gd name="connsiteX127" fmla="*/ 4480424 w 7968969"/>
                <a:gd name="connsiteY127" fmla="*/ 1188047 h 1561038"/>
                <a:gd name="connsiteX128" fmla="*/ 4059876 w 7968969"/>
                <a:gd name="connsiteY128" fmla="*/ 897942 h 1561038"/>
                <a:gd name="connsiteX129" fmla="*/ 3632433 w 7968969"/>
                <a:gd name="connsiteY129" fmla="*/ 1188047 h 1561038"/>
                <a:gd name="connsiteX130" fmla="*/ 3611751 w 7968969"/>
                <a:gd name="connsiteY130" fmla="*/ 1229490 h 1561038"/>
                <a:gd name="connsiteX131" fmla="*/ 3334258 w 7968969"/>
                <a:gd name="connsiteY131" fmla="*/ 1470380 h 1561038"/>
                <a:gd name="connsiteX132" fmla="*/ 3277204 w 7968969"/>
                <a:gd name="connsiteY132" fmla="*/ 1496109 h 1561038"/>
                <a:gd name="connsiteX133" fmla="*/ 3269483 w 7968969"/>
                <a:gd name="connsiteY133" fmla="*/ 1500276 h 1561038"/>
                <a:gd name="connsiteX134" fmla="*/ 3264719 w 7968969"/>
                <a:gd name="connsiteY134" fmla="*/ 1501739 h 1561038"/>
                <a:gd name="connsiteX135" fmla="*/ 3248727 w 7968969"/>
                <a:gd name="connsiteY135" fmla="*/ 1508950 h 1561038"/>
                <a:gd name="connsiteX136" fmla="*/ 3158025 w 7968969"/>
                <a:gd name="connsiteY136" fmla="*/ 1537402 h 1561038"/>
                <a:gd name="connsiteX137" fmla="*/ 3134277 w 7968969"/>
                <a:gd name="connsiteY137" fmla="*/ 1541793 h 1561038"/>
                <a:gd name="connsiteX138" fmla="*/ 3122698 w 7968969"/>
                <a:gd name="connsiteY138" fmla="*/ 1545348 h 1561038"/>
                <a:gd name="connsiteX139" fmla="*/ 3081722 w 7968969"/>
                <a:gd name="connsiteY139" fmla="*/ 1551509 h 1561038"/>
                <a:gd name="connsiteX140" fmla="*/ 3062798 w 7968969"/>
                <a:gd name="connsiteY140" fmla="*/ 1555008 h 1561038"/>
                <a:gd name="connsiteX141" fmla="*/ 3055497 w 7968969"/>
                <a:gd name="connsiteY141" fmla="*/ 1555452 h 1561038"/>
                <a:gd name="connsiteX142" fmla="*/ 3044846 w 7968969"/>
                <a:gd name="connsiteY142" fmla="*/ 1557053 h 1561038"/>
                <a:gd name="connsiteX143" fmla="*/ 2964521 w 7968969"/>
                <a:gd name="connsiteY143" fmla="*/ 1561038 h 1561038"/>
                <a:gd name="connsiteX144" fmla="*/ 2964108 w 7968969"/>
                <a:gd name="connsiteY144" fmla="*/ 1561013 h 1561038"/>
                <a:gd name="connsiteX145" fmla="*/ 2963693 w 7968969"/>
                <a:gd name="connsiteY145" fmla="*/ 1561038 h 1561038"/>
                <a:gd name="connsiteX146" fmla="*/ 2884504 w 7968969"/>
                <a:gd name="connsiteY146" fmla="*/ 1557053 h 1561038"/>
                <a:gd name="connsiteX147" fmla="*/ 2874662 w 7968969"/>
                <a:gd name="connsiteY147" fmla="*/ 1555557 h 1561038"/>
                <a:gd name="connsiteX148" fmla="*/ 2865430 w 7968969"/>
                <a:gd name="connsiteY148" fmla="*/ 1554994 h 1561038"/>
                <a:gd name="connsiteX149" fmla="*/ 2840763 w 7968969"/>
                <a:gd name="connsiteY149" fmla="*/ 1550405 h 1561038"/>
                <a:gd name="connsiteX150" fmla="*/ 2807496 w 7968969"/>
                <a:gd name="connsiteY150" fmla="*/ 1545348 h 1561038"/>
                <a:gd name="connsiteX151" fmla="*/ 2798281 w 7968969"/>
                <a:gd name="connsiteY151" fmla="*/ 1542501 h 1561038"/>
                <a:gd name="connsiteX152" fmla="*/ 2770297 w 7968969"/>
                <a:gd name="connsiteY152" fmla="*/ 1537294 h 1561038"/>
                <a:gd name="connsiteX153" fmla="*/ 2679851 w 7968969"/>
                <a:gd name="connsiteY153" fmla="*/ 1508586 h 1561038"/>
                <a:gd name="connsiteX154" fmla="*/ 2662019 w 7968969"/>
                <a:gd name="connsiteY154" fmla="*/ 1500393 h 1561038"/>
                <a:gd name="connsiteX155" fmla="*/ 2661639 w 7968969"/>
                <a:gd name="connsiteY155" fmla="*/ 1500276 h 1561038"/>
                <a:gd name="connsiteX156" fmla="*/ 2660932 w 7968969"/>
                <a:gd name="connsiteY156" fmla="*/ 1499894 h 1561038"/>
                <a:gd name="connsiteX157" fmla="*/ 2594818 w 7968969"/>
                <a:gd name="connsiteY157" fmla="*/ 1469517 h 1561038"/>
                <a:gd name="connsiteX158" fmla="*/ 2443899 w 7968969"/>
                <a:gd name="connsiteY158" fmla="*/ 1362886 h 1561038"/>
                <a:gd name="connsiteX159" fmla="*/ 2423303 w 7968969"/>
                <a:gd name="connsiteY159" fmla="*/ 1341704 h 1561038"/>
                <a:gd name="connsiteX160" fmla="*/ 2413878 w 7968969"/>
                <a:gd name="connsiteY160" fmla="*/ 1333962 h 1561038"/>
                <a:gd name="connsiteX161" fmla="*/ 2402978 w 7968969"/>
                <a:gd name="connsiteY161" fmla="*/ 1320801 h 1561038"/>
                <a:gd name="connsiteX162" fmla="*/ 2379467 w 7968969"/>
                <a:gd name="connsiteY162" fmla="*/ 1296620 h 1561038"/>
                <a:gd name="connsiteX163" fmla="*/ 2341860 w 7968969"/>
                <a:gd name="connsiteY163" fmla="*/ 1246997 h 1561038"/>
                <a:gd name="connsiteX164" fmla="*/ 2318436 w 7968969"/>
                <a:gd name="connsiteY164" fmla="*/ 1218711 h 1561038"/>
                <a:gd name="connsiteX165" fmla="*/ 2316668 w 7968969"/>
                <a:gd name="connsiteY165" fmla="*/ 1215462 h 1561038"/>
                <a:gd name="connsiteX166" fmla="*/ 2309569 w 7968969"/>
                <a:gd name="connsiteY166" fmla="*/ 1207905 h 1561038"/>
                <a:gd name="connsiteX167" fmla="*/ 2295780 w 7968969"/>
                <a:gd name="connsiteY167" fmla="*/ 1188047 h 1561038"/>
                <a:gd name="connsiteX168" fmla="*/ 1875231 w 7968969"/>
                <a:gd name="connsiteY168" fmla="*/ 897942 h 1561038"/>
                <a:gd name="connsiteX169" fmla="*/ 1447789 w 7968969"/>
                <a:gd name="connsiteY169" fmla="*/ 1188047 h 1561038"/>
                <a:gd name="connsiteX170" fmla="*/ 1427106 w 7968969"/>
                <a:gd name="connsiteY170" fmla="*/ 1229490 h 1561038"/>
                <a:gd name="connsiteX171" fmla="*/ 779048 w 7968969"/>
                <a:gd name="connsiteY171" fmla="*/ 1561038 h 1561038"/>
                <a:gd name="connsiteX172" fmla="*/ 0 w 7968969"/>
                <a:gd name="connsiteY172" fmla="*/ 780519 h 1561038"/>
                <a:gd name="connsiteX173" fmla="*/ 779048 w 7968969"/>
                <a:gd name="connsiteY173" fmla="*/ 0 h 1561038"/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85296 h 1561038"/>
                <a:gd name="connsiteX86" fmla="*/ 6235417 w 7968969"/>
                <a:gd name="connsiteY86" fmla="*/ 897919 h 1561038"/>
                <a:gd name="connsiteX87" fmla="*/ 5906928 w 7968969"/>
                <a:gd name="connsiteY87" fmla="*/ 1066926 h 1561038"/>
                <a:gd name="connsiteX88" fmla="*/ 5819217 w 7968969"/>
                <a:gd name="connsiteY88" fmla="*/ 1175977 h 1561038"/>
                <a:gd name="connsiteX89" fmla="*/ 5796240 w 7968969"/>
                <a:gd name="connsiteY89" fmla="*/ 1218711 h 1561038"/>
                <a:gd name="connsiteX90" fmla="*/ 5701565 w 7968969"/>
                <a:gd name="connsiteY90" fmla="*/ 1333962 h 1561038"/>
                <a:gd name="connsiteX91" fmla="*/ 5669142 w 7968969"/>
                <a:gd name="connsiteY91" fmla="*/ 1360697 h 1561038"/>
                <a:gd name="connsiteX92" fmla="*/ 5667049 w 7968969"/>
                <a:gd name="connsiteY92" fmla="*/ 1362851 h 1561038"/>
                <a:gd name="connsiteX93" fmla="*/ 5646683 w 7968969"/>
                <a:gd name="connsiteY93" fmla="*/ 1379216 h 1561038"/>
                <a:gd name="connsiteX94" fmla="*/ 5586531 w 7968969"/>
                <a:gd name="connsiteY94" fmla="*/ 1428816 h 1561038"/>
                <a:gd name="connsiteX95" fmla="*/ 5550537 w 7968969"/>
                <a:gd name="connsiteY95" fmla="*/ 1448242 h 1561038"/>
                <a:gd name="connsiteX96" fmla="*/ 5516209 w 7968969"/>
                <a:gd name="connsiteY96" fmla="*/ 1469479 h 1561038"/>
                <a:gd name="connsiteX97" fmla="*/ 5482353 w 7968969"/>
                <a:gd name="connsiteY97" fmla="*/ 1485042 h 1561038"/>
                <a:gd name="connsiteX98" fmla="*/ 5454127 w 7968969"/>
                <a:gd name="connsiteY98" fmla="*/ 1500276 h 1561038"/>
                <a:gd name="connsiteX99" fmla="*/ 5439326 w 7968969"/>
                <a:gd name="connsiteY99" fmla="*/ 1504821 h 1561038"/>
                <a:gd name="connsiteX100" fmla="*/ 5431220 w 7968969"/>
                <a:gd name="connsiteY100" fmla="*/ 1508547 h 1561038"/>
                <a:gd name="connsiteX101" fmla="*/ 5340822 w 7968969"/>
                <a:gd name="connsiteY101" fmla="*/ 1537254 h 1561038"/>
                <a:gd name="connsiteX102" fmla="*/ 5322741 w 7968969"/>
                <a:gd name="connsiteY102" fmla="*/ 1540620 h 1561038"/>
                <a:gd name="connsiteX103" fmla="*/ 5307342 w 7968969"/>
                <a:gd name="connsiteY103" fmla="*/ 1545348 h 1561038"/>
                <a:gd name="connsiteX104" fmla="*/ 5255324 w 7968969"/>
                <a:gd name="connsiteY104" fmla="*/ 1553169 h 1561038"/>
                <a:gd name="connsiteX105" fmla="*/ 5245739 w 7968969"/>
                <a:gd name="connsiteY105" fmla="*/ 1554953 h 1561038"/>
                <a:gd name="connsiteX106" fmla="*/ 5241898 w 7968969"/>
                <a:gd name="connsiteY106" fmla="*/ 1555188 h 1561038"/>
                <a:gd name="connsiteX107" fmla="*/ 5229490 w 7968969"/>
                <a:gd name="connsiteY107" fmla="*/ 1557053 h 1561038"/>
                <a:gd name="connsiteX108" fmla="*/ 5149165 w 7968969"/>
                <a:gd name="connsiteY108" fmla="*/ 1561038 h 1561038"/>
                <a:gd name="connsiteX109" fmla="*/ 5147596 w 7968969"/>
                <a:gd name="connsiteY109" fmla="*/ 1560942 h 1561038"/>
                <a:gd name="connsiteX110" fmla="*/ 5146700 w 7968969"/>
                <a:gd name="connsiteY110" fmla="*/ 1560997 h 1561038"/>
                <a:gd name="connsiteX111" fmla="*/ 5067552 w 7968969"/>
                <a:gd name="connsiteY111" fmla="*/ 1556937 h 1561038"/>
                <a:gd name="connsiteX112" fmla="*/ 5058208 w 7968969"/>
                <a:gd name="connsiteY112" fmla="*/ 1555490 h 1561038"/>
                <a:gd name="connsiteX113" fmla="*/ 5050074 w 7968969"/>
                <a:gd name="connsiteY113" fmla="*/ 1554994 h 1561038"/>
                <a:gd name="connsiteX114" fmla="*/ 5025694 w 7968969"/>
                <a:gd name="connsiteY114" fmla="*/ 1550458 h 1561038"/>
                <a:gd name="connsiteX115" fmla="*/ 4990584 w 7968969"/>
                <a:gd name="connsiteY115" fmla="*/ 1545025 h 1561038"/>
                <a:gd name="connsiteX116" fmla="*/ 4981991 w 7968969"/>
                <a:gd name="connsiteY116" fmla="*/ 1542327 h 1561038"/>
                <a:gd name="connsiteX117" fmla="*/ 4954941 w 7968969"/>
                <a:gd name="connsiteY117" fmla="*/ 1537294 h 1561038"/>
                <a:gd name="connsiteX118" fmla="*/ 4628542 w 7968969"/>
                <a:gd name="connsiteY118" fmla="*/ 1362886 h 1561038"/>
                <a:gd name="connsiteX119" fmla="*/ 4600740 w 7968969"/>
                <a:gd name="connsiteY119" fmla="*/ 1334292 h 1561038"/>
                <a:gd name="connsiteX120" fmla="*/ 4597173 w 7968969"/>
                <a:gd name="connsiteY120" fmla="*/ 1331337 h 1561038"/>
                <a:gd name="connsiteX121" fmla="*/ 4593303 w 7968969"/>
                <a:gd name="connsiteY121" fmla="*/ 1326644 h 1561038"/>
                <a:gd name="connsiteX122" fmla="*/ 4564111 w 7968969"/>
                <a:gd name="connsiteY122" fmla="*/ 1296620 h 1561038"/>
                <a:gd name="connsiteX123" fmla="*/ 4513670 w 7968969"/>
                <a:gd name="connsiteY123" fmla="*/ 1230063 h 1561038"/>
                <a:gd name="connsiteX124" fmla="*/ 4503923 w 7968969"/>
                <a:gd name="connsiteY124" fmla="*/ 1218242 h 1561038"/>
                <a:gd name="connsiteX125" fmla="*/ 4494213 w 7968969"/>
                <a:gd name="connsiteY125" fmla="*/ 1207905 h 1561038"/>
                <a:gd name="connsiteX126" fmla="*/ 4480424 w 7968969"/>
                <a:gd name="connsiteY126" fmla="*/ 1188047 h 1561038"/>
                <a:gd name="connsiteX127" fmla="*/ 4059876 w 7968969"/>
                <a:gd name="connsiteY127" fmla="*/ 897942 h 1561038"/>
                <a:gd name="connsiteX128" fmla="*/ 3632433 w 7968969"/>
                <a:gd name="connsiteY128" fmla="*/ 1188047 h 1561038"/>
                <a:gd name="connsiteX129" fmla="*/ 3611751 w 7968969"/>
                <a:gd name="connsiteY129" fmla="*/ 1229490 h 1561038"/>
                <a:gd name="connsiteX130" fmla="*/ 3334258 w 7968969"/>
                <a:gd name="connsiteY130" fmla="*/ 1470380 h 1561038"/>
                <a:gd name="connsiteX131" fmla="*/ 3277204 w 7968969"/>
                <a:gd name="connsiteY131" fmla="*/ 1496109 h 1561038"/>
                <a:gd name="connsiteX132" fmla="*/ 3269483 w 7968969"/>
                <a:gd name="connsiteY132" fmla="*/ 1500276 h 1561038"/>
                <a:gd name="connsiteX133" fmla="*/ 3264719 w 7968969"/>
                <a:gd name="connsiteY133" fmla="*/ 1501739 h 1561038"/>
                <a:gd name="connsiteX134" fmla="*/ 3248727 w 7968969"/>
                <a:gd name="connsiteY134" fmla="*/ 1508950 h 1561038"/>
                <a:gd name="connsiteX135" fmla="*/ 3158025 w 7968969"/>
                <a:gd name="connsiteY135" fmla="*/ 1537402 h 1561038"/>
                <a:gd name="connsiteX136" fmla="*/ 3134277 w 7968969"/>
                <a:gd name="connsiteY136" fmla="*/ 1541793 h 1561038"/>
                <a:gd name="connsiteX137" fmla="*/ 3122698 w 7968969"/>
                <a:gd name="connsiteY137" fmla="*/ 1545348 h 1561038"/>
                <a:gd name="connsiteX138" fmla="*/ 3081722 w 7968969"/>
                <a:gd name="connsiteY138" fmla="*/ 1551509 h 1561038"/>
                <a:gd name="connsiteX139" fmla="*/ 3062798 w 7968969"/>
                <a:gd name="connsiteY139" fmla="*/ 1555008 h 1561038"/>
                <a:gd name="connsiteX140" fmla="*/ 3055497 w 7968969"/>
                <a:gd name="connsiteY140" fmla="*/ 1555452 h 1561038"/>
                <a:gd name="connsiteX141" fmla="*/ 3044846 w 7968969"/>
                <a:gd name="connsiteY141" fmla="*/ 1557053 h 1561038"/>
                <a:gd name="connsiteX142" fmla="*/ 2964521 w 7968969"/>
                <a:gd name="connsiteY142" fmla="*/ 1561038 h 1561038"/>
                <a:gd name="connsiteX143" fmla="*/ 2964108 w 7968969"/>
                <a:gd name="connsiteY143" fmla="*/ 1561013 h 1561038"/>
                <a:gd name="connsiteX144" fmla="*/ 2963693 w 7968969"/>
                <a:gd name="connsiteY144" fmla="*/ 1561038 h 1561038"/>
                <a:gd name="connsiteX145" fmla="*/ 2884504 w 7968969"/>
                <a:gd name="connsiteY145" fmla="*/ 1557053 h 1561038"/>
                <a:gd name="connsiteX146" fmla="*/ 2874662 w 7968969"/>
                <a:gd name="connsiteY146" fmla="*/ 1555557 h 1561038"/>
                <a:gd name="connsiteX147" fmla="*/ 2865430 w 7968969"/>
                <a:gd name="connsiteY147" fmla="*/ 1554994 h 1561038"/>
                <a:gd name="connsiteX148" fmla="*/ 2840763 w 7968969"/>
                <a:gd name="connsiteY148" fmla="*/ 1550405 h 1561038"/>
                <a:gd name="connsiteX149" fmla="*/ 2807496 w 7968969"/>
                <a:gd name="connsiteY149" fmla="*/ 1545348 h 1561038"/>
                <a:gd name="connsiteX150" fmla="*/ 2798281 w 7968969"/>
                <a:gd name="connsiteY150" fmla="*/ 1542501 h 1561038"/>
                <a:gd name="connsiteX151" fmla="*/ 2770297 w 7968969"/>
                <a:gd name="connsiteY151" fmla="*/ 1537294 h 1561038"/>
                <a:gd name="connsiteX152" fmla="*/ 2679851 w 7968969"/>
                <a:gd name="connsiteY152" fmla="*/ 1508586 h 1561038"/>
                <a:gd name="connsiteX153" fmla="*/ 2662019 w 7968969"/>
                <a:gd name="connsiteY153" fmla="*/ 1500393 h 1561038"/>
                <a:gd name="connsiteX154" fmla="*/ 2661639 w 7968969"/>
                <a:gd name="connsiteY154" fmla="*/ 1500276 h 1561038"/>
                <a:gd name="connsiteX155" fmla="*/ 2660932 w 7968969"/>
                <a:gd name="connsiteY155" fmla="*/ 1499894 h 1561038"/>
                <a:gd name="connsiteX156" fmla="*/ 2594818 w 7968969"/>
                <a:gd name="connsiteY156" fmla="*/ 1469517 h 1561038"/>
                <a:gd name="connsiteX157" fmla="*/ 2443899 w 7968969"/>
                <a:gd name="connsiteY157" fmla="*/ 1362886 h 1561038"/>
                <a:gd name="connsiteX158" fmla="*/ 2423303 w 7968969"/>
                <a:gd name="connsiteY158" fmla="*/ 1341704 h 1561038"/>
                <a:gd name="connsiteX159" fmla="*/ 2413878 w 7968969"/>
                <a:gd name="connsiteY159" fmla="*/ 1333962 h 1561038"/>
                <a:gd name="connsiteX160" fmla="*/ 2402978 w 7968969"/>
                <a:gd name="connsiteY160" fmla="*/ 1320801 h 1561038"/>
                <a:gd name="connsiteX161" fmla="*/ 2379467 w 7968969"/>
                <a:gd name="connsiteY161" fmla="*/ 1296620 h 1561038"/>
                <a:gd name="connsiteX162" fmla="*/ 2341860 w 7968969"/>
                <a:gd name="connsiteY162" fmla="*/ 1246997 h 1561038"/>
                <a:gd name="connsiteX163" fmla="*/ 2318436 w 7968969"/>
                <a:gd name="connsiteY163" fmla="*/ 1218711 h 1561038"/>
                <a:gd name="connsiteX164" fmla="*/ 2316668 w 7968969"/>
                <a:gd name="connsiteY164" fmla="*/ 1215462 h 1561038"/>
                <a:gd name="connsiteX165" fmla="*/ 2309569 w 7968969"/>
                <a:gd name="connsiteY165" fmla="*/ 1207905 h 1561038"/>
                <a:gd name="connsiteX166" fmla="*/ 2295780 w 7968969"/>
                <a:gd name="connsiteY166" fmla="*/ 1188047 h 1561038"/>
                <a:gd name="connsiteX167" fmla="*/ 1875231 w 7968969"/>
                <a:gd name="connsiteY167" fmla="*/ 897942 h 1561038"/>
                <a:gd name="connsiteX168" fmla="*/ 1447789 w 7968969"/>
                <a:gd name="connsiteY168" fmla="*/ 1188047 h 1561038"/>
                <a:gd name="connsiteX169" fmla="*/ 1427106 w 7968969"/>
                <a:gd name="connsiteY169" fmla="*/ 1229490 h 1561038"/>
                <a:gd name="connsiteX170" fmla="*/ 779048 w 7968969"/>
                <a:gd name="connsiteY170" fmla="*/ 1561038 h 1561038"/>
                <a:gd name="connsiteX171" fmla="*/ 0 w 7968969"/>
                <a:gd name="connsiteY171" fmla="*/ 780519 h 1561038"/>
                <a:gd name="connsiteX172" fmla="*/ 779048 w 7968969"/>
                <a:gd name="connsiteY172" fmla="*/ 0 h 1561038"/>
                <a:gd name="connsiteX0" fmla="*/ 779048 w 7968969"/>
                <a:gd name="connsiteY0" fmla="*/ 0 h 1561038"/>
                <a:gd name="connsiteX1" fmla="*/ 1427106 w 7968969"/>
                <a:gd name="connsiteY1" fmla="*/ 338455 h 1561038"/>
                <a:gd name="connsiteX2" fmla="*/ 1447789 w 7968969"/>
                <a:gd name="connsiteY2" fmla="*/ 372992 h 1561038"/>
                <a:gd name="connsiteX3" fmla="*/ 1875231 w 7968969"/>
                <a:gd name="connsiteY3" fmla="*/ 663096 h 1561038"/>
                <a:gd name="connsiteX4" fmla="*/ 2295780 w 7968969"/>
                <a:gd name="connsiteY4" fmla="*/ 372992 h 1561038"/>
                <a:gd name="connsiteX5" fmla="*/ 2309569 w 7968969"/>
                <a:gd name="connsiteY5" fmla="*/ 358314 h 1561038"/>
                <a:gd name="connsiteX6" fmla="*/ 2317979 w 7968969"/>
                <a:gd name="connsiteY6" fmla="*/ 346201 h 1561038"/>
                <a:gd name="connsiteX7" fmla="*/ 2318436 w 7968969"/>
                <a:gd name="connsiteY7" fmla="*/ 345363 h 1561038"/>
                <a:gd name="connsiteX8" fmla="*/ 2319229 w 7968969"/>
                <a:gd name="connsiteY8" fmla="*/ 344401 h 1561038"/>
                <a:gd name="connsiteX9" fmla="*/ 2323357 w 7968969"/>
                <a:gd name="connsiteY9" fmla="*/ 338455 h 1561038"/>
                <a:gd name="connsiteX10" fmla="*/ 2770297 w 7968969"/>
                <a:gd name="connsiteY10" fmla="*/ 23744 h 1561038"/>
                <a:gd name="connsiteX11" fmla="*/ 2800841 w 7968969"/>
                <a:gd name="connsiteY11" fmla="*/ 18061 h 1561038"/>
                <a:gd name="connsiteX12" fmla="*/ 2807496 w 7968969"/>
                <a:gd name="connsiteY12" fmla="*/ 15973 h 1561038"/>
                <a:gd name="connsiteX13" fmla="*/ 2834587 w 7968969"/>
                <a:gd name="connsiteY13" fmla="*/ 11783 h 1561038"/>
                <a:gd name="connsiteX14" fmla="*/ 2865430 w 7968969"/>
                <a:gd name="connsiteY14" fmla="*/ 6044 h 1561038"/>
                <a:gd name="connsiteX15" fmla="*/ 2875755 w 7968969"/>
                <a:gd name="connsiteY15" fmla="*/ 5414 h 1561038"/>
                <a:gd name="connsiteX16" fmla="*/ 2884504 w 7968969"/>
                <a:gd name="connsiteY16" fmla="*/ 4061 h 1561038"/>
                <a:gd name="connsiteX17" fmla="*/ 2963693 w 7968969"/>
                <a:gd name="connsiteY17" fmla="*/ 0 h 1561038"/>
                <a:gd name="connsiteX18" fmla="*/ 2964107 w 7968969"/>
                <a:gd name="connsiteY18" fmla="*/ 25 h 1561038"/>
                <a:gd name="connsiteX19" fmla="*/ 2964521 w 7968969"/>
                <a:gd name="connsiteY19" fmla="*/ 0 h 1561038"/>
                <a:gd name="connsiteX20" fmla="*/ 3044846 w 7968969"/>
                <a:gd name="connsiteY20" fmla="*/ 4061 h 1561038"/>
                <a:gd name="connsiteX21" fmla="*/ 3054500 w 7968969"/>
                <a:gd name="connsiteY21" fmla="*/ 5538 h 1561038"/>
                <a:gd name="connsiteX22" fmla="*/ 3062798 w 7968969"/>
                <a:gd name="connsiteY22" fmla="*/ 6044 h 1561038"/>
                <a:gd name="connsiteX23" fmla="*/ 3086040 w 7968969"/>
                <a:gd name="connsiteY23" fmla="*/ 10364 h 1561038"/>
                <a:gd name="connsiteX24" fmla="*/ 3122698 w 7968969"/>
                <a:gd name="connsiteY24" fmla="*/ 15973 h 1561038"/>
                <a:gd name="connsiteX25" fmla="*/ 3132266 w 7968969"/>
                <a:gd name="connsiteY25" fmla="*/ 18956 h 1561038"/>
                <a:gd name="connsiteX26" fmla="*/ 3158025 w 7968969"/>
                <a:gd name="connsiteY26" fmla="*/ 23744 h 1561038"/>
                <a:gd name="connsiteX27" fmla="*/ 3248727 w 7968969"/>
                <a:gd name="connsiteY27" fmla="*/ 52452 h 1561038"/>
                <a:gd name="connsiteX28" fmla="*/ 3268107 w 7968969"/>
                <a:gd name="connsiteY28" fmla="*/ 61305 h 1561038"/>
                <a:gd name="connsiteX29" fmla="*/ 3269483 w 7968969"/>
                <a:gd name="connsiteY29" fmla="*/ 61734 h 1561038"/>
                <a:gd name="connsiteX30" fmla="*/ 3271715 w 7968969"/>
                <a:gd name="connsiteY30" fmla="*/ 62953 h 1561038"/>
                <a:gd name="connsiteX31" fmla="*/ 3334258 w 7968969"/>
                <a:gd name="connsiteY31" fmla="*/ 91521 h 1561038"/>
                <a:gd name="connsiteX32" fmla="*/ 3611751 w 7968969"/>
                <a:gd name="connsiteY32" fmla="*/ 338455 h 1561038"/>
                <a:gd name="connsiteX33" fmla="*/ 3632433 w 7968969"/>
                <a:gd name="connsiteY33" fmla="*/ 372992 h 1561038"/>
                <a:gd name="connsiteX34" fmla="*/ 4059876 w 7968969"/>
                <a:gd name="connsiteY34" fmla="*/ 663096 h 1561038"/>
                <a:gd name="connsiteX35" fmla="*/ 4480424 w 7968969"/>
                <a:gd name="connsiteY35" fmla="*/ 372992 h 1561038"/>
                <a:gd name="connsiteX36" fmla="*/ 4491529 w 7968969"/>
                <a:gd name="connsiteY36" fmla="*/ 361170 h 1561038"/>
                <a:gd name="connsiteX37" fmla="*/ 4501781 w 7968969"/>
                <a:gd name="connsiteY37" fmla="*/ 342318 h 1561038"/>
                <a:gd name="connsiteX38" fmla="*/ 4540798 w 7968969"/>
                <a:gd name="connsiteY38" fmla="*/ 295179 h 1561038"/>
                <a:gd name="connsiteX39" fmla="*/ 4564111 w 7968969"/>
                <a:gd name="connsiteY39" fmla="*/ 264418 h 1561038"/>
                <a:gd name="connsiteX40" fmla="*/ 4578559 w 7968969"/>
                <a:gd name="connsiteY40" fmla="*/ 249559 h 1561038"/>
                <a:gd name="connsiteX41" fmla="*/ 4597173 w 7968969"/>
                <a:gd name="connsiteY41" fmla="*/ 227070 h 1561038"/>
                <a:gd name="connsiteX42" fmla="*/ 4613355 w 7968969"/>
                <a:gd name="connsiteY42" fmla="*/ 213771 h 1561038"/>
                <a:gd name="connsiteX43" fmla="*/ 4628542 w 7968969"/>
                <a:gd name="connsiteY43" fmla="*/ 198152 h 1561038"/>
                <a:gd name="connsiteX44" fmla="*/ 4700568 w 7968969"/>
                <a:gd name="connsiteY44" fmla="*/ 140304 h 1561038"/>
                <a:gd name="connsiteX45" fmla="*/ 4709395 w 7968969"/>
                <a:gd name="connsiteY45" fmla="*/ 134846 h 1561038"/>
                <a:gd name="connsiteX46" fmla="*/ 4712591 w 7968969"/>
                <a:gd name="connsiteY46" fmla="*/ 132219 h 1561038"/>
                <a:gd name="connsiteX47" fmla="*/ 4720943 w 7968969"/>
                <a:gd name="connsiteY47" fmla="*/ 127705 h 1561038"/>
                <a:gd name="connsiteX48" fmla="*/ 4779461 w 7968969"/>
                <a:gd name="connsiteY48" fmla="*/ 91521 h 1561038"/>
                <a:gd name="connsiteX49" fmla="*/ 4835695 w 7968969"/>
                <a:gd name="connsiteY49" fmla="*/ 65684 h 1561038"/>
                <a:gd name="connsiteX50" fmla="*/ 4844805 w 7968969"/>
                <a:gd name="connsiteY50" fmla="*/ 60761 h 1561038"/>
                <a:gd name="connsiteX51" fmla="*/ 4849715 w 7968969"/>
                <a:gd name="connsiteY51" fmla="*/ 59242 h 1561038"/>
                <a:gd name="connsiteX52" fmla="*/ 4864495 w 7968969"/>
                <a:gd name="connsiteY52" fmla="*/ 52452 h 1561038"/>
                <a:gd name="connsiteX53" fmla="*/ 4954941 w 7968969"/>
                <a:gd name="connsiteY53" fmla="*/ 23744 h 1561038"/>
                <a:gd name="connsiteX54" fmla="*/ 4979028 w 7968969"/>
                <a:gd name="connsiteY54" fmla="*/ 19262 h 1561038"/>
                <a:gd name="connsiteX55" fmla="*/ 4990584 w 7968969"/>
                <a:gd name="connsiteY55" fmla="*/ 15689 h 1561038"/>
                <a:gd name="connsiteX56" fmla="*/ 5032452 w 7968969"/>
                <a:gd name="connsiteY56" fmla="*/ 9323 h 1561038"/>
                <a:gd name="connsiteX57" fmla="*/ 5050074 w 7968969"/>
                <a:gd name="connsiteY57" fmla="*/ 6044 h 1561038"/>
                <a:gd name="connsiteX58" fmla="*/ 5056648 w 7968969"/>
                <a:gd name="connsiteY58" fmla="*/ 5643 h 1561038"/>
                <a:gd name="connsiteX59" fmla="*/ 5067552 w 7968969"/>
                <a:gd name="connsiteY59" fmla="*/ 3985 h 1561038"/>
                <a:gd name="connsiteX60" fmla="*/ 5146700 w 7968969"/>
                <a:gd name="connsiteY60" fmla="*/ 0 h 1561038"/>
                <a:gd name="connsiteX61" fmla="*/ 5147934 w 7968969"/>
                <a:gd name="connsiteY61" fmla="*/ 75 h 1561038"/>
                <a:gd name="connsiteX62" fmla="*/ 5149165 w 7968969"/>
                <a:gd name="connsiteY62" fmla="*/ 0 h 1561038"/>
                <a:gd name="connsiteX63" fmla="*/ 5229490 w 7968969"/>
                <a:gd name="connsiteY63" fmla="*/ 4061 h 1561038"/>
                <a:gd name="connsiteX64" fmla="*/ 5240130 w 7968969"/>
                <a:gd name="connsiteY64" fmla="*/ 5689 h 1561038"/>
                <a:gd name="connsiteX65" fmla="*/ 5245739 w 7968969"/>
                <a:gd name="connsiteY65" fmla="*/ 6030 h 1561038"/>
                <a:gd name="connsiteX66" fmla="*/ 5261818 w 7968969"/>
                <a:gd name="connsiteY66" fmla="*/ 9007 h 1561038"/>
                <a:gd name="connsiteX67" fmla="*/ 5307342 w 7968969"/>
                <a:gd name="connsiteY67" fmla="*/ 15973 h 1561038"/>
                <a:gd name="connsiteX68" fmla="*/ 5318899 w 7968969"/>
                <a:gd name="connsiteY68" fmla="*/ 19576 h 1561038"/>
                <a:gd name="connsiteX69" fmla="*/ 5340822 w 7968969"/>
                <a:gd name="connsiteY69" fmla="*/ 23635 h 1561038"/>
                <a:gd name="connsiteX70" fmla="*/ 5431220 w 7968969"/>
                <a:gd name="connsiteY70" fmla="*/ 52086 h 1561038"/>
                <a:gd name="connsiteX71" fmla="*/ 5448862 w 7968969"/>
                <a:gd name="connsiteY71" fmla="*/ 60092 h 1561038"/>
                <a:gd name="connsiteX72" fmla="*/ 5454127 w 7968969"/>
                <a:gd name="connsiteY72" fmla="*/ 61734 h 1561038"/>
                <a:gd name="connsiteX73" fmla="*/ 5462227 w 7968969"/>
                <a:gd name="connsiteY73" fmla="*/ 66158 h 1561038"/>
                <a:gd name="connsiteX74" fmla="*/ 5516209 w 7968969"/>
                <a:gd name="connsiteY74" fmla="*/ 90655 h 1561038"/>
                <a:gd name="connsiteX75" fmla="*/ 5667049 w 7968969"/>
                <a:gd name="connsiteY75" fmla="*/ 195233 h 1561038"/>
                <a:gd name="connsiteX76" fmla="*/ 5700602 w 7968969"/>
                <a:gd name="connsiteY76" fmla="*/ 228865 h 1561038"/>
                <a:gd name="connsiteX77" fmla="*/ 5701565 w 7968969"/>
                <a:gd name="connsiteY77" fmla="*/ 229666 h 1561038"/>
                <a:gd name="connsiteX78" fmla="*/ 5702315 w 7968969"/>
                <a:gd name="connsiteY78" fmla="*/ 230583 h 1561038"/>
                <a:gd name="connsiteX79" fmla="*/ 5731447 w 7968969"/>
                <a:gd name="connsiteY79" fmla="*/ 259784 h 1561038"/>
                <a:gd name="connsiteX80" fmla="*/ 5787527 w 7968969"/>
                <a:gd name="connsiteY80" fmla="*/ 331539 h 1561038"/>
                <a:gd name="connsiteX81" fmla="*/ 5815089 w 7968969"/>
                <a:gd name="connsiteY81" fmla="*/ 372982 h 1561038"/>
                <a:gd name="connsiteX82" fmla="*/ 6235417 w 7968969"/>
                <a:gd name="connsiteY82" fmla="*/ 663079 h 1561038"/>
                <a:gd name="connsiteX83" fmla="*/ 6235417 w 7968969"/>
                <a:gd name="connsiteY83" fmla="*/ 663785 h 1561038"/>
                <a:gd name="connsiteX84" fmla="*/ 7968969 w 7968969"/>
                <a:gd name="connsiteY84" fmla="*/ 663785 h 1561038"/>
                <a:gd name="connsiteX85" fmla="*/ 7968969 w 7968969"/>
                <a:gd name="connsiteY85" fmla="*/ 891646 h 1561038"/>
                <a:gd name="connsiteX86" fmla="*/ 6235417 w 7968969"/>
                <a:gd name="connsiteY86" fmla="*/ 897919 h 1561038"/>
                <a:gd name="connsiteX87" fmla="*/ 5906928 w 7968969"/>
                <a:gd name="connsiteY87" fmla="*/ 1066926 h 1561038"/>
                <a:gd name="connsiteX88" fmla="*/ 5819217 w 7968969"/>
                <a:gd name="connsiteY88" fmla="*/ 1175977 h 1561038"/>
                <a:gd name="connsiteX89" fmla="*/ 5796240 w 7968969"/>
                <a:gd name="connsiteY89" fmla="*/ 1218711 h 1561038"/>
                <a:gd name="connsiteX90" fmla="*/ 5701565 w 7968969"/>
                <a:gd name="connsiteY90" fmla="*/ 1333962 h 1561038"/>
                <a:gd name="connsiteX91" fmla="*/ 5669142 w 7968969"/>
                <a:gd name="connsiteY91" fmla="*/ 1360697 h 1561038"/>
                <a:gd name="connsiteX92" fmla="*/ 5667049 w 7968969"/>
                <a:gd name="connsiteY92" fmla="*/ 1362851 h 1561038"/>
                <a:gd name="connsiteX93" fmla="*/ 5646683 w 7968969"/>
                <a:gd name="connsiteY93" fmla="*/ 1379216 h 1561038"/>
                <a:gd name="connsiteX94" fmla="*/ 5586531 w 7968969"/>
                <a:gd name="connsiteY94" fmla="*/ 1428816 h 1561038"/>
                <a:gd name="connsiteX95" fmla="*/ 5550537 w 7968969"/>
                <a:gd name="connsiteY95" fmla="*/ 1448242 h 1561038"/>
                <a:gd name="connsiteX96" fmla="*/ 5516209 w 7968969"/>
                <a:gd name="connsiteY96" fmla="*/ 1469479 h 1561038"/>
                <a:gd name="connsiteX97" fmla="*/ 5482353 w 7968969"/>
                <a:gd name="connsiteY97" fmla="*/ 1485042 h 1561038"/>
                <a:gd name="connsiteX98" fmla="*/ 5454127 w 7968969"/>
                <a:gd name="connsiteY98" fmla="*/ 1500276 h 1561038"/>
                <a:gd name="connsiteX99" fmla="*/ 5439326 w 7968969"/>
                <a:gd name="connsiteY99" fmla="*/ 1504821 h 1561038"/>
                <a:gd name="connsiteX100" fmla="*/ 5431220 w 7968969"/>
                <a:gd name="connsiteY100" fmla="*/ 1508547 h 1561038"/>
                <a:gd name="connsiteX101" fmla="*/ 5340822 w 7968969"/>
                <a:gd name="connsiteY101" fmla="*/ 1537254 h 1561038"/>
                <a:gd name="connsiteX102" fmla="*/ 5322741 w 7968969"/>
                <a:gd name="connsiteY102" fmla="*/ 1540620 h 1561038"/>
                <a:gd name="connsiteX103" fmla="*/ 5307342 w 7968969"/>
                <a:gd name="connsiteY103" fmla="*/ 1545348 h 1561038"/>
                <a:gd name="connsiteX104" fmla="*/ 5255324 w 7968969"/>
                <a:gd name="connsiteY104" fmla="*/ 1553169 h 1561038"/>
                <a:gd name="connsiteX105" fmla="*/ 5245739 w 7968969"/>
                <a:gd name="connsiteY105" fmla="*/ 1554953 h 1561038"/>
                <a:gd name="connsiteX106" fmla="*/ 5241898 w 7968969"/>
                <a:gd name="connsiteY106" fmla="*/ 1555188 h 1561038"/>
                <a:gd name="connsiteX107" fmla="*/ 5229490 w 7968969"/>
                <a:gd name="connsiteY107" fmla="*/ 1557053 h 1561038"/>
                <a:gd name="connsiteX108" fmla="*/ 5149165 w 7968969"/>
                <a:gd name="connsiteY108" fmla="*/ 1561038 h 1561038"/>
                <a:gd name="connsiteX109" fmla="*/ 5147596 w 7968969"/>
                <a:gd name="connsiteY109" fmla="*/ 1560942 h 1561038"/>
                <a:gd name="connsiteX110" fmla="*/ 5146700 w 7968969"/>
                <a:gd name="connsiteY110" fmla="*/ 1560997 h 1561038"/>
                <a:gd name="connsiteX111" fmla="*/ 5067552 w 7968969"/>
                <a:gd name="connsiteY111" fmla="*/ 1556937 h 1561038"/>
                <a:gd name="connsiteX112" fmla="*/ 5058208 w 7968969"/>
                <a:gd name="connsiteY112" fmla="*/ 1555490 h 1561038"/>
                <a:gd name="connsiteX113" fmla="*/ 5050074 w 7968969"/>
                <a:gd name="connsiteY113" fmla="*/ 1554994 h 1561038"/>
                <a:gd name="connsiteX114" fmla="*/ 5025694 w 7968969"/>
                <a:gd name="connsiteY114" fmla="*/ 1550458 h 1561038"/>
                <a:gd name="connsiteX115" fmla="*/ 4990584 w 7968969"/>
                <a:gd name="connsiteY115" fmla="*/ 1545025 h 1561038"/>
                <a:gd name="connsiteX116" fmla="*/ 4981991 w 7968969"/>
                <a:gd name="connsiteY116" fmla="*/ 1542327 h 1561038"/>
                <a:gd name="connsiteX117" fmla="*/ 4954941 w 7968969"/>
                <a:gd name="connsiteY117" fmla="*/ 1537294 h 1561038"/>
                <a:gd name="connsiteX118" fmla="*/ 4628542 w 7968969"/>
                <a:gd name="connsiteY118" fmla="*/ 1362886 h 1561038"/>
                <a:gd name="connsiteX119" fmla="*/ 4600740 w 7968969"/>
                <a:gd name="connsiteY119" fmla="*/ 1334292 h 1561038"/>
                <a:gd name="connsiteX120" fmla="*/ 4597173 w 7968969"/>
                <a:gd name="connsiteY120" fmla="*/ 1331337 h 1561038"/>
                <a:gd name="connsiteX121" fmla="*/ 4593303 w 7968969"/>
                <a:gd name="connsiteY121" fmla="*/ 1326644 h 1561038"/>
                <a:gd name="connsiteX122" fmla="*/ 4564111 w 7968969"/>
                <a:gd name="connsiteY122" fmla="*/ 1296620 h 1561038"/>
                <a:gd name="connsiteX123" fmla="*/ 4513670 w 7968969"/>
                <a:gd name="connsiteY123" fmla="*/ 1230063 h 1561038"/>
                <a:gd name="connsiteX124" fmla="*/ 4503923 w 7968969"/>
                <a:gd name="connsiteY124" fmla="*/ 1218242 h 1561038"/>
                <a:gd name="connsiteX125" fmla="*/ 4494213 w 7968969"/>
                <a:gd name="connsiteY125" fmla="*/ 1207905 h 1561038"/>
                <a:gd name="connsiteX126" fmla="*/ 4480424 w 7968969"/>
                <a:gd name="connsiteY126" fmla="*/ 1188047 h 1561038"/>
                <a:gd name="connsiteX127" fmla="*/ 4059876 w 7968969"/>
                <a:gd name="connsiteY127" fmla="*/ 897942 h 1561038"/>
                <a:gd name="connsiteX128" fmla="*/ 3632433 w 7968969"/>
                <a:gd name="connsiteY128" fmla="*/ 1188047 h 1561038"/>
                <a:gd name="connsiteX129" fmla="*/ 3611751 w 7968969"/>
                <a:gd name="connsiteY129" fmla="*/ 1229490 h 1561038"/>
                <a:gd name="connsiteX130" fmla="*/ 3334258 w 7968969"/>
                <a:gd name="connsiteY130" fmla="*/ 1470380 h 1561038"/>
                <a:gd name="connsiteX131" fmla="*/ 3277204 w 7968969"/>
                <a:gd name="connsiteY131" fmla="*/ 1496109 h 1561038"/>
                <a:gd name="connsiteX132" fmla="*/ 3269483 w 7968969"/>
                <a:gd name="connsiteY132" fmla="*/ 1500276 h 1561038"/>
                <a:gd name="connsiteX133" fmla="*/ 3264719 w 7968969"/>
                <a:gd name="connsiteY133" fmla="*/ 1501739 h 1561038"/>
                <a:gd name="connsiteX134" fmla="*/ 3248727 w 7968969"/>
                <a:gd name="connsiteY134" fmla="*/ 1508950 h 1561038"/>
                <a:gd name="connsiteX135" fmla="*/ 3158025 w 7968969"/>
                <a:gd name="connsiteY135" fmla="*/ 1537402 h 1561038"/>
                <a:gd name="connsiteX136" fmla="*/ 3134277 w 7968969"/>
                <a:gd name="connsiteY136" fmla="*/ 1541793 h 1561038"/>
                <a:gd name="connsiteX137" fmla="*/ 3122698 w 7968969"/>
                <a:gd name="connsiteY137" fmla="*/ 1545348 h 1561038"/>
                <a:gd name="connsiteX138" fmla="*/ 3081722 w 7968969"/>
                <a:gd name="connsiteY138" fmla="*/ 1551509 h 1561038"/>
                <a:gd name="connsiteX139" fmla="*/ 3062798 w 7968969"/>
                <a:gd name="connsiteY139" fmla="*/ 1555008 h 1561038"/>
                <a:gd name="connsiteX140" fmla="*/ 3055497 w 7968969"/>
                <a:gd name="connsiteY140" fmla="*/ 1555452 h 1561038"/>
                <a:gd name="connsiteX141" fmla="*/ 3044846 w 7968969"/>
                <a:gd name="connsiteY141" fmla="*/ 1557053 h 1561038"/>
                <a:gd name="connsiteX142" fmla="*/ 2964521 w 7968969"/>
                <a:gd name="connsiteY142" fmla="*/ 1561038 h 1561038"/>
                <a:gd name="connsiteX143" fmla="*/ 2964108 w 7968969"/>
                <a:gd name="connsiteY143" fmla="*/ 1561013 h 1561038"/>
                <a:gd name="connsiteX144" fmla="*/ 2963693 w 7968969"/>
                <a:gd name="connsiteY144" fmla="*/ 1561038 h 1561038"/>
                <a:gd name="connsiteX145" fmla="*/ 2884504 w 7968969"/>
                <a:gd name="connsiteY145" fmla="*/ 1557053 h 1561038"/>
                <a:gd name="connsiteX146" fmla="*/ 2874662 w 7968969"/>
                <a:gd name="connsiteY146" fmla="*/ 1555557 h 1561038"/>
                <a:gd name="connsiteX147" fmla="*/ 2865430 w 7968969"/>
                <a:gd name="connsiteY147" fmla="*/ 1554994 h 1561038"/>
                <a:gd name="connsiteX148" fmla="*/ 2840763 w 7968969"/>
                <a:gd name="connsiteY148" fmla="*/ 1550405 h 1561038"/>
                <a:gd name="connsiteX149" fmla="*/ 2807496 w 7968969"/>
                <a:gd name="connsiteY149" fmla="*/ 1545348 h 1561038"/>
                <a:gd name="connsiteX150" fmla="*/ 2798281 w 7968969"/>
                <a:gd name="connsiteY150" fmla="*/ 1542501 h 1561038"/>
                <a:gd name="connsiteX151" fmla="*/ 2770297 w 7968969"/>
                <a:gd name="connsiteY151" fmla="*/ 1537294 h 1561038"/>
                <a:gd name="connsiteX152" fmla="*/ 2679851 w 7968969"/>
                <a:gd name="connsiteY152" fmla="*/ 1508586 h 1561038"/>
                <a:gd name="connsiteX153" fmla="*/ 2662019 w 7968969"/>
                <a:gd name="connsiteY153" fmla="*/ 1500393 h 1561038"/>
                <a:gd name="connsiteX154" fmla="*/ 2661639 w 7968969"/>
                <a:gd name="connsiteY154" fmla="*/ 1500276 h 1561038"/>
                <a:gd name="connsiteX155" fmla="*/ 2660932 w 7968969"/>
                <a:gd name="connsiteY155" fmla="*/ 1499894 h 1561038"/>
                <a:gd name="connsiteX156" fmla="*/ 2594818 w 7968969"/>
                <a:gd name="connsiteY156" fmla="*/ 1469517 h 1561038"/>
                <a:gd name="connsiteX157" fmla="*/ 2443899 w 7968969"/>
                <a:gd name="connsiteY157" fmla="*/ 1362886 h 1561038"/>
                <a:gd name="connsiteX158" fmla="*/ 2423303 w 7968969"/>
                <a:gd name="connsiteY158" fmla="*/ 1341704 h 1561038"/>
                <a:gd name="connsiteX159" fmla="*/ 2413878 w 7968969"/>
                <a:gd name="connsiteY159" fmla="*/ 1333962 h 1561038"/>
                <a:gd name="connsiteX160" fmla="*/ 2402978 w 7968969"/>
                <a:gd name="connsiteY160" fmla="*/ 1320801 h 1561038"/>
                <a:gd name="connsiteX161" fmla="*/ 2379467 w 7968969"/>
                <a:gd name="connsiteY161" fmla="*/ 1296620 h 1561038"/>
                <a:gd name="connsiteX162" fmla="*/ 2341860 w 7968969"/>
                <a:gd name="connsiteY162" fmla="*/ 1246997 h 1561038"/>
                <a:gd name="connsiteX163" fmla="*/ 2318436 w 7968969"/>
                <a:gd name="connsiteY163" fmla="*/ 1218711 h 1561038"/>
                <a:gd name="connsiteX164" fmla="*/ 2316668 w 7968969"/>
                <a:gd name="connsiteY164" fmla="*/ 1215462 h 1561038"/>
                <a:gd name="connsiteX165" fmla="*/ 2309569 w 7968969"/>
                <a:gd name="connsiteY165" fmla="*/ 1207905 h 1561038"/>
                <a:gd name="connsiteX166" fmla="*/ 2295780 w 7968969"/>
                <a:gd name="connsiteY166" fmla="*/ 1188047 h 1561038"/>
                <a:gd name="connsiteX167" fmla="*/ 1875231 w 7968969"/>
                <a:gd name="connsiteY167" fmla="*/ 897942 h 1561038"/>
                <a:gd name="connsiteX168" fmla="*/ 1447789 w 7968969"/>
                <a:gd name="connsiteY168" fmla="*/ 1188047 h 1561038"/>
                <a:gd name="connsiteX169" fmla="*/ 1427106 w 7968969"/>
                <a:gd name="connsiteY169" fmla="*/ 1229490 h 1561038"/>
                <a:gd name="connsiteX170" fmla="*/ 779048 w 7968969"/>
                <a:gd name="connsiteY170" fmla="*/ 1561038 h 1561038"/>
                <a:gd name="connsiteX171" fmla="*/ 0 w 7968969"/>
                <a:gd name="connsiteY171" fmla="*/ 780519 h 1561038"/>
                <a:gd name="connsiteX172" fmla="*/ 779048 w 7968969"/>
                <a:gd name="connsiteY172" fmla="*/ 0 h 156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7968969" h="1561038">
                  <a:moveTo>
                    <a:pt x="779048" y="0"/>
                  </a:moveTo>
                  <a:cubicBezTo>
                    <a:pt x="1047923" y="0"/>
                    <a:pt x="1282327" y="131238"/>
                    <a:pt x="1427106" y="338455"/>
                  </a:cubicBezTo>
                  <a:cubicBezTo>
                    <a:pt x="1434000" y="352270"/>
                    <a:pt x="1440895" y="366084"/>
                    <a:pt x="1447789" y="372992"/>
                  </a:cubicBezTo>
                  <a:cubicBezTo>
                    <a:pt x="1564991" y="545673"/>
                    <a:pt x="1702876" y="663096"/>
                    <a:pt x="1875231" y="663096"/>
                  </a:cubicBezTo>
                  <a:cubicBezTo>
                    <a:pt x="2040693" y="663096"/>
                    <a:pt x="2178578" y="545673"/>
                    <a:pt x="2295780" y="372992"/>
                  </a:cubicBezTo>
                  <a:cubicBezTo>
                    <a:pt x="2299227" y="369538"/>
                    <a:pt x="2304398" y="364357"/>
                    <a:pt x="2309569" y="358314"/>
                  </a:cubicBezTo>
                  <a:lnTo>
                    <a:pt x="2317979" y="346201"/>
                  </a:lnTo>
                  <a:lnTo>
                    <a:pt x="2318436" y="345363"/>
                  </a:lnTo>
                  <a:lnTo>
                    <a:pt x="2319229" y="344401"/>
                  </a:lnTo>
                  <a:lnTo>
                    <a:pt x="2323357" y="338455"/>
                  </a:lnTo>
                  <a:cubicBezTo>
                    <a:pt x="2426771" y="183042"/>
                    <a:pt x="2584476" y="70368"/>
                    <a:pt x="2770297" y="23744"/>
                  </a:cubicBezTo>
                  <a:lnTo>
                    <a:pt x="2800841" y="18061"/>
                  </a:lnTo>
                  <a:lnTo>
                    <a:pt x="2807496" y="15973"/>
                  </a:lnTo>
                  <a:lnTo>
                    <a:pt x="2834587" y="11783"/>
                  </a:lnTo>
                  <a:lnTo>
                    <a:pt x="2865430" y="6044"/>
                  </a:lnTo>
                  <a:lnTo>
                    <a:pt x="2875755" y="5414"/>
                  </a:lnTo>
                  <a:lnTo>
                    <a:pt x="2884504" y="4061"/>
                  </a:lnTo>
                  <a:cubicBezTo>
                    <a:pt x="2910559" y="1376"/>
                    <a:pt x="2936978" y="0"/>
                    <a:pt x="2963693" y="0"/>
                  </a:cubicBezTo>
                  <a:lnTo>
                    <a:pt x="2964107" y="25"/>
                  </a:lnTo>
                  <a:lnTo>
                    <a:pt x="2964521" y="0"/>
                  </a:lnTo>
                  <a:cubicBezTo>
                    <a:pt x="2991667" y="0"/>
                    <a:pt x="3018463" y="1376"/>
                    <a:pt x="3044846" y="4061"/>
                  </a:cubicBezTo>
                  <a:lnTo>
                    <a:pt x="3054500" y="5538"/>
                  </a:lnTo>
                  <a:lnTo>
                    <a:pt x="3062798" y="6044"/>
                  </a:lnTo>
                  <a:lnTo>
                    <a:pt x="3086040" y="10364"/>
                  </a:lnTo>
                  <a:lnTo>
                    <a:pt x="3122698" y="15973"/>
                  </a:lnTo>
                  <a:lnTo>
                    <a:pt x="3132266" y="18956"/>
                  </a:lnTo>
                  <a:lnTo>
                    <a:pt x="3158025" y="23744"/>
                  </a:lnTo>
                  <a:cubicBezTo>
                    <a:pt x="3189049" y="31515"/>
                    <a:pt x="3219319" y="41120"/>
                    <a:pt x="3248727" y="52452"/>
                  </a:cubicBezTo>
                  <a:lnTo>
                    <a:pt x="3268107" y="61305"/>
                  </a:lnTo>
                  <a:lnTo>
                    <a:pt x="3269483" y="61734"/>
                  </a:lnTo>
                  <a:lnTo>
                    <a:pt x="3271715" y="62953"/>
                  </a:lnTo>
                  <a:lnTo>
                    <a:pt x="3334258" y="91521"/>
                  </a:lnTo>
                  <a:cubicBezTo>
                    <a:pt x="3444566" y="150233"/>
                    <a:pt x="3539362" y="234847"/>
                    <a:pt x="3611751" y="338455"/>
                  </a:cubicBezTo>
                  <a:cubicBezTo>
                    <a:pt x="3618645" y="352270"/>
                    <a:pt x="3625539" y="366084"/>
                    <a:pt x="3632433" y="372992"/>
                  </a:cubicBezTo>
                  <a:cubicBezTo>
                    <a:pt x="3749635" y="545673"/>
                    <a:pt x="3887520" y="663096"/>
                    <a:pt x="4059876" y="663096"/>
                  </a:cubicBezTo>
                  <a:cubicBezTo>
                    <a:pt x="4225337" y="663096"/>
                    <a:pt x="4363222" y="545673"/>
                    <a:pt x="4480424" y="372992"/>
                  </a:cubicBezTo>
                  <a:lnTo>
                    <a:pt x="4491529" y="361170"/>
                  </a:lnTo>
                  <a:lnTo>
                    <a:pt x="4501781" y="342318"/>
                  </a:lnTo>
                  <a:lnTo>
                    <a:pt x="4540798" y="295179"/>
                  </a:lnTo>
                  <a:lnTo>
                    <a:pt x="4564111" y="264418"/>
                  </a:lnTo>
                  <a:lnTo>
                    <a:pt x="4578559" y="249559"/>
                  </a:lnTo>
                  <a:lnTo>
                    <a:pt x="4597173" y="227070"/>
                  </a:lnTo>
                  <a:lnTo>
                    <a:pt x="4613355" y="213771"/>
                  </a:lnTo>
                  <a:lnTo>
                    <a:pt x="4628542" y="198152"/>
                  </a:lnTo>
                  <a:cubicBezTo>
                    <a:pt x="4651325" y="177430"/>
                    <a:pt x="4675374" y="158111"/>
                    <a:pt x="4700568" y="140304"/>
                  </a:cubicBezTo>
                  <a:lnTo>
                    <a:pt x="4709395" y="134846"/>
                  </a:lnTo>
                  <a:lnTo>
                    <a:pt x="4712591" y="132219"/>
                  </a:lnTo>
                  <a:lnTo>
                    <a:pt x="4720943" y="127705"/>
                  </a:lnTo>
                  <a:lnTo>
                    <a:pt x="4779461" y="91521"/>
                  </a:lnTo>
                  <a:lnTo>
                    <a:pt x="4835695" y="65684"/>
                  </a:lnTo>
                  <a:lnTo>
                    <a:pt x="4844805" y="60761"/>
                  </a:lnTo>
                  <a:lnTo>
                    <a:pt x="4849715" y="59242"/>
                  </a:lnTo>
                  <a:lnTo>
                    <a:pt x="4864495" y="52452"/>
                  </a:lnTo>
                  <a:cubicBezTo>
                    <a:pt x="4893782" y="41120"/>
                    <a:pt x="4923971" y="31514"/>
                    <a:pt x="4954941" y="23744"/>
                  </a:cubicBezTo>
                  <a:lnTo>
                    <a:pt x="4979028" y="19262"/>
                  </a:lnTo>
                  <a:lnTo>
                    <a:pt x="4990584" y="15689"/>
                  </a:lnTo>
                  <a:lnTo>
                    <a:pt x="5032452" y="9323"/>
                  </a:lnTo>
                  <a:lnTo>
                    <a:pt x="5050074" y="6044"/>
                  </a:lnTo>
                  <a:lnTo>
                    <a:pt x="5056648" y="5643"/>
                  </a:lnTo>
                  <a:lnTo>
                    <a:pt x="5067552" y="3985"/>
                  </a:lnTo>
                  <a:cubicBezTo>
                    <a:pt x="5093594" y="1349"/>
                    <a:pt x="5119999" y="0"/>
                    <a:pt x="5146700" y="0"/>
                  </a:cubicBezTo>
                  <a:lnTo>
                    <a:pt x="5147934" y="75"/>
                  </a:lnTo>
                  <a:lnTo>
                    <a:pt x="5149165" y="0"/>
                  </a:lnTo>
                  <a:cubicBezTo>
                    <a:pt x="5176311" y="0"/>
                    <a:pt x="5203107" y="1376"/>
                    <a:pt x="5229490" y="4061"/>
                  </a:cubicBezTo>
                  <a:lnTo>
                    <a:pt x="5240130" y="5689"/>
                  </a:lnTo>
                  <a:lnTo>
                    <a:pt x="5245739" y="6030"/>
                  </a:lnTo>
                  <a:lnTo>
                    <a:pt x="5261818" y="9007"/>
                  </a:lnTo>
                  <a:lnTo>
                    <a:pt x="5307342" y="15973"/>
                  </a:lnTo>
                  <a:lnTo>
                    <a:pt x="5318899" y="19576"/>
                  </a:lnTo>
                  <a:lnTo>
                    <a:pt x="5340822" y="23635"/>
                  </a:lnTo>
                  <a:cubicBezTo>
                    <a:pt x="5371775" y="31352"/>
                    <a:pt x="5401949" y="40876"/>
                    <a:pt x="5431220" y="52086"/>
                  </a:cubicBezTo>
                  <a:lnTo>
                    <a:pt x="5448862" y="60092"/>
                  </a:lnTo>
                  <a:lnTo>
                    <a:pt x="5454127" y="61734"/>
                  </a:lnTo>
                  <a:lnTo>
                    <a:pt x="5462227" y="66158"/>
                  </a:lnTo>
                  <a:lnTo>
                    <a:pt x="5516209" y="90655"/>
                  </a:lnTo>
                  <a:cubicBezTo>
                    <a:pt x="5570903" y="119579"/>
                    <a:pt x="5621506" y="154761"/>
                    <a:pt x="5667049" y="195233"/>
                  </a:cubicBezTo>
                  <a:lnTo>
                    <a:pt x="5700602" y="228865"/>
                  </a:lnTo>
                  <a:lnTo>
                    <a:pt x="5701565" y="229666"/>
                  </a:lnTo>
                  <a:lnTo>
                    <a:pt x="5702315" y="230583"/>
                  </a:lnTo>
                  <a:lnTo>
                    <a:pt x="5731447" y="259784"/>
                  </a:lnTo>
                  <a:cubicBezTo>
                    <a:pt x="5751567" y="282542"/>
                    <a:pt x="5770300" y="306501"/>
                    <a:pt x="5787527" y="331539"/>
                  </a:cubicBezTo>
                  <a:cubicBezTo>
                    <a:pt x="5794417" y="345353"/>
                    <a:pt x="5808199" y="359168"/>
                    <a:pt x="5815089" y="372982"/>
                  </a:cubicBezTo>
                  <a:cubicBezTo>
                    <a:pt x="5932230" y="545658"/>
                    <a:pt x="6070042" y="663079"/>
                    <a:pt x="6235417" y="663079"/>
                  </a:cubicBezTo>
                  <a:lnTo>
                    <a:pt x="6235417" y="663785"/>
                  </a:lnTo>
                  <a:lnTo>
                    <a:pt x="7968969" y="663785"/>
                  </a:lnTo>
                  <a:lnTo>
                    <a:pt x="7968969" y="891646"/>
                  </a:lnTo>
                  <a:lnTo>
                    <a:pt x="6235417" y="897919"/>
                  </a:lnTo>
                  <a:cubicBezTo>
                    <a:pt x="6111386" y="897919"/>
                    <a:pt x="6002859" y="963968"/>
                    <a:pt x="5906928" y="1066926"/>
                  </a:cubicBezTo>
                  <a:lnTo>
                    <a:pt x="5819217" y="1175977"/>
                  </a:lnTo>
                  <a:lnTo>
                    <a:pt x="5796240" y="1218711"/>
                  </a:lnTo>
                  <a:cubicBezTo>
                    <a:pt x="5768407" y="1260195"/>
                    <a:pt x="5736682" y="1298779"/>
                    <a:pt x="5701565" y="1333962"/>
                  </a:cubicBezTo>
                  <a:lnTo>
                    <a:pt x="5669142" y="1360697"/>
                  </a:lnTo>
                  <a:lnTo>
                    <a:pt x="5667049" y="1362851"/>
                  </a:lnTo>
                  <a:lnTo>
                    <a:pt x="5646683" y="1379216"/>
                  </a:lnTo>
                  <a:lnTo>
                    <a:pt x="5586531" y="1428816"/>
                  </a:lnTo>
                  <a:lnTo>
                    <a:pt x="5550537" y="1448242"/>
                  </a:lnTo>
                  <a:lnTo>
                    <a:pt x="5516209" y="1469479"/>
                  </a:lnTo>
                  <a:lnTo>
                    <a:pt x="5482353" y="1485042"/>
                  </a:lnTo>
                  <a:lnTo>
                    <a:pt x="5454127" y="1500276"/>
                  </a:lnTo>
                  <a:lnTo>
                    <a:pt x="5439326" y="1504821"/>
                  </a:lnTo>
                  <a:lnTo>
                    <a:pt x="5431220" y="1508547"/>
                  </a:lnTo>
                  <a:cubicBezTo>
                    <a:pt x="5401949" y="1519879"/>
                    <a:pt x="5371775" y="1529484"/>
                    <a:pt x="5340822" y="1537254"/>
                  </a:cubicBezTo>
                  <a:lnTo>
                    <a:pt x="5322741" y="1540620"/>
                  </a:lnTo>
                  <a:lnTo>
                    <a:pt x="5307342" y="1545348"/>
                  </a:lnTo>
                  <a:lnTo>
                    <a:pt x="5255324" y="1553169"/>
                  </a:lnTo>
                  <a:lnTo>
                    <a:pt x="5245739" y="1554953"/>
                  </a:lnTo>
                  <a:lnTo>
                    <a:pt x="5241898" y="1555188"/>
                  </a:lnTo>
                  <a:lnTo>
                    <a:pt x="5229490" y="1557053"/>
                  </a:lnTo>
                  <a:cubicBezTo>
                    <a:pt x="5203107" y="1559689"/>
                    <a:pt x="5176311" y="1561038"/>
                    <a:pt x="5149165" y="1561038"/>
                  </a:cubicBezTo>
                  <a:lnTo>
                    <a:pt x="5147596" y="1560942"/>
                  </a:lnTo>
                  <a:lnTo>
                    <a:pt x="5146700" y="1560997"/>
                  </a:lnTo>
                  <a:cubicBezTo>
                    <a:pt x="5119999" y="1560997"/>
                    <a:pt x="5093594" y="1559621"/>
                    <a:pt x="5067552" y="1556937"/>
                  </a:cubicBezTo>
                  <a:lnTo>
                    <a:pt x="5058208" y="1555490"/>
                  </a:lnTo>
                  <a:lnTo>
                    <a:pt x="5050074" y="1554994"/>
                  </a:lnTo>
                  <a:lnTo>
                    <a:pt x="5025694" y="1550458"/>
                  </a:lnTo>
                  <a:lnTo>
                    <a:pt x="4990584" y="1545025"/>
                  </a:lnTo>
                  <a:lnTo>
                    <a:pt x="4981991" y="1542327"/>
                  </a:lnTo>
                  <a:lnTo>
                    <a:pt x="4954941" y="1537294"/>
                  </a:lnTo>
                  <a:cubicBezTo>
                    <a:pt x="4831060" y="1506212"/>
                    <a:pt x="4719675" y="1445773"/>
                    <a:pt x="4628542" y="1362886"/>
                  </a:cubicBezTo>
                  <a:lnTo>
                    <a:pt x="4600740" y="1334292"/>
                  </a:lnTo>
                  <a:lnTo>
                    <a:pt x="4597173" y="1331337"/>
                  </a:lnTo>
                  <a:lnTo>
                    <a:pt x="4593303" y="1326644"/>
                  </a:lnTo>
                  <a:lnTo>
                    <a:pt x="4564111" y="1296620"/>
                  </a:lnTo>
                  <a:lnTo>
                    <a:pt x="4513670" y="1230063"/>
                  </a:lnTo>
                  <a:lnTo>
                    <a:pt x="4503923" y="1218242"/>
                  </a:lnTo>
                  <a:lnTo>
                    <a:pt x="4494213" y="1207905"/>
                  </a:lnTo>
                  <a:cubicBezTo>
                    <a:pt x="4489042" y="1201861"/>
                    <a:pt x="4483871" y="1194954"/>
                    <a:pt x="4480424" y="1188047"/>
                  </a:cubicBezTo>
                  <a:cubicBezTo>
                    <a:pt x="4363222" y="1015366"/>
                    <a:pt x="4225337" y="897942"/>
                    <a:pt x="4059876" y="897942"/>
                  </a:cubicBezTo>
                  <a:cubicBezTo>
                    <a:pt x="3887520" y="897942"/>
                    <a:pt x="3749635" y="1015366"/>
                    <a:pt x="3632433" y="1188047"/>
                  </a:cubicBezTo>
                  <a:lnTo>
                    <a:pt x="3611751" y="1229490"/>
                  </a:lnTo>
                  <a:cubicBezTo>
                    <a:pt x="3539362" y="1329645"/>
                    <a:pt x="3444566" y="1412532"/>
                    <a:pt x="3334258" y="1470380"/>
                  </a:cubicBezTo>
                  <a:lnTo>
                    <a:pt x="3277204" y="1496109"/>
                  </a:lnTo>
                  <a:lnTo>
                    <a:pt x="3269483" y="1500276"/>
                  </a:lnTo>
                  <a:lnTo>
                    <a:pt x="3264719" y="1501739"/>
                  </a:lnTo>
                  <a:lnTo>
                    <a:pt x="3248727" y="1508950"/>
                  </a:lnTo>
                  <a:cubicBezTo>
                    <a:pt x="3219319" y="1520161"/>
                    <a:pt x="3189049" y="1529686"/>
                    <a:pt x="3158025" y="1537402"/>
                  </a:cubicBezTo>
                  <a:lnTo>
                    <a:pt x="3134277" y="1541793"/>
                  </a:lnTo>
                  <a:lnTo>
                    <a:pt x="3122698" y="1545348"/>
                  </a:lnTo>
                  <a:lnTo>
                    <a:pt x="3081722" y="1551509"/>
                  </a:lnTo>
                  <a:lnTo>
                    <a:pt x="3062798" y="1555008"/>
                  </a:lnTo>
                  <a:lnTo>
                    <a:pt x="3055497" y="1555452"/>
                  </a:lnTo>
                  <a:lnTo>
                    <a:pt x="3044846" y="1557053"/>
                  </a:lnTo>
                  <a:cubicBezTo>
                    <a:pt x="3018463" y="1559689"/>
                    <a:pt x="2991667" y="1561038"/>
                    <a:pt x="2964521" y="1561038"/>
                  </a:cubicBezTo>
                  <a:lnTo>
                    <a:pt x="2964108" y="1561013"/>
                  </a:lnTo>
                  <a:lnTo>
                    <a:pt x="2963693" y="1561038"/>
                  </a:lnTo>
                  <a:cubicBezTo>
                    <a:pt x="2936978" y="1561038"/>
                    <a:pt x="2910559" y="1559689"/>
                    <a:pt x="2884504" y="1557053"/>
                  </a:cubicBezTo>
                  <a:lnTo>
                    <a:pt x="2874662" y="1555557"/>
                  </a:lnTo>
                  <a:lnTo>
                    <a:pt x="2865430" y="1554994"/>
                  </a:lnTo>
                  <a:lnTo>
                    <a:pt x="2840763" y="1550405"/>
                  </a:lnTo>
                  <a:lnTo>
                    <a:pt x="2807496" y="1545348"/>
                  </a:lnTo>
                  <a:lnTo>
                    <a:pt x="2798281" y="1542501"/>
                  </a:lnTo>
                  <a:lnTo>
                    <a:pt x="2770297" y="1537294"/>
                  </a:lnTo>
                  <a:cubicBezTo>
                    <a:pt x="2739327" y="1529524"/>
                    <a:pt x="2709138" y="1519918"/>
                    <a:pt x="2679851" y="1508586"/>
                  </a:cubicBezTo>
                  <a:lnTo>
                    <a:pt x="2662019" y="1500393"/>
                  </a:lnTo>
                  <a:lnTo>
                    <a:pt x="2661639" y="1500276"/>
                  </a:lnTo>
                  <a:lnTo>
                    <a:pt x="2660932" y="1499894"/>
                  </a:lnTo>
                  <a:lnTo>
                    <a:pt x="2594818" y="1469517"/>
                  </a:lnTo>
                  <a:cubicBezTo>
                    <a:pt x="2540095" y="1440161"/>
                    <a:pt x="2489465" y="1404330"/>
                    <a:pt x="2443899" y="1362886"/>
                  </a:cubicBezTo>
                  <a:lnTo>
                    <a:pt x="2423303" y="1341704"/>
                  </a:lnTo>
                  <a:lnTo>
                    <a:pt x="2413878" y="1333962"/>
                  </a:lnTo>
                  <a:lnTo>
                    <a:pt x="2402978" y="1320801"/>
                  </a:lnTo>
                  <a:lnTo>
                    <a:pt x="2379467" y="1296620"/>
                  </a:lnTo>
                  <a:lnTo>
                    <a:pt x="2341860" y="1246997"/>
                  </a:lnTo>
                  <a:lnTo>
                    <a:pt x="2318436" y="1218711"/>
                  </a:lnTo>
                  <a:lnTo>
                    <a:pt x="2316668" y="1215462"/>
                  </a:lnTo>
                  <a:lnTo>
                    <a:pt x="2309569" y="1207905"/>
                  </a:lnTo>
                  <a:cubicBezTo>
                    <a:pt x="2304398" y="1201861"/>
                    <a:pt x="2299227" y="1194954"/>
                    <a:pt x="2295780" y="1188047"/>
                  </a:cubicBezTo>
                  <a:cubicBezTo>
                    <a:pt x="2178578" y="1015366"/>
                    <a:pt x="2040693" y="897942"/>
                    <a:pt x="1875231" y="897942"/>
                  </a:cubicBezTo>
                  <a:cubicBezTo>
                    <a:pt x="1702876" y="897942"/>
                    <a:pt x="1564991" y="1015366"/>
                    <a:pt x="1447789" y="1188047"/>
                  </a:cubicBezTo>
                  <a:lnTo>
                    <a:pt x="1427106" y="1229490"/>
                  </a:lnTo>
                  <a:cubicBezTo>
                    <a:pt x="1282327" y="1429800"/>
                    <a:pt x="1047923" y="1561038"/>
                    <a:pt x="779048" y="1561038"/>
                  </a:cubicBezTo>
                  <a:cubicBezTo>
                    <a:pt x="351606" y="1561038"/>
                    <a:pt x="0" y="1215676"/>
                    <a:pt x="0" y="780519"/>
                  </a:cubicBezTo>
                  <a:cubicBezTo>
                    <a:pt x="0" y="352270"/>
                    <a:pt x="351606" y="0"/>
                    <a:pt x="77904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4" name="iŝľïḓe"/>
            <p:cNvSpPr>
              <a:spLocks/>
            </p:cNvSpPr>
            <p:nvPr/>
          </p:nvSpPr>
          <p:spPr bwMode="auto">
            <a:xfrm>
              <a:off x="6492291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íṥlíḑé"/>
            <p:cNvSpPr>
              <a:spLocks/>
            </p:cNvSpPr>
            <p:nvPr/>
          </p:nvSpPr>
          <p:spPr bwMode="auto">
            <a:xfrm>
              <a:off x="8668989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îšľïďê"/>
            <p:cNvSpPr>
              <a:spLocks/>
            </p:cNvSpPr>
            <p:nvPr/>
          </p:nvSpPr>
          <p:spPr bwMode="auto">
            <a:xfrm>
              <a:off x="4307647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ïṥľiḍé"/>
            <p:cNvSpPr>
              <a:spLocks/>
            </p:cNvSpPr>
            <p:nvPr/>
          </p:nvSpPr>
          <p:spPr bwMode="auto">
            <a:xfrm>
              <a:off x="6484345" y="2529042"/>
              <a:ext cx="1406392" cy="14093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îṧḻïḋè"/>
            <p:cNvSpPr>
              <a:spLocks/>
            </p:cNvSpPr>
            <p:nvPr/>
          </p:nvSpPr>
          <p:spPr bwMode="auto">
            <a:xfrm>
              <a:off x="4684589" y="2949777"/>
              <a:ext cx="641351" cy="599017"/>
            </a:xfrm>
            <a:custGeom>
              <a:avLst/>
              <a:gdLst>
                <a:gd name="T0" fmla="*/ 128 w 128"/>
                <a:gd name="T1" fmla="*/ 64 h 120"/>
                <a:gd name="T2" fmla="*/ 128 w 128"/>
                <a:gd name="T3" fmla="*/ 16 h 120"/>
                <a:gd name="T4" fmla="*/ 104 w 128"/>
                <a:gd name="T5" fmla="*/ 16 h 120"/>
                <a:gd name="T6" fmla="*/ 104 w 128"/>
                <a:gd name="T7" fmla="*/ 8 h 120"/>
                <a:gd name="T8" fmla="*/ 96 w 128"/>
                <a:gd name="T9" fmla="*/ 0 h 120"/>
                <a:gd name="T10" fmla="*/ 8 w 128"/>
                <a:gd name="T11" fmla="*/ 0 h 120"/>
                <a:gd name="T12" fmla="*/ 0 w 128"/>
                <a:gd name="T13" fmla="*/ 8 h 120"/>
                <a:gd name="T14" fmla="*/ 0 w 128"/>
                <a:gd name="T15" fmla="*/ 32 h 120"/>
                <a:gd name="T16" fmla="*/ 8 w 128"/>
                <a:gd name="T17" fmla="*/ 40 h 120"/>
                <a:gd name="T18" fmla="*/ 96 w 128"/>
                <a:gd name="T19" fmla="*/ 40 h 120"/>
                <a:gd name="T20" fmla="*/ 104 w 128"/>
                <a:gd name="T21" fmla="*/ 32 h 120"/>
                <a:gd name="T22" fmla="*/ 104 w 128"/>
                <a:gd name="T23" fmla="*/ 24 h 120"/>
                <a:gd name="T24" fmla="*/ 120 w 128"/>
                <a:gd name="T25" fmla="*/ 24 h 120"/>
                <a:gd name="T26" fmla="*/ 120 w 128"/>
                <a:gd name="T27" fmla="*/ 56 h 120"/>
                <a:gd name="T28" fmla="*/ 48 w 128"/>
                <a:gd name="T29" fmla="*/ 56 h 120"/>
                <a:gd name="T30" fmla="*/ 48 w 128"/>
                <a:gd name="T31" fmla="*/ 72 h 120"/>
                <a:gd name="T32" fmla="*/ 44 w 128"/>
                <a:gd name="T33" fmla="*/ 72 h 120"/>
                <a:gd name="T34" fmla="*/ 40 w 128"/>
                <a:gd name="T35" fmla="*/ 76 h 120"/>
                <a:gd name="T36" fmla="*/ 40 w 128"/>
                <a:gd name="T37" fmla="*/ 116 h 120"/>
                <a:gd name="T38" fmla="*/ 44 w 128"/>
                <a:gd name="T39" fmla="*/ 120 h 120"/>
                <a:gd name="T40" fmla="*/ 60 w 128"/>
                <a:gd name="T41" fmla="*/ 120 h 120"/>
                <a:gd name="T42" fmla="*/ 64 w 128"/>
                <a:gd name="T43" fmla="*/ 116 h 120"/>
                <a:gd name="T44" fmla="*/ 64 w 128"/>
                <a:gd name="T45" fmla="*/ 76 h 120"/>
                <a:gd name="T46" fmla="*/ 60 w 128"/>
                <a:gd name="T47" fmla="*/ 72 h 120"/>
                <a:gd name="T48" fmla="*/ 56 w 128"/>
                <a:gd name="T49" fmla="*/ 72 h 120"/>
                <a:gd name="T50" fmla="*/ 56 w 128"/>
                <a:gd name="T51" fmla="*/ 64 h 120"/>
                <a:gd name="T52" fmla="*/ 128 w 128"/>
                <a:gd name="T53" fmla="*/ 64 h 120"/>
                <a:gd name="T54" fmla="*/ 96 w 128"/>
                <a:gd name="T55" fmla="*/ 16 h 120"/>
                <a:gd name="T56" fmla="*/ 8 w 128"/>
                <a:gd name="T57" fmla="*/ 16 h 120"/>
                <a:gd name="T58" fmla="*/ 8 w 128"/>
                <a:gd name="T59" fmla="*/ 8 h 120"/>
                <a:gd name="T60" fmla="*/ 96 w 128"/>
                <a:gd name="T61" fmla="*/ 8 h 120"/>
                <a:gd name="T62" fmla="*/ 96 w 128"/>
                <a:gd name="T63" fmla="*/ 1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8" h="120">
                  <a:moveTo>
                    <a:pt x="128" y="64"/>
                  </a:moveTo>
                  <a:cubicBezTo>
                    <a:pt x="128" y="16"/>
                    <a:pt x="128" y="16"/>
                    <a:pt x="128" y="16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4"/>
                    <a:pt x="100" y="0"/>
                    <a:pt x="9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4" y="40"/>
                    <a:pt x="8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100" y="40"/>
                    <a:pt x="104" y="36"/>
                    <a:pt x="104" y="32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20" y="56"/>
                    <a:pt x="120" y="56"/>
                    <a:pt x="120" y="56"/>
                  </a:cubicBezTo>
                  <a:cubicBezTo>
                    <a:pt x="48" y="56"/>
                    <a:pt x="48" y="56"/>
                    <a:pt x="48" y="56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2" y="72"/>
                    <a:pt x="40" y="74"/>
                    <a:pt x="40" y="76"/>
                  </a:cubicBezTo>
                  <a:cubicBezTo>
                    <a:pt x="40" y="116"/>
                    <a:pt x="40" y="116"/>
                    <a:pt x="40" y="116"/>
                  </a:cubicBezTo>
                  <a:cubicBezTo>
                    <a:pt x="40" y="118"/>
                    <a:pt x="42" y="120"/>
                    <a:pt x="44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2" y="120"/>
                    <a:pt x="64" y="118"/>
                    <a:pt x="64" y="116"/>
                  </a:cubicBezTo>
                  <a:cubicBezTo>
                    <a:pt x="64" y="76"/>
                    <a:pt x="64" y="76"/>
                    <a:pt x="64" y="76"/>
                  </a:cubicBezTo>
                  <a:cubicBezTo>
                    <a:pt x="64" y="74"/>
                    <a:pt x="62" y="72"/>
                    <a:pt x="60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64"/>
                    <a:pt x="56" y="64"/>
                    <a:pt x="56" y="64"/>
                  </a:cubicBezTo>
                  <a:lnTo>
                    <a:pt x="128" y="64"/>
                  </a:lnTo>
                  <a:close/>
                  <a:moveTo>
                    <a:pt x="96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6" y="8"/>
                    <a:pt x="96" y="8"/>
                    <a:pt x="96" y="8"/>
                  </a:cubicBezTo>
                  <a:lnTo>
                    <a:pt x="96" y="1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i$ļiḋé"/>
            <p:cNvSpPr>
              <a:spLocks/>
            </p:cNvSpPr>
            <p:nvPr/>
          </p:nvSpPr>
          <p:spPr bwMode="auto">
            <a:xfrm>
              <a:off x="2529060" y="2928611"/>
              <a:ext cx="599016" cy="641350"/>
            </a:xfrm>
            <a:custGeom>
              <a:avLst/>
              <a:gdLst>
                <a:gd name="T0" fmla="*/ 96 w 120"/>
                <a:gd name="T1" fmla="*/ 40 h 128"/>
                <a:gd name="T2" fmla="*/ 96 w 120"/>
                <a:gd name="T3" fmla="*/ 20 h 128"/>
                <a:gd name="T4" fmla="*/ 92 w 120"/>
                <a:gd name="T5" fmla="*/ 16 h 128"/>
                <a:gd name="T6" fmla="*/ 64 w 120"/>
                <a:gd name="T7" fmla="*/ 16 h 128"/>
                <a:gd name="T8" fmla="*/ 64 w 120"/>
                <a:gd name="T9" fmla="*/ 8 h 128"/>
                <a:gd name="T10" fmla="*/ 56 w 120"/>
                <a:gd name="T11" fmla="*/ 0 h 128"/>
                <a:gd name="T12" fmla="*/ 40 w 120"/>
                <a:gd name="T13" fmla="*/ 0 h 128"/>
                <a:gd name="T14" fmla="*/ 32 w 120"/>
                <a:gd name="T15" fmla="*/ 8 h 128"/>
                <a:gd name="T16" fmla="*/ 32 w 120"/>
                <a:gd name="T17" fmla="*/ 16 h 128"/>
                <a:gd name="T18" fmla="*/ 4 w 120"/>
                <a:gd name="T19" fmla="*/ 16 h 128"/>
                <a:gd name="T20" fmla="*/ 0 w 120"/>
                <a:gd name="T21" fmla="*/ 20 h 128"/>
                <a:gd name="T22" fmla="*/ 0 w 120"/>
                <a:gd name="T23" fmla="*/ 100 h 128"/>
                <a:gd name="T24" fmla="*/ 4 w 120"/>
                <a:gd name="T25" fmla="*/ 104 h 128"/>
                <a:gd name="T26" fmla="*/ 40 w 120"/>
                <a:gd name="T27" fmla="*/ 104 h 128"/>
                <a:gd name="T28" fmla="*/ 40 w 120"/>
                <a:gd name="T29" fmla="*/ 128 h 128"/>
                <a:gd name="T30" fmla="*/ 96 w 120"/>
                <a:gd name="T31" fmla="*/ 128 h 128"/>
                <a:gd name="T32" fmla="*/ 120 w 120"/>
                <a:gd name="T33" fmla="*/ 104 h 128"/>
                <a:gd name="T34" fmla="*/ 120 w 120"/>
                <a:gd name="T35" fmla="*/ 40 h 128"/>
                <a:gd name="T36" fmla="*/ 96 w 120"/>
                <a:gd name="T37" fmla="*/ 40 h 128"/>
                <a:gd name="T38" fmla="*/ 40 w 120"/>
                <a:gd name="T39" fmla="*/ 8 h 128"/>
                <a:gd name="T40" fmla="*/ 40 w 120"/>
                <a:gd name="T41" fmla="*/ 8 h 128"/>
                <a:gd name="T42" fmla="*/ 56 w 120"/>
                <a:gd name="T43" fmla="*/ 8 h 128"/>
                <a:gd name="T44" fmla="*/ 56 w 120"/>
                <a:gd name="T45" fmla="*/ 8 h 128"/>
                <a:gd name="T46" fmla="*/ 56 w 120"/>
                <a:gd name="T47" fmla="*/ 16 h 128"/>
                <a:gd name="T48" fmla="*/ 40 w 120"/>
                <a:gd name="T49" fmla="*/ 16 h 128"/>
                <a:gd name="T50" fmla="*/ 40 w 120"/>
                <a:gd name="T51" fmla="*/ 8 h 128"/>
                <a:gd name="T52" fmla="*/ 16 w 120"/>
                <a:gd name="T53" fmla="*/ 32 h 128"/>
                <a:gd name="T54" fmla="*/ 16 w 120"/>
                <a:gd name="T55" fmla="*/ 24 h 128"/>
                <a:gd name="T56" fmla="*/ 80 w 120"/>
                <a:gd name="T57" fmla="*/ 24 h 128"/>
                <a:gd name="T58" fmla="*/ 80 w 120"/>
                <a:gd name="T59" fmla="*/ 32 h 128"/>
                <a:gd name="T60" fmla="*/ 16 w 120"/>
                <a:gd name="T61" fmla="*/ 32 h 128"/>
                <a:gd name="T62" fmla="*/ 96 w 120"/>
                <a:gd name="T63" fmla="*/ 117 h 128"/>
                <a:gd name="T64" fmla="*/ 96 w 120"/>
                <a:gd name="T65" fmla="*/ 104 h 128"/>
                <a:gd name="T66" fmla="*/ 109 w 120"/>
                <a:gd name="T67" fmla="*/ 104 h 128"/>
                <a:gd name="T68" fmla="*/ 96 w 120"/>
                <a:gd name="T69" fmla="*/ 117 h 128"/>
                <a:gd name="T70" fmla="*/ 112 w 120"/>
                <a:gd name="T71" fmla="*/ 96 h 128"/>
                <a:gd name="T72" fmla="*/ 88 w 120"/>
                <a:gd name="T73" fmla="*/ 96 h 128"/>
                <a:gd name="T74" fmla="*/ 88 w 120"/>
                <a:gd name="T75" fmla="*/ 120 h 128"/>
                <a:gd name="T76" fmla="*/ 48 w 120"/>
                <a:gd name="T77" fmla="*/ 120 h 128"/>
                <a:gd name="T78" fmla="*/ 48 w 120"/>
                <a:gd name="T79" fmla="*/ 48 h 128"/>
                <a:gd name="T80" fmla="*/ 112 w 120"/>
                <a:gd name="T81" fmla="*/ 48 h 128"/>
                <a:gd name="T82" fmla="*/ 112 w 120"/>
                <a:gd name="T83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" h="128">
                  <a:moveTo>
                    <a:pt x="96" y="40"/>
                  </a:moveTo>
                  <a:cubicBezTo>
                    <a:pt x="96" y="20"/>
                    <a:pt x="96" y="20"/>
                    <a:pt x="96" y="20"/>
                  </a:cubicBezTo>
                  <a:cubicBezTo>
                    <a:pt x="96" y="18"/>
                    <a:pt x="94" y="16"/>
                    <a:pt x="92" y="16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4"/>
                    <a:pt x="60" y="0"/>
                    <a:pt x="5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8"/>
                    <a:pt x="0" y="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2" y="104"/>
                    <a:pt x="4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96" y="128"/>
                    <a:pt x="96" y="128"/>
                    <a:pt x="96" y="128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40"/>
                    <a:pt x="120" y="40"/>
                    <a:pt x="120" y="40"/>
                  </a:cubicBezTo>
                  <a:lnTo>
                    <a:pt x="96" y="40"/>
                  </a:lnTo>
                  <a:close/>
                  <a:moveTo>
                    <a:pt x="40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40" y="16"/>
                    <a:pt x="40" y="16"/>
                    <a:pt x="40" y="16"/>
                  </a:cubicBezTo>
                  <a:lnTo>
                    <a:pt x="40" y="8"/>
                  </a:lnTo>
                  <a:close/>
                  <a:moveTo>
                    <a:pt x="16" y="32"/>
                  </a:moveTo>
                  <a:cubicBezTo>
                    <a:pt x="16" y="24"/>
                    <a:pt x="16" y="24"/>
                    <a:pt x="16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32"/>
                    <a:pt x="80" y="32"/>
                    <a:pt x="80" y="32"/>
                  </a:cubicBezTo>
                  <a:lnTo>
                    <a:pt x="16" y="32"/>
                  </a:lnTo>
                  <a:close/>
                  <a:moveTo>
                    <a:pt x="96" y="117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109" y="104"/>
                    <a:pt x="109" y="104"/>
                    <a:pt x="109" y="104"/>
                  </a:cubicBezTo>
                  <a:lnTo>
                    <a:pt x="96" y="117"/>
                  </a:lnTo>
                  <a:close/>
                  <a:moveTo>
                    <a:pt x="112" y="96"/>
                  </a:moveTo>
                  <a:cubicBezTo>
                    <a:pt x="88" y="96"/>
                    <a:pt x="88" y="96"/>
                    <a:pt x="88" y="96"/>
                  </a:cubicBezTo>
                  <a:cubicBezTo>
                    <a:pt x="88" y="120"/>
                    <a:pt x="88" y="120"/>
                    <a:pt x="8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112" y="48"/>
                    <a:pt x="112" y="48"/>
                    <a:pt x="112" y="48"/>
                  </a:cubicBezTo>
                  <a:lnTo>
                    <a:pt x="112" y="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ïṩ1iďê"/>
            <p:cNvSpPr>
              <a:spLocks/>
            </p:cNvSpPr>
            <p:nvPr/>
          </p:nvSpPr>
          <p:spPr bwMode="auto">
            <a:xfrm>
              <a:off x="6873753" y="2865782"/>
              <a:ext cx="643467" cy="645584"/>
            </a:xfrm>
            <a:custGeom>
              <a:avLst/>
              <a:gdLst>
                <a:gd name="T0" fmla="*/ 125 w 129"/>
                <a:gd name="T1" fmla="*/ 102 h 129"/>
                <a:gd name="T2" fmla="*/ 68 w 129"/>
                <a:gd name="T3" fmla="*/ 53 h 129"/>
                <a:gd name="T4" fmla="*/ 72 w 129"/>
                <a:gd name="T5" fmla="*/ 36 h 129"/>
                <a:gd name="T6" fmla="*/ 36 w 129"/>
                <a:gd name="T7" fmla="*/ 0 h 129"/>
                <a:gd name="T8" fmla="*/ 26 w 129"/>
                <a:gd name="T9" fmla="*/ 2 h 129"/>
                <a:gd name="T10" fmla="*/ 46 w 129"/>
                <a:gd name="T11" fmla="*/ 22 h 129"/>
                <a:gd name="T12" fmla="*/ 46 w 129"/>
                <a:gd name="T13" fmla="*/ 34 h 129"/>
                <a:gd name="T14" fmla="*/ 34 w 129"/>
                <a:gd name="T15" fmla="*/ 46 h 129"/>
                <a:gd name="T16" fmla="*/ 22 w 129"/>
                <a:gd name="T17" fmla="*/ 46 h 129"/>
                <a:gd name="T18" fmla="*/ 2 w 129"/>
                <a:gd name="T19" fmla="*/ 26 h 129"/>
                <a:gd name="T20" fmla="*/ 0 w 129"/>
                <a:gd name="T21" fmla="*/ 36 h 129"/>
                <a:gd name="T22" fmla="*/ 36 w 129"/>
                <a:gd name="T23" fmla="*/ 72 h 129"/>
                <a:gd name="T24" fmla="*/ 53 w 129"/>
                <a:gd name="T25" fmla="*/ 68 h 129"/>
                <a:gd name="T26" fmla="*/ 102 w 129"/>
                <a:gd name="T27" fmla="*/ 125 h 129"/>
                <a:gd name="T28" fmla="*/ 113 w 129"/>
                <a:gd name="T29" fmla="*/ 126 h 129"/>
                <a:gd name="T30" fmla="*/ 126 w 129"/>
                <a:gd name="T31" fmla="*/ 113 h 129"/>
                <a:gd name="T32" fmla="*/ 125 w 129"/>
                <a:gd name="T33" fmla="*/ 10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129">
                  <a:moveTo>
                    <a:pt x="125" y="102"/>
                  </a:moveTo>
                  <a:cubicBezTo>
                    <a:pt x="68" y="53"/>
                    <a:pt x="68" y="53"/>
                    <a:pt x="68" y="53"/>
                  </a:cubicBezTo>
                  <a:cubicBezTo>
                    <a:pt x="70" y="48"/>
                    <a:pt x="72" y="42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  <a:cubicBezTo>
                    <a:pt x="32" y="0"/>
                    <a:pt x="29" y="1"/>
                    <a:pt x="26" y="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9" y="25"/>
                    <a:pt x="49" y="31"/>
                    <a:pt x="46" y="34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1" y="49"/>
                    <a:pt x="25" y="49"/>
                    <a:pt x="22" y="4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9"/>
                    <a:pt x="0" y="32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2" y="72"/>
                    <a:pt x="48" y="70"/>
                    <a:pt x="53" y="68"/>
                  </a:cubicBezTo>
                  <a:cubicBezTo>
                    <a:pt x="102" y="125"/>
                    <a:pt x="102" y="125"/>
                    <a:pt x="102" y="125"/>
                  </a:cubicBezTo>
                  <a:cubicBezTo>
                    <a:pt x="105" y="129"/>
                    <a:pt x="110" y="129"/>
                    <a:pt x="113" y="126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9" y="110"/>
                    <a:pt x="129" y="105"/>
                    <a:pt x="125" y="10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î$ḻíde"/>
            <p:cNvSpPr>
              <a:spLocks/>
            </p:cNvSpPr>
            <p:nvPr/>
          </p:nvSpPr>
          <p:spPr bwMode="auto">
            <a:xfrm rot="19800000">
              <a:off x="8748943" y="2242263"/>
              <a:ext cx="1369288" cy="1369283"/>
            </a:xfrm>
            <a:custGeom>
              <a:avLst/>
              <a:gdLst>
                <a:gd name="T0" fmla="*/ 88 w 128"/>
                <a:gd name="T1" fmla="*/ 8 h 128"/>
                <a:gd name="T2" fmla="*/ 48 w 128"/>
                <a:gd name="T3" fmla="*/ 48 h 128"/>
                <a:gd name="T4" fmla="*/ 24 w 128"/>
                <a:gd name="T5" fmla="*/ 48 h 128"/>
                <a:gd name="T6" fmla="*/ 0 w 128"/>
                <a:gd name="T7" fmla="*/ 80 h 128"/>
                <a:gd name="T8" fmla="*/ 40 w 128"/>
                <a:gd name="T9" fmla="*/ 76 h 128"/>
                <a:gd name="T10" fmla="*/ 0 w 128"/>
                <a:gd name="T11" fmla="*/ 128 h 128"/>
                <a:gd name="T12" fmla="*/ 53 w 128"/>
                <a:gd name="T13" fmla="*/ 87 h 128"/>
                <a:gd name="T14" fmla="*/ 48 w 128"/>
                <a:gd name="T15" fmla="*/ 128 h 128"/>
                <a:gd name="T16" fmla="*/ 80 w 128"/>
                <a:gd name="T17" fmla="*/ 104 h 128"/>
                <a:gd name="T18" fmla="*/ 80 w 128"/>
                <a:gd name="T19" fmla="*/ 80 h 128"/>
                <a:gd name="T20" fmla="*/ 120 w 128"/>
                <a:gd name="T21" fmla="*/ 40 h 128"/>
                <a:gd name="T22" fmla="*/ 128 w 128"/>
                <a:gd name="T23" fmla="*/ 0 h 128"/>
                <a:gd name="T24" fmla="*/ 88 w 128"/>
                <a:gd name="T25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128">
                  <a:moveTo>
                    <a:pt x="88" y="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25" y="73"/>
                    <a:pt x="40" y="7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60" y="104"/>
                    <a:pt x="48" y="128"/>
                    <a:pt x="48" y="128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120" y="40"/>
                    <a:pt x="120" y="40"/>
                    <a:pt x="120" y="40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88" y="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754752" y="4353880"/>
            <a:ext cx="2133503" cy="1352051"/>
            <a:chOff x="1658314" y="2349127"/>
            <a:chExt cx="2133781" cy="1351738"/>
          </a:xfrm>
        </p:grpSpPr>
        <p:sp>
          <p:nvSpPr>
            <p:cNvPr id="57" name="文本框 56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69173" y="2687681"/>
              <a:ext cx="1912064" cy="10131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37862" y="4353880"/>
            <a:ext cx="2133503" cy="1352051"/>
            <a:chOff x="1658314" y="2349127"/>
            <a:chExt cx="2133781" cy="1351738"/>
          </a:xfrm>
        </p:grpSpPr>
        <p:sp>
          <p:nvSpPr>
            <p:cNvPr id="66" name="文本框 65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769173" y="2687681"/>
              <a:ext cx="1912064" cy="10131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127799" y="4353880"/>
            <a:ext cx="2133503" cy="1352051"/>
            <a:chOff x="1658314" y="2349127"/>
            <a:chExt cx="2133781" cy="1351738"/>
          </a:xfrm>
        </p:grpSpPr>
        <p:sp>
          <p:nvSpPr>
            <p:cNvPr id="69" name="文本框 68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69173" y="2687681"/>
              <a:ext cx="1912064" cy="10131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302158" y="4353880"/>
            <a:ext cx="2133503" cy="1352051"/>
            <a:chOff x="1658314" y="2349127"/>
            <a:chExt cx="2133781" cy="1351738"/>
          </a:xfrm>
        </p:grpSpPr>
        <p:sp>
          <p:nvSpPr>
            <p:cNvPr id="72" name="文本框 71"/>
            <p:cNvSpPr txBox="1"/>
            <p:nvPr/>
          </p:nvSpPr>
          <p:spPr>
            <a:xfrm>
              <a:off x="165831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69173" y="2687681"/>
              <a:ext cx="1912064" cy="101318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05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41" name="椭圆 40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47" name="文本框 46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工作存在不足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48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98ea6a4-041c-44b8-9b90-4d3ed71c79f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60063" y="1893873"/>
            <a:ext cx="3325664" cy="3792737"/>
            <a:chOff x="1072811" y="2042550"/>
            <a:chExt cx="3326097" cy="3791859"/>
          </a:xfrm>
        </p:grpSpPr>
        <p:sp>
          <p:nvSpPr>
            <p:cNvPr id="4" name="íšliḑé"/>
            <p:cNvSpPr>
              <a:spLocks/>
            </p:cNvSpPr>
            <p:nvPr/>
          </p:nvSpPr>
          <p:spPr bwMode="auto">
            <a:xfrm>
              <a:off x="2683636" y="3429000"/>
              <a:ext cx="1715272" cy="1715272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ïš1íḓê"/>
            <p:cNvSpPr>
              <a:spLocks/>
            </p:cNvSpPr>
            <p:nvPr/>
          </p:nvSpPr>
          <p:spPr bwMode="auto">
            <a:xfrm>
              <a:off x="1529997" y="2885914"/>
              <a:ext cx="1354961" cy="1354961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ïšḻïḓè"/>
            <p:cNvSpPr>
              <a:spLocks/>
            </p:cNvSpPr>
            <p:nvPr/>
          </p:nvSpPr>
          <p:spPr bwMode="auto">
            <a:xfrm>
              <a:off x="2515515" y="2149408"/>
              <a:ext cx="1094519" cy="1094519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íŝļïḓè"/>
            <p:cNvSpPr>
              <a:spLocks/>
            </p:cNvSpPr>
            <p:nvPr/>
          </p:nvSpPr>
          <p:spPr bwMode="auto">
            <a:xfrm>
              <a:off x="1072811" y="4161334"/>
              <a:ext cx="1610825" cy="1610825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ïslîde"/>
            <p:cNvSpPr>
              <a:spLocks/>
            </p:cNvSpPr>
            <p:nvPr/>
          </p:nvSpPr>
          <p:spPr bwMode="auto">
            <a:xfrm>
              <a:off x="3642993" y="2881422"/>
              <a:ext cx="450966" cy="450966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í$ļiḋé"/>
            <p:cNvSpPr>
              <a:spLocks/>
            </p:cNvSpPr>
            <p:nvPr/>
          </p:nvSpPr>
          <p:spPr bwMode="auto">
            <a:xfrm>
              <a:off x="2094735" y="2404920"/>
              <a:ext cx="225483" cy="225483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îṧḻíďe"/>
            <p:cNvSpPr>
              <a:spLocks/>
            </p:cNvSpPr>
            <p:nvPr/>
          </p:nvSpPr>
          <p:spPr bwMode="auto">
            <a:xfrm>
              <a:off x="2764780" y="5206522"/>
              <a:ext cx="627887" cy="627887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iŝḻïḑè"/>
            <p:cNvSpPr>
              <a:spLocks/>
            </p:cNvSpPr>
            <p:nvPr/>
          </p:nvSpPr>
          <p:spPr bwMode="auto">
            <a:xfrm>
              <a:off x="3477687" y="2042550"/>
              <a:ext cx="327644" cy="327644"/>
            </a:xfrm>
            <a:custGeom>
              <a:avLst/>
              <a:gdLst>
                <a:gd name="T0" fmla="*/ 894 w 971"/>
                <a:gd name="T1" fmla="*/ 509 h 971"/>
                <a:gd name="T2" fmla="*/ 969 w 971"/>
                <a:gd name="T3" fmla="*/ 442 h 971"/>
                <a:gd name="T4" fmla="*/ 883 w 971"/>
                <a:gd name="T5" fmla="*/ 390 h 971"/>
                <a:gd name="T6" fmla="*/ 938 w 971"/>
                <a:gd name="T7" fmla="*/ 309 h 971"/>
                <a:gd name="T8" fmla="*/ 838 w 971"/>
                <a:gd name="T9" fmla="*/ 279 h 971"/>
                <a:gd name="T10" fmla="*/ 802 w 971"/>
                <a:gd name="T11" fmla="*/ 227 h 971"/>
                <a:gd name="T12" fmla="*/ 813 w 971"/>
                <a:gd name="T13" fmla="*/ 127 h 971"/>
                <a:gd name="T14" fmla="*/ 714 w 971"/>
                <a:gd name="T15" fmla="*/ 146 h 971"/>
                <a:gd name="T16" fmla="*/ 700 w 971"/>
                <a:gd name="T17" fmla="*/ 50 h 971"/>
                <a:gd name="T18" fmla="*/ 606 w 971"/>
                <a:gd name="T19" fmla="*/ 95 h 971"/>
                <a:gd name="T20" fmla="*/ 545 w 971"/>
                <a:gd name="T21" fmla="*/ 81 h 971"/>
                <a:gd name="T22" fmla="*/ 485 w 971"/>
                <a:gd name="T23" fmla="*/ 0 h 971"/>
                <a:gd name="T24" fmla="*/ 425 w 971"/>
                <a:gd name="T25" fmla="*/ 80 h 971"/>
                <a:gd name="T26" fmla="*/ 350 w 971"/>
                <a:gd name="T27" fmla="*/ 19 h 971"/>
                <a:gd name="T28" fmla="*/ 311 w 971"/>
                <a:gd name="T29" fmla="*/ 115 h 971"/>
                <a:gd name="T30" fmla="*/ 256 w 971"/>
                <a:gd name="T31" fmla="*/ 146 h 971"/>
                <a:gd name="T32" fmla="*/ 157 w 971"/>
                <a:gd name="T33" fmla="*/ 126 h 971"/>
                <a:gd name="T34" fmla="*/ 167 w 971"/>
                <a:gd name="T35" fmla="*/ 226 h 971"/>
                <a:gd name="T36" fmla="*/ 70 w 971"/>
                <a:gd name="T37" fmla="*/ 232 h 971"/>
                <a:gd name="T38" fmla="*/ 106 w 971"/>
                <a:gd name="T39" fmla="*/ 329 h 971"/>
                <a:gd name="T40" fmla="*/ 86 w 971"/>
                <a:gd name="T41" fmla="*/ 389 h 971"/>
                <a:gd name="T42" fmla="*/ 0 w 971"/>
                <a:gd name="T43" fmla="*/ 441 h 971"/>
                <a:gd name="T44" fmla="*/ 75 w 971"/>
                <a:gd name="T45" fmla="*/ 508 h 971"/>
                <a:gd name="T46" fmla="*/ 6 w 971"/>
                <a:gd name="T47" fmla="*/ 577 h 971"/>
                <a:gd name="T48" fmla="*/ 98 w 971"/>
                <a:gd name="T49" fmla="*/ 625 h 971"/>
                <a:gd name="T50" fmla="*/ 124 w 971"/>
                <a:gd name="T51" fmla="*/ 683 h 971"/>
                <a:gd name="T52" fmla="*/ 96 w 971"/>
                <a:gd name="T53" fmla="*/ 779 h 971"/>
                <a:gd name="T54" fmla="*/ 196 w 971"/>
                <a:gd name="T55" fmla="*/ 778 h 971"/>
                <a:gd name="T56" fmla="*/ 192 w 971"/>
                <a:gd name="T57" fmla="*/ 876 h 971"/>
                <a:gd name="T58" fmla="*/ 293 w 971"/>
                <a:gd name="T59" fmla="*/ 849 h 971"/>
                <a:gd name="T60" fmla="*/ 351 w 971"/>
                <a:gd name="T61" fmla="*/ 874 h 971"/>
                <a:gd name="T62" fmla="*/ 394 w 971"/>
                <a:gd name="T63" fmla="*/ 965 h 971"/>
                <a:gd name="T64" fmla="*/ 468 w 971"/>
                <a:gd name="T65" fmla="*/ 896 h 971"/>
                <a:gd name="T66" fmla="*/ 531 w 971"/>
                <a:gd name="T67" fmla="*/ 971 h 971"/>
                <a:gd name="T68" fmla="*/ 587 w 971"/>
                <a:gd name="T69" fmla="*/ 884 h 971"/>
                <a:gd name="T70" fmla="*/ 647 w 971"/>
                <a:gd name="T71" fmla="*/ 863 h 971"/>
                <a:gd name="T72" fmla="*/ 740 w 971"/>
                <a:gd name="T73" fmla="*/ 900 h 971"/>
                <a:gd name="T74" fmla="*/ 748 w 971"/>
                <a:gd name="T75" fmla="*/ 800 h 971"/>
                <a:gd name="T76" fmla="*/ 845 w 971"/>
                <a:gd name="T77" fmla="*/ 813 h 971"/>
                <a:gd name="T78" fmla="*/ 828 w 971"/>
                <a:gd name="T79" fmla="*/ 711 h 971"/>
                <a:gd name="T80" fmla="*/ 858 w 971"/>
                <a:gd name="T81" fmla="*/ 655 h 971"/>
                <a:gd name="T82" fmla="*/ 952 w 971"/>
                <a:gd name="T83" fmla="*/ 620 h 971"/>
                <a:gd name="T84" fmla="*/ 891 w 971"/>
                <a:gd name="T85" fmla="*/ 541 h 971"/>
                <a:gd name="T86" fmla="*/ 766 w 971"/>
                <a:gd name="T87" fmla="*/ 641 h 971"/>
                <a:gd name="T88" fmla="*/ 588 w 971"/>
                <a:gd name="T89" fmla="*/ 790 h 971"/>
                <a:gd name="T90" fmla="*/ 357 w 971"/>
                <a:gd name="T91" fmla="*/ 781 h 971"/>
                <a:gd name="T92" fmla="*/ 191 w 971"/>
                <a:gd name="T93" fmla="*/ 618 h 971"/>
                <a:gd name="T94" fmla="*/ 179 w 971"/>
                <a:gd name="T95" fmla="*/ 386 h 971"/>
                <a:gd name="T96" fmla="*/ 326 w 971"/>
                <a:gd name="T97" fmla="*/ 207 h 971"/>
                <a:gd name="T98" fmla="*/ 556 w 971"/>
                <a:gd name="T99" fmla="*/ 173 h 971"/>
                <a:gd name="T100" fmla="*/ 748 w 971"/>
                <a:gd name="T101" fmla="*/ 303 h 971"/>
                <a:gd name="T102" fmla="*/ 803 w 971"/>
                <a:gd name="T103" fmla="*/ 52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71" h="971">
                  <a:moveTo>
                    <a:pt x="891" y="541"/>
                  </a:moveTo>
                  <a:cubicBezTo>
                    <a:pt x="893" y="530"/>
                    <a:pt x="893" y="520"/>
                    <a:pt x="894" y="509"/>
                  </a:cubicBezTo>
                  <a:cubicBezTo>
                    <a:pt x="920" y="502"/>
                    <a:pt x="946" y="494"/>
                    <a:pt x="971" y="485"/>
                  </a:cubicBezTo>
                  <a:cubicBezTo>
                    <a:pt x="971" y="470"/>
                    <a:pt x="970" y="456"/>
                    <a:pt x="969" y="442"/>
                  </a:cubicBezTo>
                  <a:cubicBezTo>
                    <a:pt x="942" y="433"/>
                    <a:pt x="916" y="426"/>
                    <a:pt x="889" y="421"/>
                  </a:cubicBezTo>
                  <a:cubicBezTo>
                    <a:pt x="888" y="411"/>
                    <a:pt x="885" y="400"/>
                    <a:pt x="883" y="390"/>
                  </a:cubicBezTo>
                  <a:cubicBezTo>
                    <a:pt x="880" y="380"/>
                    <a:pt x="878" y="370"/>
                    <a:pt x="874" y="360"/>
                  </a:cubicBezTo>
                  <a:cubicBezTo>
                    <a:pt x="896" y="344"/>
                    <a:pt x="917" y="327"/>
                    <a:pt x="938" y="309"/>
                  </a:cubicBezTo>
                  <a:cubicBezTo>
                    <a:pt x="932" y="296"/>
                    <a:pt x="927" y="283"/>
                    <a:pt x="920" y="270"/>
                  </a:cubicBezTo>
                  <a:cubicBezTo>
                    <a:pt x="893" y="271"/>
                    <a:pt x="865" y="274"/>
                    <a:pt x="838" y="279"/>
                  </a:cubicBezTo>
                  <a:cubicBezTo>
                    <a:pt x="833" y="270"/>
                    <a:pt x="828" y="261"/>
                    <a:pt x="821" y="252"/>
                  </a:cubicBezTo>
                  <a:cubicBezTo>
                    <a:pt x="816" y="244"/>
                    <a:pt x="809" y="235"/>
                    <a:pt x="802" y="227"/>
                  </a:cubicBezTo>
                  <a:cubicBezTo>
                    <a:pt x="817" y="205"/>
                    <a:pt x="831" y="181"/>
                    <a:pt x="843" y="157"/>
                  </a:cubicBezTo>
                  <a:cubicBezTo>
                    <a:pt x="833" y="147"/>
                    <a:pt x="823" y="137"/>
                    <a:pt x="813" y="127"/>
                  </a:cubicBezTo>
                  <a:cubicBezTo>
                    <a:pt x="787" y="139"/>
                    <a:pt x="763" y="151"/>
                    <a:pt x="740" y="165"/>
                  </a:cubicBezTo>
                  <a:cubicBezTo>
                    <a:pt x="731" y="159"/>
                    <a:pt x="723" y="153"/>
                    <a:pt x="714" y="146"/>
                  </a:cubicBezTo>
                  <a:cubicBezTo>
                    <a:pt x="705" y="141"/>
                    <a:pt x="696" y="135"/>
                    <a:pt x="687" y="130"/>
                  </a:cubicBezTo>
                  <a:cubicBezTo>
                    <a:pt x="693" y="104"/>
                    <a:pt x="697" y="77"/>
                    <a:pt x="700" y="50"/>
                  </a:cubicBezTo>
                  <a:cubicBezTo>
                    <a:pt x="687" y="44"/>
                    <a:pt x="674" y="38"/>
                    <a:pt x="661" y="33"/>
                  </a:cubicBezTo>
                  <a:cubicBezTo>
                    <a:pt x="641" y="52"/>
                    <a:pt x="623" y="73"/>
                    <a:pt x="606" y="95"/>
                  </a:cubicBezTo>
                  <a:cubicBezTo>
                    <a:pt x="596" y="92"/>
                    <a:pt x="586" y="89"/>
                    <a:pt x="576" y="86"/>
                  </a:cubicBezTo>
                  <a:cubicBezTo>
                    <a:pt x="566" y="84"/>
                    <a:pt x="555" y="82"/>
                    <a:pt x="545" y="81"/>
                  </a:cubicBezTo>
                  <a:cubicBezTo>
                    <a:pt x="541" y="54"/>
                    <a:pt x="535" y="28"/>
                    <a:pt x="528" y="2"/>
                  </a:cubicBezTo>
                  <a:cubicBezTo>
                    <a:pt x="513" y="0"/>
                    <a:pt x="499" y="0"/>
                    <a:pt x="485" y="0"/>
                  </a:cubicBezTo>
                  <a:cubicBezTo>
                    <a:pt x="474" y="25"/>
                    <a:pt x="464" y="51"/>
                    <a:pt x="457" y="77"/>
                  </a:cubicBezTo>
                  <a:cubicBezTo>
                    <a:pt x="446" y="78"/>
                    <a:pt x="436" y="79"/>
                    <a:pt x="425" y="80"/>
                  </a:cubicBezTo>
                  <a:cubicBezTo>
                    <a:pt x="415" y="82"/>
                    <a:pt x="404" y="84"/>
                    <a:pt x="394" y="86"/>
                  </a:cubicBezTo>
                  <a:cubicBezTo>
                    <a:pt x="381" y="63"/>
                    <a:pt x="366" y="41"/>
                    <a:pt x="350" y="19"/>
                  </a:cubicBezTo>
                  <a:cubicBezTo>
                    <a:pt x="336" y="23"/>
                    <a:pt x="322" y="27"/>
                    <a:pt x="309" y="32"/>
                  </a:cubicBezTo>
                  <a:cubicBezTo>
                    <a:pt x="308" y="60"/>
                    <a:pt x="309" y="88"/>
                    <a:pt x="311" y="115"/>
                  </a:cubicBezTo>
                  <a:cubicBezTo>
                    <a:pt x="301" y="119"/>
                    <a:pt x="292" y="124"/>
                    <a:pt x="283" y="129"/>
                  </a:cubicBezTo>
                  <a:cubicBezTo>
                    <a:pt x="273" y="134"/>
                    <a:pt x="264" y="140"/>
                    <a:pt x="256" y="146"/>
                  </a:cubicBezTo>
                  <a:cubicBezTo>
                    <a:pt x="235" y="129"/>
                    <a:pt x="213" y="113"/>
                    <a:pt x="190" y="99"/>
                  </a:cubicBezTo>
                  <a:cubicBezTo>
                    <a:pt x="178" y="108"/>
                    <a:pt x="167" y="117"/>
                    <a:pt x="157" y="126"/>
                  </a:cubicBezTo>
                  <a:cubicBezTo>
                    <a:pt x="166" y="153"/>
                    <a:pt x="176" y="178"/>
                    <a:pt x="188" y="203"/>
                  </a:cubicBezTo>
                  <a:cubicBezTo>
                    <a:pt x="181" y="210"/>
                    <a:pt x="174" y="218"/>
                    <a:pt x="167" y="226"/>
                  </a:cubicBezTo>
                  <a:cubicBezTo>
                    <a:pt x="161" y="235"/>
                    <a:pt x="154" y="243"/>
                    <a:pt x="148" y="252"/>
                  </a:cubicBezTo>
                  <a:cubicBezTo>
                    <a:pt x="122" y="243"/>
                    <a:pt x="97" y="237"/>
                    <a:pt x="70" y="232"/>
                  </a:cubicBezTo>
                  <a:cubicBezTo>
                    <a:pt x="62" y="244"/>
                    <a:pt x="55" y="256"/>
                    <a:pt x="49" y="269"/>
                  </a:cubicBezTo>
                  <a:cubicBezTo>
                    <a:pt x="67" y="290"/>
                    <a:pt x="86" y="310"/>
                    <a:pt x="106" y="329"/>
                  </a:cubicBezTo>
                  <a:cubicBezTo>
                    <a:pt x="102" y="339"/>
                    <a:pt x="98" y="348"/>
                    <a:pt x="95" y="358"/>
                  </a:cubicBezTo>
                  <a:cubicBezTo>
                    <a:pt x="91" y="369"/>
                    <a:pt x="88" y="379"/>
                    <a:pt x="86" y="389"/>
                  </a:cubicBezTo>
                  <a:cubicBezTo>
                    <a:pt x="59" y="391"/>
                    <a:pt x="32" y="394"/>
                    <a:pt x="6" y="399"/>
                  </a:cubicBezTo>
                  <a:cubicBezTo>
                    <a:pt x="3" y="413"/>
                    <a:pt x="1" y="427"/>
                    <a:pt x="0" y="441"/>
                  </a:cubicBezTo>
                  <a:cubicBezTo>
                    <a:pt x="24" y="454"/>
                    <a:pt x="49" y="466"/>
                    <a:pt x="74" y="476"/>
                  </a:cubicBezTo>
                  <a:cubicBezTo>
                    <a:pt x="74" y="487"/>
                    <a:pt x="74" y="497"/>
                    <a:pt x="75" y="508"/>
                  </a:cubicBezTo>
                  <a:cubicBezTo>
                    <a:pt x="75" y="518"/>
                    <a:pt x="76" y="529"/>
                    <a:pt x="78" y="539"/>
                  </a:cubicBezTo>
                  <a:cubicBezTo>
                    <a:pt x="53" y="551"/>
                    <a:pt x="30" y="563"/>
                    <a:pt x="6" y="577"/>
                  </a:cubicBezTo>
                  <a:cubicBezTo>
                    <a:pt x="9" y="591"/>
                    <a:pt x="12" y="605"/>
                    <a:pt x="16" y="619"/>
                  </a:cubicBezTo>
                  <a:cubicBezTo>
                    <a:pt x="44" y="623"/>
                    <a:pt x="71" y="625"/>
                    <a:pt x="98" y="625"/>
                  </a:cubicBezTo>
                  <a:cubicBezTo>
                    <a:pt x="102" y="635"/>
                    <a:pt x="106" y="645"/>
                    <a:pt x="110" y="654"/>
                  </a:cubicBezTo>
                  <a:cubicBezTo>
                    <a:pt x="114" y="664"/>
                    <a:pt x="119" y="674"/>
                    <a:pt x="124" y="683"/>
                  </a:cubicBezTo>
                  <a:cubicBezTo>
                    <a:pt x="106" y="702"/>
                    <a:pt x="88" y="723"/>
                    <a:pt x="71" y="744"/>
                  </a:cubicBezTo>
                  <a:cubicBezTo>
                    <a:pt x="79" y="756"/>
                    <a:pt x="87" y="768"/>
                    <a:pt x="96" y="779"/>
                  </a:cubicBezTo>
                  <a:cubicBezTo>
                    <a:pt x="123" y="773"/>
                    <a:pt x="149" y="765"/>
                    <a:pt x="174" y="755"/>
                  </a:cubicBezTo>
                  <a:cubicBezTo>
                    <a:pt x="181" y="763"/>
                    <a:pt x="189" y="771"/>
                    <a:pt x="196" y="778"/>
                  </a:cubicBezTo>
                  <a:cubicBezTo>
                    <a:pt x="204" y="786"/>
                    <a:pt x="211" y="793"/>
                    <a:pt x="220" y="800"/>
                  </a:cubicBezTo>
                  <a:cubicBezTo>
                    <a:pt x="209" y="824"/>
                    <a:pt x="200" y="850"/>
                    <a:pt x="192" y="876"/>
                  </a:cubicBezTo>
                  <a:cubicBezTo>
                    <a:pt x="204" y="884"/>
                    <a:pt x="216" y="892"/>
                    <a:pt x="228" y="900"/>
                  </a:cubicBezTo>
                  <a:cubicBezTo>
                    <a:pt x="251" y="884"/>
                    <a:pt x="272" y="867"/>
                    <a:pt x="293" y="849"/>
                  </a:cubicBezTo>
                  <a:cubicBezTo>
                    <a:pt x="302" y="854"/>
                    <a:pt x="311" y="858"/>
                    <a:pt x="321" y="863"/>
                  </a:cubicBezTo>
                  <a:cubicBezTo>
                    <a:pt x="331" y="867"/>
                    <a:pt x="341" y="871"/>
                    <a:pt x="351" y="874"/>
                  </a:cubicBezTo>
                  <a:cubicBezTo>
                    <a:pt x="350" y="901"/>
                    <a:pt x="351" y="928"/>
                    <a:pt x="353" y="955"/>
                  </a:cubicBezTo>
                  <a:cubicBezTo>
                    <a:pt x="366" y="959"/>
                    <a:pt x="380" y="962"/>
                    <a:pt x="394" y="965"/>
                  </a:cubicBezTo>
                  <a:cubicBezTo>
                    <a:pt x="410" y="942"/>
                    <a:pt x="424" y="918"/>
                    <a:pt x="436" y="894"/>
                  </a:cubicBezTo>
                  <a:cubicBezTo>
                    <a:pt x="447" y="895"/>
                    <a:pt x="457" y="896"/>
                    <a:pt x="468" y="896"/>
                  </a:cubicBezTo>
                  <a:cubicBezTo>
                    <a:pt x="479" y="897"/>
                    <a:pt x="489" y="897"/>
                    <a:pt x="500" y="896"/>
                  </a:cubicBezTo>
                  <a:cubicBezTo>
                    <a:pt x="509" y="921"/>
                    <a:pt x="519" y="947"/>
                    <a:pt x="531" y="971"/>
                  </a:cubicBezTo>
                  <a:cubicBezTo>
                    <a:pt x="545" y="969"/>
                    <a:pt x="559" y="967"/>
                    <a:pt x="573" y="965"/>
                  </a:cubicBezTo>
                  <a:cubicBezTo>
                    <a:pt x="580" y="937"/>
                    <a:pt x="584" y="911"/>
                    <a:pt x="587" y="884"/>
                  </a:cubicBezTo>
                  <a:cubicBezTo>
                    <a:pt x="597" y="881"/>
                    <a:pt x="607" y="878"/>
                    <a:pt x="617" y="875"/>
                  </a:cubicBezTo>
                  <a:cubicBezTo>
                    <a:pt x="627" y="871"/>
                    <a:pt x="637" y="867"/>
                    <a:pt x="647" y="863"/>
                  </a:cubicBezTo>
                  <a:cubicBezTo>
                    <a:pt x="664" y="883"/>
                    <a:pt x="683" y="903"/>
                    <a:pt x="703" y="921"/>
                  </a:cubicBezTo>
                  <a:cubicBezTo>
                    <a:pt x="716" y="915"/>
                    <a:pt x="728" y="908"/>
                    <a:pt x="740" y="900"/>
                  </a:cubicBezTo>
                  <a:cubicBezTo>
                    <a:pt x="736" y="873"/>
                    <a:pt x="731" y="846"/>
                    <a:pt x="723" y="820"/>
                  </a:cubicBezTo>
                  <a:cubicBezTo>
                    <a:pt x="732" y="814"/>
                    <a:pt x="740" y="807"/>
                    <a:pt x="748" y="800"/>
                  </a:cubicBezTo>
                  <a:cubicBezTo>
                    <a:pt x="757" y="794"/>
                    <a:pt x="764" y="786"/>
                    <a:pt x="772" y="779"/>
                  </a:cubicBezTo>
                  <a:cubicBezTo>
                    <a:pt x="795" y="792"/>
                    <a:pt x="820" y="803"/>
                    <a:pt x="845" y="813"/>
                  </a:cubicBezTo>
                  <a:cubicBezTo>
                    <a:pt x="855" y="802"/>
                    <a:pt x="864" y="791"/>
                    <a:pt x="872" y="780"/>
                  </a:cubicBezTo>
                  <a:cubicBezTo>
                    <a:pt x="859" y="756"/>
                    <a:pt x="844" y="733"/>
                    <a:pt x="828" y="711"/>
                  </a:cubicBezTo>
                  <a:cubicBezTo>
                    <a:pt x="834" y="702"/>
                    <a:pt x="839" y="693"/>
                    <a:pt x="844" y="684"/>
                  </a:cubicBezTo>
                  <a:cubicBezTo>
                    <a:pt x="849" y="674"/>
                    <a:pt x="854" y="665"/>
                    <a:pt x="858" y="655"/>
                  </a:cubicBezTo>
                  <a:cubicBezTo>
                    <a:pt x="885" y="659"/>
                    <a:pt x="911" y="660"/>
                    <a:pt x="939" y="661"/>
                  </a:cubicBezTo>
                  <a:cubicBezTo>
                    <a:pt x="944" y="647"/>
                    <a:pt x="948" y="634"/>
                    <a:pt x="952" y="620"/>
                  </a:cubicBezTo>
                  <a:cubicBezTo>
                    <a:pt x="931" y="602"/>
                    <a:pt x="908" y="586"/>
                    <a:pt x="886" y="572"/>
                  </a:cubicBezTo>
                  <a:cubicBezTo>
                    <a:pt x="888" y="561"/>
                    <a:pt x="890" y="551"/>
                    <a:pt x="891" y="541"/>
                  </a:cubicBezTo>
                  <a:close/>
                  <a:moveTo>
                    <a:pt x="803" y="529"/>
                  </a:moveTo>
                  <a:cubicBezTo>
                    <a:pt x="798" y="568"/>
                    <a:pt x="785" y="606"/>
                    <a:pt x="766" y="641"/>
                  </a:cubicBezTo>
                  <a:cubicBezTo>
                    <a:pt x="747" y="676"/>
                    <a:pt x="721" y="707"/>
                    <a:pt x="691" y="732"/>
                  </a:cubicBezTo>
                  <a:cubicBezTo>
                    <a:pt x="661" y="758"/>
                    <a:pt x="626" y="778"/>
                    <a:pt x="588" y="790"/>
                  </a:cubicBezTo>
                  <a:cubicBezTo>
                    <a:pt x="551" y="803"/>
                    <a:pt x="511" y="809"/>
                    <a:pt x="472" y="807"/>
                  </a:cubicBezTo>
                  <a:cubicBezTo>
                    <a:pt x="432" y="806"/>
                    <a:pt x="393" y="797"/>
                    <a:pt x="357" y="781"/>
                  </a:cubicBezTo>
                  <a:cubicBezTo>
                    <a:pt x="320" y="765"/>
                    <a:pt x="287" y="743"/>
                    <a:pt x="259" y="715"/>
                  </a:cubicBezTo>
                  <a:cubicBezTo>
                    <a:pt x="230" y="687"/>
                    <a:pt x="207" y="654"/>
                    <a:pt x="191" y="618"/>
                  </a:cubicBezTo>
                  <a:cubicBezTo>
                    <a:pt x="175" y="582"/>
                    <a:pt x="166" y="543"/>
                    <a:pt x="164" y="503"/>
                  </a:cubicBezTo>
                  <a:cubicBezTo>
                    <a:pt x="161" y="464"/>
                    <a:pt x="167" y="424"/>
                    <a:pt x="179" y="386"/>
                  </a:cubicBezTo>
                  <a:cubicBezTo>
                    <a:pt x="191" y="349"/>
                    <a:pt x="211" y="313"/>
                    <a:pt x="236" y="283"/>
                  </a:cubicBezTo>
                  <a:cubicBezTo>
                    <a:pt x="261" y="252"/>
                    <a:pt x="292" y="226"/>
                    <a:pt x="326" y="207"/>
                  </a:cubicBezTo>
                  <a:cubicBezTo>
                    <a:pt x="361" y="187"/>
                    <a:pt x="399" y="174"/>
                    <a:pt x="438" y="168"/>
                  </a:cubicBezTo>
                  <a:cubicBezTo>
                    <a:pt x="477" y="163"/>
                    <a:pt x="517" y="164"/>
                    <a:pt x="556" y="173"/>
                  </a:cubicBezTo>
                  <a:cubicBezTo>
                    <a:pt x="594" y="182"/>
                    <a:pt x="632" y="198"/>
                    <a:pt x="664" y="220"/>
                  </a:cubicBezTo>
                  <a:cubicBezTo>
                    <a:pt x="697" y="242"/>
                    <a:pt x="726" y="271"/>
                    <a:pt x="748" y="303"/>
                  </a:cubicBezTo>
                  <a:cubicBezTo>
                    <a:pt x="771" y="336"/>
                    <a:pt x="787" y="372"/>
                    <a:pt x="797" y="411"/>
                  </a:cubicBezTo>
                  <a:cubicBezTo>
                    <a:pt x="806" y="450"/>
                    <a:pt x="808" y="490"/>
                    <a:pt x="803" y="52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2" name="ïṩḻiďê"/>
            <p:cNvSpPr txBox="1"/>
            <p:nvPr/>
          </p:nvSpPr>
          <p:spPr>
            <a:xfrm>
              <a:off x="2704344" y="2512001"/>
              <a:ext cx="716863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457200"/>
              <a:r>
                <a:rPr 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45%</a:t>
              </a:r>
            </a:p>
          </p:txBody>
        </p:sp>
        <p:sp>
          <p:nvSpPr>
            <p:cNvPr id="13" name="îṥ1iḋè"/>
            <p:cNvSpPr txBox="1"/>
            <p:nvPr/>
          </p:nvSpPr>
          <p:spPr>
            <a:xfrm>
              <a:off x="3178032" y="4101970"/>
              <a:ext cx="726481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457200"/>
              <a:r>
                <a:rPr 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83%</a:t>
              </a:r>
            </a:p>
          </p:txBody>
        </p:sp>
        <p:sp>
          <p:nvSpPr>
            <p:cNvPr id="14" name="ísḷïdè"/>
            <p:cNvSpPr txBox="1"/>
            <p:nvPr/>
          </p:nvSpPr>
          <p:spPr>
            <a:xfrm>
              <a:off x="1842634" y="3378728"/>
              <a:ext cx="729687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457200"/>
              <a:r>
                <a:rPr 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65%</a:t>
              </a:r>
            </a:p>
          </p:txBody>
        </p:sp>
        <p:sp>
          <p:nvSpPr>
            <p:cNvPr id="15" name="íŝḷíḋê"/>
            <p:cNvSpPr txBox="1"/>
            <p:nvPr/>
          </p:nvSpPr>
          <p:spPr>
            <a:xfrm>
              <a:off x="1536623" y="4782080"/>
              <a:ext cx="683200" cy="46166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 defTabSz="457200"/>
              <a:r>
                <a:rPr lang="en-US" sz="24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78%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53460" y="2520044"/>
            <a:ext cx="694179" cy="694430"/>
            <a:chOff x="2138679" y="1949131"/>
            <a:chExt cx="694269" cy="694269"/>
          </a:xfrm>
        </p:grpSpPr>
        <p:sp>
          <p:nvSpPr>
            <p:cNvPr id="28" name="菱形 27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353460" y="4236150"/>
            <a:ext cx="694179" cy="694430"/>
            <a:chOff x="2138679" y="1949131"/>
            <a:chExt cx="694269" cy="694269"/>
          </a:xfrm>
        </p:grpSpPr>
        <p:sp>
          <p:nvSpPr>
            <p:cNvPr id="35" name="菱形 34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6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335195" y="2520044"/>
            <a:ext cx="694179" cy="694430"/>
            <a:chOff x="2138679" y="1949131"/>
            <a:chExt cx="694269" cy="694269"/>
          </a:xfrm>
        </p:grpSpPr>
        <p:sp>
          <p:nvSpPr>
            <p:cNvPr id="38" name="菱形 37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335195" y="4236150"/>
            <a:ext cx="694179" cy="694430"/>
            <a:chOff x="2138679" y="1949131"/>
            <a:chExt cx="694269" cy="694269"/>
          </a:xfrm>
        </p:grpSpPr>
        <p:sp>
          <p:nvSpPr>
            <p:cNvPr id="41" name="菱形 40"/>
            <p:cNvSpPr/>
            <p:nvPr/>
          </p:nvSpPr>
          <p:spPr>
            <a:xfrm>
              <a:off x="2138679" y="1949131"/>
              <a:ext cx="694269" cy="694269"/>
            </a:xfrm>
            <a:prstGeom prst="diamond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2" name="菱形 32"/>
            <p:cNvSpPr/>
            <p:nvPr/>
          </p:nvSpPr>
          <p:spPr>
            <a:xfrm>
              <a:off x="2339343" y="2150016"/>
              <a:ext cx="292942" cy="292500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051846" y="2684201"/>
            <a:ext cx="2133504" cy="1132696"/>
            <a:chOff x="1541719" y="2349127"/>
            <a:chExt cx="2133782" cy="1132434"/>
          </a:xfrm>
        </p:grpSpPr>
        <p:sp>
          <p:nvSpPr>
            <p:cNvPr id="44" name="文本框 43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41719" y="2687681"/>
              <a:ext cx="2133781" cy="793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051846" y="4364140"/>
            <a:ext cx="2133504" cy="1132696"/>
            <a:chOff x="1541719" y="2349127"/>
            <a:chExt cx="2133782" cy="1132434"/>
          </a:xfrm>
        </p:grpSpPr>
        <p:sp>
          <p:nvSpPr>
            <p:cNvPr id="47" name="文本框 46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41719" y="2687681"/>
              <a:ext cx="2133781" cy="793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029373" y="2684201"/>
            <a:ext cx="2133504" cy="1132696"/>
            <a:chOff x="1541719" y="2349127"/>
            <a:chExt cx="2133782" cy="1132434"/>
          </a:xfrm>
        </p:grpSpPr>
        <p:sp>
          <p:nvSpPr>
            <p:cNvPr id="50" name="文本框 49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541719" y="2687681"/>
              <a:ext cx="2133781" cy="793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9029373" y="4364140"/>
            <a:ext cx="2133504" cy="1132696"/>
            <a:chOff x="1541719" y="2349127"/>
            <a:chExt cx="2133782" cy="1132434"/>
          </a:xfrm>
        </p:grpSpPr>
        <p:sp>
          <p:nvSpPr>
            <p:cNvPr id="53" name="文本框 52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文字添加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541719" y="2687681"/>
              <a:ext cx="2133781" cy="7938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60" name="椭圆 59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64" name="文本框 63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工作存在不足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60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 rot="3101245">
            <a:off x="-1823139" y="-2109848"/>
            <a:ext cx="4221222" cy="4219696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 rot="3101245">
            <a:off x="-261244" y="-2109848"/>
            <a:ext cx="4221222" cy="42196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rot="3101245">
            <a:off x="1283362" y="-2948242"/>
            <a:ext cx="4221222" cy="4219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rot="3101245">
            <a:off x="7515073" y="5511915"/>
            <a:ext cx="4221222" cy="421969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 rot="5400000">
            <a:off x="9548061" y="4644941"/>
            <a:ext cx="4221222" cy="4219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 rot="10502153">
            <a:off x="2227758" y="5609133"/>
            <a:ext cx="3125714" cy="312684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10502153">
            <a:off x="8686065" y="-1778832"/>
            <a:ext cx="2525230" cy="252614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15061" y="919456"/>
            <a:ext cx="10560293" cy="5020681"/>
          </a:xfrm>
          <a:prstGeom prst="roundRect">
            <a:avLst>
              <a:gd name="adj" fmla="val 11354"/>
            </a:avLst>
          </a:prstGeom>
          <a:solidFill>
            <a:schemeClr val="bg1"/>
          </a:solidFill>
          <a:ln w="57150">
            <a:solidFill>
              <a:schemeClr val="bg1">
                <a:lumMod val="65000"/>
              </a:schemeClr>
            </a:solidFill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10502153">
            <a:off x="7192619" y="5633381"/>
            <a:ext cx="586403" cy="586615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47681" y="2637804"/>
            <a:ext cx="4527170" cy="636468"/>
            <a:chOff x="5962441" y="2178324"/>
            <a:chExt cx="4527759" cy="636321"/>
          </a:xfrm>
        </p:grpSpPr>
        <p:sp>
          <p:nvSpPr>
            <p:cNvPr id="17" name="文本框 16"/>
            <p:cNvSpPr txBox="1"/>
            <p:nvPr/>
          </p:nvSpPr>
          <p:spPr>
            <a:xfrm>
              <a:off x="6528593" y="21783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年度工作概述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28593" y="256842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5966460" y="2210327"/>
              <a:ext cx="554513" cy="554513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2441" y="2256860"/>
              <a:ext cx="562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sz="2400" b="1" i="1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2400" b="1" i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78896" y="2637804"/>
            <a:ext cx="4527171" cy="636468"/>
            <a:chOff x="5962440" y="2178324"/>
            <a:chExt cx="4527760" cy="636321"/>
          </a:xfrm>
        </p:grpSpPr>
        <p:sp>
          <p:nvSpPr>
            <p:cNvPr id="22" name="文本框 21"/>
            <p:cNvSpPr txBox="1"/>
            <p:nvPr/>
          </p:nvSpPr>
          <p:spPr>
            <a:xfrm>
              <a:off x="6528593" y="21783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528593" y="256842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5966460" y="2210327"/>
              <a:ext cx="554513" cy="554513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962440" y="2256860"/>
              <a:ext cx="562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sz="2400" b="1" i="1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2400" b="1" i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47678" y="4015705"/>
            <a:ext cx="4527171" cy="636468"/>
            <a:chOff x="5962440" y="2178324"/>
            <a:chExt cx="4527760" cy="636321"/>
          </a:xfrm>
        </p:grpSpPr>
        <p:sp>
          <p:nvSpPr>
            <p:cNvPr id="27" name="文本框 26"/>
            <p:cNvSpPr txBox="1"/>
            <p:nvPr/>
          </p:nvSpPr>
          <p:spPr>
            <a:xfrm>
              <a:off x="6528593" y="21783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工作存在不足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28593" y="256842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5966460" y="2210327"/>
              <a:ext cx="554513" cy="554513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962440" y="2256860"/>
              <a:ext cx="562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sz="2400" b="1" i="1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  <a:endParaRPr lang="zh-CN" altLang="en-US" sz="2400" b="1" i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78896" y="4015705"/>
            <a:ext cx="4527171" cy="636468"/>
            <a:chOff x="5962440" y="2178324"/>
            <a:chExt cx="4527760" cy="636321"/>
          </a:xfrm>
        </p:grpSpPr>
        <p:sp>
          <p:nvSpPr>
            <p:cNvPr id="32" name="文本框 31"/>
            <p:cNvSpPr txBox="1"/>
            <p:nvPr/>
          </p:nvSpPr>
          <p:spPr>
            <a:xfrm>
              <a:off x="6528593" y="21783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24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明年工作计划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528593" y="2568424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5966460" y="2210327"/>
              <a:ext cx="554513" cy="554513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62440" y="2256860"/>
              <a:ext cx="562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r>
                <a:rPr lang="en-US" altLang="zh-CN" sz="2400" b="1" i="1" dirty="0">
                  <a:solidFill>
                    <a:srgbClr val="FFFFFF"/>
                  </a:solidFill>
                  <a:cs typeface="+mn-ea"/>
                  <a:sym typeface="+mn-lt"/>
                </a:rPr>
                <a:t>04</a:t>
              </a:r>
              <a:endParaRPr lang="zh-CN" altLang="en-US" sz="2400" b="1" i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557668" y="1408214"/>
            <a:ext cx="3054926" cy="7080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4000" b="1" i="1" dirty="0">
                <a:solidFill>
                  <a:srgbClr val="D81E39"/>
                </a:solidFill>
                <a:cs typeface="+mn-ea"/>
                <a:sym typeface="+mn-lt"/>
              </a:rPr>
              <a:t>CONTENTS</a:t>
            </a:r>
            <a:endParaRPr lang="zh-CN" altLang="en-US" sz="4000" b="1" i="1" dirty="0">
              <a:solidFill>
                <a:srgbClr val="D81E39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136615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105148" y="-1756314"/>
            <a:ext cx="3511357" cy="351262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 rot="18426125">
            <a:off x="-2386697" y="-1300375"/>
            <a:ext cx="10066858" cy="1006321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505843" y="-1303096"/>
            <a:ext cx="2423410" cy="242428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899759" y="1456389"/>
            <a:ext cx="958035" cy="95838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0071" y="2025751"/>
            <a:ext cx="3486783" cy="110825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6600" i="1" dirty="0">
                <a:solidFill>
                  <a:srgbClr val="FFFFFF"/>
                </a:solidFill>
                <a:cs typeface="+mn-ea"/>
                <a:sym typeface="+mn-lt"/>
              </a:rPr>
              <a:t>PART 04</a:t>
            </a:r>
            <a:endParaRPr lang="zh-CN" altLang="en-US" sz="6600" i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1975" y="3134002"/>
            <a:ext cx="6298380" cy="9235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zh-CN" altLang="en-US" sz="5400" b="1" dirty="0">
                <a:solidFill>
                  <a:srgbClr val="FFFFFF"/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4831" y="4072065"/>
            <a:ext cx="5387334" cy="8311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7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7de82138-d9d1-43e1-a976-3523c27cd7cd" descr="kA4AAB+LCAAAAAAABADtVE1PwkAQ/S+r3irphxXorYIYDgoJRA+Gw9qOdE27JdutgZD+d3dLC920aEiICWh6aadvZt7bmX1rdMlXC0AOmkSY8T7Bc4ajIYcIaWjoI4emYaihO0J9QucPLE4XCXJe19u06p8XwoNeHMbsGYcpyAKUcILDzadTS1KwY0YEg1Ue24cVsFqt0fs78WAaQAQlZkood6k/CbAvEHpLFwIYmQecQpIUgdHbB3i8kubYEpUmgah5MRjcmO1b15XF8jZ6lmloAl5M/d8hea23DLuJpqnQ7Hfko9Lcd9zlST8SSqI0KmB550e8rIQMfRMkvh9CFTakHNjndqCGjOXvE85Eg0HMIsxFw7WeXe2Oweq2cl5D6sNSZJVkkTL/gqRcvcYNkz+2C5av2y5pjMXSguDWoLqet0NryKXzsFRXHuG2rJjNAp4EVhIqhMqQgWaqhpKOqAyU19Vl2l5aU1jyw4TIjKqEprP/VoMsUJVQUFDI/8i7XONDJ1BlLm5FAtz1PNG32O7N3czjtSu7oWYepK2kWZ8MymYN8s7Ax9qqj+nubdf697Ej+Jit+ph58j5mnr6PmWfsY7Xx/C0f6yoGYd/bPdf897Ej+Fino/iYdfI+Zp2+j1ln7GO18ez1sVn2BSE+TuOQDgAA"/>
          <p:cNvGrpSpPr>
            <a:grpSpLocks noChangeAspect="1"/>
          </p:cNvGrpSpPr>
          <p:nvPr/>
        </p:nvGrpSpPr>
        <p:grpSpPr>
          <a:xfrm>
            <a:off x="1511105" y="2086868"/>
            <a:ext cx="9168202" cy="3498840"/>
            <a:chOff x="2068513" y="2152650"/>
            <a:chExt cx="7877377" cy="3005138"/>
          </a:xfrm>
        </p:grpSpPr>
        <p:sp>
          <p:nvSpPr>
            <p:cNvPr id="3" name="ExtraShape1">
              <a:extLst>
                <a:ext uri="{FF2B5EF4-FFF2-40B4-BE49-F238E27FC236}">
                  <a16:creationId xmlns="" xmlns:a16="http://schemas.microsoft.com/office/drawing/2014/main" id="{9A3C5C26-BFEA-41BB-A7B3-134EA2383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2152650"/>
              <a:ext cx="1331913" cy="2008188"/>
            </a:xfrm>
            <a:custGeom>
              <a:avLst/>
              <a:gdLst>
                <a:gd name="T0" fmla="*/ 272 w 272"/>
                <a:gd name="T1" fmla="*/ 34 h 411"/>
                <a:gd name="T2" fmla="*/ 149 w 272"/>
                <a:gd name="T3" fmla="*/ 411 h 411"/>
                <a:gd name="T4" fmla="*/ 94 w 272"/>
                <a:gd name="T5" fmla="*/ 370 h 411"/>
                <a:gd name="T6" fmla="*/ 6 w 272"/>
                <a:gd name="T7" fmla="*/ 239 h 411"/>
                <a:gd name="T8" fmla="*/ 9 w 272"/>
                <a:gd name="T9" fmla="*/ 200 h 411"/>
                <a:gd name="T10" fmla="*/ 21 w 272"/>
                <a:gd name="T11" fmla="*/ 194 h 411"/>
                <a:gd name="T12" fmla="*/ 66 w 272"/>
                <a:gd name="T13" fmla="*/ 169 h 411"/>
                <a:gd name="T14" fmla="*/ 65 w 272"/>
                <a:gd name="T15" fmla="*/ 127 h 411"/>
                <a:gd name="T16" fmla="*/ 67 w 272"/>
                <a:gd name="T17" fmla="*/ 102 h 411"/>
                <a:gd name="T18" fmla="*/ 98 w 272"/>
                <a:gd name="T19" fmla="*/ 72 h 411"/>
                <a:gd name="T20" fmla="*/ 116 w 272"/>
                <a:gd name="T21" fmla="*/ 70 h 411"/>
                <a:gd name="T22" fmla="*/ 166 w 272"/>
                <a:gd name="T23" fmla="*/ 71 h 411"/>
                <a:gd name="T24" fmla="*/ 187 w 272"/>
                <a:gd name="T25" fmla="*/ 32 h 411"/>
                <a:gd name="T26" fmla="*/ 200 w 272"/>
                <a:gd name="T27" fmla="*/ 14 h 411"/>
                <a:gd name="T28" fmla="*/ 243 w 272"/>
                <a:gd name="T29" fmla="*/ 2 h 411"/>
                <a:gd name="T30" fmla="*/ 260 w 272"/>
                <a:gd name="T31" fmla="*/ 10 h 411"/>
                <a:gd name="T32" fmla="*/ 272 w 272"/>
                <a:gd name="T33" fmla="*/ 3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2" h="411">
                  <a:moveTo>
                    <a:pt x="272" y="34"/>
                  </a:moveTo>
                  <a:cubicBezTo>
                    <a:pt x="153" y="134"/>
                    <a:pt x="110" y="257"/>
                    <a:pt x="149" y="411"/>
                  </a:cubicBezTo>
                  <a:cubicBezTo>
                    <a:pt x="129" y="396"/>
                    <a:pt x="110" y="384"/>
                    <a:pt x="94" y="370"/>
                  </a:cubicBezTo>
                  <a:cubicBezTo>
                    <a:pt x="53" y="334"/>
                    <a:pt x="25" y="290"/>
                    <a:pt x="6" y="239"/>
                  </a:cubicBezTo>
                  <a:cubicBezTo>
                    <a:pt x="0" y="225"/>
                    <a:pt x="5" y="213"/>
                    <a:pt x="9" y="200"/>
                  </a:cubicBezTo>
                  <a:cubicBezTo>
                    <a:pt x="10" y="197"/>
                    <a:pt x="17" y="194"/>
                    <a:pt x="21" y="194"/>
                  </a:cubicBezTo>
                  <a:cubicBezTo>
                    <a:pt x="43" y="198"/>
                    <a:pt x="56" y="190"/>
                    <a:pt x="66" y="169"/>
                  </a:cubicBezTo>
                  <a:cubicBezTo>
                    <a:pt x="75" y="153"/>
                    <a:pt x="78" y="141"/>
                    <a:pt x="65" y="127"/>
                  </a:cubicBezTo>
                  <a:cubicBezTo>
                    <a:pt x="56" y="118"/>
                    <a:pt x="58" y="110"/>
                    <a:pt x="67" y="102"/>
                  </a:cubicBezTo>
                  <a:cubicBezTo>
                    <a:pt x="78" y="93"/>
                    <a:pt x="88" y="82"/>
                    <a:pt x="98" y="72"/>
                  </a:cubicBezTo>
                  <a:cubicBezTo>
                    <a:pt x="104" y="66"/>
                    <a:pt x="110" y="64"/>
                    <a:pt x="116" y="70"/>
                  </a:cubicBezTo>
                  <a:cubicBezTo>
                    <a:pt x="133" y="87"/>
                    <a:pt x="147" y="82"/>
                    <a:pt x="166" y="71"/>
                  </a:cubicBezTo>
                  <a:cubicBezTo>
                    <a:pt x="184" y="61"/>
                    <a:pt x="191" y="51"/>
                    <a:pt x="187" y="32"/>
                  </a:cubicBezTo>
                  <a:cubicBezTo>
                    <a:pt x="185" y="22"/>
                    <a:pt x="189" y="16"/>
                    <a:pt x="200" y="14"/>
                  </a:cubicBezTo>
                  <a:cubicBezTo>
                    <a:pt x="214" y="11"/>
                    <a:pt x="228" y="6"/>
                    <a:pt x="243" y="2"/>
                  </a:cubicBezTo>
                  <a:cubicBezTo>
                    <a:pt x="250" y="0"/>
                    <a:pt x="256" y="2"/>
                    <a:pt x="260" y="10"/>
                  </a:cubicBezTo>
                  <a:cubicBezTo>
                    <a:pt x="264" y="18"/>
                    <a:pt x="268" y="26"/>
                    <a:pt x="272" y="3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ExtraShape2">
              <a:extLst>
                <a:ext uri="{FF2B5EF4-FFF2-40B4-BE49-F238E27FC236}">
                  <a16:creationId xmlns="" xmlns:a16="http://schemas.microsoft.com/office/drawing/2014/main" id="{33090DE2-502C-4222-BA00-64DFA668E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13" y="3163888"/>
              <a:ext cx="1325563" cy="1993900"/>
            </a:xfrm>
            <a:custGeom>
              <a:avLst/>
              <a:gdLst>
                <a:gd name="T0" fmla="*/ 0 w 271"/>
                <a:gd name="T1" fmla="*/ 373 h 408"/>
                <a:gd name="T2" fmla="*/ 124 w 271"/>
                <a:gd name="T3" fmla="*/ 0 h 408"/>
                <a:gd name="T4" fmla="*/ 134 w 271"/>
                <a:gd name="T5" fmla="*/ 5 h 408"/>
                <a:gd name="T6" fmla="*/ 268 w 271"/>
                <a:gd name="T7" fmla="*/ 174 h 408"/>
                <a:gd name="T8" fmla="*/ 263 w 271"/>
                <a:gd name="T9" fmla="*/ 209 h 408"/>
                <a:gd name="T10" fmla="*/ 250 w 271"/>
                <a:gd name="T11" fmla="*/ 214 h 408"/>
                <a:gd name="T12" fmla="*/ 208 w 271"/>
                <a:gd name="T13" fmla="*/ 237 h 408"/>
                <a:gd name="T14" fmla="*/ 209 w 271"/>
                <a:gd name="T15" fmla="*/ 283 h 408"/>
                <a:gd name="T16" fmla="*/ 208 w 271"/>
                <a:gd name="T17" fmla="*/ 303 h 408"/>
                <a:gd name="T18" fmla="*/ 175 w 271"/>
                <a:gd name="T19" fmla="*/ 336 h 408"/>
                <a:gd name="T20" fmla="*/ 156 w 271"/>
                <a:gd name="T21" fmla="*/ 338 h 408"/>
                <a:gd name="T22" fmla="*/ 107 w 271"/>
                <a:gd name="T23" fmla="*/ 337 h 408"/>
                <a:gd name="T24" fmla="*/ 86 w 271"/>
                <a:gd name="T25" fmla="*/ 377 h 408"/>
                <a:gd name="T26" fmla="*/ 73 w 271"/>
                <a:gd name="T27" fmla="*/ 394 h 408"/>
                <a:gd name="T28" fmla="*/ 31 w 271"/>
                <a:gd name="T29" fmla="*/ 405 h 408"/>
                <a:gd name="T30" fmla="*/ 12 w 271"/>
                <a:gd name="T31" fmla="*/ 397 h 408"/>
                <a:gd name="T32" fmla="*/ 0 w 271"/>
                <a:gd name="T33" fmla="*/ 373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1" h="408">
                  <a:moveTo>
                    <a:pt x="0" y="373"/>
                  </a:moveTo>
                  <a:cubicBezTo>
                    <a:pt x="120" y="286"/>
                    <a:pt x="165" y="132"/>
                    <a:pt x="124" y="0"/>
                  </a:cubicBezTo>
                  <a:cubicBezTo>
                    <a:pt x="128" y="2"/>
                    <a:pt x="131" y="3"/>
                    <a:pt x="134" y="5"/>
                  </a:cubicBezTo>
                  <a:cubicBezTo>
                    <a:pt x="199" y="45"/>
                    <a:pt x="244" y="101"/>
                    <a:pt x="268" y="174"/>
                  </a:cubicBezTo>
                  <a:cubicBezTo>
                    <a:pt x="271" y="184"/>
                    <a:pt x="266" y="198"/>
                    <a:pt x="263" y="209"/>
                  </a:cubicBezTo>
                  <a:cubicBezTo>
                    <a:pt x="262" y="212"/>
                    <a:pt x="254" y="214"/>
                    <a:pt x="250" y="214"/>
                  </a:cubicBezTo>
                  <a:cubicBezTo>
                    <a:pt x="229" y="209"/>
                    <a:pt x="218" y="218"/>
                    <a:pt x="208" y="237"/>
                  </a:cubicBezTo>
                  <a:cubicBezTo>
                    <a:pt x="197" y="255"/>
                    <a:pt x="195" y="268"/>
                    <a:pt x="209" y="283"/>
                  </a:cubicBezTo>
                  <a:cubicBezTo>
                    <a:pt x="216" y="290"/>
                    <a:pt x="215" y="297"/>
                    <a:pt x="208" y="303"/>
                  </a:cubicBezTo>
                  <a:cubicBezTo>
                    <a:pt x="196" y="314"/>
                    <a:pt x="185" y="325"/>
                    <a:pt x="175" y="336"/>
                  </a:cubicBezTo>
                  <a:cubicBezTo>
                    <a:pt x="169" y="343"/>
                    <a:pt x="162" y="343"/>
                    <a:pt x="156" y="338"/>
                  </a:cubicBezTo>
                  <a:cubicBezTo>
                    <a:pt x="140" y="323"/>
                    <a:pt x="126" y="325"/>
                    <a:pt x="107" y="337"/>
                  </a:cubicBezTo>
                  <a:cubicBezTo>
                    <a:pt x="90" y="347"/>
                    <a:pt x="82" y="357"/>
                    <a:pt x="86" y="377"/>
                  </a:cubicBezTo>
                  <a:cubicBezTo>
                    <a:pt x="88" y="386"/>
                    <a:pt x="84" y="392"/>
                    <a:pt x="73" y="394"/>
                  </a:cubicBezTo>
                  <a:cubicBezTo>
                    <a:pt x="59" y="397"/>
                    <a:pt x="45" y="401"/>
                    <a:pt x="31" y="405"/>
                  </a:cubicBezTo>
                  <a:cubicBezTo>
                    <a:pt x="22" y="408"/>
                    <a:pt x="16" y="406"/>
                    <a:pt x="12" y="397"/>
                  </a:cubicBezTo>
                  <a:cubicBezTo>
                    <a:pt x="9" y="389"/>
                    <a:pt x="4" y="381"/>
                    <a:pt x="0" y="37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ExtraShape3">
              <a:extLst>
                <a:ext uri="{FF2B5EF4-FFF2-40B4-BE49-F238E27FC236}">
                  <a16:creationId xmlns="" xmlns:a16="http://schemas.microsoft.com/office/drawing/2014/main" id="{7C9EE95C-1846-4A74-B9D8-E8D0B73E9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2197100"/>
              <a:ext cx="2000250" cy="1323975"/>
            </a:xfrm>
            <a:custGeom>
              <a:avLst/>
              <a:gdLst>
                <a:gd name="T0" fmla="*/ 0 w 409"/>
                <a:gd name="T1" fmla="*/ 148 h 271"/>
                <a:gd name="T2" fmla="*/ 99 w 409"/>
                <a:gd name="T3" fmla="*/ 41 h 271"/>
                <a:gd name="T4" fmla="*/ 163 w 409"/>
                <a:gd name="T5" fmla="*/ 7 h 271"/>
                <a:gd name="T6" fmla="*/ 204 w 409"/>
                <a:gd name="T7" fmla="*/ 6 h 271"/>
                <a:gd name="T8" fmla="*/ 215 w 409"/>
                <a:gd name="T9" fmla="*/ 20 h 271"/>
                <a:gd name="T10" fmla="*/ 240 w 409"/>
                <a:gd name="T11" fmla="*/ 65 h 271"/>
                <a:gd name="T12" fmla="*/ 282 w 409"/>
                <a:gd name="T13" fmla="*/ 64 h 271"/>
                <a:gd name="T14" fmla="*/ 307 w 409"/>
                <a:gd name="T15" fmla="*/ 66 h 271"/>
                <a:gd name="T16" fmla="*/ 337 w 409"/>
                <a:gd name="T17" fmla="*/ 96 h 271"/>
                <a:gd name="T18" fmla="*/ 339 w 409"/>
                <a:gd name="T19" fmla="*/ 115 h 271"/>
                <a:gd name="T20" fmla="*/ 338 w 409"/>
                <a:gd name="T21" fmla="*/ 164 h 271"/>
                <a:gd name="T22" fmla="*/ 377 w 409"/>
                <a:gd name="T23" fmla="*/ 185 h 271"/>
                <a:gd name="T24" fmla="*/ 395 w 409"/>
                <a:gd name="T25" fmla="*/ 199 h 271"/>
                <a:gd name="T26" fmla="*/ 406 w 409"/>
                <a:gd name="T27" fmla="*/ 239 h 271"/>
                <a:gd name="T28" fmla="*/ 397 w 409"/>
                <a:gd name="T29" fmla="*/ 259 h 271"/>
                <a:gd name="T30" fmla="*/ 359 w 409"/>
                <a:gd name="T31" fmla="*/ 252 h 271"/>
                <a:gd name="T32" fmla="*/ 146 w 409"/>
                <a:gd name="T33" fmla="*/ 135 h 271"/>
                <a:gd name="T34" fmla="*/ 0 w 409"/>
                <a:gd name="T35" fmla="*/ 14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9" h="271">
                  <a:moveTo>
                    <a:pt x="0" y="148"/>
                  </a:moveTo>
                  <a:cubicBezTo>
                    <a:pt x="26" y="102"/>
                    <a:pt x="58" y="67"/>
                    <a:pt x="99" y="41"/>
                  </a:cubicBezTo>
                  <a:cubicBezTo>
                    <a:pt x="119" y="28"/>
                    <a:pt x="142" y="18"/>
                    <a:pt x="163" y="7"/>
                  </a:cubicBezTo>
                  <a:cubicBezTo>
                    <a:pt x="177" y="0"/>
                    <a:pt x="190" y="1"/>
                    <a:pt x="204" y="6"/>
                  </a:cubicBezTo>
                  <a:cubicBezTo>
                    <a:pt x="212" y="8"/>
                    <a:pt x="217" y="12"/>
                    <a:pt x="215" y="20"/>
                  </a:cubicBezTo>
                  <a:cubicBezTo>
                    <a:pt x="209" y="43"/>
                    <a:pt x="220" y="54"/>
                    <a:pt x="240" y="65"/>
                  </a:cubicBezTo>
                  <a:cubicBezTo>
                    <a:pt x="256" y="74"/>
                    <a:pt x="268" y="77"/>
                    <a:pt x="282" y="64"/>
                  </a:cubicBezTo>
                  <a:cubicBezTo>
                    <a:pt x="290" y="55"/>
                    <a:pt x="299" y="56"/>
                    <a:pt x="307" y="66"/>
                  </a:cubicBezTo>
                  <a:cubicBezTo>
                    <a:pt x="316" y="77"/>
                    <a:pt x="327" y="87"/>
                    <a:pt x="337" y="96"/>
                  </a:cubicBezTo>
                  <a:cubicBezTo>
                    <a:pt x="343" y="102"/>
                    <a:pt x="345" y="109"/>
                    <a:pt x="339" y="115"/>
                  </a:cubicBezTo>
                  <a:cubicBezTo>
                    <a:pt x="324" y="131"/>
                    <a:pt x="326" y="145"/>
                    <a:pt x="338" y="164"/>
                  </a:cubicBezTo>
                  <a:cubicBezTo>
                    <a:pt x="348" y="181"/>
                    <a:pt x="357" y="189"/>
                    <a:pt x="377" y="185"/>
                  </a:cubicBezTo>
                  <a:cubicBezTo>
                    <a:pt x="387" y="183"/>
                    <a:pt x="393" y="188"/>
                    <a:pt x="395" y="199"/>
                  </a:cubicBezTo>
                  <a:cubicBezTo>
                    <a:pt x="398" y="213"/>
                    <a:pt x="403" y="226"/>
                    <a:pt x="406" y="239"/>
                  </a:cubicBezTo>
                  <a:cubicBezTo>
                    <a:pt x="409" y="249"/>
                    <a:pt x="406" y="255"/>
                    <a:pt x="397" y="259"/>
                  </a:cubicBezTo>
                  <a:cubicBezTo>
                    <a:pt x="375" y="271"/>
                    <a:pt x="375" y="271"/>
                    <a:pt x="359" y="252"/>
                  </a:cubicBezTo>
                  <a:cubicBezTo>
                    <a:pt x="302" y="186"/>
                    <a:pt x="231" y="148"/>
                    <a:pt x="146" y="135"/>
                  </a:cubicBezTo>
                  <a:cubicBezTo>
                    <a:pt x="97" y="128"/>
                    <a:pt x="50" y="133"/>
                    <a:pt x="0" y="14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ExtraShape4">
              <a:extLst>
                <a:ext uri="{FF2B5EF4-FFF2-40B4-BE49-F238E27FC236}">
                  <a16:creationId xmlns="" xmlns:a16="http://schemas.microsoft.com/office/drawing/2014/main" id="{1BB48509-5ADB-4396-861F-41D544E1C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513" y="3794125"/>
              <a:ext cx="1995488" cy="1323975"/>
            </a:xfrm>
            <a:custGeom>
              <a:avLst/>
              <a:gdLst>
                <a:gd name="T0" fmla="*/ 34 w 408"/>
                <a:gd name="T1" fmla="*/ 0 h 271"/>
                <a:gd name="T2" fmla="*/ 408 w 408"/>
                <a:gd name="T3" fmla="*/ 124 h 271"/>
                <a:gd name="T4" fmla="*/ 341 w 408"/>
                <a:gd name="T5" fmla="*/ 206 h 271"/>
                <a:gd name="T6" fmla="*/ 236 w 408"/>
                <a:gd name="T7" fmla="*/ 267 h 271"/>
                <a:gd name="T8" fmla="*/ 199 w 408"/>
                <a:gd name="T9" fmla="*/ 262 h 271"/>
                <a:gd name="T10" fmla="*/ 194 w 408"/>
                <a:gd name="T11" fmla="*/ 249 h 271"/>
                <a:gd name="T12" fmla="*/ 170 w 408"/>
                <a:gd name="T13" fmla="*/ 206 h 271"/>
                <a:gd name="T14" fmla="*/ 125 w 408"/>
                <a:gd name="T15" fmla="*/ 208 h 271"/>
                <a:gd name="T16" fmla="*/ 104 w 408"/>
                <a:gd name="T17" fmla="*/ 206 h 271"/>
                <a:gd name="T18" fmla="*/ 71 w 408"/>
                <a:gd name="T19" fmla="*/ 174 h 271"/>
                <a:gd name="T20" fmla="*/ 70 w 408"/>
                <a:gd name="T21" fmla="*/ 155 h 271"/>
                <a:gd name="T22" fmla="*/ 71 w 408"/>
                <a:gd name="T23" fmla="*/ 106 h 271"/>
                <a:gd name="T24" fmla="*/ 31 w 408"/>
                <a:gd name="T25" fmla="*/ 85 h 271"/>
                <a:gd name="T26" fmla="*/ 14 w 408"/>
                <a:gd name="T27" fmla="*/ 72 h 271"/>
                <a:gd name="T28" fmla="*/ 2 w 408"/>
                <a:gd name="T29" fmla="*/ 31 h 271"/>
                <a:gd name="T30" fmla="*/ 11 w 408"/>
                <a:gd name="T31" fmla="*/ 11 h 271"/>
                <a:gd name="T32" fmla="*/ 34 w 408"/>
                <a:gd name="T33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8" h="271">
                  <a:moveTo>
                    <a:pt x="34" y="0"/>
                  </a:moveTo>
                  <a:cubicBezTo>
                    <a:pt x="133" y="119"/>
                    <a:pt x="256" y="162"/>
                    <a:pt x="408" y="124"/>
                  </a:cubicBezTo>
                  <a:cubicBezTo>
                    <a:pt x="390" y="156"/>
                    <a:pt x="368" y="183"/>
                    <a:pt x="341" y="206"/>
                  </a:cubicBezTo>
                  <a:cubicBezTo>
                    <a:pt x="310" y="233"/>
                    <a:pt x="274" y="253"/>
                    <a:pt x="236" y="267"/>
                  </a:cubicBezTo>
                  <a:cubicBezTo>
                    <a:pt x="222" y="271"/>
                    <a:pt x="211" y="266"/>
                    <a:pt x="199" y="262"/>
                  </a:cubicBezTo>
                  <a:cubicBezTo>
                    <a:pt x="196" y="261"/>
                    <a:pt x="193" y="253"/>
                    <a:pt x="194" y="249"/>
                  </a:cubicBezTo>
                  <a:cubicBezTo>
                    <a:pt x="199" y="227"/>
                    <a:pt x="189" y="217"/>
                    <a:pt x="170" y="206"/>
                  </a:cubicBezTo>
                  <a:cubicBezTo>
                    <a:pt x="152" y="196"/>
                    <a:pt x="140" y="194"/>
                    <a:pt x="125" y="208"/>
                  </a:cubicBezTo>
                  <a:cubicBezTo>
                    <a:pt x="118" y="214"/>
                    <a:pt x="111" y="213"/>
                    <a:pt x="104" y="206"/>
                  </a:cubicBezTo>
                  <a:cubicBezTo>
                    <a:pt x="93" y="195"/>
                    <a:pt x="82" y="184"/>
                    <a:pt x="71" y="174"/>
                  </a:cubicBezTo>
                  <a:cubicBezTo>
                    <a:pt x="65" y="168"/>
                    <a:pt x="64" y="161"/>
                    <a:pt x="70" y="155"/>
                  </a:cubicBezTo>
                  <a:cubicBezTo>
                    <a:pt x="85" y="139"/>
                    <a:pt x="82" y="125"/>
                    <a:pt x="71" y="106"/>
                  </a:cubicBezTo>
                  <a:cubicBezTo>
                    <a:pt x="61" y="88"/>
                    <a:pt x="51" y="80"/>
                    <a:pt x="31" y="85"/>
                  </a:cubicBezTo>
                  <a:cubicBezTo>
                    <a:pt x="22" y="86"/>
                    <a:pt x="16" y="83"/>
                    <a:pt x="14" y="72"/>
                  </a:cubicBezTo>
                  <a:cubicBezTo>
                    <a:pt x="11" y="58"/>
                    <a:pt x="6" y="45"/>
                    <a:pt x="2" y="31"/>
                  </a:cubicBezTo>
                  <a:cubicBezTo>
                    <a:pt x="0" y="22"/>
                    <a:pt x="2" y="15"/>
                    <a:pt x="11" y="11"/>
                  </a:cubicBezTo>
                  <a:cubicBezTo>
                    <a:pt x="19" y="8"/>
                    <a:pt x="27" y="3"/>
                    <a:pt x="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ExtraShape5">
              <a:extLst>
                <a:ext uri="{FF2B5EF4-FFF2-40B4-BE49-F238E27FC236}">
                  <a16:creationId xmlns="" xmlns:a16="http://schemas.microsoft.com/office/drawing/2014/main" id="{275509A0-78AB-4E56-9A39-352FD086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575" y="2197100"/>
              <a:ext cx="1687513" cy="722313"/>
            </a:xfrm>
            <a:custGeom>
              <a:avLst/>
              <a:gdLst>
                <a:gd name="T0" fmla="*/ 330 w 345"/>
                <a:gd name="T1" fmla="*/ 128 h 148"/>
                <a:gd name="T2" fmla="*/ 330 w 345"/>
                <a:gd name="T3" fmla="*/ 128 h 148"/>
                <a:gd name="T4" fmla="*/ 339 w 345"/>
                <a:gd name="T5" fmla="*/ 115 h 148"/>
                <a:gd name="T6" fmla="*/ 337 w 345"/>
                <a:gd name="T7" fmla="*/ 96 h 148"/>
                <a:gd name="T8" fmla="*/ 307 w 345"/>
                <a:gd name="T9" fmla="*/ 66 h 148"/>
                <a:gd name="T10" fmla="*/ 282 w 345"/>
                <a:gd name="T11" fmla="*/ 64 h 148"/>
                <a:gd name="T12" fmla="*/ 240 w 345"/>
                <a:gd name="T13" fmla="*/ 65 h 148"/>
                <a:gd name="T14" fmla="*/ 215 w 345"/>
                <a:gd name="T15" fmla="*/ 20 h 148"/>
                <a:gd name="T16" fmla="*/ 204 w 345"/>
                <a:gd name="T17" fmla="*/ 6 h 148"/>
                <a:gd name="T18" fmla="*/ 163 w 345"/>
                <a:gd name="T19" fmla="*/ 7 h 148"/>
                <a:gd name="T20" fmla="*/ 99 w 345"/>
                <a:gd name="T21" fmla="*/ 41 h 148"/>
                <a:gd name="T22" fmla="*/ 0 w 345"/>
                <a:gd name="T23" fmla="*/ 148 h 148"/>
                <a:gd name="T24" fmla="*/ 330 w 345"/>
                <a:gd name="T25" fmla="*/ 12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5" h="148">
                  <a:moveTo>
                    <a:pt x="330" y="128"/>
                  </a:moveTo>
                  <a:cubicBezTo>
                    <a:pt x="330" y="128"/>
                    <a:pt x="330" y="128"/>
                    <a:pt x="330" y="128"/>
                  </a:cubicBezTo>
                  <a:cubicBezTo>
                    <a:pt x="332" y="124"/>
                    <a:pt x="335" y="119"/>
                    <a:pt x="339" y="115"/>
                  </a:cubicBezTo>
                  <a:cubicBezTo>
                    <a:pt x="345" y="109"/>
                    <a:pt x="343" y="102"/>
                    <a:pt x="337" y="96"/>
                  </a:cubicBezTo>
                  <a:cubicBezTo>
                    <a:pt x="327" y="87"/>
                    <a:pt x="316" y="77"/>
                    <a:pt x="307" y="66"/>
                  </a:cubicBezTo>
                  <a:cubicBezTo>
                    <a:pt x="299" y="56"/>
                    <a:pt x="290" y="55"/>
                    <a:pt x="282" y="64"/>
                  </a:cubicBezTo>
                  <a:cubicBezTo>
                    <a:pt x="268" y="77"/>
                    <a:pt x="256" y="74"/>
                    <a:pt x="240" y="65"/>
                  </a:cubicBezTo>
                  <a:cubicBezTo>
                    <a:pt x="220" y="54"/>
                    <a:pt x="209" y="43"/>
                    <a:pt x="215" y="20"/>
                  </a:cubicBezTo>
                  <a:cubicBezTo>
                    <a:pt x="217" y="12"/>
                    <a:pt x="212" y="8"/>
                    <a:pt x="204" y="6"/>
                  </a:cubicBezTo>
                  <a:cubicBezTo>
                    <a:pt x="190" y="1"/>
                    <a:pt x="177" y="0"/>
                    <a:pt x="163" y="7"/>
                  </a:cubicBezTo>
                  <a:cubicBezTo>
                    <a:pt x="142" y="18"/>
                    <a:pt x="119" y="28"/>
                    <a:pt x="99" y="41"/>
                  </a:cubicBezTo>
                  <a:cubicBezTo>
                    <a:pt x="58" y="67"/>
                    <a:pt x="26" y="102"/>
                    <a:pt x="0" y="148"/>
                  </a:cubicBezTo>
                  <a:cubicBezTo>
                    <a:pt x="0" y="148"/>
                    <a:pt x="81" y="62"/>
                    <a:pt x="330" y="12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8" name="ExtraShape6">
              <a:extLst>
                <a:ext uri="{FF2B5EF4-FFF2-40B4-BE49-F238E27FC236}">
                  <a16:creationId xmlns="" xmlns:a16="http://schemas.microsoft.com/office/drawing/2014/main" id="{59012517-0BF0-4F91-AE41-A6A2DD256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2465388"/>
              <a:ext cx="730250" cy="1695450"/>
            </a:xfrm>
            <a:custGeom>
              <a:avLst/>
              <a:gdLst>
                <a:gd name="T0" fmla="*/ 138 w 149"/>
                <a:gd name="T1" fmla="*/ 17 h 347"/>
                <a:gd name="T2" fmla="*/ 116 w 149"/>
                <a:gd name="T3" fmla="*/ 6 h 347"/>
                <a:gd name="T4" fmla="*/ 98 w 149"/>
                <a:gd name="T5" fmla="*/ 8 h 347"/>
                <a:gd name="T6" fmla="*/ 67 w 149"/>
                <a:gd name="T7" fmla="*/ 38 h 347"/>
                <a:gd name="T8" fmla="*/ 65 w 149"/>
                <a:gd name="T9" fmla="*/ 63 h 347"/>
                <a:gd name="T10" fmla="*/ 66 w 149"/>
                <a:gd name="T11" fmla="*/ 105 h 347"/>
                <a:gd name="T12" fmla="*/ 21 w 149"/>
                <a:gd name="T13" fmla="*/ 130 h 347"/>
                <a:gd name="T14" fmla="*/ 9 w 149"/>
                <a:gd name="T15" fmla="*/ 136 h 347"/>
                <a:gd name="T16" fmla="*/ 6 w 149"/>
                <a:gd name="T17" fmla="*/ 175 h 347"/>
                <a:gd name="T18" fmla="*/ 94 w 149"/>
                <a:gd name="T19" fmla="*/ 306 h 347"/>
                <a:gd name="T20" fmla="*/ 149 w 149"/>
                <a:gd name="T21" fmla="*/ 347 h 347"/>
                <a:gd name="T22" fmla="*/ 138 w 149"/>
                <a:gd name="T23" fmla="*/ 1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9" h="347">
                  <a:moveTo>
                    <a:pt x="138" y="17"/>
                  </a:moveTo>
                  <a:cubicBezTo>
                    <a:pt x="131" y="17"/>
                    <a:pt x="124" y="13"/>
                    <a:pt x="116" y="6"/>
                  </a:cubicBezTo>
                  <a:cubicBezTo>
                    <a:pt x="110" y="0"/>
                    <a:pt x="104" y="2"/>
                    <a:pt x="98" y="8"/>
                  </a:cubicBezTo>
                  <a:cubicBezTo>
                    <a:pt x="88" y="18"/>
                    <a:pt x="78" y="29"/>
                    <a:pt x="67" y="38"/>
                  </a:cubicBezTo>
                  <a:cubicBezTo>
                    <a:pt x="58" y="46"/>
                    <a:pt x="56" y="54"/>
                    <a:pt x="65" y="63"/>
                  </a:cubicBezTo>
                  <a:cubicBezTo>
                    <a:pt x="78" y="77"/>
                    <a:pt x="75" y="89"/>
                    <a:pt x="66" y="105"/>
                  </a:cubicBezTo>
                  <a:cubicBezTo>
                    <a:pt x="56" y="126"/>
                    <a:pt x="43" y="134"/>
                    <a:pt x="21" y="130"/>
                  </a:cubicBezTo>
                  <a:cubicBezTo>
                    <a:pt x="17" y="130"/>
                    <a:pt x="10" y="133"/>
                    <a:pt x="9" y="136"/>
                  </a:cubicBezTo>
                  <a:cubicBezTo>
                    <a:pt x="5" y="149"/>
                    <a:pt x="0" y="161"/>
                    <a:pt x="6" y="175"/>
                  </a:cubicBezTo>
                  <a:cubicBezTo>
                    <a:pt x="25" y="226"/>
                    <a:pt x="53" y="270"/>
                    <a:pt x="94" y="306"/>
                  </a:cubicBezTo>
                  <a:cubicBezTo>
                    <a:pt x="110" y="320"/>
                    <a:pt x="129" y="332"/>
                    <a:pt x="149" y="347"/>
                  </a:cubicBezTo>
                  <a:cubicBezTo>
                    <a:pt x="149" y="347"/>
                    <a:pt x="77" y="276"/>
                    <a:pt x="138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ExtraShape7">
              <a:extLst>
                <a:ext uri="{FF2B5EF4-FFF2-40B4-BE49-F238E27FC236}">
                  <a16:creationId xmlns="" xmlns:a16="http://schemas.microsoft.com/office/drawing/2014/main" id="{BAC788BE-FC60-4842-8C5F-C2F1F204B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38" y="3163888"/>
              <a:ext cx="719138" cy="1676400"/>
            </a:xfrm>
            <a:custGeom>
              <a:avLst/>
              <a:gdLst>
                <a:gd name="T0" fmla="*/ 51 w 147"/>
                <a:gd name="T1" fmla="*/ 336 h 343"/>
                <a:gd name="T2" fmla="*/ 84 w 147"/>
                <a:gd name="T3" fmla="*/ 303 h 343"/>
                <a:gd name="T4" fmla="*/ 85 w 147"/>
                <a:gd name="T5" fmla="*/ 283 h 343"/>
                <a:gd name="T6" fmla="*/ 84 w 147"/>
                <a:gd name="T7" fmla="*/ 237 h 343"/>
                <a:gd name="T8" fmla="*/ 126 w 147"/>
                <a:gd name="T9" fmla="*/ 214 h 343"/>
                <a:gd name="T10" fmla="*/ 139 w 147"/>
                <a:gd name="T11" fmla="*/ 209 h 343"/>
                <a:gd name="T12" fmla="*/ 144 w 147"/>
                <a:gd name="T13" fmla="*/ 174 h 343"/>
                <a:gd name="T14" fmla="*/ 10 w 147"/>
                <a:gd name="T15" fmla="*/ 5 h 343"/>
                <a:gd name="T16" fmla="*/ 0 w 147"/>
                <a:gd name="T17" fmla="*/ 0 h 343"/>
                <a:gd name="T18" fmla="*/ 10 w 147"/>
                <a:gd name="T19" fmla="*/ 327 h 343"/>
                <a:gd name="T20" fmla="*/ 32 w 147"/>
                <a:gd name="T21" fmla="*/ 338 h 343"/>
                <a:gd name="T22" fmla="*/ 51 w 147"/>
                <a:gd name="T23" fmla="*/ 336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343">
                  <a:moveTo>
                    <a:pt x="51" y="336"/>
                  </a:moveTo>
                  <a:cubicBezTo>
                    <a:pt x="61" y="325"/>
                    <a:pt x="72" y="314"/>
                    <a:pt x="84" y="303"/>
                  </a:cubicBezTo>
                  <a:cubicBezTo>
                    <a:pt x="91" y="297"/>
                    <a:pt x="92" y="290"/>
                    <a:pt x="85" y="283"/>
                  </a:cubicBezTo>
                  <a:cubicBezTo>
                    <a:pt x="71" y="268"/>
                    <a:pt x="73" y="255"/>
                    <a:pt x="84" y="237"/>
                  </a:cubicBezTo>
                  <a:cubicBezTo>
                    <a:pt x="94" y="218"/>
                    <a:pt x="105" y="209"/>
                    <a:pt x="126" y="214"/>
                  </a:cubicBezTo>
                  <a:cubicBezTo>
                    <a:pt x="130" y="214"/>
                    <a:pt x="138" y="212"/>
                    <a:pt x="139" y="209"/>
                  </a:cubicBezTo>
                  <a:cubicBezTo>
                    <a:pt x="142" y="198"/>
                    <a:pt x="147" y="184"/>
                    <a:pt x="144" y="174"/>
                  </a:cubicBezTo>
                  <a:cubicBezTo>
                    <a:pt x="120" y="101"/>
                    <a:pt x="75" y="45"/>
                    <a:pt x="10" y="5"/>
                  </a:cubicBezTo>
                  <a:cubicBezTo>
                    <a:pt x="7" y="3"/>
                    <a:pt x="4" y="2"/>
                    <a:pt x="0" y="0"/>
                  </a:cubicBezTo>
                  <a:cubicBezTo>
                    <a:pt x="0" y="0"/>
                    <a:pt x="98" y="146"/>
                    <a:pt x="10" y="327"/>
                  </a:cubicBezTo>
                  <a:cubicBezTo>
                    <a:pt x="18" y="328"/>
                    <a:pt x="25" y="331"/>
                    <a:pt x="32" y="338"/>
                  </a:cubicBezTo>
                  <a:cubicBezTo>
                    <a:pt x="38" y="343"/>
                    <a:pt x="45" y="343"/>
                    <a:pt x="51" y="3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" name="ExtraShape8">
              <a:extLst>
                <a:ext uri="{FF2B5EF4-FFF2-40B4-BE49-F238E27FC236}">
                  <a16:creationId xmlns="" xmlns:a16="http://schemas.microsoft.com/office/drawing/2014/main" id="{A0B13A9A-9C4E-4D85-B9CA-675AB49FD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513" y="3794125"/>
              <a:ext cx="1995488" cy="1109663"/>
            </a:xfrm>
            <a:custGeom>
              <a:avLst/>
              <a:gdLst>
                <a:gd name="T0" fmla="*/ 34 w 408"/>
                <a:gd name="T1" fmla="*/ 0 h 227"/>
                <a:gd name="T2" fmla="*/ 11 w 408"/>
                <a:gd name="T3" fmla="*/ 11 h 227"/>
                <a:gd name="T4" fmla="*/ 2 w 408"/>
                <a:gd name="T5" fmla="*/ 31 h 227"/>
                <a:gd name="T6" fmla="*/ 14 w 408"/>
                <a:gd name="T7" fmla="*/ 72 h 227"/>
                <a:gd name="T8" fmla="*/ 31 w 408"/>
                <a:gd name="T9" fmla="*/ 85 h 227"/>
                <a:gd name="T10" fmla="*/ 71 w 408"/>
                <a:gd name="T11" fmla="*/ 106 h 227"/>
                <a:gd name="T12" fmla="*/ 79 w 408"/>
                <a:gd name="T13" fmla="*/ 141 h 227"/>
                <a:gd name="T14" fmla="*/ 83 w 408"/>
                <a:gd name="T15" fmla="*/ 143 h 227"/>
                <a:gd name="T16" fmla="*/ 408 w 408"/>
                <a:gd name="T17" fmla="*/ 124 h 227"/>
                <a:gd name="T18" fmla="*/ 34 w 408"/>
                <a:gd name="T1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8" h="227">
                  <a:moveTo>
                    <a:pt x="34" y="0"/>
                  </a:moveTo>
                  <a:cubicBezTo>
                    <a:pt x="27" y="3"/>
                    <a:pt x="19" y="8"/>
                    <a:pt x="11" y="11"/>
                  </a:cubicBezTo>
                  <a:cubicBezTo>
                    <a:pt x="2" y="15"/>
                    <a:pt x="0" y="22"/>
                    <a:pt x="2" y="31"/>
                  </a:cubicBezTo>
                  <a:cubicBezTo>
                    <a:pt x="6" y="45"/>
                    <a:pt x="11" y="58"/>
                    <a:pt x="14" y="72"/>
                  </a:cubicBezTo>
                  <a:cubicBezTo>
                    <a:pt x="16" y="83"/>
                    <a:pt x="22" y="86"/>
                    <a:pt x="31" y="85"/>
                  </a:cubicBezTo>
                  <a:cubicBezTo>
                    <a:pt x="51" y="80"/>
                    <a:pt x="61" y="88"/>
                    <a:pt x="71" y="106"/>
                  </a:cubicBezTo>
                  <a:cubicBezTo>
                    <a:pt x="79" y="119"/>
                    <a:pt x="83" y="130"/>
                    <a:pt x="79" y="141"/>
                  </a:cubicBezTo>
                  <a:cubicBezTo>
                    <a:pt x="80" y="142"/>
                    <a:pt x="81" y="143"/>
                    <a:pt x="83" y="143"/>
                  </a:cubicBezTo>
                  <a:cubicBezTo>
                    <a:pt x="272" y="227"/>
                    <a:pt x="408" y="124"/>
                    <a:pt x="408" y="124"/>
                  </a:cubicBezTo>
                  <a:cubicBezTo>
                    <a:pt x="256" y="162"/>
                    <a:pt x="133" y="119"/>
                    <a:pt x="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ExtraShape9">
              <a:extLst>
                <a:ext uri="{FF2B5EF4-FFF2-40B4-BE49-F238E27FC236}">
                  <a16:creationId xmlns="" xmlns:a16="http://schemas.microsoft.com/office/drawing/2014/main" id="{EBFB0598-A49F-4960-9EED-33B1C1FB0B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29612" y="3164549"/>
              <a:ext cx="650808" cy="932625"/>
            </a:xfrm>
            <a:custGeom>
              <a:avLst/>
              <a:gdLst>
                <a:gd name="T0" fmla="*/ 4027 w 4458"/>
                <a:gd name="T1" fmla="*/ 4195 h 6398"/>
                <a:gd name="T2" fmla="*/ 3564 w 4458"/>
                <a:gd name="T3" fmla="*/ 2441 h 6398"/>
                <a:gd name="T4" fmla="*/ 3645 w 4458"/>
                <a:gd name="T5" fmla="*/ 1697 h 6398"/>
                <a:gd name="T6" fmla="*/ 2229 w 4458"/>
                <a:gd name="T7" fmla="*/ 0 h 6398"/>
                <a:gd name="T8" fmla="*/ 813 w 4458"/>
                <a:gd name="T9" fmla="*/ 1697 h 6398"/>
                <a:gd name="T10" fmla="*/ 894 w 4458"/>
                <a:gd name="T11" fmla="*/ 2441 h 6398"/>
                <a:gd name="T12" fmla="*/ 431 w 4458"/>
                <a:gd name="T13" fmla="*/ 4195 h 6398"/>
                <a:gd name="T14" fmla="*/ 197 w 4458"/>
                <a:gd name="T15" fmla="*/ 6071 h 6398"/>
                <a:gd name="T16" fmla="*/ 3614 w 4458"/>
                <a:gd name="T17" fmla="*/ 6398 h 6398"/>
                <a:gd name="T18" fmla="*/ 4384 w 4458"/>
                <a:gd name="T19" fmla="*/ 5357 h 6398"/>
                <a:gd name="T20" fmla="*/ 1799 w 4458"/>
                <a:gd name="T21" fmla="*/ 4449 h 6398"/>
                <a:gd name="T22" fmla="*/ 1942 w 4458"/>
                <a:gd name="T23" fmla="*/ 4430 h 6398"/>
                <a:gd name="T24" fmla="*/ 2516 w 4458"/>
                <a:gd name="T25" fmla="*/ 4430 h 6398"/>
                <a:gd name="T26" fmla="*/ 2659 w 4458"/>
                <a:gd name="T27" fmla="*/ 4449 h 6398"/>
                <a:gd name="T28" fmla="*/ 3107 w 4458"/>
                <a:gd name="T29" fmla="*/ 4000 h 6398"/>
                <a:gd name="T30" fmla="*/ 3257 w 4458"/>
                <a:gd name="T31" fmla="*/ 3908 h 6398"/>
                <a:gd name="T32" fmla="*/ 2197 w 4458"/>
                <a:gd name="T33" fmla="*/ 5599 h 6398"/>
                <a:gd name="T34" fmla="*/ 1201 w 4458"/>
                <a:gd name="T35" fmla="*/ 3908 h 6398"/>
                <a:gd name="T36" fmla="*/ 1351 w 4458"/>
                <a:gd name="T37" fmla="*/ 4000 h 6398"/>
                <a:gd name="T38" fmla="*/ 2229 w 4458"/>
                <a:gd name="T39" fmla="*/ 1703 h 6398"/>
                <a:gd name="T40" fmla="*/ 3431 w 4458"/>
                <a:gd name="T41" fmla="*/ 2092 h 6398"/>
                <a:gd name="T42" fmla="*/ 3132 w 4458"/>
                <a:gd name="T43" fmla="*/ 2441 h 6398"/>
                <a:gd name="T44" fmla="*/ 2508 w 4458"/>
                <a:gd name="T45" fmla="*/ 3335 h 6398"/>
                <a:gd name="T46" fmla="*/ 2673 w 4458"/>
                <a:gd name="T47" fmla="*/ 3888 h 6398"/>
                <a:gd name="T48" fmla="*/ 2426 w 4458"/>
                <a:gd name="T49" fmla="*/ 4215 h 6398"/>
                <a:gd name="T50" fmla="*/ 2229 w 4458"/>
                <a:gd name="T51" fmla="*/ 4143 h 6398"/>
                <a:gd name="T52" fmla="*/ 2032 w 4458"/>
                <a:gd name="T53" fmla="*/ 4215 h 6398"/>
                <a:gd name="T54" fmla="*/ 1784 w 4458"/>
                <a:gd name="T55" fmla="*/ 3888 h 6398"/>
                <a:gd name="T56" fmla="*/ 1950 w 4458"/>
                <a:gd name="T57" fmla="*/ 3335 h 6398"/>
                <a:gd name="T58" fmla="*/ 1326 w 4458"/>
                <a:gd name="T59" fmla="*/ 2441 h 6398"/>
                <a:gd name="T60" fmla="*/ 1027 w 4458"/>
                <a:gd name="T61" fmla="*/ 2092 h 6398"/>
                <a:gd name="T62" fmla="*/ 2229 w 4458"/>
                <a:gd name="T63" fmla="*/ 1703 h 6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58" h="6398">
                  <a:moveTo>
                    <a:pt x="4384" y="5357"/>
                  </a:moveTo>
                  <a:lnTo>
                    <a:pt x="4027" y="4195"/>
                  </a:lnTo>
                  <a:cubicBezTo>
                    <a:pt x="3955" y="3958"/>
                    <a:pt x="3782" y="3778"/>
                    <a:pt x="3564" y="3688"/>
                  </a:cubicBezTo>
                  <a:lnTo>
                    <a:pt x="3564" y="2441"/>
                  </a:lnTo>
                  <a:cubicBezTo>
                    <a:pt x="3630" y="2362"/>
                    <a:pt x="3682" y="2264"/>
                    <a:pt x="3706" y="2153"/>
                  </a:cubicBezTo>
                  <a:cubicBezTo>
                    <a:pt x="3743" y="1985"/>
                    <a:pt x="3716" y="1823"/>
                    <a:pt x="3645" y="1697"/>
                  </a:cubicBezTo>
                  <a:cubicBezTo>
                    <a:pt x="3666" y="1634"/>
                    <a:pt x="3678" y="1553"/>
                    <a:pt x="3678" y="1449"/>
                  </a:cubicBezTo>
                  <a:cubicBezTo>
                    <a:pt x="3678" y="649"/>
                    <a:pt x="3029" y="0"/>
                    <a:pt x="2229" y="0"/>
                  </a:cubicBezTo>
                  <a:cubicBezTo>
                    <a:pt x="1429" y="0"/>
                    <a:pt x="780" y="649"/>
                    <a:pt x="780" y="1449"/>
                  </a:cubicBezTo>
                  <a:cubicBezTo>
                    <a:pt x="780" y="1553"/>
                    <a:pt x="792" y="1634"/>
                    <a:pt x="813" y="1697"/>
                  </a:cubicBezTo>
                  <a:cubicBezTo>
                    <a:pt x="742" y="1823"/>
                    <a:pt x="715" y="1985"/>
                    <a:pt x="752" y="2153"/>
                  </a:cubicBezTo>
                  <a:cubicBezTo>
                    <a:pt x="776" y="2264"/>
                    <a:pt x="828" y="2362"/>
                    <a:pt x="894" y="2441"/>
                  </a:cubicBezTo>
                  <a:lnTo>
                    <a:pt x="894" y="3688"/>
                  </a:lnTo>
                  <a:cubicBezTo>
                    <a:pt x="676" y="3778"/>
                    <a:pt x="503" y="3958"/>
                    <a:pt x="431" y="4195"/>
                  </a:cubicBezTo>
                  <a:lnTo>
                    <a:pt x="74" y="5356"/>
                  </a:lnTo>
                  <a:cubicBezTo>
                    <a:pt x="0" y="5600"/>
                    <a:pt x="46" y="5867"/>
                    <a:pt x="197" y="6071"/>
                  </a:cubicBezTo>
                  <a:cubicBezTo>
                    <a:pt x="348" y="6276"/>
                    <a:pt x="590" y="6398"/>
                    <a:pt x="844" y="6398"/>
                  </a:cubicBezTo>
                  <a:lnTo>
                    <a:pt x="3614" y="6398"/>
                  </a:lnTo>
                  <a:cubicBezTo>
                    <a:pt x="3868" y="6398"/>
                    <a:pt x="4110" y="6276"/>
                    <a:pt x="4261" y="6071"/>
                  </a:cubicBezTo>
                  <a:cubicBezTo>
                    <a:pt x="4412" y="5867"/>
                    <a:pt x="4458" y="5600"/>
                    <a:pt x="4384" y="5357"/>
                  </a:cubicBezTo>
                  <a:close/>
                  <a:moveTo>
                    <a:pt x="1569" y="4231"/>
                  </a:moveTo>
                  <a:cubicBezTo>
                    <a:pt x="1577" y="4352"/>
                    <a:pt x="1675" y="4449"/>
                    <a:pt x="1799" y="4449"/>
                  </a:cubicBezTo>
                  <a:cubicBezTo>
                    <a:pt x="1857" y="4449"/>
                    <a:pt x="1909" y="4425"/>
                    <a:pt x="1950" y="4390"/>
                  </a:cubicBezTo>
                  <a:cubicBezTo>
                    <a:pt x="1948" y="4404"/>
                    <a:pt x="1942" y="4416"/>
                    <a:pt x="1942" y="4430"/>
                  </a:cubicBezTo>
                  <a:cubicBezTo>
                    <a:pt x="1942" y="4589"/>
                    <a:pt x="2070" y="4718"/>
                    <a:pt x="2229" y="4718"/>
                  </a:cubicBezTo>
                  <a:cubicBezTo>
                    <a:pt x="2388" y="4718"/>
                    <a:pt x="2516" y="4589"/>
                    <a:pt x="2516" y="4430"/>
                  </a:cubicBezTo>
                  <a:cubicBezTo>
                    <a:pt x="2516" y="4416"/>
                    <a:pt x="2510" y="4404"/>
                    <a:pt x="2508" y="4390"/>
                  </a:cubicBezTo>
                  <a:cubicBezTo>
                    <a:pt x="2549" y="4425"/>
                    <a:pt x="2601" y="4449"/>
                    <a:pt x="2659" y="4449"/>
                  </a:cubicBezTo>
                  <a:cubicBezTo>
                    <a:pt x="2782" y="4449"/>
                    <a:pt x="2881" y="4352"/>
                    <a:pt x="2889" y="4231"/>
                  </a:cubicBezTo>
                  <a:cubicBezTo>
                    <a:pt x="3011" y="4222"/>
                    <a:pt x="3107" y="4124"/>
                    <a:pt x="3107" y="4000"/>
                  </a:cubicBezTo>
                  <a:cubicBezTo>
                    <a:pt x="3107" y="3967"/>
                    <a:pt x="3100" y="3936"/>
                    <a:pt x="3088" y="3908"/>
                  </a:cubicBezTo>
                  <a:lnTo>
                    <a:pt x="3257" y="3908"/>
                  </a:lnTo>
                  <a:cubicBezTo>
                    <a:pt x="3271" y="3908"/>
                    <a:pt x="3285" y="3910"/>
                    <a:pt x="3298" y="3911"/>
                  </a:cubicBezTo>
                  <a:cubicBezTo>
                    <a:pt x="3126" y="4341"/>
                    <a:pt x="2586" y="5604"/>
                    <a:pt x="2197" y="5599"/>
                  </a:cubicBezTo>
                  <a:cubicBezTo>
                    <a:pt x="1815" y="5594"/>
                    <a:pt x="1310" y="4342"/>
                    <a:pt x="1148" y="3912"/>
                  </a:cubicBezTo>
                  <a:cubicBezTo>
                    <a:pt x="1165" y="3910"/>
                    <a:pt x="1183" y="3908"/>
                    <a:pt x="1201" y="3908"/>
                  </a:cubicBezTo>
                  <a:lnTo>
                    <a:pt x="1370" y="3908"/>
                  </a:lnTo>
                  <a:cubicBezTo>
                    <a:pt x="1358" y="3936"/>
                    <a:pt x="1351" y="3967"/>
                    <a:pt x="1351" y="4000"/>
                  </a:cubicBezTo>
                  <a:cubicBezTo>
                    <a:pt x="1351" y="4124"/>
                    <a:pt x="1447" y="4222"/>
                    <a:pt x="1569" y="4231"/>
                  </a:cubicBezTo>
                  <a:close/>
                  <a:moveTo>
                    <a:pt x="2229" y="1703"/>
                  </a:moveTo>
                  <a:cubicBezTo>
                    <a:pt x="2725" y="1703"/>
                    <a:pt x="3162" y="1912"/>
                    <a:pt x="3423" y="1881"/>
                  </a:cubicBezTo>
                  <a:cubicBezTo>
                    <a:pt x="3443" y="1941"/>
                    <a:pt x="3448" y="2016"/>
                    <a:pt x="3431" y="2092"/>
                  </a:cubicBezTo>
                  <a:cubicBezTo>
                    <a:pt x="3404" y="2217"/>
                    <a:pt x="3321" y="2320"/>
                    <a:pt x="3231" y="2344"/>
                  </a:cubicBezTo>
                  <a:cubicBezTo>
                    <a:pt x="3184" y="2357"/>
                    <a:pt x="3146" y="2393"/>
                    <a:pt x="3132" y="2441"/>
                  </a:cubicBezTo>
                  <a:cubicBezTo>
                    <a:pt x="3033" y="2779"/>
                    <a:pt x="2832" y="3049"/>
                    <a:pt x="2581" y="3182"/>
                  </a:cubicBezTo>
                  <a:cubicBezTo>
                    <a:pt x="2525" y="3211"/>
                    <a:pt x="2496" y="3273"/>
                    <a:pt x="2508" y="3335"/>
                  </a:cubicBezTo>
                  <a:lnTo>
                    <a:pt x="2603" y="3795"/>
                  </a:lnTo>
                  <a:cubicBezTo>
                    <a:pt x="2612" y="3836"/>
                    <a:pt x="2639" y="3868"/>
                    <a:pt x="2673" y="3888"/>
                  </a:cubicBezTo>
                  <a:cubicBezTo>
                    <a:pt x="2657" y="3917"/>
                    <a:pt x="2646" y="3949"/>
                    <a:pt x="2644" y="3985"/>
                  </a:cubicBezTo>
                  <a:cubicBezTo>
                    <a:pt x="2522" y="3993"/>
                    <a:pt x="2426" y="4092"/>
                    <a:pt x="2426" y="4215"/>
                  </a:cubicBezTo>
                  <a:cubicBezTo>
                    <a:pt x="2426" y="4218"/>
                    <a:pt x="2427" y="4221"/>
                    <a:pt x="2427" y="4224"/>
                  </a:cubicBezTo>
                  <a:cubicBezTo>
                    <a:pt x="2376" y="4174"/>
                    <a:pt x="2306" y="4143"/>
                    <a:pt x="2229" y="4143"/>
                  </a:cubicBezTo>
                  <a:cubicBezTo>
                    <a:pt x="2152" y="4143"/>
                    <a:pt x="2082" y="4174"/>
                    <a:pt x="2031" y="4224"/>
                  </a:cubicBezTo>
                  <a:cubicBezTo>
                    <a:pt x="2031" y="4221"/>
                    <a:pt x="2032" y="4218"/>
                    <a:pt x="2032" y="4215"/>
                  </a:cubicBezTo>
                  <a:cubicBezTo>
                    <a:pt x="2032" y="4092"/>
                    <a:pt x="1936" y="3993"/>
                    <a:pt x="1814" y="3985"/>
                  </a:cubicBezTo>
                  <a:cubicBezTo>
                    <a:pt x="1812" y="3949"/>
                    <a:pt x="1801" y="3917"/>
                    <a:pt x="1784" y="3888"/>
                  </a:cubicBezTo>
                  <a:cubicBezTo>
                    <a:pt x="1819" y="3868"/>
                    <a:pt x="1846" y="3836"/>
                    <a:pt x="1854" y="3795"/>
                  </a:cubicBezTo>
                  <a:lnTo>
                    <a:pt x="1950" y="3335"/>
                  </a:lnTo>
                  <a:cubicBezTo>
                    <a:pt x="1962" y="3273"/>
                    <a:pt x="1933" y="3211"/>
                    <a:pt x="1877" y="3182"/>
                  </a:cubicBezTo>
                  <a:cubicBezTo>
                    <a:pt x="1626" y="3049"/>
                    <a:pt x="1425" y="2779"/>
                    <a:pt x="1326" y="2441"/>
                  </a:cubicBezTo>
                  <a:cubicBezTo>
                    <a:pt x="1312" y="2393"/>
                    <a:pt x="1274" y="2357"/>
                    <a:pt x="1226" y="2344"/>
                  </a:cubicBezTo>
                  <a:cubicBezTo>
                    <a:pt x="1136" y="2321"/>
                    <a:pt x="1054" y="2217"/>
                    <a:pt x="1027" y="2092"/>
                  </a:cubicBezTo>
                  <a:cubicBezTo>
                    <a:pt x="1010" y="2016"/>
                    <a:pt x="1015" y="1941"/>
                    <a:pt x="1034" y="1881"/>
                  </a:cubicBezTo>
                  <a:cubicBezTo>
                    <a:pt x="1295" y="1912"/>
                    <a:pt x="1733" y="1703"/>
                    <a:pt x="2229" y="170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ValueShape1">
              <a:extLst>
                <a:ext uri="{FF2B5EF4-FFF2-40B4-BE49-F238E27FC236}">
                  <a16:creationId xmlns="" xmlns:a16="http://schemas.microsoft.com/office/drawing/2014/main" id="{9260A122-A2B1-4FE9-8885-B3A48F03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300" y="2682905"/>
              <a:ext cx="3877874" cy="2445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lt1">
                    <a:lumMod val="85000"/>
                  </a:schemeClr>
                </a:gs>
                <a:gs pos="39000">
                  <a:schemeClr val="accent1">
                    <a:lumMod val="100000"/>
                  </a:schemeClr>
                </a:gs>
                <a:gs pos="39100">
                  <a:schemeClr val="lt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ValueShape2">
              <a:extLst>
                <a:ext uri="{FF2B5EF4-FFF2-40B4-BE49-F238E27FC236}">
                  <a16:creationId xmlns="" xmlns:a16="http://schemas.microsoft.com/office/drawing/2014/main" id="{3136959B-97AB-4703-96A5-C14A83B23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3208" y="3436726"/>
              <a:ext cx="3873898" cy="24879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lt1">
                    <a:lumMod val="85000"/>
                  </a:schemeClr>
                </a:gs>
                <a:gs pos="59000">
                  <a:schemeClr val="accent4"/>
                </a:gs>
                <a:gs pos="59000">
                  <a:schemeClr val="lt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ValueShape3">
              <a:extLst>
                <a:ext uri="{FF2B5EF4-FFF2-40B4-BE49-F238E27FC236}">
                  <a16:creationId xmlns="" xmlns:a16="http://schemas.microsoft.com/office/drawing/2014/main" id="{BC716CF5-B60E-4C99-A0BB-9957D17E0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300" y="4207725"/>
              <a:ext cx="3877874" cy="24708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75000"/>
                  </a:schemeClr>
                </a:gs>
                <a:gs pos="100000">
                  <a:schemeClr val="lt1">
                    <a:lumMod val="85000"/>
                  </a:schemeClr>
                </a:gs>
                <a:gs pos="84000">
                  <a:schemeClr val="accent6"/>
                </a:gs>
                <a:gs pos="84000">
                  <a:schemeClr val="bg2">
                    <a:lumMod val="90000"/>
                  </a:schemeClr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ValueText1">
              <a:extLst>
                <a:ext uri="{FF2B5EF4-FFF2-40B4-BE49-F238E27FC236}">
                  <a16:creationId xmlns="" xmlns:a16="http://schemas.microsoft.com/office/drawing/2014/main" id="{FC51B124-09CA-4EA7-B6D5-7B68CEE24002}"/>
                </a:ext>
              </a:extLst>
            </p:cNvPr>
            <p:cNvSpPr txBox="1"/>
            <p:nvPr/>
          </p:nvSpPr>
          <p:spPr>
            <a:xfrm>
              <a:off x="9371493" y="2652530"/>
              <a:ext cx="574396" cy="353615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defTabSz="457200"/>
              <a:r>
                <a:rPr 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39%</a:t>
              </a:r>
            </a:p>
          </p:txBody>
        </p:sp>
        <p:sp>
          <p:nvSpPr>
            <p:cNvPr id="19" name="ValueText2">
              <a:extLst>
                <a:ext uri="{FF2B5EF4-FFF2-40B4-BE49-F238E27FC236}">
                  <a16:creationId xmlns="" xmlns:a16="http://schemas.microsoft.com/office/drawing/2014/main" id="{7C3C2406-25F6-4C46-BDAE-6D4F0913868A}"/>
                </a:ext>
              </a:extLst>
            </p:cNvPr>
            <p:cNvSpPr txBox="1"/>
            <p:nvPr/>
          </p:nvSpPr>
          <p:spPr>
            <a:xfrm>
              <a:off x="9371494" y="3417226"/>
              <a:ext cx="574396" cy="353615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defTabSz="457200"/>
              <a:r>
                <a:rPr 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59%</a:t>
              </a:r>
            </a:p>
          </p:txBody>
        </p:sp>
        <p:sp>
          <p:nvSpPr>
            <p:cNvPr id="20" name="ValueText3">
              <a:extLst>
                <a:ext uri="{FF2B5EF4-FFF2-40B4-BE49-F238E27FC236}">
                  <a16:creationId xmlns="" xmlns:a16="http://schemas.microsoft.com/office/drawing/2014/main" id="{F6230D70-9D14-4E36-8027-09F9853123DD}"/>
                </a:ext>
              </a:extLst>
            </p:cNvPr>
            <p:cNvSpPr txBox="1"/>
            <p:nvPr/>
          </p:nvSpPr>
          <p:spPr>
            <a:xfrm>
              <a:off x="9371494" y="4177067"/>
              <a:ext cx="574396" cy="353615"/>
            </a:xfrm>
            <a:prstGeom prst="rect">
              <a:avLst/>
            </a:prstGeom>
            <a:noFill/>
          </p:spPr>
          <p:txBody>
            <a:bodyPr wrap="none" lIns="0" tIns="0" rIns="0" bIns="0">
              <a:prstTxWarp prst="textPlain">
                <a:avLst/>
              </a:prstTxWarp>
              <a:normAutofit/>
            </a:bodyPr>
            <a:lstStyle/>
            <a:p>
              <a:pPr defTabSz="457200"/>
              <a:r>
                <a:rPr lang="en-US" sz="18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88%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5296910" y="3075969"/>
            <a:ext cx="4662144" cy="302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defTabSz="457200">
              <a:lnSpc>
                <a:spcPct val="114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296910" y="3964454"/>
            <a:ext cx="4662144" cy="302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defTabSz="457200">
              <a:lnSpc>
                <a:spcPct val="114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296910" y="4852939"/>
            <a:ext cx="4662144" cy="3028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defTabSz="457200">
              <a:lnSpc>
                <a:spcPct val="114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The user can demonstrate on a projector or computer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29" name="椭圆 28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33" name="文本框 32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明年工作计划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499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612693" y="2385664"/>
            <a:ext cx="9068534" cy="623258"/>
            <a:chOff x="1612901" y="2461312"/>
            <a:chExt cx="9069715" cy="623114"/>
          </a:xfrm>
        </p:grpSpPr>
        <p:sp>
          <p:nvSpPr>
            <p:cNvPr id="3" name="RelativeShape"/>
            <p:cNvSpPr/>
            <p:nvPr/>
          </p:nvSpPr>
          <p:spPr>
            <a:xfrm>
              <a:off x="1612901" y="2461312"/>
              <a:ext cx="8966200" cy="755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ValueShape"/>
            <p:cNvSpPr/>
            <p:nvPr/>
          </p:nvSpPr>
          <p:spPr>
            <a:xfrm>
              <a:off x="1612901" y="2461312"/>
              <a:ext cx="5290058" cy="75502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ValueText"/>
            <p:cNvSpPr txBox="1"/>
            <p:nvPr/>
          </p:nvSpPr>
          <p:spPr>
            <a:xfrm>
              <a:off x="1962648" y="2667937"/>
              <a:ext cx="451811" cy="28042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defTabSz="457200"/>
              <a:r>
                <a:rPr lang="en-US" sz="6000" dirty="0">
                  <a:solidFill>
                    <a:srgbClr val="F69326"/>
                  </a:solidFill>
                  <a:cs typeface="+mn-ea"/>
                  <a:sym typeface="+mn-lt"/>
                </a:rPr>
                <a:t>59%</a:t>
              </a:r>
            </a:p>
          </p:txBody>
        </p:sp>
        <p:cxnSp>
          <p:nvCxnSpPr>
            <p:cNvPr id="8" name="LineShape"/>
            <p:cNvCxnSpPr>
              <a:cxnSpLocks/>
            </p:cNvCxnSpPr>
            <p:nvPr/>
          </p:nvCxnSpPr>
          <p:spPr>
            <a:xfrm flipH="1">
              <a:off x="1612901" y="3084426"/>
              <a:ext cx="8966199" cy="0"/>
            </a:xfrm>
            <a:prstGeom prst="straightConnector1">
              <a:avLst/>
            </a:prstGeom>
            <a:noFill/>
            <a:ln w="3175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0" name="文本框 29"/>
            <p:cNvSpPr txBox="1"/>
            <p:nvPr/>
          </p:nvSpPr>
          <p:spPr>
            <a:xfrm>
              <a:off x="8548835" y="26228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809875" y="2662345"/>
              <a:ext cx="5585970" cy="3027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 or print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12693" y="3534051"/>
            <a:ext cx="9068534" cy="623258"/>
            <a:chOff x="1612901" y="3826562"/>
            <a:chExt cx="9069715" cy="623114"/>
          </a:xfrm>
        </p:grpSpPr>
        <p:sp>
          <p:nvSpPr>
            <p:cNvPr id="10" name="RelativeShape"/>
            <p:cNvSpPr/>
            <p:nvPr/>
          </p:nvSpPr>
          <p:spPr>
            <a:xfrm>
              <a:off x="1612901" y="3826562"/>
              <a:ext cx="8966200" cy="755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ValueShape"/>
            <p:cNvSpPr/>
            <p:nvPr/>
          </p:nvSpPr>
          <p:spPr>
            <a:xfrm>
              <a:off x="1612901" y="3826562"/>
              <a:ext cx="6634989" cy="75502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ValueText"/>
            <p:cNvSpPr txBox="1"/>
            <p:nvPr/>
          </p:nvSpPr>
          <p:spPr>
            <a:xfrm>
              <a:off x="1962648" y="4033187"/>
              <a:ext cx="451811" cy="28042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defTabSz="457200"/>
              <a:r>
                <a:rPr lang="en-US" sz="6000" dirty="0">
                  <a:solidFill>
                    <a:srgbClr val="8F298A"/>
                  </a:solidFill>
                  <a:cs typeface="+mn-ea"/>
                  <a:sym typeface="+mn-lt"/>
                </a:rPr>
                <a:t>74%</a:t>
              </a:r>
            </a:p>
          </p:txBody>
        </p:sp>
        <p:cxnSp>
          <p:nvCxnSpPr>
            <p:cNvPr id="15" name="LineShape"/>
            <p:cNvCxnSpPr>
              <a:cxnSpLocks/>
            </p:cNvCxnSpPr>
            <p:nvPr/>
          </p:nvCxnSpPr>
          <p:spPr>
            <a:xfrm flipH="1">
              <a:off x="1612901" y="4449676"/>
              <a:ext cx="8966199" cy="0"/>
            </a:xfrm>
            <a:prstGeom prst="straightConnector1">
              <a:avLst/>
            </a:prstGeom>
            <a:noFill/>
            <a:ln w="3175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2" name="文本框 31"/>
            <p:cNvSpPr txBox="1"/>
            <p:nvPr/>
          </p:nvSpPr>
          <p:spPr>
            <a:xfrm>
              <a:off x="8548835" y="398830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809875" y="4019249"/>
              <a:ext cx="5585970" cy="3027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 or print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612693" y="4682437"/>
            <a:ext cx="9068534" cy="623258"/>
            <a:chOff x="1612901" y="5191812"/>
            <a:chExt cx="9069715" cy="623114"/>
          </a:xfrm>
        </p:grpSpPr>
        <p:sp>
          <p:nvSpPr>
            <p:cNvPr id="17" name="RelativeShape"/>
            <p:cNvSpPr/>
            <p:nvPr/>
          </p:nvSpPr>
          <p:spPr>
            <a:xfrm>
              <a:off x="1612901" y="5191812"/>
              <a:ext cx="8966200" cy="755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ValueShape"/>
            <p:cNvSpPr/>
            <p:nvPr/>
          </p:nvSpPr>
          <p:spPr>
            <a:xfrm>
              <a:off x="1612901" y="5191812"/>
              <a:ext cx="7979918" cy="75502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ValueText"/>
            <p:cNvSpPr txBox="1"/>
            <p:nvPr/>
          </p:nvSpPr>
          <p:spPr>
            <a:xfrm>
              <a:off x="1962648" y="5398437"/>
              <a:ext cx="451811" cy="280422"/>
            </a:xfrm>
            <a:prstGeom prst="rect">
              <a:avLst/>
            </a:prstGeom>
            <a:noFill/>
          </p:spPr>
          <p:txBody>
            <a:bodyPr wrap="none" anchor="ctr" anchorCtr="0">
              <a:prstTxWarp prst="textPlain">
                <a:avLst/>
              </a:prstTxWarp>
              <a:normAutofit fontScale="25000" lnSpcReduction="20000"/>
            </a:bodyPr>
            <a:lstStyle/>
            <a:p>
              <a:pPr defTabSz="457200"/>
              <a:r>
                <a:rPr lang="en-US" sz="6000" dirty="0">
                  <a:solidFill>
                    <a:srgbClr val="1FBFA4"/>
                  </a:solidFill>
                  <a:cs typeface="+mn-ea"/>
                  <a:sym typeface="+mn-lt"/>
                </a:rPr>
                <a:t>89%</a:t>
              </a:r>
            </a:p>
          </p:txBody>
        </p:sp>
        <p:cxnSp>
          <p:nvCxnSpPr>
            <p:cNvPr id="22" name="LineShape"/>
            <p:cNvCxnSpPr>
              <a:cxnSpLocks/>
            </p:cNvCxnSpPr>
            <p:nvPr/>
          </p:nvCxnSpPr>
          <p:spPr>
            <a:xfrm flipH="1">
              <a:off x="1612901" y="5814926"/>
              <a:ext cx="8966199" cy="0"/>
            </a:xfrm>
            <a:prstGeom prst="straightConnector1">
              <a:avLst/>
            </a:prstGeom>
            <a:noFill/>
            <a:ln w="3175" cap="flat" cmpd="sng">
              <a:solidFill>
                <a:schemeClr val="tx1">
                  <a:lumMod val="20000"/>
                  <a:lumOff val="8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3" name="文本框 32"/>
            <p:cNvSpPr txBox="1"/>
            <p:nvPr/>
          </p:nvSpPr>
          <p:spPr>
            <a:xfrm>
              <a:off x="8548835" y="5348448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09875" y="5390849"/>
              <a:ext cx="5585970" cy="3027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 or print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28" name="椭圆 27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41" name="文本框 40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明年工作计划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66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20713ea3-5cb6-49de-993b-40db6e0e41b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090472" y="2161581"/>
            <a:ext cx="6385013" cy="3384352"/>
            <a:chOff x="1008074" y="2917524"/>
            <a:chExt cx="5359320" cy="2839660"/>
          </a:xfrm>
        </p:grpSpPr>
        <p:grpSp>
          <p:nvGrpSpPr>
            <p:cNvPr id="145" name="íṥḻïďê"/>
            <p:cNvGrpSpPr/>
            <p:nvPr/>
          </p:nvGrpSpPr>
          <p:grpSpPr>
            <a:xfrm>
              <a:off x="1008074" y="2938840"/>
              <a:ext cx="5143500" cy="2748444"/>
              <a:chOff x="952500" y="3431663"/>
              <a:chExt cx="5143500" cy="2748444"/>
            </a:xfrm>
          </p:grpSpPr>
          <p:sp>
            <p:nvSpPr>
              <p:cNvPr id="147" name="î$ľïdê"/>
              <p:cNvSpPr/>
              <p:nvPr/>
            </p:nvSpPr>
            <p:spPr>
              <a:xfrm>
                <a:off x="952500" y="3431663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 dirty="0">
                    <a:solidFill>
                      <a:srgbClr val="000000">
                        <a:lumMod val="100000"/>
                      </a:srgbClr>
                    </a:solidFill>
                    <a:cs typeface="+mn-ea"/>
                    <a:sym typeface="+mn-lt"/>
                  </a:rPr>
                  <a:t>90%</a:t>
                </a:r>
              </a:p>
            </p:txBody>
          </p:sp>
          <p:sp>
            <p:nvSpPr>
              <p:cNvPr id="148" name="išḷîḑé"/>
              <p:cNvSpPr/>
              <p:nvPr/>
            </p:nvSpPr>
            <p:spPr>
              <a:xfrm>
                <a:off x="952500" y="4021752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 dirty="0">
                    <a:solidFill>
                      <a:srgbClr val="000000">
                        <a:lumMod val="100000"/>
                      </a:srgbClr>
                    </a:solidFill>
                    <a:cs typeface="+mn-ea"/>
                    <a:sym typeface="+mn-lt"/>
                  </a:rPr>
                  <a:t>70%</a:t>
                </a:r>
              </a:p>
            </p:txBody>
          </p:sp>
          <p:sp>
            <p:nvSpPr>
              <p:cNvPr id="149" name="îŝļïḍè"/>
              <p:cNvSpPr/>
              <p:nvPr/>
            </p:nvSpPr>
            <p:spPr>
              <a:xfrm>
                <a:off x="952500" y="4611841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 dirty="0">
                    <a:solidFill>
                      <a:srgbClr val="000000">
                        <a:lumMod val="100000"/>
                      </a:srgbClr>
                    </a:solidFill>
                    <a:cs typeface="+mn-ea"/>
                    <a:sym typeface="+mn-lt"/>
                  </a:rPr>
                  <a:t>95%</a:t>
                </a:r>
              </a:p>
            </p:txBody>
          </p:sp>
          <p:sp>
            <p:nvSpPr>
              <p:cNvPr id="150" name="îŝ1iḓe"/>
              <p:cNvSpPr/>
              <p:nvPr/>
            </p:nvSpPr>
            <p:spPr>
              <a:xfrm>
                <a:off x="952500" y="5201930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 dirty="0">
                    <a:solidFill>
                      <a:srgbClr val="000000">
                        <a:lumMod val="100000"/>
                      </a:srgbClr>
                    </a:solidFill>
                    <a:cs typeface="+mn-ea"/>
                    <a:sym typeface="+mn-lt"/>
                  </a:rPr>
                  <a:t>45%</a:t>
                </a:r>
              </a:p>
            </p:txBody>
          </p:sp>
          <p:sp>
            <p:nvSpPr>
              <p:cNvPr id="151" name="îṡḷïḓé"/>
              <p:cNvSpPr/>
              <p:nvPr/>
            </p:nvSpPr>
            <p:spPr>
              <a:xfrm>
                <a:off x="952500" y="5792019"/>
                <a:ext cx="5143500" cy="38808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1400" dirty="0">
                    <a:solidFill>
                      <a:srgbClr val="000000">
                        <a:lumMod val="100000"/>
                      </a:srgbClr>
                    </a:solidFill>
                    <a:cs typeface="+mn-ea"/>
                    <a:sym typeface="+mn-lt"/>
                  </a:rPr>
                  <a:t>75%</a:t>
                </a:r>
              </a:p>
            </p:txBody>
          </p:sp>
          <p:sp>
            <p:nvSpPr>
              <p:cNvPr id="152" name="íSḻiďe"/>
              <p:cNvSpPr/>
              <p:nvPr/>
            </p:nvSpPr>
            <p:spPr>
              <a:xfrm>
                <a:off x="952500" y="3431663"/>
                <a:ext cx="384048" cy="3880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i$ľiḑe"/>
              <p:cNvSpPr/>
              <p:nvPr/>
            </p:nvSpPr>
            <p:spPr>
              <a:xfrm>
                <a:off x="952500" y="4021752"/>
                <a:ext cx="384048" cy="3880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4" name="ísḻîḑé"/>
              <p:cNvSpPr/>
              <p:nvPr/>
            </p:nvSpPr>
            <p:spPr>
              <a:xfrm>
                <a:off x="952500" y="4612908"/>
                <a:ext cx="384048" cy="3880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îSļíďè"/>
              <p:cNvSpPr/>
              <p:nvPr/>
            </p:nvSpPr>
            <p:spPr>
              <a:xfrm>
                <a:off x="952500" y="5200863"/>
                <a:ext cx="384048" cy="3880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ïṩľíḋé"/>
              <p:cNvSpPr/>
              <p:nvPr/>
            </p:nvSpPr>
            <p:spPr>
              <a:xfrm>
                <a:off x="952500" y="5792019"/>
                <a:ext cx="384048" cy="38808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7" name="islidé"/>
              <p:cNvSpPr/>
              <p:nvPr/>
            </p:nvSpPr>
            <p:spPr>
              <a:xfrm>
                <a:off x="1336547" y="3496441"/>
                <a:ext cx="3830875" cy="2585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8" name="ïṩḻíḑè"/>
              <p:cNvSpPr/>
              <p:nvPr/>
            </p:nvSpPr>
            <p:spPr>
              <a:xfrm>
                <a:off x="1336548" y="4084396"/>
                <a:ext cx="2788886" cy="2585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9" name="ïṣ1ïḓé"/>
              <p:cNvSpPr/>
              <p:nvPr/>
            </p:nvSpPr>
            <p:spPr>
              <a:xfrm>
                <a:off x="1336547" y="4672351"/>
                <a:ext cx="4288075" cy="2585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0" name="işḷiḋé"/>
              <p:cNvSpPr/>
              <p:nvPr/>
            </p:nvSpPr>
            <p:spPr>
              <a:xfrm>
                <a:off x="1336548" y="5265641"/>
                <a:ext cx="1927648" cy="2585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is1îḋè"/>
              <p:cNvSpPr/>
              <p:nvPr/>
            </p:nvSpPr>
            <p:spPr>
              <a:xfrm>
                <a:off x="1336547" y="5856797"/>
                <a:ext cx="3299247" cy="25853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400" dirty="0">
                  <a:solidFill>
                    <a:srgbClr val="FFFFFF">
                      <a:lumMod val="10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íSḻiďe"/>
              <p:cNvSpPr/>
              <p:nvPr/>
            </p:nvSpPr>
            <p:spPr>
              <a:xfrm>
                <a:off x="1065264" y="3546576"/>
                <a:ext cx="158519" cy="158260"/>
              </a:xfrm>
              <a:custGeom>
                <a:avLst/>
                <a:gdLst>
                  <a:gd name="connsiteX0" fmla="*/ 298661 w 606862"/>
                  <a:gd name="connsiteY0" fmla="*/ 216068 h 605874"/>
                  <a:gd name="connsiteX1" fmla="*/ 292627 w 606862"/>
                  <a:gd name="connsiteY1" fmla="*/ 222186 h 605874"/>
                  <a:gd name="connsiteX2" fmla="*/ 292627 w 606862"/>
                  <a:gd name="connsiteY2" fmla="*/ 229140 h 605874"/>
                  <a:gd name="connsiteX3" fmla="*/ 286035 w 606862"/>
                  <a:gd name="connsiteY3" fmla="*/ 238133 h 605874"/>
                  <a:gd name="connsiteX4" fmla="*/ 259483 w 606862"/>
                  <a:gd name="connsiteY4" fmla="*/ 271879 h 605874"/>
                  <a:gd name="connsiteX5" fmla="*/ 278979 w 606862"/>
                  <a:gd name="connsiteY5" fmla="*/ 304884 h 605874"/>
                  <a:gd name="connsiteX6" fmla="*/ 303396 w 606862"/>
                  <a:gd name="connsiteY6" fmla="*/ 315917 h 605874"/>
                  <a:gd name="connsiteX7" fmla="*/ 312309 w 606862"/>
                  <a:gd name="connsiteY7" fmla="*/ 321109 h 605874"/>
                  <a:gd name="connsiteX8" fmla="*/ 309431 w 606862"/>
                  <a:gd name="connsiteY8" fmla="*/ 342525 h 605874"/>
                  <a:gd name="connsiteX9" fmla="*/ 293741 w 606862"/>
                  <a:gd name="connsiteY9" fmla="*/ 344565 h 605874"/>
                  <a:gd name="connsiteX10" fmla="*/ 269881 w 606862"/>
                  <a:gd name="connsiteY10" fmla="*/ 337426 h 605874"/>
                  <a:gd name="connsiteX11" fmla="*/ 262639 w 606862"/>
                  <a:gd name="connsiteY11" fmla="*/ 340485 h 605874"/>
                  <a:gd name="connsiteX12" fmla="*/ 259111 w 606862"/>
                  <a:gd name="connsiteY12" fmla="*/ 353001 h 605874"/>
                  <a:gd name="connsiteX13" fmla="*/ 263382 w 606862"/>
                  <a:gd name="connsiteY13" fmla="*/ 362550 h 605874"/>
                  <a:gd name="connsiteX14" fmla="*/ 284921 w 606862"/>
                  <a:gd name="connsiteY14" fmla="*/ 368669 h 605874"/>
                  <a:gd name="connsiteX15" fmla="*/ 291048 w 606862"/>
                  <a:gd name="connsiteY15" fmla="*/ 375901 h 605874"/>
                  <a:gd name="connsiteX16" fmla="*/ 291141 w 606862"/>
                  <a:gd name="connsiteY16" fmla="*/ 384059 h 605874"/>
                  <a:gd name="connsiteX17" fmla="*/ 296340 w 606862"/>
                  <a:gd name="connsiteY17" fmla="*/ 389622 h 605874"/>
                  <a:gd name="connsiteX18" fmla="*/ 308502 w 606862"/>
                  <a:gd name="connsiteY18" fmla="*/ 389622 h 605874"/>
                  <a:gd name="connsiteX19" fmla="*/ 313423 w 606862"/>
                  <a:gd name="connsiteY19" fmla="*/ 384430 h 605874"/>
                  <a:gd name="connsiteX20" fmla="*/ 313423 w 606862"/>
                  <a:gd name="connsiteY20" fmla="*/ 373119 h 605874"/>
                  <a:gd name="connsiteX21" fmla="*/ 318622 w 606862"/>
                  <a:gd name="connsiteY21" fmla="*/ 366444 h 605874"/>
                  <a:gd name="connsiteX22" fmla="*/ 339789 w 606862"/>
                  <a:gd name="connsiteY22" fmla="*/ 352909 h 605874"/>
                  <a:gd name="connsiteX23" fmla="*/ 327256 w 606862"/>
                  <a:gd name="connsiteY23" fmla="*/ 294872 h 605874"/>
                  <a:gd name="connsiteX24" fmla="*/ 305996 w 606862"/>
                  <a:gd name="connsiteY24" fmla="*/ 285230 h 605874"/>
                  <a:gd name="connsiteX25" fmla="*/ 294391 w 606862"/>
                  <a:gd name="connsiteY25" fmla="*/ 278740 h 605874"/>
                  <a:gd name="connsiteX26" fmla="*/ 296804 w 606862"/>
                  <a:gd name="connsiteY26" fmla="*/ 260661 h 605874"/>
                  <a:gd name="connsiteX27" fmla="*/ 304046 w 606862"/>
                  <a:gd name="connsiteY27" fmla="*/ 259178 h 605874"/>
                  <a:gd name="connsiteX28" fmla="*/ 330877 w 606862"/>
                  <a:gd name="connsiteY28" fmla="*/ 264463 h 605874"/>
                  <a:gd name="connsiteX29" fmla="*/ 337932 w 606862"/>
                  <a:gd name="connsiteY29" fmla="*/ 261496 h 605874"/>
                  <a:gd name="connsiteX30" fmla="*/ 342110 w 606862"/>
                  <a:gd name="connsiteY30" fmla="*/ 247404 h 605874"/>
                  <a:gd name="connsiteX31" fmla="*/ 338954 w 606862"/>
                  <a:gd name="connsiteY31" fmla="*/ 240914 h 605874"/>
                  <a:gd name="connsiteX32" fmla="*/ 321964 w 606862"/>
                  <a:gd name="connsiteY32" fmla="*/ 235815 h 605874"/>
                  <a:gd name="connsiteX33" fmla="*/ 314258 w 606862"/>
                  <a:gd name="connsiteY33" fmla="*/ 226915 h 605874"/>
                  <a:gd name="connsiteX34" fmla="*/ 303396 w 606862"/>
                  <a:gd name="connsiteY34" fmla="*/ 216068 h 605874"/>
                  <a:gd name="connsiteX35" fmla="*/ 303396 w 606862"/>
                  <a:gd name="connsiteY35" fmla="*/ 176202 h 605874"/>
                  <a:gd name="connsiteX36" fmla="*/ 430308 w 606862"/>
                  <a:gd name="connsiteY36" fmla="*/ 302937 h 605874"/>
                  <a:gd name="connsiteX37" fmla="*/ 303396 w 606862"/>
                  <a:gd name="connsiteY37" fmla="*/ 429673 h 605874"/>
                  <a:gd name="connsiteX38" fmla="*/ 176484 w 606862"/>
                  <a:gd name="connsiteY38" fmla="*/ 302937 h 605874"/>
                  <a:gd name="connsiteX39" fmla="*/ 303396 w 606862"/>
                  <a:gd name="connsiteY39" fmla="*/ 176202 h 605874"/>
                  <a:gd name="connsiteX40" fmla="*/ 281240 w 606862"/>
                  <a:gd name="connsiteY40" fmla="*/ 91493 h 605874"/>
                  <a:gd name="connsiteX41" fmla="*/ 91642 w 606862"/>
                  <a:gd name="connsiteY41" fmla="*/ 280782 h 605874"/>
                  <a:gd name="connsiteX42" fmla="*/ 118104 w 606862"/>
                  <a:gd name="connsiteY42" fmla="*/ 280782 h 605874"/>
                  <a:gd name="connsiteX43" fmla="*/ 140295 w 606862"/>
                  <a:gd name="connsiteY43" fmla="*/ 302937 h 605874"/>
                  <a:gd name="connsiteX44" fmla="*/ 118104 w 606862"/>
                  <a:gd name="connsiteY44" fmla="*/ 325092 h 605874"/>
                  <a:gd name="connsiteX45" fmla="*/ 91642 w 606862"/>
                  <a:gd name="connsiteY45" fmla="*/ 325092 h 605874"/>
                  <a:gd name="connsiteX46" fmla="*/ 281240 w 606862"/>
                  <a:gd name="connsiteY46" fmla="*/ 514381 h 605874"/>
                  <a:gd name="connsiteX47" fmla="*/ 281240 w 606862"/>
                  <a:gd name="connsiteY47" fmla="*/ 487962 h 605874"/>
                  <a:gd name="connsiteX48" fmla="*/ 303431 w 606862"/>
                  <a:gd name="connsiteY48" fmla="*/ 465807 h 605874"/>
                  <a:gd name="connsiteX49" fmla="*/ 325622 w 606862"/>
                  <a:gd name="connsiteY49" fmla="*/ 487962 h 605874"/>
                  <a:gd name="connsiteX50" fmla="*/ 325622 w 606862"/>
                  <a:gd name="connsiteY50" fmla="*/ 514381 h 605874"/>
                  <a:gd name="connsiteX51" fmla="*/ 515220 w 606862"/>
                  <a:gd name="connsiteY51" fmla="*/ 325092 h 605874"/>
                  <a:gd name="connsiteX52" fmla="*/ 488758 w 606862"/>
                  <a:gd name="connsiteY52" fmla="*/ 325092 h 605874"/>
                  <a:gd name="connsiteX53" fmla="*/ 466567 w 606862"/>
                  <a:gd name="connsiteY53" fmla="*/ 302937 h 605874"/>
                  <a:gd name="connsiteX54" fmla="*/ 488758 w 606862"/>
                  <a:gd name="connsiteY54" fmla="*/ 280782 h 605874"/>
                  <a:gd name="connsiteX55" fmla="*/ 515220 w 606862"/>
                  <a:gd name="connsiteY55" fmla="*/ 280782 h 605874"/>
                  <a:gd name="connsiteX56" fmla="*/ 325622 w 606862"/>
                  <a:gd name="connsiteY56" fmla="*/ 91493 h 605874"/>
                  <a:gd name="connsiteX57" fmla="*/ 325622 w 606862"/>
                  <a:gd name="connsiteY57" fmla="*/ 117912 h 605874"/>
                  <a:gd name="connsiteX58" fmla="*/ 303431 w 606862"/>
                  <a:gd name="connsiteY58" fmla="*/ 140067 h 605874"/>
                  <a:gd name="connsiteX59" fmla="*/ 281240 w 606862"/>
                  <a:gd name="connsiteY59" fmla="*/ 117912 h 605874"/>
                  <a:gd name="connsiteX60" fmla="*/ 303431 w 606862"/>
                  <a:gd name="connsiteY60" fmla="*/ 0 h 605874"/>
                  <a:gd name="connsiteX61" fmla="*/ 325622 w 606862"/>
                  <a:gd name="connsiteY61" fmla="*/ 22155 h 605874"/>
                  <a:gd name="connsiteX62" fmla="*/ 325622 w 606862"/>
                  <a:gd name="connsiteY62" fmla="*/ 48574 h 605874"/>
                  <a:gd name="connsiteX63" fmla="*/ 558209 w 606862"/>
                  <a:gd name="connsiteY63" fmla="*/ 280782 h 605874"/>
                  <a:gd name="connsiteX64" fmla="*/ 584671 w 606862"/>
                  <a:gd name="connsiteY64" fmla="*/ 280782 h 605874"/>
                  <a:gd name="connsiteX65" fmla="*/ 606862 w 606862"/>
                  <a:gd name="connsiteY65" fmla="*/ 302937 h 605874"/>
                  <a:gd name="connsiteX66" fmla="*/ 584671 w 606862"/>
                  <a:gd name="connsiteY66" fmla="*/ 325092 h 605874"/>
                  <a:gd name="connsiteX67" fmla="*/ 558209 w 606862"/>
                  <a:gd name="connsiteY67" fmla="*/ 325092 h 605874"/>
                  <a:gd name="connsiteX68" fmla="*/ 325622 w 606862"/>
                  <a:gd name="connsiteY68" fmla="*/ 557300 h 605874"/>
                  <a:gd name="connsiteX69" fmla="*/ 325622 w 606862"/>
                  <a:gd name="connsiteY69" fmla="*/ 583719 h 605874"/>
                  <a:gd name="connsiteX70" fmla="*/ 303431 w 606862"/>
                  <a:gd name="connsiteY70" fmla="*/ 605874 h 605874"/>
                  <a:gd name="connsiteX71" fmla="*/ 281240 w 606862"/>
                  <a:gd name="connsiteY71" fmla="*/ 583719 h 605874"/>
                  <a:gd name="connsiteX72" fmla="*/ 281240 w 606862"/>
                  <a:gd name="connsiteY72" fmla="*/ 557300 h 605874"/>
                  <a:gd name="connsiteX73" fmla="*/ 48653 w 606862"/>
                  <a:gd name="connsiteY73" fmla="*/ 325092 h 605874"/>
                  <a:gd name="connsiteX74" fmla="*/ 22191 w 606862"/>
                  <a:gd name="connsiteY74" fmla="*/ 325092 h 605874"/>
                  <a:gd name="connsiteX75" fmla="*/ 0 w 606862"/>
                  <a:gd name="connsiteY75" fmla="*/ 302937 h 605874"/>
                  <a:gd name="connsiteX76" fmla="*/ 22191 w 606862"/>
                  <a:gd name="connsiteY76" fmla="*/ 280782 h 605874"/>
                  <a:gd name="connsiteX77" fmla="*/ 48653 w 606862"/>
                  <a:gd name="connsiteY77" fmla="*/ 280782 h 605874"/>
                  <a:gd name="connsiteX78" fmla="*/ 281240 w 606862"/>
                  <a:gd name="connsiteY78" fmla="*/ 48574 h 605874"/>
                  <a:gd name="connsiteX79" fmla="*/ 281240 w 606862"/>
                  <a:gd name="connsiteY79" fmla="*/ 22155 h 605874"/>
                  <a:gd name="connsiteX80" fmla="*/ 303431 w 606862"/>
                  <a:gd name="connsiteY80" fmla="*/ 0 h 60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6862" h="605874">
                    <a:moveTo>
                      <a:pt x="298661" y="216068"/>
                    </a:moveTo>
                    <a:cubicBezTo>
                      <a:pt x="293648" y="216160"/>
                      <a:pt x="292719" y="216995"/>
                      <a:pt x="292627" y="222186"/>
                    </a:cubicBezTo>
                    <a:lnTo>
                      <a:pt x="292627" y="229140"/>
                    </a:lnTo>
                    <a:cubicBezTo>
                      <a:pt x="292627" y="235908"/>
                      <a:pt x="292627" y="235815"/>
                      <a:pt x="286035" y="238133"/>
                    </a:cubicBezTo>
                    <a:cubicBezTo>
                      <a:pt x="270252" y="243974"/>
                      <a:pt x="260411" y="254728"/>
                      <a:pt x="259483" y="271879"/>
                    </a:cubicBezTo>
                    <a:cubicBezTo>
                      <a:pt x="258554" y="287084"/>
                      <a:pt x="266539" y="297375"/>
                      <a:pt x="278979" y="304884"/>
                    </a:cubicBezTo>
                    <a:cubicBezTo>
                      <a:pt x="286685" y="309613"/>
                      <a:pt x="295226" y="312301"/>
                      <a:pt x="303396" y="315917"/>
                    </a:cubicBezTo>
                    <a:cubicBezTo>
                      <a:pt x="306645" y="317308"/>
                      <a:pt x="309616" y="318884"/>
                      <a:pt x="312309" y="321109"/>
                    </a:cubicBezTo>
                    <a:cubicBezTo>
                      <a:pt x="320200" y="327691"/>
                      <a:pt x="318715" y="338446"/>
                      <a:pt x="309431" y="342525"/>
                    </a:cubicBezTo>
                    <a:cubicBezTo>
                      <a:pt x="304417" y="344750"/>
                      <a:pt x="299218" y="345214"/>
                      <a:pt x="293741" y="344565"/>
                    </a:cubicBezTo>
                    <a:cubicBezTo>
                      <a:pt x="285292" y="343452"/>
                      <a:pt x="277401" y="341412"/>
                      <a:pt x="269881" y="337426"/>
                    </a:cubicBezTo>
                    <a:cubicBezTo>
                      <a:pt x="265517" y="335108"/>
                      <a:pt x="264125" y="335664"/>
                      <a:pt x="262639" y="340485"/>
                    </a:cubicBezTo>
                    <a:cubicBezTo>
                      <a:pt x="261340" y="344750"/>
                      <a:pt x="260226" y="348829"/>
                      <a:pt x="259111" y="353001"/>
                    </a:cubicBezTo>
                    <a:cubicBezTo>
                      <a:pt x="257440" y="358564"/>
                      <a:pt x="258090" y="359955"/>
                      <a:pt x="263382" y="362550"/>
                    </a:cubicBezTo>
                    <a:cubicBezTo>
                      <a:pt x="270252" y="365888"/>
                      <a:pt x="277494" y="367464"/>
                      <a:pt x="284921" y="368669"/>
                    </a:cubicBezTo>
                    <a:cubicBezTo>
                      <a:pt x="290770" y="369596"/>
                      <a:pt x="291048" y="369782"/>
                      <a:pt x="291048" y="375901"/>
                    </a:cubicBezTo>
                    <a:cubicBezTo>
                      <a:pt x="291141" y="378589"/>
                      <a:pt x="291141" y="381278"/>
                      <a:pt x="291141" y="384059"/>
                    </a:cubicBezTo>
                    <a:cubicBezTo>
                      <a:pt x="291141" y="387490"/>
                      <a:pt x="292719" y="389437"/>
                      <a:pt x="296340" y="389622"/>
                    </a:cubicBezTo>
                    <a:cubicBezTo>
                      <a:pt x="300425" y="389715"/>
                      <a:pt x="304417" y="389715"/>
                      <a:pt x="308502" y="389622"/>
                    </a:cubicBezTo>
                    <a:cubicBezTo>
                      <a:pt x="311659" y="389437"/>
                      <a:pt x="313423" y="387768"/>
                      <a:pt x="313423" y="384430"/>
                    </a:cubicBezTo>
                    <a:cubicBezTo>
                      <a:pt x="313423" y="380722"/>
                      <a:pt x="313516" y="376828"/>
                      <a:pt x="313423" y="373119"/>
                    </a:cubicBezTo>
                    <a:cubicBezTo>
                      <a:pt x="313330" y="369411"/>
                      <a:pt x="314908" y="367464"/>
                      <a:pt x="318622" y="366444"/>
                    </a:cubicBezTo>
                    <a:cubicBezTo>
                      <a:pt x="327070" y="364127"/>
                      <a:pt x="334219" y="359584"/>
                      <a:pt x="339789" y="352909"/>
                    </a:cubicBezTo>
                    <a:cubicBezTo>
                      <a:pt x="355108" y="334366"/>
                      <a:pt x="349352" y="307017"/>
                      <a:pt x="327256" y="294872"/>
                    </a:cubicBezTo>
                    <a:cubicBezTo>
                      <a:pt x="320479" y="291071"/>
                      <a:pt x="313144" y="288197"/>
                      <a:pt x="305996" y="285230"/>
                    </a:cubicBezTo>
                    <a:cubicBezTo>
                      <a:pt x="301911" y="283561"/>
                      <a:pt x="297826" y="281521"/>
                      <a:pt x="294391" y="278740"/>
                    </a:cubicBezTo>
                    <a:cubicBezTo>
                      <a:pt x="287428" y="273177"/>
                      <a:pt x="288635" y="264277"/>
                      <a:pt x="296804" y="260661"/>
                    </a:cubicBezTo>
                    <a:cubicBezTo>
                      <a:pt x="299218" y="259642"/>
                      <a:pt x="301539" y="259271"/>
                      <a:pt x="304046" y="259178"/>
                    </a:cubicBezTo>
                    <a:cubicBezTo>
                      <a:pt x="313423" y="258715"/>
                      <a:pt x="322335" y="260383"/>
                      <a:pt x="330877" y="264463"/>
                    </a:cubicBezTo>
                    <a:cubicBezTo>
                      <a:pt x="335054" y="266595"/>
                      <a:pt x="336447" y="265946"/>
                      <a:pt x="337932" y="261496"/>
                    </a:cubicBezTo>
                    <a:cubicBezTo>
                      <a:pt x="339511" y="256860"/>
                      <a:pt x="340811" y="252132"/>
                      <a:pt x="342110" y="247404"/>
                    </a:cubicBezTo>
                    <a:cubicBezTo>
                      <a:pt x="343039" y="244344"/>
                      <a:pt x="341925" y="242212"/>
                      <a:pt x="338954" y="240914"/>
                    </a:cubicBezTo>
                    <a:cubicBezTo>
                      <a:pt x="333476" y="238411"/>
                      <a:pt x="327813" y="236649"/>
                      <a:pt x="321964" y="235815"/>
                    </a:cubicBezTo>
                    <a:cubicBezTo>
                      <a:pt x="314258" y="234702"/>
                      <a:pt x="314258" y="234610"/>
                      <a:pt x="314258" y="226915"/>
                    </a:cubicBezTo>
                    <a:cubicBezTo>
                      <a:pt x="314258" y="216068"/>
                      <a:pt x="314258" y="216068"/>
                      <a:pt x="303396" y="216068"/>
                    </a:cubicBezTo>
                    <a:close/>
                    <a:moveTo>
                      <a:pt x="303396" y="176202"/>
                    </a:moveTo>
                    <a:cubicBezTo>
                      <a:pt x="373490" y="176202"/>
                      <a:pt x="430308" y="232941"/>
                      <a:pt x="430308" y="302937"/>
                    </a:cubicBezTo>
                    <a:cubicBezTo>
                      <a:pt x="430308" y="372934"/>
                      <a:pt x="373490" y="429673"/>
                      <a:pt x="303396" y="429673"/>
                    </a:cubicBezTo>
                    <a:cubicBezTo>
                      <a:pt x="233302" y="429673"/>
                      <a:pt x="176484" y="372934"/>
                      <a:pt x="176484" y="302937"/>
                    </a:cubicBezTo>
                    <a:cubicBezTo>
                      <a:pt x="176484" y="232941"/>
                      <a:pt x="233302" y="176202"/>
                      <a:pt x="303396" y="176202"/>
                    </a:cubicBezTo>
                    <a:close/>
                    <a:moveTo>
                      <a:pt x="281240" y="91493"/>
                    </a:moveTo>
                    <a:cubicBezTo>
                      <a:pt x="181334" y="101690"/>
                      <a:pt x="101855" y="181039"/>
                      <a:pt x="91642" y="280782"/>
                    </a:cubicBezTo>
                    <a:lnTo>
                      <a:pt x="118104" y="280782"/>
                    </a:lnTo>
                    <a:cubicBezTo>
                      <a:pt x="130360" y="280782"/>
                      <a:pt x="140295" y="290701"/>
                      <a:pt x="140295" y="302937"/>
                    </a:cubicBezTo>
                    <a:cubicBezTo>
                      <a:pt x="140295" y="315173"/>
                      <a:pt x="130360" y="325092"/>
                      <a:pt x="118104" y="325092"/>
                    </a:cubicBezTo>
                    <a:lnTo>
                      <a:pt x="91642" y="325092"/>
                    </a:lnTo>
                    <a:cubicBezTo>
                      <a:pt x="101855" y="424835"/>
                      <a:pt x="181334" y="504184"/>
                      <a:pt x="281240" y="514381"/>
                    </a:cubicBezTo>
                    <a:lnTo>
                      <a:pt x="281240" y="487962"/>
                    </a:lnTo>
                    <a:cubicBezTo>
                      <a:pt x="281240" y="475726"/>
                      <a:pt x="291175" y="465807"/>
                      <a:pt x="303431" y="465807"/>
                    </a:cubicBezTo>
                    <a:cubicBezTo>
                      <a:pt x="315687" y="465807"/>
                      <a:pt x="325622" y="475726"/>
                      <a:pt x="325622" y="487962"/>
                    </a:cubicBezTo>
                    <a:lnTo>
                      <a:pt x="325622" y="514381"/>
                    </a:lnTo>
                    <a:cubicBezTo>
                      <a:pt x="425528" y="504184"/>
                      <a:pt x="505007" y="424835"/>
                      <a:pt x="515220" y="325092"/>
                    </a:cubicBezTo>
                    <a:lnTo>
                      <a:pt x="488758" y="325092"/>
                    </a:lnTo>
                    <a:cubicBezTo>
                      <a:pt x="476502" y="325092"/>
                      <a:pt x="466567" y="315173"/>
                      <a:pt x="466567" y="302937"/>
                    </a:cubicBezTo>
                    <a:cubicBezTo>
                      <a:pt x="466567" y="290701"/>
                      <a:pt x="476502" y="280782"/>
                      <a:pt x="488758" y="280782"/>
                    </a:cubicBezTo>
                    <a:lnTo>
                      <a:pt x="515220" y="280782"/>
                    </a:lnTo>
                    <a:cubicBezTo>
                      <a:pt x="505007" y="181039"/>
                      <a:pt x="425528" y="101690"/>
                      <a:pt x="325622" y="91493"/>
                    </a:cubicBezTo>
                    <a:lnTo>
                      <a:pt x="325622" y="117912"/>
                    </a:lnTo>
                    <a:cubicBezTo>
                      <a:pt x="325622" y="130148"/>
                      <a:pt x="315687" y="140067"/>
                      <a:pt x="303431" y="140067"/>
                    </a:cubicBezTo>
                    <a:cubicBezTo>
                      <a:pt x="291175" y="140067"/>
                      <a:pt x="281240" y="130148"/>
                      <a:pt x="281240" y="117912"/>
                    </a:cubicBezTo>
                    <a:close/>
                    <a:moveTo>
                      <a:pt x="303431" y="0"/>
                    </a:moveTo>
                    <a:cubicBezTo>
                      <a:pt x="315687" y="0"/>
                      <a:pt x="325622" y="9919"/>
                      <a:pt x="325622" y="22155"/>
                    </a:cubicBezTo>
                    <a:lnTo>
                      <a:pt x="325622" y="48574"/>
                    </a:lnTo>
                    <a:cubicBezTo>
                      <a:pt x="449111" y="59234"/>
                      <a:pt x="547531" y="157494"/>
                      <a:pt x="558209" y="280782"/>
                    </a:cubicBezTo>
                    <a:lnTo>
                      <a:pt x="584671" y="280782"/>
                    </a:lnTo>
                    <a:cubicBezTo>
                      <a:pt x="596834" y="280782"/>
                      <a:pt x="606862" y="290701"/>
                      <a:pt x="606862" y="302937"/>
                    </a:cubicBezTo>
                    <a:cubicBezTo>
                      <a:pt x="606862" y="315173"/>
                      <a:pt x="596927" y="325092"/>
                      <a:pt x="584671" y="325092"/>
                    </a:cubicBezTo>
                    <a:lnTo>
                      <a:pt x="558209" y="325092"/>
                    </a:lnTo>
                    <a:cubicBezTo>
                      <a:pt x="547531" y="448380"/>
                      <a:pt x="449111" y="546640"/>
                      <a:pt x="325622" y="557300"/>
                    </a:cubicBezTo>
                    <a:lnTo>
                      <a:pt x="325622" y="583719"/>
                    </a:lnTo>
                    <a:cubicBezTo>
                      <a:pt x="325622" y="595955"/>
                      <a:pt x="315687" y="605874"/>
                      <a:pt x="303431" y="605874"/>
                    </a:cubicBezTo>
                    <a:cubicBezTo>
                      <a:pt x="291175" y="605874"/>
                      <a:pt x="281240" y="595955"/>
                      <a:pt x="281240" y="583719"/>
                    </a:cubicBezTo>
                    <a:lnTo>
                      <a:pt x="281240" y="557300"/>
                    </a:lnTo>
                    <a:cubicBezTo>
                      <a:pt x="157751" y="546640"/>
                      <a:pt x="59331" y="448380"/>
                      <a:pt x="48653" y="325092"/>
                    </a:cubicBezTo>
                    <a:lnTo>
                      <a:pt x="22191" y="325092"/>
                    </a:lnTo>
                    <a:cubicBezTo>
                      <a:pt x="9935" y="325092"/>
                      <a:pt x="0" y="315173"/>
                      <a:pt x="0" y="302937"/>
                    </a:cubicBezTo>
                    <a:cubicBezTo>
                      <a:pt x="0" y="290701"/>
                      <a:pt x="9935" y="280782"/>
                      <a:pt x="22191" y="280782"/>
                    </a:cubicBezTo>
                    <a:lnTo>
                      <a:pt x="48653" y="280782"/>
                    </a:lnTo>
                    <a:cubicBezTo>
                      <a:pt x="59331" y="157494"/>
                      <a:pt x="157751" y="59234"/>
                      <a:pt x="281240" y="48574"/>
                    </a:cubicBezTo>
                    <a:lnTo>
                      <a:pt x="281240" y="22155"/>
                    </a:lnTo>
                    <a:cubicBezTo>
                      <a:pt x="281240" y="9919"/>
                      <a:pt x="291175" y="0"/>
                      <a:pt x="3034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3" name="i$ľiḑe"/>
              <p:cNvSpPr/>
              <p:nvPr/>
            </p:nvSpPr>
            <p:spPr>
              <a:xfrm>
                <a:off x="1065264" y="4136656"/>
                <a:ext cx="158519" cy="158279"/>
              </a:xfrm>
              <a:custGeom>
                <a:avLst/>
                <a:gdLst>
                  <a:gd name="connsiteX0" fmla="*/ 278498 w 607639"/>
                  <a:gd name="connsiteY0" fmla="*/ 505578 h 606722"/>
                  <a:gd name="connsiteX1" fmla="*/ 253131 w 607639"/>
                  <a:gd name="connsiteY1" fmla="*/ 530820 h 606722"/>
                  <a:gd name="connsiteX2" fmla="*/ 278498 w 607639"/>
                  <a:gd name="connsiteY2" fmla="*/ 556150 h 606722"/>
                  <a:gd name="connsiteX3" fmla="*/ 506351 w 607639"/>
                  <a:gd name="connsiteY3" fmla="*/ 556150 h 606722"/>
                  <a:gd name="connsiteX4" fmla="*/ 531629 w 607639"/>
                  <a:gd name="connsiteY4" fmla="*/ 530820 h 606722"/>
                  <a:gd name="connsiteX5" fmla="*/ 506351 w 607639"/>
                  <a:gd name="connsiteY5" fmla="*/ 505578 h 606722"/>
                  <a:gd name="connsiteX6" fmla="*/ 126566 w 607639"/>
                  <a:gd name="connsiteY6" fmla="*/ 505578 h 606722"/>
                  <a:gd name="connsiteX7" fmla="*/ 101288 w 607639"/>
                  <a:gd name="connsiteY7" fmla="*/ 530820 h 606722"/>
                  <a:gd name="connsiteX8" fmla="*/ 126566 w 607639"/>
                  <a:gd name="connsiteY8" fmla="*/ 556150 h 606722"/>
                  <a:gd name="connsiteX9" fmla="*/ 177210 w 607639"/>
                  <a:gd name="connsiteY9" fmla="*/ 556150 h 606722"/>
                  <a:gd name="connsiteX10" fmla="*/ 202576 w 607639"/>
                  <a:gd name="connsiteY10" fmla="*/ 530820 h 606722"/>
                  <a:gd name="connsiteX11" fmla="*/ 177210 w 607639"/>
                  <a:gd name="connsiteY11" fmla="*/ 505578 h 606722"/>
                  <a:gd name="connsiteX12" fmla="*/ 0 w 607639"/>
                  <a:gd name="connsiteY12" fmla="*/ 455006 h 606722"/>
                  <a:gd name="connsiteX13" fmla="*/ 607639 w 607639"/>
                  <a:gd name="connsiteY13" fmla="*/ 455006 h 606722"/>
                  <a:gd name="connsiteX14" fmla="*/ 607639 w 607639"/>
                  <a:gd name="connsiteY14" fmla="*/ 581392 h 606722"/>
                  <a:gd name="connsiteX15" fmla="*/ 582273 w 607639"/>
                  <a:gd name="connsiteY15" fmla="*/ 606722 h 606722"/>
                  <a:gd name="connsiteX16" fmla="*/ 25278 w 607639"/>
                  <a:gd name="connsiteY16" fmla="*/ 606722 h 606722"/>
                  <a:gd name="connsiteX17" fmla="*/ 0 w 607639"/>
                  <a:gd name="connsiteY17" fmla="*/ 581392 h 606722"/>
                  <a:gd name="connsiteX18" fmla="*/ 253118 w 607639"/>
                  <a:gd name="connsiteY18" fmla="*/ 173662 h 606722"/>
                  <a:gd name="connsiteX19" fmla="*/ 334127 w 607639"/>
                  <a:gd name="connsiteY19" fmla="*/ 227503 h 606722"/>
                  <a:gd name="connsiteX20" fmla="*/ 253118 w 607639"/>
                  <a:gd name="connsiteY20" fmla="*/ 281345 h 606722"/>
                  <a:gd name="connsiteX21" fmla="*/ 215927 w 607639"/>
                  <a:gd name="connsiteY21" fmla="*/ 104075 h 606722"/>
                  <a:gd name="connsiteX22" fmla="*/ 202576 w 607639"/>
                  <a:gd name="connsiteY22" fmla="*/ 126384 h 606722"/>
                  <a:gd name="connsiteX23" fmla="*/ 202576 w 607639"/>
                  <a:gd name="connsiteY23" fmla="*/ 328669 h 606722"/>
                  <a:gd name="connsiteX24" fmla="*/ 215927 w 607639"/>
                  <a:gd name="connsiteY24" fmla="*/ 350977 h 606722"/>
                  <a:gd name="connsiteX25" fmla="*/ 227854 w 607639"/>
                  <a:gd name="connsiteY25" fmla="*/ 353910 h 606722"/>
                  <a:gd name="connsiteX26" fmla="*/ 241917 w 607639"/>
                  <a:gd name="connsiteY26" fmla="*/ 349644 h 606722"/>
                  <a:gd name="connsiteX27" fmla="*/ 393849 w 607639"/>
                  <a:gd name="connsiteY27" fmla="*/ 248590 h 606722"/>
                  <a:gd name="connsiteX28" fmla="*/ 405063 w 607639"/>
                  <a:gd name="connsiteY28" fmla="*/ 227526 h 606722"/>
                  <a:gd name="connsiteX29" fmla="*/ 393849 w 607639"/>
                  <a:gd name="connsiteY29" fmla="*/ 206462 h 606722"/>
                  <a:gd name="connsiteX30" fmla="*/ 241917 w 607639"/>
                  <a:gd name="connsiteY30" fmla="*/ 105409 h 606722"/>
                  <a:gd name="connsiteX31" fmla="*/ 215927 w 607639"/>
                  <a:gd name="connsiteY31" fmla="*/ 104075 h 606722"/>
                  <a:gd name="connsiteX32" fmla="*/ 25278 w 607639"/>
                  <a:gd name="connsiteY32" fmla="*/ 0 h 606722"/>
                  <a:gd name="connsiteX33" fmla="*/ 582273 w 607639"/>
                  <a:gd name="connsiteY33" fmla="*/ 0 h 606722"/>
                  <a:gd name="connsiteX34" fmla="*/ 607639 w 607639"/>
                  <a:gd name="connsiteY34" fmla="*/ 25241 h 606722"/>
                  <a:gd name="connsiteX35" fmla="*/ 607639 w 607639"/>
                  <a:gd name="connsiteY35" fmla="*/ 404481 h 606722"/>
                  <a:gd name="connsiteX36" fmla="*/ 0 w 607639"/>
                  <a:gd name="connsiteY36" fmla="*/ 404481 h 606722"/>
                  <a:gd name="connsiteX37" fmla="*/ 0 w 607639"/>
                  <a:gd name="connsiteY37" fmla="*/ 25241 h 606722"/>
                  <a:gd name="connsiteX38" fmla="*/ 25278 w 607639"/>
                  <a:gd name="connsiteY38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606722">
                    <a:moveTo>
                      <a:pt x="278498" y="505578"/>
                    </a:moveTo>
                    <a:cubicBezTo>
                      <a:pt x="264524" y="505578"/>
                      <a:pt x="253131" y="516866"/>
                      <a:pt x="253131" y="530820"/>
                    </a:cubicBezTo>
                    <a:cubicBezTo>
                      <a:pt x="253131" y="544774"/>
                      <a:pt x="264524" y="556150"/>
                      <a:pt x="278498" y="556150"/>
                    </a:cubicBezTo>
                    <a:lnTo>
                      <a:pt x="506351" y="556150"/>
                    </a:lnTo>
                    <a:cubicBezTo>
                      <a:pt x="520325" y="556150"/>
                      <a:pt x="531629" y="544774"/>
                      <a:pt x="531629" y="530820"/>
                    </a:cubicBezTo>
                    <a:cubicBezTo>
                      <a:pt x="531629" y="516866"/>
                      <a:pt x="520325" y="505578"/>
                      <a:pt x="506351" y="505578"/>
                    </a:cubicBezTo>
                    <a:close/>
                    <a:moveTo>
                      <a:pt x="126566" y="505578"/>
                    </a:moveTo>
                    <a:cubicBezTo>
                      <a:pt x="112592" y="505578"/>
                      <a:pt x="101288" y="516866"/>
                      <a:pt x="101288" y="530820"/>
                    </a:cubicBezTo>
                    <a:cubicBezTo>
                      <a:pt x="101288" y="544774"/>
                      <a:pt x="112592" y="556150"/>
                      <a:pt x="126566" y="556150"/>
                    </a:cubicBezTo>
                    <a:lnTo>
                      <a:pt x="177210" y="556150"/>
                    </a:lnTo>
                    <a:cubicBezTo>
                      <a:pt x="191184" y="556150"/>
                      <a:pt x="202576" y="544774"/>
                      <a:pt x="202576" y="530820"/>
                    </a:cubicBezTo>
                    <a:cubicBezTo>
                      <a:pt x="202576" y="516866"/>
                      <a:pt x="191184" y="505578"/>
                      <a:pt x="177210" y="505578"/>
                    </a:cubicBezTo>
                    <a:close/>
                    <a:moveTo>
                      <a:pt x="0" y="455006"/>
                    </a:moveTo>
                    <a:lnTo>
                      <a:pt x="607639" y="455006"/>
                    </a:lnTo>
                    <a:lnTo>
                      <a:pt x="607639" y="581392"/>
                    </a:lnTo>
                    <a:cubicBezTo>
                      <a:pt x="607639" y="595346"/>
                      <a:pt x="596336" y="606722"/>
                      <a:pt x="582273" y="606722"/>
                    </a:cubicBezTo>
                    <a:lnTo>
                      <a:pt x="25278" y="606722"/>
                    </a:lnTo>
                    <a:cubicBezTo>
                      <a:pt x="11304" y="606722"/>
                      <a:pt x="0" y="595346"/>
                      <a:pt x="0" y="581392"/>
                    </a:cubicBezTo>
                    <a:close/>
                    <a:moveTo>
                      <a:pt x="253118" y="173662"/>
                    </a:moveTo>
                    <a:lnTo>
                      <a:pt x="334127" y="227503"/>
                    </a:lnTo>
                    <a:lnTo>
                      <a:pt x="253118" y="281345"/>
                    </a:lnTo>
                    <a:close/>
                    <a:moveTo>
                      <a:pt x="215927" y="104075"/>
                    </a:moveTo>
                    <a:cubicBezTo>
                      <a:pt x="207650" y="108519"/>
                      <a:pt x="202576" y="117052"/>
                      <a:pt x="202576" y="126384"/>
                    </a:cubicBezTo>
                    <a:lnTo>
                      <a:pt x="202576" y="328669"/>
                    </a:lnTo>
                    <a:cubicBezTo>
                      <a:pt x="202576" y="338001"/>
                      <a:pt x="207650" y="346533"/>
                      <a:pt x="215927" y="350977"/>
                    </a:cubicBezTo>
                    <a:cubicBezTo>
                      <a:pt x="219665" y="352932"/>
                      <a:pt x="223759" y="353910"/>
                      <a:pt x="227854" y="353910"/>
                    </a:cubicBezTo>
                    <a:cubicBezTo>
                      <a:pt x="232749" y="353910"/>
                      <a:pt x="237644" y="352488"/>
                      <a:pt x="241917" y="349644"/>
                    </a:cubicBezTo>
                    <a:lnTo>
                      <a:pt x="393849" y="248590"/>
                    </a:lnTo>
                    <a:cubicBezTo>
                      <a:pt x="400880" y="243880"/>
                      <a:pt x="405063" y="235969"/>
                      <a:pt x="405063" y="227526"/>
                    </a:cubicBezTo>
                    <a:cubicBezTo>
                      <a:pt x="405063" y="219083"/>
                      <a:pt x="400880" y="211173"/>
                      <a:pt x="393849" y="206462"/>
                    </a:cubicBezTo>
                    <a:lnTo>
                      <a:pt x="241917" y="105409"/>
                    </a:lnTo>
                    <a:cubicBezTo>
                      <a:pt x="234173" y="100165"/>
                      <a:pt x="224116" y="99720"/>
                      <a:pt x="215927" y="104075"/>
                    </a:cubicBezTo>
                    <a:close/>
                    <a:moveTo>
                      <a:pt x="25278" y="0"/>
                    </a:moveTo>
                    <a:lnTo>
                      <a:pt x="582273" y="0"/>
                    </a:lnTo>
                    <a:cubicBezTo>
                      <a:pt x="596336" y="0"/>
                      <a:pt x="607639" y="11287"/>
                      <a:pt x="607639" y="25241"/>
                    </a:cubicBezTo>
                    <a:lnTo>
                      <a:pt x="607639" y="404481"/>
                    </a:lnTo>
                    <a:lnTo>
                      <a:pt x="0" y="404481"/>
                    </a:lnTo>
                    <a:lnTo>
                      <a:pt x="0" y="25241"/>
                    </a:lnTo>
                    <a:cubicBezTo>
                      <a:pt x="0" y="11287"/>
                      <a:pt x="11304" y="0"/>
                      <a:pt x="25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ísḻîḑé"/>
              <p:cNvSpPr/>
              <p:nvPr/>
            </p:nvSpPr>
            <p:spPr>
              <a:xfrm>
                <a:off x="1065264" y="4729237"/>
                <a:ext cx="158519" cy="155428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îSļíďè"/>
              <p:cNvSpPr/>
              <p:nvPr/>
            </p:nvSpPr>
            <p:spPr>
              <a:xfrm>
                <a:off x="1065264" y="5339173"/>
                <a:ext cx="158519" cy="111467"/>
              </a:xfrm>
              <a:custGeom>
                <a:avLst/>
                <a:gdLst>
                  <a:gd name="connsiteX0" fmla="*/ 449927 w 558430"/>
                  <a:gd name="connsiteY0" fmla="*/ 167891 h 392678"/>
                  <a:gd name="connsiteX1" fmla="*/ 444760 w 558430"/>
                  <a:gd name="connsiteY1" fmla="*/ 178218 h 392678"/>
                  <a:gd name="connsiteX2" fmla="*/ 431843 w 558430"/>
                  <a:gd name="connsiteY2" fmla="*/ 204034 h 392678"/>
                  <a:gd name="connsiteX3" fmla="*/ 452510 w 558430"/>
                  <a:gd name="connsiteY3" fmla="*/ 204034 h 392678"/>
                  <a:gd name="connsiteX4" fmla="*/ 449927 w 558430"/>
                  <a:gd name="connsiteY4" fmla="*/ 178218 h 392678"/>
                  <a:gd name="connsiteX5" fmla="*/ 449927 w 558430"/>
                  <a:gd name="connsiteY5" fmla="*/ 167891 h 392678"/>
                  <a:gd name="connsiteX6" fmla="*/ 434427 w 558430"/>
                  <a:gd name="connsiteY6" fmla="*/ 124004 h 392678"/>
                  <a:gd name="connsiteX7" fmla="*/ 478344 w 558430"/>
                  <a:gd name="connsiteY7" fmla="*/ 124004 h 392678"/>
                  <a:gd name="connsiteX8" fmla="*/ 496428 w 558430"/>
                  <a:gd name="connsiteY8" fmla="*/ 271155 h 392678"/>
                  <a:gd name="connsiteX9" fmla="*/ 457677 w 558430"/>
                  <a:gd name="connsiteY9" fmla="*/ 271155 h 392678"/>
                  <a:gd name="connsiteX10" fmla="*/ 452510 w 558430"/>
                  <a:gd name="connsiteY10" fmla="*/ 235013 h 392678"/>
                  <a:gd name="connsiteX11" fmla="*/ 421510 w 558430"/>
                  <a:gd name="connsiteY11" fmla="*/ 235013 h 392678"/>
                  <a:gd name="connsiteX12" fmla="*/ 403426 w 558430"/>
                  <a:gd name="connsiteY12" fmla="*/ 271155 h 392678"/>
                  <a:gd name="connsiteX13" fmla="*/ 362091 w 558430"/>
                  <a:gd name="connsiteY13" fmla="*/ 271155 h 392678"/>
                  <a:gd name="connsiteX14" fmla="*/ 232747 w 558430"/>
                  <a:gd name="connsiteY14" fmla="*/ 124004 h 392678"/>
                  <a:gd name="connsiteX15" fmla="*/ 269088 w 558430"/>
                  <a:gd name="connsiteY15" fmla="*/ 124004 h 392678"/>
                  <a:gd name="connsiteX16" fmla="*/ 243130 w 558430"/>
                  <a:gd name="connsiteY16" fmla="*/ 271155 h 392678"/>
                  <a:gd name="connsiteX17" fmla="*/ 204193 w 558430"/>
                  <a:gd name="connsiteY17" fmla="*/ 271155 h 392678"/>
                  <a:gd name="connsiteX18" fmla="*/ 51668 w 558430"/>
                  <a:gd name="connsiteY18" fmla="*/ 124004 h 392678"/>
                  <a:gd name="connsiteX19" fmla="*/ 116336 w 558430"/>
                  <a:gd name="connsiteY19" fmla="*/ 124004 h 392678"/>
                  <a:gd name="connsiteX20" fmla="*/ 124097 w 558430"/>
                  <a:gd name="connsiteY20" fmla="*/ 193707 h 392678"/>
                  <a:gd name="connsiteX21" fmla="*/ 126683 w 558430"/>
                  <a:gd name="connsiteY21" fmla="*/ 216941 h 392678"/>
                  <a:gd name="connsiteX22" fmla="*/ 137030 w 558430"/>
                  <a:gd name="connsiteY22" fmla="*/ 191126 h 392678"/>
                  <a:gd name="connsiteX23" fmla="*/ 170658 w 558430"/>
                  <a:gd name="connsiteY23" fmla="*/ 124004 h 392678"/>
                  <a:gd name="connsiteX24" fmla="*/ 212046 w 558430"/>
                  <a:gd name="connsiteY24" fmla="*/ 124004 h 392678"/>
                  <a:gd name="connsiteX25" fmla="*/ 137030 w 558430"/>
                  <a:gd name="connsiteY25" fmla="*/ 271155 h 392678"/>
                  <a:gd name="connsiteX26" fmla="*/ 95642 w 558430"/>
                  <a:gd name="connsiteY26" fmla="*/ 271155 h 392678"/>
                  <a:gd name="connsiteX27" fmla="*/ 80122 w 558430"/>
                  <a:gd name="connsiteY27" fmla="*/ 152402 h 392678"/>
                  <a:gd name="connsiteX28" fmla="*/ 118923 w 558430"/>
                  <a:gd name="connsiteY28" fmla="*/ 175636 h 392678"/>
                  <a:gd name="connsiteX29" fmla="*/ 338667 w 558430"/>
                  <a:gd name="connsiteY29" fmla="*/ 121524 h 392678"/>
                  <a:gd name="connsiteX30" fmla="*/ 372222 w 558430"/>
                  <a:gd name="connsiteY30" fmla="*/ 129264 h 392678"/>
                  <a:gd name="connsiteX31" fmla="*/ 377384 w 558430"/>
                  <a:gd name="connsiteY31" fmla="*/ 129264 h 392678"/>
                  <a:gd name="connsiteX32" fmla="*/ 364479 w 558430"/>
                  <a:gd name="connsiteY32" fmla="*/ 162802 h 392678"/>
                  <a:gd name="connsiteX33" fmla="*/ 359316 w 558430"/>
                  <a:gd name="connsiteY33" fmla="*/ 160222 h 392678"/>
                  <a:gd name="connsiteX34" fmla="*/ 336086 w 558430"/>
                  <a:gd name="connsiteY34" fmla="*/ 155062 h 392678"/>
                  <a:gd name="connsiteX35" fmla="*/ 320599 w 558430"/>
                  <a:gd name="connsiteY35" fmla="*/ 165381 h 392678"/>
                  <a:gd name="connsiteX36" fmla="*/ 336086 w 558430"/>
                  <a:gd name="connsiteY36" fmla="*/ 180860 h 392678"/>
                  <a:gd name="connsiteX37" fmla="*/ 367060 w 558430"/>
                  <a:gd name="connsiteY37" fmla="*/ 222138 h 392678"/>
                  <a:gd name="connsiteX38" fmla="*/ 307694 w 558430"/>
                  <a:gd name="connsiteY38" fmla="*/ 271155 h 392678"/>
                  <a:gd name="connsiteX39" fmla="*/ 263815 w 558430"/>
                  <a:gd name="connsiteY39" fmla="*/ 260836 h 392678"/>
                  <a:gd name="connsiteX40" fmla="*/ 261234 w 558430"/>
                  <a:gd name="connsiteY40" fmla="*/ 258256 h 392678"/>
                  <a:gd name="connsiteX41" fmla="*/ 274139 w 558430"/>
                  <a:gd name="connsiteY41" fmla="*/ 227298 h 392678"/>
                  <a:gd name="connsiteX42" fmla="*/ 279302 w 558430"/>
                  <a:gd name="connsiteY42" fmla="*/ 229878 h 392678"/>
                  <a:gd name="connsiteX43" fmla="*/ 310275 w 558430"/>
                  <a:gd name="connsiteY43" fmla="*/ 237617 h 392678"/>
                  <a:gd name="connsiteX44" fmla="*/ 325762 w 558430"/>
                  <a:gd name="connsiteY44" fmla="*/ 227298 h 392678"/>
                  <a:gd name="connsiteX45" fmla="*/ 310275 w 558430"/>
                  <a:gd name="connsiteY45" fmla="*/ 211819 h 392678"/>
                  <a:gd name="connsiteX46" fmla="*/ 279302 w 558430"/>
                  <a:gd name="connsiteY46" fmla="*/ 170541 h 392678"/>
                  <a:gd name="connsiteX47" fmla="*/ 338667 w 558430"/>
                  <a:gd name="connsiteY47" fmla="*/ 121524 h 392678"/>
                  <a:gd name="connsiteX48" fmla="*/ 31024 w 558430"/>
                  <a:gd name="connsiteY48" fmla="*/ 33584 h 392678"/>
                  <a:gd name="connsiteX49" fmla="*/ 33609 w 558430"/>
                  <a:gd name="connsiteY49" fmla="*/ 359094 h 392678"/>
                  <a:gd name="connsiteX50" fmla="*/ 524821 w 558430"/>
                  <a:gd name="connsiteY50" fmla="*/ 359094 h 392678"/>
                  <a:gd name="connsiteX51" fmla="*/ 524821 w 558430"/>
                  <a:gd name="connsiteY51" fmla="*/ 33584 h 392678"/>
                  <a:gd name="connsiteX52" fmla="*/ 31024 w 558430"/>
                  <a:gd name="connsiteY52" fmla="*/ 0 h 392678"/>
                  <a:gd name="connsiteX53" fmla="*/ 527406 w 558430"/>
                  <a:gd name="connsiteY53" fmla="*/ 0 h 392678"/>
                  <a:gd name="connsiteX54" fmla="*/ 558430 w 558430"/>
                  <a:gd name="connsiteY54" fmla="*/ 33584 h 392678"/>
                  <a:gd name="connsiteX55" fmla="*/ 558430 w 558430"/>
                  <a:gd name="connsiteY55" fmla="*/ 359094 h 392678"/>
                  <a:gd name="connsiteX56" fmla="*/ 527406 w 558430"/>
                  <a:gd name="connsiteY56" fmla="*/ 392678 h 392678"/>
                  <a:gd name="connsiteX57" fmla="*/ 31024 w 558430"/>
                  <a:gd name="connsiteY57" fmla="*/ 392678 h 392678"/>
                  <a:gd name="connsiteX58" fmla="*/ 0 w 558430"/>
                  <a:gd name="connsiteY58" fmla="*/ 359094 h 392678"/>
                  <a:gd name="connsiteX59" fmla="*/ 0 w 558430"/>
                  <a:gd name="connsiteY59" fmla="*/ 33584 h 392678"/>
                  <a:gd name="connsiteX60" fmla="*/ 31024 w 558430"/>
                  <a:gd name="connsiteY60" fmla="*/ 0 h 3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8430" h="392678">
                    <a:moveTo>
                      <a:pt x="449927" y="167891"/>
                    </a:moveTo>
                    <a:cubicBezTo>
                      <a:pt x="447344" y="173054"/>
                      <a:pt x="444760" y="175636"/>
                      <a:pt x="444760" y="178218"/>
                    </a:cubicBezTo>
                    <a:lnTo>
                      <a:pt x="431843" y="204034"/>
                    </a:lnTo>
                    <a:lnTo>
                      <a:pt x="452510" y="204034"/>
                    </a:lnTo>
                    <a:lnTo>
                      <a:pt x="449927" y="178218"/>
                    </a:lnTo>
                    <a:cubicBezTo>
                      <a:pt x="449927" y="175636"/>
                      <a:pt x="449927" y="170473"/>
                      <a:pt x="449927" y="167891"/>
                    </a:cubicBezTo>
                    <a:close/>
                    <a:moveTo>
                      <a:pt x="434427" y="124004"/>
                    </a:moveTo>
                    <a:lnTo>
                      <a:pt x="478344" y="124004"/>
                    </a:lnTo>
                    <a:lnTo>
                      <a:pt x="496428" y="271155"/>
                    </a:lnTo>
                    <a:lnTo>
                      <a:pt x="457677" y="271155"/>
                    </a:lnTo>
                    <a:lnTo>
                      <a:pt x="452510" y="235013"/>
                    </a:lnTo>
                    <a:lnTo>
                      <a:pt x="421510" y="235013"/>
                    </a:lnTo>
                    <a:lnTo>
                      <a:pt x="403426" y="271155"/>
                    </a:lnTo>
                    <a:lnTo>
                      <a:pt x="362091" y="271155"/>
                    </a:lnTo>
                    <a:close/>
                    <a:moveTo>
                      <a:pt x="232747" y="124004"/>
                    </a:moveTo>
                    <a:lnTo>
                      <a:pt x="269088" y="124004"/>
                    </a:lnTo>
                    <a:lnTo>
                      <a:pt x="243130" y="271155"/>
                    </a:lnTo>
                    <a:lnTo>
                      <a:pt x="204193" y="271155"/>
                    </a:lnTo>
                    <a:close/>
                    <a:moveTo>
                      <a:pt x="51668" y="124004"/>
                    </a:moveTo>
                    <a:lnTo>
                      <a:pt x="116336" y="124004"/>
                    </a:lnTo>
                    <a:lnTo>
                      <a:pt x="124097" y="193707"/>
                    </a:lnTo>
                    <a:cubicBezTo>
                      <a:pt x="124097" y="201452"/>
                      <a:pt x="124097" y="209197"/>
                      <a:pt x="126683" y="216941"/>
                    </a:cubicBezTo>
                    <a:cubicBezTo>
                      <a:pt x="129270" y="209197"/>
                      <a:pt x="131857" y="201452"/>
                      <a:pt x="137030" y="191126"/>
                    </a:cubicBezTo>
                    <a:lnTo>
                      <a:pt x="170658" y="124004"/>
                    </a:lnTo>
                    <a:lnTo>
                      <a:pt x="212046" y="124004"/>
                    </a:lnTo>
                    <a:lnTo>
                      <a:pt x="137030" y="271155"/>
                    </a:lnTo>
                    <a:lnTo>
                      <a:pt x="95642" y="271155"/>
                    </a:lnTo>
                    <a:lnTo>
                      <a:pt x="80122" y="152402"/>
                    </a:lnTo>
                    <a:lnTo>
                      <a:pt x="118923" y="175636"/>
                    </a:lnTo>
                    <a:close/>
                    <a:moveTo>
                      <a:pt x="338667" y="121524"/>
                    </a:moveTo>
                    <a:cubicBezTo>
                      <a:pt x="351573" y="121524"/>
                      <a:pt x="364479" y="124104"/>
                      <a:pt x="372222" y="129264"/>
                    </a:cubicBezTo>
                    <a:lnTo>
                      <a:pt x="377384" y="129264"/>
                    </a:lnTo>
                    <a:lnTo>
                      <a:pt x="364479" y="162802"/>
                    </a:lnTo>
                    <a:lnTo>
                      <a:pt x="359316" y="160222"/>
                    </a:lnTo>
                    <a:cubicBezTo>
                      <a:pt x="359316" y="160222"/>
                      <a:pt x="348992" y="155062"/>
                      <a:pt x="336086" y="155062"/>
                    </a:cubicBezTo>
                    <a:cubicBezTo>
                      <a:pt x="325762" y="155062"/>
                      <a:pt x="320599" y="160222"/>
                      <a:pt x="320599" y="165381"/>
                    </a:cubicBezTo>
                    <a:cubicBezTo>
                      <a:pt x="320599" y="170541"/>
                      <a:pt x="325762" y="175701"/>
                      <a:pt x="336086" y="180860"/>
                    </a:cubicBezTo>
                    <a:cubicBezTo>
                      <a:pt x="356735" y="191180"/>
                      <a:pt x="367060" y="204079"/>
                      <a:pt x="367060" y="222138"/>
                    </a:cubicBezTo>
                    <a:cubicBezTo>
                      <a:pt x="367060" y="250516"/>
                      <a:pt x="343829" y="271155"/>
                      <a:pt x="307694" y="271155"/>
                    </a:cubicBezTo>
                    <a:cubicBezTo>
                      <a:pt x="289626" y="271155"/>
                      <a:pt x="274139" y="268575"/>
                      <a:pt x="263815" y="260836"/>
                    </a:cubicBezTo>
                    <a:lnTo>
                      <a:pt x="261234" y="258256"/>
                    </a:lnTo>
                    <a:lnTo>
                      <a:pt x="274139" y="227298"/>
                    </a:lnTo>
                    <a:lnTo>
                      <a:pt x="279302" y="229878"/>
                    </a:lnTo>
                    <a:cubicBezTo>
                      <a:pt x="287045" y="235037"/>
                      <a:pt x="299950" y="237617"/>
                      <a:pt x="310275" y="237617"/>
                    </a:cubicBezTo>
                    <a:cubicBezTo>
                      <a:pt x="318018" y="237617"/>
                      <a:pt x="325762" y="235037"/>
                      <a:pt x="325762" y="227298"/>
                    </a:cubicBezTo>
                    <a:cubicBezTo>
                      <a:pt x="325762" y="222138"/>
                      <a:pt x="323180" y="216978"/>
                      <a:pt x="310275" y="211819"/>
                    </a:cubicBezTo>
                    <a:cubicBezTo>
                      <a:pt x="297369" y="201499"/>
                      <a:pt x="279302" y="191180"/>
                      <a:pt x="279302" y="170541"/>
                    </a:cubicBezTo>
                    <a:cubicBezTo>
                      <a:pt x="279302" y="142163"/>
                      <a:pt x="305113" y="121524"/>
                      <a:pt x="338667" y="121524"/>
                    </a:cubicBezTo>
                    <a:close/>
                    <a:moveTo>
                      <a:pt x="31024" y="33584"/>
                    </a:moveTo>
                    <a:lnTo>
                      <a:pt x="33609" y="359094"/>
                    </a:lnTo>
                    <a:lnTo>
                      <a:pt x="524821" y="359094"/>
                    </a:lnTo>
                    <a:lnTo>
                      <a:pt x="524821" y="33584"/>
                    </a:lnTo>
                    <a:close/>
                    <a:moveTo>
                      <a:pt x="31024" y="0"/>
                    </a:moveTo>
                    <a:lnTo>
                      <a:pt x="527406" y="0"/>
                    </a:lnTo>
                    <a:cubicBezTo>
                      <a:pt x="545504" y="0"/>
                      <a:pt x="558430" y="15500"/>
                      <a:pt x="558430" y="33584"/>
                    </a:cubicBezTo>
                    <a:lnTo>
                      <a:pt x="558430" y="359094"/>
                    </a:lnTo>
                    <a:cubicBezTo>
                      <a:pt x="558430" y="377178"/>
                      <a:pt x="545504" y="392678"/>
                      <a:pt x="527406" y="392678"/>
                    </a:cubicBezTo>
                    <a:lnTo>
                      <a:pt x="31024" y="392678"/>
                    </a:lnTo>
                    <a:cubicBezTo>
                      <a:pt x="15512" y="392678"/>
                      <a:pt x="0" y="377178"/>
                      <a:pt x="0" y="359094"/>
                    </a:cubicBezTo>
                    <a:lnTo>
                      <a:pt x="0" y="33584"/>
                    </a:lnTo>
                    <a:cubicBezTo>
                      <a:pt x="0" y="15500"/>
                      <a:pt x="15512" y="0"/>
                      <a:pt x="3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6" name="ïṩľíḋé"/>
              <p:cNvSpPr/>
              <p:nvPr/>
            </p:nvSpPr>
            <p:spPr>
              <a:xfrm>
                <a:off x="1065264" y="5932062"/>
                <a:ext cx="158519" cy="108002"/>
              </a:xfrm>
              <a:custGeom>
                <a:avLst/>
                <a:gdLst>
                  <a:gd name="connsiteX0" fmla="*/ 75544 w 599842"/>
                  <a:gd name="connsiteY0" fmla="*/ 297516 h 408686"/>
                  <a:gd name="connsiteX1" fmla="*/ 392428 w 599842"/>
                  <a:gd name="connsiteY1" fmla="*/ 297516 h 408686"/>
                  <a:gd name="connsiteX2" fmla="*/ 405341 w 599842"/>
                  <a:gd name="connsiteY2" fmla="*/ 311390 h 408686"/>
                  <a:gd name="connsiteX3" fmla="*/ 392428 w 599842"/>
                  <a:gd name="connsiteY3" fmla="*/ 324273 h 408686"/>
                  <a:gd name="connsiteX4" fmla="*/ 75544 w 599842"/>
                  <a:gd name="connsiteY4" fmla="*/ 324273 h 408686"/>
                  <a:gd name="connsiteX5" fmla="*/ 61637 w 599842"/>
                  <a:gd name="connsiteY5" fmla="*/ 311390 h 408686"/>
                  <a:gd name="connsiteX6" fmla="*/ 75544 w 599842"/>
                  <a:gd name="connsiteY6" fmla="*/ 297516 h 408686"/>
                  <a:gd name="connsiteX7" fmla="*/ 75544 w 599842"/>
                  <a:gd name="connsiteY7" fmla="*/ 251009 h 408686"/>
                  <a:gd name="connsiteX8" fmla="*/ 392428 w 599842"/>
                  <a:gd name="connsiteY8" fmla="*/ 251009 h 408686"/>
                  <a:gd name="connsiteX9" fmla="*/ 405341 w 599842"/>
                  <a:gd name="connsiteY9" fmla="*/ 263892 h 408686"/>
                  <a:gd name="connsiteX10" fmla="*/ 392428 w 599842"/>
                  <a:gd name="connsiteY10" fmla="*/ 277766 h 408686"/>
                  <a:gd name="connsiteX11" fmla="*/ 75544 w 599842"/>
                  <a:gd name="connsiteY11" fmla="*/ 277766 h 408686"/>
                  <a:gd name="connsiteX12" fmla="*/ 61637 w 599842"/>
                  <a:gd name="connsiteY12" fmla="*/ 263892 h 408686"/>
                  <a:gd name="connsiteX13" fmla="*/ 75544 w 599842"/>
                  <a:gd name="connsiteY13" fmla="*/ 251009 h 408686"/>
                  <a:gd name="connsiteX14" fmla="*/ 75544 w 599842"/>
                  <a:gd name="connsiteY14" fmla="*/ 204343 h 408686"/>
                  <a:gd name="connsiteX15" fmla="*/ 392428 w 599842"/>
                  <a:gd name="connsiteY15" fmla="*/ 204343 h 408686"/>
                  <a:gd name="connsiteX16" fmla="*/ 405341 w 599842"/>
                  <a:gd name="connsiteY16" fmla="*/ 217244 h 408686"/>
                  <a:gd name="connsiteX17" fmla="*/ 392428 w 599842"/>
                  <a:gd name="connsiteY17" fmla="*/ 230145 h 408686"/>
                  <a:gd name="connsiteX18" fmla="*/ 75544 w 599842"/>
                  <a:gd name="connsiteY18" fmla="*/ 230145 h 408686"/>
                  <a:gd name="connsiteX19" fmla="*/ 61637 w 599842"/>
                  <a:gd name="connsiteY19" fmla="*/ 217244 h 408686"/>
                  <a:gd name="connsiteX20" fmla="*/ 75544 w 599842"/>
                  <a:gd name="connsiteY20" fmla="*/ 204343 h 408686"/>
                  <a:gd name="connsiteX21" fmla="*/ 75544 w 599842"/>
                  <a:gd name="connsiteY21" fmla="*/ 156721 h 408686"/>
                  <a:gd name="connsiteX22" fmla="*/ 392428 w 599842"/>
                  <a:gd name="connsiteY22" fmla="*/ 156721 h 408686"/>
                  <a:gd name="connsiteX23" fmla="*/ 405341 w 599842"/>
                  <a:gd name="connsiteY23" fmla="*/ 170595 h 408686"/>
                  <a:gd name="connsiteX24" fmla="*/ 392428 w 599842"/>
                  <a:gd name="connsiteY24" fmla="*/ 183478 h 408686"/>
                  <a:gd name="connsiteX25" fmla="*/ 75544 w 599842"/>
                  <a:gd name="connsiteY25" fmla="*/ 183478 h 408686"/>
                  <a:gd name="connsiteX26" fmla="*/ 61637 w 599842"/>
                  <a:gd name="connsiteY26" fmla="*/ 170595 h 408686"/>
                  <a:gd name="connsiteX27" fmla="*/ 75544 w 599842"/>
                  <a:gd name="connsiteY27" fmla="*/ 156721 h 408686"/>
                  <a:gd name="connsiteX28" fmla="*/ 75544 w 599842"/>
                  <a:gd name="connsiteY28" fmla="*/ 110055 h 408686"/>
                  <a:gd name="connsiteX29" fmla="*/ 392428 w 599842"/>
                  <a:gd name="connsiteY29" fmla="*/ 110055 h 408686"/>
                  <a:gd name="connsiteX30" fmla="*/ 405341 w 599842"/>
                  <a:gd name="connsiteY30" fmla="*/ 122956 h 408686"/>
                  <a:gd name="connsiteX31" fmla="*/ 392428 w 599842"/>
                  <a:gd name="connsiteY31" fmla="*/ 135857 h 408686"/>
                  <a:gd name="connsiteX32" fmla="*/ 75544 w 599842"/>
                  <a:gd name="connsiteY32" fmla="*/ 135857 h 408686"/>
                  <a:gd name="connsiteX33" fmla="*/ 61637 w 599842"/>
                  <a:gd name="connsiteY33" fmla="*/ 122956 h 408686"/>
                  <a:gd name="connsiteX34" fmla="*/ 75544 w 599842"/>
                  <a:gd name="connsiteY34" fmla="*/ 110055 h 408686"/>
                  <a:gd name="connsiteX35" fmla="*/ 54644 w 599842"/>
                  <a:gd name="connsiteY35" fmla="*/ 94236 h 408686"/>
                  <a:gd name="connsiteX36" fmla="*/ 54644 w 599842"/>
                  <a:gd name="connsiteY36" fmla="*/ 353136 h 408686"/>
                  <a:gd name="connsiteX37" fmla="*/ 457023 w 599842"/>
                  <a:gd name="connsiteY37" fmla="*/ 353136 h 408686"/>
                  <a:gd name="connsiteX38" fmla="*/ 457023 w 599842"/>
                  <a:gd name="connsiteY38" fmla="*/ 217238 h 408686"/>
                  <a:gd name="connsiteX39" fmla="*/ 424236 w 599842"/>
                  <a:gd name="connsiteY39" fmla="*/ 216246 h 408686"/>
                  <a:gd name="connsiteX40" fmla="*/ 411321 w 599842"/>
                  <a:gd name="connsiteY40" fmla="*/ 203351 h 408686"/>
                  <a:gd name="connsiteX41" fmla="*/ 409333 w 599842"/>
                  <a:gd name="connsiteY41" fmla="*/ 159705 h 408686"/>
                  <a:gd name="connsiteX42" fmla="*/ 413308 w 599842"/>
                  <a:gd name="connsiteY42" fmla="*/ 149785 h 408686"/>
                  <a:gd name="connsiteX43" fmla="*/ 457023 w 599842"/>
                  <a:gd name="connsiteY43" fmla="*/ 106139 h 408686"/>
                  <a:gd name="connsiteX44" fmla="*/ 457023 w 599842"/>
                  <a:gd name="connsiteY44" fmla="*/ 94236 h 408686"/>
                  <a:gd name="connsiteX45" fmla="*/ 540479 w 599842"/>
                  <a:gd name="connsiteY45" fmla="*/ 60509 h 408686"/>
                  <a:gd name="connsiteX46" fmla="*/ 436159 w 599842"/>
                  <a:gd name="connsiteY46" fmla="*/ 164665 h 408686"/>
                  <a:gd name="connsiteX47" fmla="*/ 438146 w 599842"/>
                  <a:gd name="connsiteY47" fmla="*/ 190456 h 408686"/>
                  <a:gd name="connsiteX48" fmla="*/ 462984 w 599842"/>
                  <a:gd name="connsiteY48" fmla="*/ 191448 h 408686"/>
                  <a:gd name="connsiteX49" fmla="*/ 567304 w 599842"/>
                  <a:gd name="connsiteY49" fmla="*/ 87292 h 408686"/>
                  <a:gd name="connsiteX50" fmla="*/ 12916 w 599842"/>
                  <a:gd name="connsiteY50" fmla="*/ 0 h 408686"/>
                  <a:gd name="connsiteX51" fmla="*/ 498751 w 599842"/>
                  <a:gd name="connsiteY51" fmla="*/ 0 h 408686"/>
                  <a:gd name="connsiteX52" fmla="*/ 511667 w 599842"/>
                  <a:gd name="connsiteY52" fmla="*/ 12895 h 408686"/>
                  <a:gd name="connsiteX53" fmla="*/ 511667 w 599842"/>
                  <a:gd name="connsiteY53" fmla="*/ 51582 h 408686"/>
                  <a:gd name="connsiteX54" fmla="*/ 531537 w 599842"/>
                  <a:gd name="connsiteY54" fmla="*/ 31743 h 408686"/>
                  <a:gd name="connsiteX55" fmla="*/ 540479 w 599842"/>
                  <a:gd name="connsiteY55" fmla="*/ 27775 h 408686"/>
                  <a:gd name="connsiteX56" fmla="*/ 550414 w 599842"/>
                  <a:gd name="connsiteY56" fmla="*/ 31743 h 408686"/>
                  <a:gd name="connsiteX57" fmla="*/ 596117 w 599842"/>
                  <a:gd name="connsiteY57" fmla="*/ 77373 h 408686"/>
                  <a:gd name="connsiteX58" fmla="*/ 596117 w 599842"/>
                  <a:gd name="connsiteY58" fmla="*/ 96220 h 408686"/>
                  <a:gd name="connsiteX59" fmla="*/ 511667 w 599842"/>
                  <a:gd name="connsiteY59" fmla="*/ 180536 h 408686"/>
                  <a:gd name="connsiteX60" fmla="*/ 511667 w 599842"/>
                  <a:gd name="connsiteY60" fmla="*/ 394799 h 408686"/>
                  <a:gd name="connsiteX61" fmla="*/ 498751 w 599842"/>
                  <a:gd name="connsiteY61" fmla="*/ 408686 h 408686"/>
                  <a:gd name="connsiteX62" fmla="*/ 12916 w 599842"/>
                  <a:gd name="connsiteY62" fmla="*/ 408686 h 408686"/>
                  <a:gd name="connsiteX63" fmla="*/ 0 w 599842"/>
                  <a:gd name="connsiteY63" fmla="*/ 394799 h 408686"/>
                  <a:gd name="connsiteX64" fmla="*/ 0 w 599842"/>
                  <a:gd name="connsiteY64" fmla="*/ 12895 h 408686"/>
                  <a:gd name="connsiteX65" fmla="*/ 12916 w 599842"/>
                  <a:gd name="connsiteY65" fmla="*/ 0 h 40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99842" h="408686">
                    <a:moveTo>
                      <a:pt x="75544" y="297516"/>
                    </a:moveTo>
                    <a:lnTo>
                      <a:pt x="392428" y="297516"/>
                    </a:lnTo>
                    <a:cubicBezTo>
                      <a:pt x="399381" y="297516"/>
                      <a:pt x="405341" y="303462"/>
                      <a:pt x="405341" y="311390"/>
                    </a:cubicBezTo>
                    <a:cubicBezTo>
                      <a:pt x="405341" y="318327"/>
                      <a:pt x="399381" y="324273"/>
                      <a:pt x="392428" y="324273"/>
                    </a:cubicBezTo>
                    <a:lnTo>
                      <a:pt x="75544" y="324273"/>
                    </a:lnTo>
                    <a:cubicBezTo>
                      <a:pt x="67597" y="324273"/>
                      <a:pt x="61637" y="318327"/>
                      <a:pt x="61637" y="311390"/>
                    </a:cubicBezTo>
                    <a:cubicBezTo>
                      <a:pt x="61637" y="303462"/>
                      <a:pt x="67597" y="297516"/>
                      <a:pt x="75544" y="297516"/>
                    </a:cubicBezTo>
                    <a:close/>
                    <a:moveTo>
                      <a:pt x="75544" y="251009"/>
                    </a:moveTo>
                    <a:lnTo>
                      <a:pt x="392428" y="251009"/>
                    </a:lnTo>
                    <a:cubicBezTo>
                      <a:pt x="399381" y="251009"/>
                      <a:pt x="405341" y="256955"/>
                      <a:pt x="405341" y="263892"/>
                    </a:cubicBezTo>
                    <a:cubicBezTo>
                      <a:pt x="405341" y="271820"/>
                      <a:pt x="399381" y="277766"/>
                      <a:pt x="392428" y="277766"/>
                    </a:cubicBezTo>
                    <a:lnTo>
                      <a:pt x="75544" y="277766"/>
                    </a:lnTo>
                    <a:cubicBezTo>
                      <a:pt x="67597" y="277766"/>
                      <a:pt x="61637" y="271820"/>
                      <a:pt x="61637" y="263892"/>
                    </a:cubicBezTo>
                    <a:cubicBezTo>
                      <a:pt x="61637" y="256955"/>
                      <a:pt x="67597" y="251009"/>
                      <a:pt x="75544" y="251009"/>
                    </a:cubicBezTo>
                    <a:close/>
                    <a:moveTo>
                      <a:pt x="75544" y="204343"/>
                    </a:moveTo>
                    <a:lnTo>
                      <a:pt x="392428" y="204343"/>
                    </a:lnTo>
                    <a:cubicBezTo>
                      <a:pt x="399381" y="204343"/>
                      <a:pt x="405341" y="209305"/>
                      <a:pt x="405341" y="217244"/>
                    </a:cubicBezTo>
                    <a:cubicBezTo>
                      <a:pt x="405341" y="224191"/>
                      <a:pt x="399381" y="230145"/>
                      <a:pt x="392428" y="230145"/>
                    </a:cubicBezTo>
                    <a:lnTo>
                      <a:pt x="75544" y="230145"/>
                    </a:lnTo>
                    <a:cubicBezTo>
                      <a:pt x="67597" y="230145"/>
                      <a:pt x="61637" y="224191"/>
                      <a:pt x="61637" y="217244"/>
                    </a:cubicBezTo>
                    <a:cubicBezTo>
                      <a:pt x="61637" y="209305"/>
                      <a:pt x="67597" y="204343"/>
                      <a:pt x="75544" y="204343"/>
                    </a:cubicBezTo>
                    <a:close/>
                    <a:moveTo>
                      <a:pt x="75544" y="156721"/>
                    </a:moveTo>
                    <a:lnTo>
                      <a:pt x="392428" y="156721"/>
                    </a:lnTo>
                    <a:cubicBezTo>
                      <a:pt x="399381" y="156721"/>
                      <a:pt x="405341" y="162667"/>
                      <a:pt x="405341" y="170595"/>
                    </a:cubicBezTo>
                    <a:cubicBezTo>
                      <a:pt x="405341" y="177532"/>
                      <a:pt x="399381" y="183478"/>
                      <a:pt x="392428" y="183478"/>
                    </a:cubicBezTo>
                    <a:lnTo>
                      <a:pt x="75544" y="183478"/>
                    </a:lnTo>
                    <a:cubicBezTo>
                      <a:pt x="67597" y="183478"/>
                      <a:pt x="61637" y="177532"/>
                      <a:pt x="61637" y="170595"/>
                    </a:cubicBezTo>
                    <a:cubicBezTo>
                      <a:pt x="61637" y="162667"/>
                      <a:pt x="67597" y="156721"/>
                      <a:pt x="75544" y="156721"/>
                    </a:cubicBezTo>
                    <a:close/>
                    <a:moveTo>
                      <a:pt x="75544" y="110055"/>
                    </a:moveTo>
                    <a:lnTo>
                      <a:pt x="392428" y="110055"/>
                    </a:lnTo>
                    <a:cubicBezTo>
                      <a:pt x="399381" y="110055"/>
                      <a:pt x="405341" y="116009"/>
                      <a:pt x="405341" y="122956"/>
                    </a:cubicBezTo>
                    <a:cubicBezTo>
                      <a:pt x="405341" y="130895"/>
                      <a:pt x="399381" y="135857"/>
                      <a:pt x="392428" y="135857"/>
                    </a:cubicBezTo>
                    <a:lnTo>
                      <a:pt x="75544" y="135857"/>
                    </a:lnTo>
                    <a:cubicBezTo>
                      <a:pt x="67597" y="135857"/>
                      <a:pt x="61637" y="130895"/>
                      <a:pt x="61637" y="122956"/>
                    </a:cubicBezTo>
                    <a:cubicBezTo>
                      <a:pt x="61637" y="116009"/>
                      <a:pt x="67597" y="110055"/>
                      <a:pt x="75544" y="110055"/>
                    </a:cubicBezTo>
                    <a:close/>
                    <a:moveTo>
                      <a:pt x="54644" y="94236"/>
                    </a:moveTo>
                    <a:lnTo>
                      <a:pt x="54644" y="353136"/>
                    </a:lnTo>
                    <a:lnTo>
                      <a:pt x="457023" y="353136"/>
                    </a:lnTo>
                    <a:lnTo>
                      <a:pt x="457023" y="217238"/>
                    </a:lnTo>
                    <a:lnTo>
                      <a:pt x="424236" y="216246"/>
                    </a:lnTo>
                    <a:cubicBezTo>
                      <a:pt x="417282" y="215255"/>
                      <a:pt x="412314" y="210295"/>
                      <a:pt x="411321" y="203351"/>
                    </a:cubicBezTo>
                    <a:lnTo>
                      <a:pt x="409333" y="159705"/>
                    </a:lnTo>
                    <a:cubicBezTo>
                      <a:pt x="409333" y="155737"/>
                      <a:pt x="411321" y="152761"/>
                      <a:pt x="413308" y="149785"/>
                    </a:cubicBezTo>
                    <a:lnTo>
                      <a:pt x="457023" y="106139"/>
                    </a:lnTo>
                    <a:lnTo>
                      <a:pt x="457023" y="94236"/>
                    </a:lnTo>
                    <a:close/>
                    <a:moveTo>
                      <a:pt x="540479" y="60509"/>
                    </a:moveTo>
                    <a:lnTo>
                      <a:pt x="436159" y="164665"/>
                    </a:lnTo>
                    <a:lnTo>
                      <a:pt x="438146" y="190456"/>
                    </a:lnTo>
                    <a:lnTo>
                      <a:pt x="462984" y="191448"/>
                    </a:lnTo>
                    <a:lnTo>
                      <a:pt x="567304" y="87292"/>
                    </a:lnTo>
                    <a:close/>
                    <a:moveTo>
                      <a:pt x="12916" y="0"/>
                    </a:moveTo>
                    <a:lnTo>
                      <a:pt x="498751" y="0"/>
                    </a:lnTo>
                    <a:cubicBezTo>
                      <a:pt x="505706" y="0"/>
                      <a:pt x="511667" y="5952"/>
                      <a:pt x="511667" y="12895"/>
                    </a:cubicBezTo>
                    <a:lnTo>
                      <a:pt x="511667" y="51582"/>
                    </a:lnTo>
                    <a:lnTo>
                      <a:pt x="531537" y="31743"/>
                    </a:lnTo>
                    <a:cubicBezTo>
                      <a:pt x="533524" y="29759"/>
                      <a:pt x="537498" y="27775"/>
                      <a:pt x="540479" y="27775"/>
                    </a:cubicBezTo>
                    <a:cubicBezTo>
                      <a:pt x="544453" y="27775"/>
                      <a:pt x="547434" y="29759"/>
                      <a:pt x="550414" y="31743"/>
                    </a:cubicBezTo>
                    <a:lnTo>
                      <a:pt x="596117" y="77373"/>
                    </a:lnTo>
                    <a:cubicBezTo>
                      <a:pt x="601084" y="83324"/>
                      <a:pt x="601084" y="91260"/>
                      <a:pt x="596117" y="96220"/>
                    </a:cubicBezTo>
                    <a:lnTo>
                      <a:pt x="511667" y="180536"/>
                    </a:lnTo>
                    <a:lnTo>
                      <a:pt x="511667" y="394799"/>
                    </a:lnTo>
                    <a:cubicBezTo>
                      <a:pt x="511667" y="402734"/>
                      <a:pt x="506699" y="408686"/>
                      <a:pt x="498751" y="408686"/>
                    </a:cubicBezTo>
                    <a:lnTo>
                      <a:pt x="12916" y="408686"/>
                    </a:lnTo>
                    <a:cubicBezTo>
                      <a:pt x="5961" y="408686"/>
                      <a:pt x="0" y="402734"/>
                      <a:pt x="0" y="394799"/>
                    </a:cubicBezTo>
                    <a:lnTo>
                      <a:pt x="0" y="12895"/>
                    </a:lnTo>
                    <a:cubicBezTo>
                      <a:pt x="0" y="5952"/>
                      <a:pt x="5961" y="0"/>
                      <a:pt x="129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46" name="直接连接符 145"/>
            <p:cNvCxnSpPr>
              <a:cxnSpLocks/>
            </p:cNvCxnSpPr>
            <p:nvPr/>
          </p:nvCxnSpPr>
          <p:spPr>
            <a:xfrm>
              <a:off x="6367394" y="2917524"/>
              <a:ext cx="0" cy="2839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/>
          <p:cNvGrpSpPr/>
          <p:nvPr/>
        </p:nvGrpSpPr>
        <p:grpSpPr>
          <a:xfrm>
            <a:off x="1598813" y="2143412"/>
            <a:ext cx="9639225" cy="513465"/>
            <a:chOff x="-4536167" y="2372239"/>
            <a:chExt cx="9640480" cy="513346"/>
          </a:xfrm>
        </p:grpSpPr>
        <p:sp>
          <p:nvSpPr>
            <p:cNvPr id="168" name="文本框 167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dirty="0">
                  <a:solidFill>
                    <a:srgbClr val="FFFFFF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1598813" y="2858688"/>
            <a:ext cx="9639225" cy="513465"/>
            <a:chOff x="-4536167" y="2372239"/>
            <a:chExt cx="9640480" cy="513346"/>
          </a:xfrm>
        </p:grpSpPr>
        <p:sp>
          <p:nvSpPr>
            <p:cNvPr id="171" name="文本框 170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dirty="0">
                  <a:solidFill>
                    <a:srgbClr val="FFFFFF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598813" y="3569342"/>
            <a:ext cx="9639225" cy="513465"/>
            <a:chOff x="-4536167" y="2372239"/>
            <a:chExt cx="9640480" cy="513346"/>
          </a:xfrm>
        </p:grpSpPr>
        <p:sp>
          <p:nvSpPr>
            <p:cNvPr id="174" name="文本框 173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dirty="0">
                  <a:solidFill>
                    <a:srgbClr val="FFFFFF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75" name="文本框 174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1598813" y="4268500"/>
            <a:ext cx="9639225" cy="513465"/>
            <a:chOff x="-4536167" y="2372239"/>
            <a:chExt cx="9640480" cy="513346"/>
          </a:xfrm>
        </p:grpSpPr>
        <p:sp>
          <p:nvSpPr>
            <p:cNvPr id="177" name="文本框 176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dirty="0">
                  <a:solidFill>
                    <a:srgbClr val="FFFFFF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1598813" y="4974628"/>
            <a:ext cx="9639225" cy="513465"/>
            <a:chOff x="-4536167" y="2372239"/>
            <a:chExt cx="9640480" cy="513346"/>
          </a:xfrm>
        </p:grpSpPr>
        <p:sp>
          <p:nvSpPr>
            <p:cNvPr id="180" name="文本框 179"/>
            <p:cNvSpPr txBox="1"/>
            <p:nvPr/>
          </p:nvSpPr>
          <p:spPr>
            <a:xfrm>
              <a:off x="-4536167" y="2475024"/>
              <a:ext cx="2133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400" dirty="0">
                  <a:solidFill>
                    <a:srgbClr val="FFFFFF"/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554419" y="2372239"/>
              <a:ext cx="354989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presentation and make it film to be used in a wider field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45" name="椭圆 44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49" name="文本框 48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明年工作计划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53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6b5db905-360f-425a-8754-dc21219d53c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/>
        </p:nvGrpSpPr>
        <p:grpSpPr>
          <a:xfrm>
            <a:off x="1787798" y="1799971"/>
            <a:ext cx="9001295" cy="3575233"/>
            <a:chOff x="2329623" y="2060354"/>
            <a:chExt cx="7944679" cy="3154413"/>
          </a:xfrm>
        </p:grpSpPr>
        <p:grpSp>
          <p:nvGrpSpPr>
            <p:cNvPr id="156" name="îṡḷïdè"/>
            <p:cNvGrpSpPr/>
            <p:nvPr/>
          </p:nvGrpSpPr>
          <p:grpSpPr>
            <a:xfrm>
              <a:off x="2329623" y="2400302"/>
              <a:ext cx="7944679" cy="2600753"/>
              <a:chOff x="805621" y="1905000"/>
              <a:chExt cx="7944679" cy="2600753"/>
            </a:xfrm>
          </p:grpSpPr>
          <p:cxnSp>
            <p:nvCxnSpPr>
              <p:cNvPr id="183" name="Straight Connector 41"/>
              <p:cNvCxnSpPr/>
              <p:nvPr/>
            </p:nvCxnSpPr>
            <p:spPr>
              <a:xfrm>
                <a:off x="805621" y="4494038"/>
                <a:ext cx="7944679" cy="0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43"/>
              <p:cNvCxnSpPr/>
              <p:nvPr/>
            </p:nvCxnSpPr>
            <p:spPr>
              <a:xfrm flipV="1">
                <a:off x="811479" y="1905000"/>
                <a:ext cx="0" cy="2600753"/>
              </a:xfrm>
              <a:prstGeom prst="line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headEnd type="none" w="med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îSlíḓe"/>
            <p:cNvSpPr/>
            <p:nvPr/>
          </p:nvSpPr>
          <p:spPr bwMode="auto">
            <a:xfrm>
              <a:off x="2748436" y="3192535"/>
              <a:ext cx="7047805" cy="1805004"/>
            </a:xfrm>
            <a:custGeom>
              <a:avLst/>
              <a:gdLst>
                <a:gd name="connsiteX0" fmla="*/ 0 w 7742537"/>
                <a:gd name="connsiteY0" fmla="*/ 2055245 h 2087422"/>
                <a:gd name="connsiteX1" fmla="*/ 1739900 w 7742537"/>
                <a:gd name="connsiteY1" fmla="*/ 48645 h 2087422"/>
                <a:gd name="connsiteX2" fmla="*/ 3429000 w 7742537"/>
                <a:gd name="connsiteY2" fmla="*/ 670945 h 2087422"/>
                <a:gd name="connsiteX3" fmla="*/ 5194300 w 7742537"/>
                <a:gd name="connsiteY3" fmla="*/ 1242445 h 2087422"/>
                <a:gd name="connsiteX4" fmla="*/ 6883400 w 7742537"/>
                <a:gd name="connsiteY4" fmla="*/ 1674245 h 2087422"/>
                <a:gd name="connsiteX5" fmla="*/ 7670800 w 7742537"/>
                <a:gd name="connsiteY5" fmla="*/ 2042545 h 2087422"/>
                <a:gd name="connsiteX6" fmla="*/ 7658100 w 7742537"/>
                <a:gd name="connsiteY6" fmla="*/ 2067945 h 2087422"/>
                <a:gd name="connsiteX0" fmla="*/ 0 w 7742537"/>
                <a:gd name="connsiteY0" fmla="*/ 1935380 h 1967557"/>
                <a:gd name="connsiteX1" fmla="*/ 1651000 w 7742537"/>
                <a:gd name="connsiteY1" fmla="*/ 55780 h 1967557"/>
                <a:gd name="connsiteX2" fmla="*/ 3429000 w 7742537"/>
                <a:gd name="connsiteY2" fmla="*/ 551080 h 1967557"/>
                <a:gd name="connsiteX3" fmla="*/ 5194300 w 7742537"/>
                <a:gd name="connsiteY3" fmla="*/ 1122580 h 1967557"/>
                <a:gd name="connsiteX4" fmla="*/ 6883400 w 7742537"/>
                <a:gd name="connsiteY4" fmla="*/ 1554380 h 1967557"/>
                <a:gd name="connsiteX5" fmla="*/ 7670800 w 7742537"/>
                <a:gd name="connsiteY5" fmla="*/ 1922680 h 1967557"/>
                <a:gd name="connsiteX6" fmla="*/ 7658100 w 7742537"/>
                <a:gd name="connsiteY6" fmla="*/ 1948080 h 1967557"/>
                <a:gd name="connsiteX0" fmla="*/ 0 w 7742537"/>
                <a:gd name="connsiteY0" fmla="*/ 1946613 h 1978790"/>
                <a:gd name="connsiteX1" fmla="*/ 1651000 w 7742537"/>
                <a:gd name="connsiteY1" fmla="*/ 67013 h 1978790"/>
                <a:gd name="connsiteX2" fmla="*/ 3492500 w 7742537"/>
                <a:gd name="connsiteY2" fmla="*/ 486113 h 1978790"/>
                <a:gd name="connsiteX3" fmla="*/ 5194300 w 7742537"/>
                <a:gd name="connsiteY3" fmla="*/ 1133813 h 1978790"/>
                <a:gd name="connsiteX4" fmla="*/ 6883400 w 7742537"/>
                <a:gd name="connsiteY4" fmla="*/ 1565613 h 1978790"/>
                <a:gd name="connsiteX5" fmla="*/ 7670800 w 7742537"/>
                <a:gd name="connsiteY5" fmla="*/ 1933913 h 1978790"/>
                <a:gd name="connsiteX6" fmla="*/ 7658100 w 7742537"/>
                <a:gd name="connsiteY6" fmla="*/ 1959313 h 1978790"/>
                <a:gd name="connsiteX0" fmla="*/ 0 w 7742537"/>
                <a:gd name="connsiteY0" fmla="*/ 1954212 h 1986389"/>
                <a:gd name="connsiteX1" fmla="*/ 1651000 w 7742537"/>
                <a:gd name="connsiteY1" fmla="*/ 74612 h 1986389"/>
                <a:gd name="connsiteX2" fmla="*/ 3492500 w 7742537"/>
                <a:gd name="connsiteY2" fmla="*/ 493712 h 1986389"/>
                <a:gd name="connsiteX3" fmla="*/ 5194300 w 7742537"/>
                <a:gd name="connsiteY3" fmla="*/ 1141412 h 1986389"/>
                <a:gd name="connsiteX4" fmla="*/ 6883400 w 7742537"/>
                <a:gd name="connsiteY4" fmla="*/ 1573212 h 1986389"/>
                <a:gd name="connsiteX5" fmla="*/ 7670800 w 7742537"/>
                <a:gd name="connsiteY5" fmla="*/ 1941512 h 1986389"/>
                <a:gd name="connsiteX6" fmla="*/ 7658100 w 7742537"/>
                <a:gd name="connsiteY6" fmla="*/ 1966912 h 1986389"/>
                <a:gd name="connsiteX0" fmla="*/ 0 w 7742537"/>
                <a:gd name="connsiteY0" fmla="*/ 1954212 h 1986389"/>
                <a:gd name="connsiteX1" fmla="*/ 1651000 w 7742537"/>
                <a:gd name="connsiteY1" fmla="*/ 74612 h 1986389"/>
                <a:gd name="connsiteX2" fmla="*/ 3492500 w 7742537"/>
                <a:gd name="connsiteY2" fmla="*/ 493712 h 1986389"/>
                <a:gd name="connsiteX3" fmla="*/ 5194300 w 7742537"/>
                <a:gd name="connsiteY3" fmla="*/ 1141412 h 1986389"/>
                <a:gd name="connsiteX4" fmla="*/ 6883400 w 7742537"/>
                <a:gd name="connsiteY4" fmla="*/ 1573212 h 1986389"/>
                <a:gd name="connsiteX5" fmla="*/ 7670800 w 7742537"/>
                <a:gd name="connsiteY5" fmla="*/ 1941512 h 1986389"/>
                <a:gd name="connsiteX6" fmla="*/ 7658100 w 7742537"/>
                <a:gd name="connsiteY6" fmla="*/ 1966912 h 1986389"/>
                <a:gd name="connsiteX0" fmla="*/ 0 w 7670800"/>
                <a:gd name="connsiteY0" fmla="*/ 1954212 h 1954212"/>
                <a:gd name="connsiteX1" fmla="*/ 1651000 w 7670800"/>
                <a:gd name="connsiteY1" fmla="*/ 74612 h 1954212"/>
                <a:gd name="connsiteX2" fmla="*/ 3492500 w 7670800"/>
                <a:gd name="connsiteY2" fmla="*/ 493712 h 1954212"/>
                <a:gd name="connsiteX3" fmla="*/ 5194300 w 7670800"/>
                <a:gd name="connsiteY3" fmla="*/ 1141412 h 1954212"/>
                <a:gd name="connsiteX4" fmla="*/ 6883400 w 7670800"/>
                <a:gd name="connsiteY4" fmla="*/ 1573212 h 1954212"/>
                <a:gd name="connsiteX5" fmla="*/ 7670800 w 7670800"/>
                <a:gd name="connsiteY5" fmla="*/ 1941512 h 1954212"/>
                <a:gd name="connsiteX0" fmla="*/ 0 w 7640320"/>
                <a:gd name="connsiteY0" fmla="*/ 1954212 h 1956752"/>
                <a:gd name="connsiteX1" fmla="*/ 1651000 w 7640320"/>
                <a:gd name="connsiteY1" fmla="*/ 74612 h 1956752"/>
                <a:gd name="connsiteX2" fmla="*/ 3492500 w 7640320"/>
                <a:gd name="connsiteY2" fmla="*/ 493712 h 1956752"/>
                <a:gd name="connsiteX3" fmla="*/ 5194300 w 7640320"/>
                <a:gd name="connsiteY3" fmla="*/ 1141412 h 1956752"/>
                <a:gd name="connsiteX4" fmla="*/ 6883400 w 7640320"/>
                <a:gd name="connsiteY4" fmla="*/ 1573212 h 1956752"/>
                <a:gd name="connsiteX5" fmla="*/ 7640320 w 7640320"/>
                <a:gd name="connsiteY5" fmla="*/ 1956752 h 1956752"/>
                <a:gd name="connsiteX0" fmla="*/ 0 w 7640320"/>
                <a:gd name="connsiteY0" fmla="*/ 1954212 h 1956752"/>
                <a:gd name="connsiteX1" fmla="*/ 1651000 w 7640320"/>
                <a:gd name="connsiteY1" fmla="*/ 74612 h 1956752"/>
                <a:gd name="connsiteX2" fmla="*/ 3492500 w 7640320"/>
                <a:gd name="connsiteY2" fmla="*/ 493712 h 1956752"/>
                <a:gd name="connsiteX3" fmla="*/ 5194300 w 7640320"/>
                <a:gd name="connsiteY3" fmla="*/ 1141412 h 1956752"/>
                <a:gd name="connsiteX4" fmla="*/ 6875780 w 7640320"/>
                <a:gd name="connsiteY4" fmla="*/ 1672272 h 1956752"/>
                <a:gd name="connsiteX5" fmla="*/ 7640320 w 7640320"/>
                <a:gd name="connsiteY5" fmla="*/ 1956752 h 19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40320" h="1956752">
                  <a:moveTo>
                    <a:pt x="0" y="1954212"/>
                  </a:moveTo>
                  <a:cubicBezTo>
                    <a:pt x="584200" y="1066270"/>
                    <a:pt x="1068917" y="318029"/>
                    <a:pt x="1651000" y="74612"/>
                  </a:cubicBezTo>
                  <a:cubicBezTo>
                    <a:pt x="2233083" y="-168805"/>
                    <a:pt x="2901950" y="239712"/>
                    <a:pt x="3492500" y="493712"/>
                  </a:cubicBezTo>
                  <a:cubicBezTo>
                    <a:pt x="4083050" y="747712"/>
                    <a:pt x="4630420" y="944985"/>
                    <a:pt x="5194300" y="1141412"/>
                  </a:cubicBezTo>
                  <a:cubicBezTo>
                    <a:pt x="5758180" y="1337839"/>
                    <a:pt x="6468110" y="1536382"/>
                    <a:pt x="6875780" y="1672272"/>
                  </a:cubicBezTo>
                  <a:cubicBezTo>
                    <a:pt x="7283450" y="1808162"/>
                    <a:pt x="7511203" y="1891135"/>
                    <a:pt x="7640320" y="1956752"/>
                  </a:cubicBezTo>
                </a:path>
              </a:pathLst>
            </a:custGeom>
            <a:noFill/>
            <a:ln w="28575">
              <a:solidFill>
                <a:schemeClr val="bg2">
                  <a:lumMod val="90000"/>
                </a:schemeClr>
              </a:solidFill>
              <a:prstDash val="sysDash"/>
              <a:round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cxnSp>
          <p:nvCxnSpPr>
            <p:cNvPr id="158" name="Straight Connector 45"/>
            <p:cNvCxnSpPr/>
            <p:nvPr/>
          </p:nvCxnSpPr>
          <p:spPr>
            <a:xfrm flipV="1">
              <a:off x="4338761" y="2619378"/>
              <a:ext cx="0" cy="238167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46"/>
            <p:cNvCxnSpPr/>
            <p:nvPr/>
          </p:nvCxnSpPr>
          <p:spPr>
            <a:xfrm flipV="1">
              <a:off x="5920299" y="3015345"/>
              <a:ext cx="0" cy="1985711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47"/>
            <p:cNvCxnSpPr/>
            <p:nvPr/>
          </p:nvCxnSpPr>
          <p:spPr>
            <a:xfrm flipV="1">
              <a:off x="7501839" y="3636246"/>
              <a:ext cx="0" cy="1364809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48"/>
            <p:cNvCxnSpPr/>
            <p:nvPr/>
          </p:nvCxnSpPr>
          <p:spPr>
            <a:xfrm flipV="1">
              <a:off x="9083377" y="4151710"/>
              <a:ext cx="0" cy="84934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49"/>
            <p:cNvCxnSpPr/>
            <p:nvPr/>
          </p:nvCxnSpPr>
          <p:spPr>
            <a:xfrm flipV="1">
              <a:off x="2757223" y="3538979"/>
              <a:ext cx="0" cy="1462076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ïSlïḍe"/>
            <p:cNvSpPr/>
            <p:nvPr/>
          </p:nvSpPr>
          <p:spPr bwMode="auto">
            <a:xfrm>
              <a:off x="2626377" y="301534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4" name="iŝḷiḍê"/>
            <p:cNvSpPr/>
            <p:nvPr/>
          </p:nvSpPr>
          <p:spPr bwMode="auto">
            <a:xfrm>
              <a:off x="4229100" y="206035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5" name="iṥľïḍe"/>
            <p:cNvSpPr/>
            <p:nvPr/>
          </p:nvSpPr>
          <p:spPr bwMode="auto">
            <a:xfrm>
              <a:off x="5802157" y="2520888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6" name="iS1iḋé"/>
            <p:cNvSpPr/>
            <p:nvPr/>
          </p:nvSpPr>
          <p:spPr bwMode="auto">
            <a:xfrm>
              <a:off x="7383237" y="3122536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7" name="íṧlíḋê"/>
            <p:cNvSpPr/>
            <p:nvPr/>
          </p:nvSpPr>
          <p:spPr bwMode="auto">
            <a:xfrm>
              <a:off x="8967353" y="3636904"/>
              <a:ext cx="1079771" cy="388701"/>
            </a:xfrm>
            <a:prstGeom prst="wedgeRectCallout">
              <a:avLst>
                <a:gd name="adj1" fmla="val -37950"/>
                <a:gd name="adj2" fmla="val 85024"/>
              </a:avLst>
            </a:prstGeom>
            <a:noFill/>
            <a:ln w="12700">
              <a:solidFill>
                <a:schemeClr val="bg2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200" b="1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168" name="í$líḋé"/>
            <p:cNvGrpSpPr/>
            <p:nvPr/>
          </p:nvGrpSpPr>
          <p:grpSpPr>
            <a:xfrm>
              <a:off x="2531797" y="4763913"/>
              <a:ext cx="450852" cy="450854"/>
              <a:chOff x="1096697" y="4179712"/>
              <a:chExt cx="450852" cy="450854"/>
            </a:xfrm>
          </p:grpSpPr>
          <p:sp>
            <p:nvSpPr>
              <p:cNvPr id="181" name="îśḷíde"/>
              <p:cNvSpPr/>
              <p:nvPr/>
            </p:nvSpPr>
            <p:spPr bwMode="auto">
              <a:xfrm>
                <a:off x="1096697" y="4179712"/>
                <a:ext cx="450852" cy="45085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2" name="îṣ1íďe"/>
              <p:cNvSpPr>
                <a:spLocks/>
              </p:cNvSpPr>
              <p:nvPr/>
            </p:nvSpPr>
            <p:spPr bwMode="auto">
              <a:xfrm>
                <a:off x="1175075" y="4276405"/>
                <a:ext cx="294094" cy="257463"/>
              </a:xfrm>
              <a:custGeom>
                <a:avLst/>
                <a:gdLst>
                  <a:gd name="T0" fmla="*/ 793 w 853"/>
                  <a:gd name="T1" fmla="*/ 481 h 748"/>
                  <a:gd name="T2" fmla="*/ 840 w 853"/>
                  <a:gd name="T3" fmla="*/ 71 h 748"/>
                  <a:gd name="T4" fmla="*/ 840 w 853"/>
                  <a:gd name="T5" fmla="*/ 45 h 748"/>
                  <a:gd name="T6" fmla="*/ 463 w 853"/>
                  <a:gd name="T7" fmla="*/ 45 h 748"/>
                  <a:gd name="T8" fmla="*/ 449 w 853"/>
                  <a:gd name="T9" fmla="*/ 0 h 748"/>
                  <a:gd name="T10" fmla="*/ 376 w 853"/>
                  <a:gd name="T11" fmla="*/ 13 h 748"/>
                  <a:gd name="T12" fmla="*/ 73 w 853"/>
                  <a:gd name="T13" fmla="*/ 45 h 748"/>
                  <a:gd name="T14" fmla="*/ 0 w 853"/>
                  <a:gd name="T15" fmla="*/ 58 h 748"/>
                  <a:gd name="T16" fmla="*/ 60 w 853"/>
                  <a:gd name="T17" fmla="*/ 71 h 748"/>
                  <a:gd name="T18" fmla="*/ 13 w 853"/>
                  <a:gd name="T19" fmla="*/ 481 h 748"/>
                  <a:gd name="T20" fmla="*/ 13 w 853"/>
                  <a:gd name="T21" fmla="*/ 507 h 748"/>
                  <a:gd name="T22" fmla="*/ 414 w 853"/>
                  <a:gd name="T23" fmla="*/ 507 h 748"/>
                  <a:gd name="T24" fmla="*/ 413 w 853"/>
                  <a:gd name="T25" fmla="*/ 565 h 748"/>
                  <a:gd name="T26" fmla="*/ 216 w 853"/>
                  <a:gd name="T27" fmla="*/ 721 h 748"/>
                  <a:gd name="T28" fmla="*/ 216 w 853"/>
                  <a:gd name="T29" fmla="*/ 747 h 748"/>
                  <a:gd name="T30" fmla="*/ 314 w 853"/>
                  <a:gd name="T31" fmla="*/ 748 h 748"/>
                  <a:gd name="T32" fmla="*/ 425 w 853"/>
                  <a:gd name="T33" fmla="*/ 747 h 748"/>
                  <a:gd name="T34" fmla="*/ 428 w 853"/>
                  <a:gd name="T35" fmla="*/ 747 h 748"/>
                  <a:gd name="T36" fmla="*/ 539 w 853"/>
                  <a:gd name="T37" fmla="*/ 748 h 748"/>
                  <a:gd name="T38" fmla="*/ 643 w 853"/>
                  <a:gd name="T39" fmla="*/ 747 h 748"/>
                  <a:gd name="T40" fmla="*/ 643 w 853"/>
                  <a:gd name="T41" fmla="*/ 721 h 748"/>
                  <a:gd name="T42" fmla="*/ 440 w 853"/>
                  <a:gd name="T43" fmla="*/ 565 h 748"/>
                  <a:gd name="T44" fmla="*/ 440 w 853"/>
                  <a:gd name="T45" fmla="*/ 507 h 748"/>
                  <a:gd name="T46" fmla="*/ 840 w 853"/>
                  <a:gd name="T47" fmla="*/ 507 h 748"/>
                  <a:gd name="T48" fmla="*/ 840 w 853"/>
                  <a:gd name="T49" fmla="*/ 481 h 748"/>
                  <a:gd name="T50" fmla="*/ 413 w 853"/>
                  <a:gd name="T51" fmla="*/ 721 h 748"/>
                  <a:gd name="T52" fmla="*/ 413 w 853"/>
                  <a:gd name="T53" fmla="*/ 612 h 748"/>
                  <a:gd name="T54" fmla="*/ 440 w 853"/>
                  <a:gd name="T55" fmla="*/ 721 h 748"/>
                  <a:gd name="T56" fmla="*/ 514 w 853"/>
                  <a:gd name="T57" fmla="*/ 721 h 748"/>
                  <a:gd name="T58" fmla="*/ 436 w 853"/>
                  <a:gd name="T59" fmla="*/ 26 h 748"/>
                  <a:gd name="T60" fmla="*/ 402 w 853"/>
                  <a:gd name="T61" fmla="*/ 45 h 748"/>
                  <a:gd name="T62" fmla="*/ 87 w 853"/>
                  <a:gd name="T63" fmla="*/ 481 h 748"/>
                  <a:gd name="T64" fmla="*/ 389 w 853"/>
                  <a:gd name="T65" fmla="*/ 71 h 748"/>
                  <a:gd name="T66" fmla="*/ 767 w 853"/>
                  <a:gd name="T67" fmla="*/ 71 h 748"/>
                  <a:gd name="T68" fmla="*/ 87 w 853"/>
                  <a:gd name="T69" fmla="*/ 481 h 7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53" h="748">
                    <a:moveTo>
                      <a:pt x="840" y="481"/>
                    </a:moveTo>
                    <a:lnTo>
                      <a:pt x="793" y="481"/>
                    </a:lnTo>
                    <a:lnTo>
                      <a:pt x="793" y="71"/>
                    </a:lnTo>
                    <a:lnTo>
                      <a:pt x="840" y="71"/>
                    </a:lnTo>
                    <a:cubicBezTo>
                      <a:pt x="847" y="71"/>
                      <a:pt x="853" y="65"/>
                      <a:pt x="853" y="58"/>
                    </a:cubicBezTo>
                    <a:cubicBezTo>
                      <a:pt x="853" y="51"/>
                      <a:pt x="847" y="45"/>
                      <a:pt x="840" y="45"/>
                    </a:cubicBezTo>
                    <a:lnTo>
                      <a:pt x="780" y="45"/>
                    </a:lnTo>
                    <a:lnTo>
                      <a:pt x="463" y="45"/>
                    </a:lnTo>
                    <a:lnTo>
                      <a:pt x="463" y="13"/>
                    </a:lnTo>
                    <a:cubicBezTo>
                      <a:pt x="463" y="6"/>
                      <a:pt x="457" y="0"/>
                      <a:pt x="449" y="0"/>
                    </a:cubicBezTo>
                    <a:lnTo>
                      <a:pt x="389" y="0"/>
                    </a:lnTo>
                    <a:cubicBezTo>
                      <a:pt x="382" y="0"/>
                      <a:pt x="376" y="6"/>
                      <a:pt x="376" y="13"/>
                    </a:cubicBezTo>
                    <a:lnTo>
                      <a:pt x="376" y="45"/>
                    </a:lnTo>
                    <a:lnTo>
                      <a:pt x="73" y="45"/>
                    </a:lnTo>
                    <a:lnTo>
                      <a:pt x="13" y="45"/>
                    </a:lnTo>
                    <a:cubicBezTo>
                      <a:pt x="6" y="45"/>
                      <a:pt x="0" y="51"/>
                      <a:pt x="0" y="58"/>
                    </a:cubicBezTo>
                    <a:cubicBezTo>
                      <a:pt x="0" y="65"/>
                      <a:pt x="6" y="71"/>
                      <a:pt x="13" y="71"/>
                    </a:cubicBezTo>
                    <a:lnTo>
                      <a:pt x="60" y="71"/>
                    </a:lnTo>
                    <a:lnTo>
                      <a:pt x="60" y="481"/>
                    </a:lnTo>
                    <a:lnTo>
                      <a:pt x="13" y="481"/>
                    </a:lnTo>
                    <a:cubicBezTo>
                      <a:pt x="6" y="481"/>
                      <a:pt x="0" y="487"/>
                      <a:pt x="0" y="494"/>
                    </a:cubicBezTo>
                    <a:cubicBezTo>
                      <a:pt x="0" y="501"/>
                      <a:pt x="6" y="507"/>
                      <a:pt x="13" y="507"/>
                    </a:cubicBezTo>
                    <a:lnTo>
                      <a:pt x="73" y="507"/>
                    </a:lnTo>
                    <a:lnTo>
                      <a:pt x="414" y="507"/>
                    </a:lnTo>
                    <a:cubicBezTo>
                      <a:pt x="414" y="508"/>
                      <a:pt x="413" y="508"/>
                      <a:pt x="413" y="509"/>
                    </a:cubicBezTo>
                    <a:lnTo>
                      <a:pt x="413" y="565"/>
                    </a:lnTo>
                    <a:lnTo>
                      <a:pt x="307" y="721"/>
                    </a:lnTo>
                    <a:lnTo>
                      <a:pt x="216" y="721"/>
                    </a:lnTo>
                    <a:cubicBezTo>
                      <a:pt x="209" y="721"/>
                      <a:pt x="203" y="727"/>
                      <a:pt x="203" y="734"/>
                    </a:cubicBezTo>
                    <a:cubicBezTo>
                      <a:pt x="203" y="741"/>
                      <a:pt x="209" y="747"/>
                      <a:pt x="216" y="747"/>
                    </a:cubicBezTo>
                    <a:lnTo>
                      <a:pt x="312" y="747"/>
                    </a:lnTo>
                    <a:cubicBezTo>
                      <a:pt x="312" y="748"/>
                      <a:pt x="313" y="748"/>
                      <a:pt x="314" y="748"/>
                    </a:cubicBezTo>
                    <a:cubicBezTo>
                      <a:pt x="315" y="748"/>
                      <a:pt x="316" y="748"/>
                      <a:pt x="317" y="747"/>
                    </a:cubicBezTo>
                    <a:lnTo>
                      <a:pt x="425" y="747"/>
                    </a:lnTo>
                    <a:cubicBezTo>
                      <a:pt x="426" y="747"/>
                      <a:pt x="426" y="748"/>
                      <a:pt x="427" y="748"/>
                    </a:cubicBezTo>
                    <a:cubicBezTo>
                      <a:pt x="427" y="748"/>
                      <a:pt x="428" y="747"/>
                      <a:pt x="428" y="747"/>
                    </a:cubicBezTo>
                    <a:lnTo>
                      <a:pt x="537" y="747"/>
                    </a:lnTo>
                    <a:cubicBezTo>
                      <a:pt x="537" y="748"/>
                      <a:pt x="538" y="748"/>
                      <a:pt x="539" y="748"/>
                    </a:cubicBezTo>
                    <a:cubicBezTo>
                      <a:pt x="540" y="748"/>
                      <a:pt x="541" y="748"/>
                      <a:pt x="542" y="747"/>
                    </a:cubicBezTo>
                    <a:lnTo>
                      <a:pt x="643" y="747"/>
                    </a:lnTo>
                    <a:cubicBezTo>
                      <a:pt x="650" y="747"/>
                      <a:pt x="656" y="741"/>
                      <a:pt x="656" y="734"/>
                    </a:cubicBezTo>
                    <a:cubicBezTo>
                      <a:pt x="656" y="727"/>
                      <a:pt x="650" y="721"/>
                      <a:pt x="643" y="721"/>
                    </a:cubicBezTo>
                    <a:lnTo>
                      <a:pt x="546" y="721"/>
                    </a:lnTo>
                    <a:lnTo>
                      <a:pt x="440" y="565"/>
                    </a:lnTo>
                    <a:lnTo>
                      <a:pt x="440" y="509"/>
                    </a:lnTo>
                    <a:cubicBezTo>
                      <a:pt x="440" y="508"/>
                      <a:pt x="440" y="508"/>
                      <a:pt x="440" y="507"/>
                    </a:cubicBezTo>
                    <a:lnTo>
                      <a:pt x="780" y="507"/>
                    </a:lnTo>
                    <a:lnTo>
                      <a:pt x="840" y="507"/>
                    </a:lnTo>
                    <a:cubicBezTo>
                      <a:pt x="847" y="507"/>
                      <a:pt x="853" y="501"/>
                      <a:pt x="853" y="494"/>
                    </a:cubicBezTo>
                    <a:cubicBezTo>
                      <a:pt x="853" y="487"/>
                      <a:pt x="847" y="481"/>
                      <a:pt x="840" y="481"/>
                    </a:cubicBezTo>
                    <a:close/>
                    <a:moveTo>
                      <a:pt x="413" y="612"/>
                    </a:moveTo>
                    <a:lnTo>
                      <a:pt x="413" y="721"/>
                    </a:lnTo>
                    <a:lnTo>
                      <a:pt x="339" y="721"/>
                    </a:lnTo>
                    <a:lnTo>
                      <a:pt x="413" y="612"/>
                    </a:lnTo>
                    <a:close/>
                    <a:moveTo>
                      <a:pt x="514" y="721"/>
                    </a:moveTo>
                    <a:lnTo>
                      <a:pt x="440" y="721"/>
                    </a:lnTo>
                    <a:lnTo>
                      <a:pt x="440" y="612"/>
                    </a:lnTo>
                    <a:lnTo>
                      <a:pt x="514" y="721"/>
                    </a:lnTo>
                    <a:close/>
                    <a:moveTo>
                      <a:pt x="402" y="26"/>
                    </a:moveTo>
                    <a:lnTo>
                      <a:pt x="436" y="26"/>
                    </a:lnTo>
                    <a:lnTo>
                      <a:pt x="436" y="45"/>
                    </a:lnTo>
                    <a:lnTo>
                      <a:pt x="402" y="45"/>
                    </a:lnTo>
                    <a:lnTo>
                      <a:pt x="402" y="26"/>
                    </a:lnTo>
                    <a:close/>
                    <a:moveTo>
                      <a:pt x="87" y="481"/>
                    </a:moveTo>
                    <a:lnTo>
                      <a:pt x="87" y="71"/>
                    </a:lnTo>
                    <a:lnTo>
                      <a:pt x="389" y="71"/>
                    </a:lnTo>
                    <a:lnTo>
                      <a:pt x="449" y="71"/>
                    </a:lnTo>
                    <a:lnTo>
                      <a:pt x="767" y="71"/>
                    </a:lnTo>
                    <a:lnTo>
                      <a:pt x="767" y="481"/>
                    </a:lnTo>
                    <a:lnTo>
                      <a:pt x="87" y="48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9" name="îŝḷiďê"/>
            <p:cNvGrpSpPr/>
            <p:nvPr/>
          </p:nvGrpSpPr>
          <p:grpSpPr>
            <a:xfrm>
              <a:off x="4113336" y="3004649"/>
              <a:ext cx="450852" cy="450853"/>
              <a:chOff x="2678235" y="2420448"/>
              <a:chExt cx="450852" cy="450853"/>
            </a:xfrm>
          </p:grpSpPr>
          <p:sp>
            <p:nvSpPr>
              <p:cNvPr id="179" name="îṣľîḓe"/>
              <p:cNvSpPr/>
              <p:nvPr/>
            </p:nvSpPr>
            <p:spPr bwMode="auto">
              <a:xfrm>
                <a:off x="2678235" y="2420448"/>
                <a:ext cx="450852" cy="4508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0" name="îšḷiḋé"/>
              <p:cNvSpPr>
                <a:spLocks/>
              </p:cNvSpPr>
              <p:nvPr/>
            </p:nvSpPr>
            <p:spPr bwMode="auto">
              <a:xfrm>
                <a:off x="2769298" y="2511713"/>
                <a:ext cx="268725" cy="268319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0" name="ïšļide"/>
            <p:cNvGrpSpPr/>
            <p:nvPr/>
          </p:nvGrpSpPr>
          <p:grpSpPr>
            <a:xfrm>
              <a:off x="5659729" y="3422470"/>
              <a:ext cx="450852" cy="450853"/>
              <a:chOff x="4224628" y="2838269"/>
              <a:chExt cx="450852" cy="450853"/>
            </a:xfrm>
          </p:grpSpPr>
          <p:sp>
            <p:nvSpPr>
              <p:cNvPr id="177" name="iṧḻîḍé"/>
              <p:cNvSpPr/>
              <p:nvPr/>
            </p:nvSpPr>
            <p:spPr bwMode="auto">
              <a:xfrm>
                <a:off x="4224628" y="2838269"/>
                <a:ext cx="450852" cy="4508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8" name="ïṥľiḍe"/>
              <p:cNvSpPr>
                <a:spLocks/>
              </p:cNvSpPr>
              <p:nvPr/>
            </p:nvSpPr>
            <p:spPr bwMode="auto">
              <a:xfrm>
                <a:off x="4331030" y="2979999"/>
                <a:ext cx="238047" cy="167390"/>
              </a:xfrm>
              <a:custGeom>
                <a:avLst/>
                <a:gdLst>
                  <a:gd name="connsiteX0" fmla="*/ 449927 w 558430"/>
                  <a:gd name="connsiteY0" fmla="*/ 167891 h 392678"/>
                  <a:gd name="connsiteX1" fmla="*/ 444760 w 558430"/>
                  <a:gd name="connsiteY1" fmla="*/ 178218 h 392678"/>
                  <a:gd name="connsiteX2" fmla="*/ 431843 w 558430"/>
                  <a:gd name="connsiteY2" fmla="*/ 204034 h 392678"/>
                  <a:gd name="connsiteX3" fmla="*/ 452510 w 558430"/>
                  <a:gd name="connsiteY3" fmla="*/ 204034 h 392678"/>
                  <a:gd name="connsiteX4" fmla="*/ 449927 w 558430"/>
                  <a:gd name="connsiteY4" fmla="*/ 178218 h 392678"/>
                  <a:gd name="connsiteX5" fmla="*/ 449927 w 558430"/>
                  <a:gd name="connsiteY5" fmla="*/ 167891 h 392678"/>
                  <a:gd name="connsiteX6" fmla="*/ 434427 w 558430"/>
                  <a:gd name="connsiteY6" fmla="*/ 124004 h 392678"/>
                  <a:gd name="connsiteX7" fmla="*/ 478344 w 558430"/>
                  <a:gd name="connsiteY7" fmla="*/ 124004 h 392678"/>
                  <a:gd name="connsiteX8" fmla="*/ 496428 w 558430"/>
                  <a:gd name="connsiteY8" fmla="*/ 271155 h 392678"/>
                  <a:gd name="connsiteX9" fmla="*/ 457677 w 558430"/>
                  <a:gd name="connsiteY9" fmla="*/ 271155 h 392678"/>
                  <a:gd name="connsiteX10" fmla="*/ 452510 w 558430"/>
                  <a:gd name="connsiteY10" fmla="*/ 235013 h 392678"/>
                  <a:gd name="connsiteX11" fmla="*/ 421510 w 558430"/>
                  <a:gd name="connsiteY11" fmla="*/ 235013 h 392678"/>
                  <a:gd name="connsiteX12" fmla="*/ 403426 w 558430"/>
                  <a:gd name="connsiteY12" fmla="*/ 271155 h 392678"/>
                  <a:gd name="connsiteX13" fmla="*/ 362091 w 558430"/>
                  <a:gd name="connsiteY13" fmla="*/ 271155 h 392678"/>
                  <a:gd name="connsiteX14" fmla="*/ 232747 w 558430"/>
                  <a:gd name="connsiteY14" fmla="*/ 124004 h 392678"/>
                  <a:gd name="connsiteX15" fmla="*/ 269088 w 558430"/>
                  <a:gd name="connsiteY15" fmla="*/ 124004 h 392678"/>
                  <a:gd name="connsiteX16" fmla="*/ 243130 w 558430"/>
                  <a:gd name="connsiteY16" fmla="*/ 271155 h 392678"/>
                  <a:gd name="connsiteX17" fmla="*/ 204193 w 558430"/>
                  <a:gd name="connsiteY17" fmla="*/ 271155 h 392678"/>
                  <a:gd name="connsiteX18" fmla="*/ 51668 w 558430"/>
                  <a:gd name="connsiteY18" fmla="*/ 124004 h 392678"/>
                  <a:gd name="connsiteX19" fmla="*/ 116336 w 558430"/>
                  <a:gd name="connsiteY19" fmla="*/ 124004 h 392678"/>
                  <a:gd name="connsiteX20" fmla="*/ 124097 w 558430"/>
                  <a:gd name="connsiteY20" fmla="*/ 193707 h 392678"/>
                  <a:gd name="connsiteX21" fmla="*/ 126683 w 558430"/>
                  <a:gd name="connsiteY21" fmla="*/ 216941 h 392678"/>
                  <a:gd name="connsiteX22" fmla="*/ 137030 w 558430"/>
                  <a:gd name="connsiteY22" fmla="*/ 191126 h 392678"/>
                  <a:gd name="connsiteX23" fmla="*/ 170658 w 558430"/>
                  <a:gd name="connsiteY23" fmla="*/ 124004 h 392678"/>
                  <a:gd name="connsiteX24" fmla="*/ 212046 w 558430"/>
                  <a:gd name="connsiteY24" fmla="*/ 124004 h 392678"/>
                  <a:gd name="connsiteX25" fmla="*/ 137030 w 558430"/>
                  <a:gd name="connsiteY25" fmla="*/ 271155 h 392678"/>
                  <a:gd name="connsiteX26" fmla="*/ 95642 w 558430"/>
                  <a:gd name="connsiteY26" fmla="*/ 271155 h 392678"/>
                  <a:gd name="connsiteX27" fmla="*/ 80122 w 558430"/>
                  <a:gd name="connsiteY27" fmla="*/ 152402 h 392678"/>
                  <a:gd name="connsiteX28" fmla="*/ 118923 w 558430"/>
                  <a:gd name="connsiteY28" fmla="*/ 175636 h 392678"/>
                  <a:gd name="connsiteX29" fmla="*/ 338667 w 558430"/>
                  <a:gd name="connsiteY29" fmla="*/ 121524 h 392678"/>
                  <a:gd name="connsiteX30" fmla="*/ 372222 w 558430"/>
                  <a:gd name="connsiteY30" fmla="*/ 129264 h 392678"/>
                  <a:gd name="connsiteX31" fmla="*/ 377384 w 558430"/>
                  <a:gd name="connsiteY31" fmla="*/ 129264 h 392678"/>
                  <a:gd name="connsiteX32" fmla="*/ 364479 w 558430"/>
                  <a:gd name="connsiteY32" fmla="*/ 162802 h 392678"/>
                  <a:gd name="connsiteX33" fmla="*/ 359316 w 558430"/>
                  <a:gd name="connsiteY33" fmla="*/ 160222 h 392678"/>
                  <a:gd name="connsiteX34" fmla="*/ 336086 w 558430"/>
                  <a:gd name="connsiteY34" fmla="*/ 155062 h 392678"/>
                  <a:gd name="connsiteX35" fmla="*/ 320599 w 558430"/>
                  <a:gd name="connsiteY35" fmla="*/ 165381 h 392678"/>
                  <a:gd name="connsiteX36" fmla="*/ 336086 w 558430"/>
                  <a:gd name="connsiteY36" fmla="*/ 180860 h 392678"/>
                  <a:gd name="connsiteX37" fmla="*/ 367060 w 558430"/>
                  <a:gd name="connsiteY37" fmla="*/ 222138 h 392678"/>
                  <a:gd name="connsiteX38" fmla="*/ 307694 w 558430"/>
                  <a:gd name="connsiteY38" fmla="*/ 271155 h 392678"/>
                  <a:gd name="connsiteX39" fmla="*/ 263815 w 558430"/>
                  <a:gd name="connsiteY39" fmla="*/ 260836 h 392678"/>
                  <a:gd name="connsiteX40" fmla="*/ 261234 w 558430"/>
                  <a:gd name="connsiteY40" fmla="*/ 258256 h 392678"/>
                  <a:gd name="connsiteX41" fmla="*/ 274139 w 558430"/>
                  <a:gd name="connsiteY41" fmla="*/ 227298 h 392678"/>
                  <a:gd name="connsiteX42" fmla="*/ 279302 w 558430"/>
                  <a:gd name="connsiteY42" fmla="*/ 229878 h 392678"/>
                  <a:gd name="connsiteX43" fmla="*/ 310275 w 558430"/>
                  <a:gd name="connsiteY43" fmla="*/ 237617 h 392678"/>
                  <a:gd name="connsiteX44" fmla="*/ 325762 w 558430"/>
                  <a:gd name="connsiteY44" fmla="*/ 227298 h 392678"/>
                  <a:gd name="connsiteX45" fmla="*/ 310275 w 558430"/>
                  <a:gd name="connsiteY45" fmla="*/ 211819 h 392678"/>
                  <a:gd name="connsiteX46" fmla="*/ 279302 w 558430"/>
                  <a:gd name="connsiteY46" fmla="*/ 170541 h 392678"/>
                  <a:gd name="connsiteX47" fmla="*/ 338667 w 558430"/>
                  <a:gd name="connsiteY47" fmla="*/ 121524 h 392678"/>
                  <a:gd name="connsiteX48" fmla="*/ 31024 w 558430"/>
                  <a:gd name="connsiteY48" fmla="*/ 33584 h 392678"/>
                  <a:gd name="connsiteX49" fmla="*/ 33609 w 558430"/>
                  <a:gd name="connsiteY49" fmla="*/ 359094 h 392678"/>
                  <a:gd name="connsiteX50" fmla="*/ 524821 w 558430"/>
                  <a:gd name="connsiteY50" fmla="*/ 359094 h 392678"/>
                  <a:gd name="connsiteX51" fmla="*/ 524821 w 558430"/>
                  <a:gd name="connsiteY51" fmla="*/ 33584 h 392678"/>
                  <a:gd name="connsiteX52" fmla="*/ 31024 w 558430"/>
                  <a:gd name="connsiteY52" fmla="*/ 0 h 392678"/>
                  <a:gd name="connsiteX53" fmla="*/ 527406 w 558430"/>
                  <a:gd name="connsiteY53" fmla="*/ 0 h 392678"/>
                  <a:gd name="connsiteX54" fmla="*/ 558430 w 558430"/>
                  <a:gd name="connsiteY54" fmla="*/ 33584 h 392678"/>
                  <a:gd name="connsiteX55" fmla="*/ 558430 w 558430"/>
                  <a:gd name="connsiteY55" fmla="*/ 359094 h 392678"/>
                  <a:gd name="connsiteX56" fmla="*/ 527406 w 558430"/>
                  <a:gd name="connsiteY56" fmla="*/ 392678 h 392678"/>
                  <a:gd name="connsiteX57" fmla="*/ 31024 w 558430"/>
                  <a:gd name="connsiteY57" fmla="*/ 392678 h 392678"/>
                  <a:gd name="connsiteX58" fmla="*/ 0 w 558430"/>
                  <a:gd name="connsiteY58" fmla="*/ 359094 h 392678"/>
                  <a:gd name="connsiteX59" fmla="*/ 0 w 558430"/>
                  <a:gd name="connsiteY59" fmla="*/ 33584 h 392678"/>
                  <a:gd name="connsiteX60" fmla="*/ 31024 w 558430"/>
                  <a:gd name="connsiteY60" fmla="*/ 0 h 39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58430" h="392678">
                    <a:moveTo>
                      <a:pt x="449927" y="167891"/>
                    </a:moveTo>
                    <a:cubicBezTo>
                      <a:pt x="447344" y="173054"/>
                      <a:pt x="444760" y="175636"/>
                      <a:pt x="444760" y="178218"/>
                    </a:cubicBezTo>
                    <a:lnTo>
                      <a:pt x="431843" y="204034"/>
                    </a:lnTo>
                    <a:lnTo>
                      <a:pt x="452510" y="204034"/>
                    </a:lnTo>
                    <a:lnTo>
                      <a:pt x="449927" y="178218"/>
                    </a:lnTo>
                    <a:cubicBezTo>
                      <a:pt x="449927" y="175636"/>
                      <a:pt x="449927" y="170473"/>
                      <a:pt x="449927" y="167891"/>
                    </a:cubicBezTo>
                    <a:close/>
                    <a:moveTo>
                      <a:pt x="434427" y="124004"/>
                    </a:moveTo>
                    <a:lnTo>
                      <a:pt x="478344" y="124004"/>
                    </a:lnTo>
                    <a:lnTo>
                      <a:pt x="496428" y="271155"/>
                    </a:lnTo>
                    <a:lnTo>
                      <a:pt x="457677" y="271155"/>
                    </a:lnTo>
                    <a:lnTo>
                      <a:pt x="452510" y="235013"/>
                    </a:lnTo>
                    <a:lnTo>
                      <a:pt x="421510" y="235013"/>
                    </a:lnTo>
                    <a:lnTo>
                      <a:pt x="403426" y="271155"/>
                    </a:lnTo>
                    <a:lnTo>
                      <a:pt x="362091" y="271155"/>
                    </a:lnTo>
                    <a:close/>
                    <a:moveTo>
                      <a:pt x="232747" y="124004"/>
                    </a:moveTo>
                    <a:lnTo>
                      <a:pt x="269088" y="124004"/>
                    </a:lnTo>
                    <a:lnTo>
                      <a:pt x="243130" y="271155"/>
                    </a:lnTo>
                    <a:lnTo>
                      <a:pt x="204193" y="271155"/>
                    </a:lnTo>
                    <a:close/>
                    <a:moveTo>
                      <a:pt x="51668" y="124004"/>
                    </a:moveTo>
                    <a:lnTo>
                      <a:pt x="116336" y="124004"/>
                    </a:lnTo>
                    <a:lnTo>
                      <a:pt x="124097" y="193707"/>
                    </a:lnTo>
                    <a:cubicBezTo>
                      <a:pt x="124097" y="201452"/>
                      <a:pt x="124097" y="209197"/>
                      <a:pt x="126683" y="216941"/>
                    </a:cubicBezTo>
                    <a:cubicBezTo>
                      <a:pt x="129270" y="209197"/>
                      <a:pt x="131857" y="201452"/>
                      <a:pt x="137030" y="191126"/>
                    </a:cubicBezTo>
                    <a:lnTo>
                      <a:pt x="170658" y="124004"/>
                    </a:lnTo>
                    <a:lnTo>
                      <a:pt x="212046" y="124004"/>
                    </a:lnTo>
                    <a:lnTo>
                      <a:pt x="137030" y="271155"/>
                    </a:lnTo>
                    <a:lnTo>
                      <a:pt x="95642" y="271155"/>
                    </a:lnTo>
                    <a:lnTo>
                      <a:pt x="80122" y="152402"/>
                    </a:lnTo>
                    <a:lnTo>
                      <a:pt x="118923" y="175636"/>
                    </a:lnTo>
                    <a:close/>
                    <a:moveTo>
                      <a:pt x="338667" y="121524"/>
                    </a:moveTo>
                    <a:cubicBezTo>
                      <a:pt x="351573" y="121524"/>
                      <a:pt x="364479" y="124104"/>
                      <a:pt x="372222" y="129264"/>
                    </a:cubicBezTo>
                    <a:lnTo>
                      <a:pt x="377384" y="129264"/>
                    </a:lnTo>
                    <a:lnTo>
                      <a:pt x="364479" y="162802"/>
                    </a:lnTo>
                    <a:lnTo>
                      <a:pt x="359316" y="160222"/>
                    </a:lnTo>
                    <a:cubicBezTo>
                      <a:pt x="359316" y="160222"/>
                      <a:pt x="348992" y="155062"/>
                      <a:pt x="336086" y="155062"/>
                    </a:cubicBezTo>
                    <a:cubicBezTo>
                      <a:pt x="325762" y="155062"/>
                      <a:pt x="320599" y="160222"/>
                      <a:pt x="320599" y="165381"/>
                    </a:cubicBezTo>
                    <a:cubicBezTo>
                      <a:pt x="320599" y="170541"/>
                      <a:pt x="325762" y="175701"/>
                      <a:pt x="336086" y="180860"/>
                    </a:cubicBezTo>
                    <a:cubicBezTo>
                      <a:pt x="356735" y="191180"/>
                      <a:pt x="367060" y="204079"/>
                      <a:pt x="367060" y="222138"/>
                    </a:cubicBezTo>
                    <a:cubicBezTo>
                      <a:pt x="367060" y="250516"/>
                      <a:pt x="343829" y="271155"/>
                      <a:pt x="307694" y="271155"/>
                    </a:cubicBezTo>
                    <a:cubicBezTo>
                      <a:pt x="289626" y="271155"/>
                      <a:pt x="274139" y="268575"/>
                      <a:pt x="263815" y="260836"/>
                    </a:cubicBezTo>
                    <a:lnTo>
                      <a:pt x="261234" y="258256"/>
                    </a:lnTo>
                    <a:lnTo>
                      <a:pt x="274139" y="227298"/>
                    </a:lnTo>
                    <a:lnTo>
                      <a:pt x="279302" y="229878"/>
                    </a:lnTo>
                    <a:cubicBezTo>
                      <a:pt x="287045" y="235037"/>
                      <a:pt x="299950" y="237617"/>
                      <a:pt x="310275" y="237617"/>
                    </a:cubicBezTo>
                    <a:cubicBezTo>
                      <a:pt x="318018" y="237617"/>
                      <a:pt x="325762" y="235037"/>
                      <a:pt x="325762" y="227298"/>
                    </a:cubicBezTo>
                    <a:cubicBezTo>
                      <a:pt x="325762" y="222138"/>
                      <a:pt x="323180" y="216978"/>
                      <a:pt x="310275" y="211819"/>
                    </a:cubicBezTo>
                    <a:cubicBezTo>
                      <a:pt x="297369" y="201499"/>
                      <a:pt x="279302" y="191180"/>
                      <a:pt x="279302" y="170541"/>
                    </a:cubicBezTo>
                    <a:cubicBezTo>
                      <a:pt x="279302" y="142163"/>
                      <a:pt x="305113" y="121524"/>
                      <a:pt x="338667" y="121524"/>
                    </a:cubicBezTo>
                    <a:close/>
                    <a:moveTo>
                      <a:pt x="31024" y="33584"/>
                    </a:moveTo>
                    <a:lnTo>
                      <a:pt x="33609" y="359094"/>
                    </a:lnTo>
                    <a:lnTo>
                      <a:pt x="524821" y="359094"/>
                    </a:lnTo>
                    <a:lnTo>
                      <a:pt x="524821" y="33584"/>
                    </a:lnTo>
                    <a:close/>
                    <a:moveTo>
                      <a:pt x="31024" y="0"/>
                    </a:moveTo>
                    <a:lnTo>
                      <a:pt x="527406" y="0"/>
                    </a:lnTo>
                    <a:cubicBezTo>
                      <a:pt x="545504" y="0"/>
                      <a:pt x="558430" y="15500"/>
                      <a:pt x="558430" y="33584"/>
                    </a:cubicBezTo>
                    <a:lnTo>
                      <a:pt x="558430" y="359094"/>
                    </a:lnTo>
                    <a:cubicBezTo>
                      <a:pt x="558430" y="377178"/>
                      <a:pt x="545504" y="392678"/>
                      <a:pt x="527406" y="392678"/>
                    </a:cubicBezTo>
                    <a:lnTo>
                      <a:pt x="31024" y="392678"/>
                    </a:lnTo>
                    <a:cubicBezTo>
                      <a:pt x="15512" y="392678"/>
                      <a:pt x="0" y="377178"/>
                      <a:pt x="0" y="359094"/>
                    </a:cubicBezTo>
                    <a:lnTo>
                      <a:pt x="0" y="33584"/>
                    </a:lnTo>
                    <a:cubicBezTo>
                      <a:pt x="0" y="15500"/>
                      <a:pt x="15512" y="0"/>
                      <a:pt x="310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1" name="îŝľïḍe"/>
            <p:cNvGrpSpPr/>
            <p:nvPr/>
          </p:nvGrpSpPr>
          <p:grpSpPr>
            <a:xfrm>
              <a:off x="7276415" y="4003775"/>
              <a:ext cx="450852" cy="450853"/>
              <a:chOff x="5841314" y="3419574"/>
              <a:chExt cx="450852" cy="450853"/>
            </a:xfrm>
          </p:grpSpPr>
          <p:sp>
            <p:nvSpPr>
              <p:cNvPr id="175" name="ïṧľíḋê"/>
              <p:cNvSpPr/>
              <p:nvPr/>
            </p:nvSpPr>
            <p:spPr bwMode="auto">
              <a:xfrm>
                <a:off x="5841314" y="3419574"/>
                <a:ext cx="450852" cy="4508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6" name="iṧlïḑé"/>
              <p:cNvSpPr>
                <a:spLocks/>
              </p:cNvSpPr>
              <p:nvPr/>
            </p:nvSpPr>
            <p:spPr bwMode="auto">
              <a:xfrm>
                <a:off x="5953930" y="3514790"/>
                <a:ext cx="225616" cy="260417"/>
              </a:xfrm>
              <a:custGeom>
                <a:avLst/>
                <a:gdLst>
                  <a:gd name="connsiteX0" fmla="*/ 364492 w 525642"/>
                  <a:gd name="connsiteY0" fmla="*/ 201148 h 606722"/>
                  <a:gd name="connsiteX1" fmla="*/ 378547 w 525642"/>
                  <a:gd name="connsiteY1" fmla="*/ 215723 h 606722"/>
                  <a:gd name="connsiteX2" fmla="*/ 374010 w 525642"/>
                  <a:gd name="connsiteY2" fmla="*/ 448744 h 606722"/>
                  <a:gd name="connsiteX3" fmla="*/ 359777 w 525642"/>
                  <a:gd name="connsiteY3" fmla="*/ 462697 h 606722"/>
                  <a:gd name="connsiteX4" fmla="*/ 359510 w 525642"/>
                  <a:gd name="connsiteY4" fmla="*/ 462697 h 606722"/>
                  <a:gd name="connsiteX5" fmla="*/ 345455 w 525642"/>
                  <a:gd name="connsiteY5" fmla="*/ 448211 h 606722"/>
                  <a:gd name="connsiteX6" fmla="*/ 349992 w 525642"/>
                  <a:gd name="connsiteY6" fmla="*/ 215190 h 606722"/>
                  <a:gd name="connsiteX7" fmla="*/ 364492 w 525642"/>
                  <a:gd name="connsiteY7" fmla="*/ 201148 h 606722"/>
                  <a:gd name="connsiteX8" fmla="*/ 262847 w 525642"/>
                  <a:gd name="connsiteY8" fmla="*/ 201112 h 606722"/>
                  <a:gd name="connsiteX9" fmla="*/ 277181 w 525642"/>
                  <a:gd name="connsiteY9" fmla="*/ 215422 h 606722"/>
                  <a:gd name="connsiteX10" fmla="*/ 277181 w 525642"/>
                  <a:gd name="connsiteY10" fmla="*/ 448477 h 606722"/>
                  <a:gd name="connsiteX11" fmla="*/ 262847 w 525642"/>
                  <a:gd name="connsiteY11" fmla="*/ 462698 h 606722"/>
                  <a:gd name="connsiteX12" fmla="*/ 248602 w 525642"/>
                  <a:gd name="connsiteY12" fmla="*/ 448477 h 606722"/>
                  <a:gd name="connsiteX13" fmla="*/ 248602 w 525642"/>
                  <a:gd name="connsiteY13" fmla="*/ 215422 h 606722"/>
                  <a:gd name="connsiteX14" fmla="*/ 262847 w 525642"/>
                  <a:gd name="connsiteY14" fmla="*/ 201112 h 606722"/>
                  <a:gd name="connsiteX15" fmla="*/ 161210 w 525642"/>
                  <a:gd name="connsiteY15" fmla="*/ 201112 h 606722"/>
                  <a:gd name="connsiteX16" fmla="*/ 161566 w 525642"/>
                  <a:gd name="connsiteY16" fmla="*/ 201112 h 606722"/>
                  <a:gd name="connsiteX17" fmla="*/ 175807 w 525642"/>
                  <a:gd name="connsiteY17" fmla="*/ 215156 h 606722"/>
                  <a:gd name="connsiteX18" fmla="*/ 180257 w 525642"/>
                  <a:gd name="connsiteY18" fmla="*/ 448210 h 606722"/>
                  <a:gd name="connsiteX19" fmla="*/ 166283 w 525642"/>
                  <a:gd name="connsiteY19" fmla="*/ 462698 h 606722"/>
                  <a:gd name="connsiteX20" fmla="*/ 166016 w 525642"/>
                  <a:gd name="connsiteY20" fmla="*/ 462698 h 606722"/>
                  <a:gd name="connsiteX21" fmla="*/ 151686 w 525642"/>
                  <a:gd name="connsiteY21" fmla="*/ 448743 h 606722"/>
                  <a:gd name="connsiteX22" fmla="*/ 147236 w 525642"/>
                  <a:gd name="connsiteY22" fmla="*/ 215689 h 606722"/>
                  <a:gd name="connsiteX23" fmla="*/ 161210 w 525642"/>
                  <a:gd name="connsiteY23" fmla="*/ 201112 h 606722"/>
                  <a:gd name="connsiteX24" fmla="*/ 69421 w 525642"/>
                  <a:gd name="connsiteY24" fmla="*/ 85760 h 606722"/>
                  <a:gd name="connsiteX25" fmla="*/ 87488 w 525642"/>
                  <a:gd name="connsiteY25" fmla="*/ 554288 h 606722"/>
                  <a:gd name="connsiteX26" fmla="*/ 112231 w 525642"/>
                  <a:gd name="connsiteY26" fmla="*/ 578106 h 606722"/>
                  <a:gd name="connsiteX27" fmla="*/ 413411 w 525642"/>
                  <a:gd name="connsiteY27" fmla="*/ 578106 h 606722"/>
                  <a:gd name="connsiteX28" fmla="*/ 438243 w 525642"/>
                  <a:gd name="connsiteY28" fmla="*/ 554288 h 606722"/>
                  <a:gd name="connsiteX29" fmla="*/ 456221 w 525642"/>
                  <a:gd name="connsiteY29" fmla="*/ 85760 h 606722"/>
                  <a:gd name="connsiteX30" fmla="*/ 206216 w 525642"/>
                  <a:gd name="connsiteY30" fmla="*/ 28527 h 606722"/>
                  <a:gd name="connsiteX31" fmla="*/ 206216 w 525642"/>
                  <a:gd name="connsiteY31" fmla="*/ 57144 h 606722"/>
                  <a:gd name="connsiteX32" fmla="*/ 319515 w 525642"/>
                  <a:gd name="connsiteY32" fmla="*/ 57144 h 606722"/>
                  <a:gd name="connsiteX33" fmla="*/ 319515 w 525642"/>
                  <a:gd name="connsiteY33" fmla="*/ 28527 h 606722"/>
                  <a:gd name="connsiteX34" fmla="*/ 206038 w 525642"/>
                  <a:gd name="connsiteY34" fmla="*/ 0 h 606722"/>
                  <a:gd name="connsiteX35" fmla="*/ 319693 w 525642"/>
                  <a:gd name="connsiteY35" fmla="*/ 0 h 606722"/>
                  <a:gd name="connsiteX36" fmla="*/ 348084 w 525642"/>
                  <a:gd name="connsiteY36" fmla="*/ 28350 h 606722"/>
                  <a:gd name="connsiteX37" fmla="*/ 348084 w 525642"/>
                  <a:gd name="connsiteY37" fmla="*/ 57144 h 606722"/>
                  <a:gd name="connsiteX38" fmla="*/ 511402 w 525642"/>
                  <a:gd name="connsiteY38" fmla="*/ 57144 h 606722"/>
                  <a:gd name="connsiteX39" fmla="*/ 525642 w 525642"/>
                  <a:gd name="connsiteY39" fmla="*/ 71452 h 606722"/>
                  <a:gd name="connsiteX40" fmla="*/ 511402 w 525642"/>
                  <a:gd name="connsiteY40" fmla="*/ 85671 h 606722"/>
                  <a:gd name="connsiteX41" fmla="*/ 484879 w 525642"/>
                  <a:gd name="connsiteY41" fmla="*/ 85671 h 606722"/>
                  <a:gd name="connsiteX42" fmla="*/ 466812 w 525642"/>
                  <a:gd name="connsiteY42" fmla="*/ 555444 h 606722"/>
                  <a:gd name="connsiteX43" fmla="*/ 413411 w 525642"/>
                  <a:gd name="connsiteY43" fmla="*/ 606722 h 606722"/>
                  <a:gd name="connsiteX44" fmla="*/ 112231 w 525642"/>
                  <a:gd name="connsiteY44" fmla="*/ 606722 h 606722"/>
                  <a:gd name="connsiteX45" fmla="*/ 58919 w 525642"/>
                  <a:gd name="connsiteY45" fmla="*/ 555444 h 606722"/>
                  <a:gd name="connsiteX46" fmla="*/ 40852 w 525642"/>
                  <a:gd name="connsiteY46" fmla="*/ 85760 h 606722"/>
                  <a:gd name="connsiteX47" fmla="*/ 14329 w 525642"/>
                  <a:gd name="connsiteY47" fmla="*/ 85760 h 606722"/>
                  <a:gd name="connsiteX48" fmla="*/ 0 w 525642"/>
                  <a:gd name="connsiteY48" fmla="*/ 71452 h 606722"/>
                  <a:gd name="connsiteX49" fmla="*/ 14329 w 525642"/>
                  <a:gd name="connsiteY49" fmla="*/ 57144 h 606722"/>
                  <a:gd name="connsiteX50" fmla="*/ 177647 w 525642"/>
                  <a:gd name="connsiteY50" fmla="*/ 57144 h 606722"/>
                  <a:gd name="connsiteX51" fmla="*/ 177647 w 525642"/>
                  <a:gd name="connsiteY51" fmla="*/ 28350 h 606722"/>
                  <a:gd name="connsiteX52" fmla="*/ 206038 w 525642"/>
                  <a:gd name="connsiteY52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25642" h="606722">
                    <a:moveTo>
                      <a:pt x="364492" y="201148"/>
                    </a:moveTo>
                    <a:cubicBezTo>
                      <a:pt x="372409" y="201326"/>
                      <a:pt x="378725" y="207813"/>
                      <a:pt x="378547" y="215723"/>
                    </a:cubicBezTo>
                    <a:lnTo>
                      <a:pt x="374010" y="448744"/>
                    </a:lnTo>
                    <a:cubicBezTo>
                      <a:pt x="373921" y="456565"/>
                      <a:pt x="367516" y="462697"/>
                      <a:pt x="359777" y="462697"/>
                    </a:cubicBezTo>
                    <a:cubicBezTo>
                      <a:pt x="359688" y="462697"/>
                      <a:pt x="359599" y="462697"/>
                      <a:pt x="359510" y="462697"/>
                    </a:cubicBezTo>
                    <a:cubicBezTo>
                      <a:pt x="351593" y="462608"/>
                      <a:pt x="345277" y="456032"/>
                      <a:pt x="345455" y="448211"/>
                    </a:cubicBezTo>
                    <a:lnTo>
                      <a:pt x="349992" y="215190"/>
                    </a:lnTo>
                    <a:cubicBezTo>
                      <a:pt x="350081" y="207280"/>
                      <a:pt x="356664" y="200970"/>
                      <a:pt x="364492" y="201148"/>
                    </a:cubicBezTo>
                    <a:close/>
                    <a:moveTo>
                      <a:pt x="262847" y="201112"/>
                    </a:moveTo>
                    <a:cubicBezTo>
                      <a:pt x="270771" y="201112"/>
                      <a:pt x="277181" y="207512"/>
                      <a:pt x="277181" y="215422"/>
                    </a:cubicBezTo>
                    <a:lnTo>
                      <a:pt x="277181" y="448477"/>
                    </a:lnTo>
                    <a:cubicBezTo>
                      <a:pt x="277181" y="456387"/>
                      <a:pt x="270771" y="462698"/>
                      <a:pt x="262847" y="462698"/>
                    </a:cubicBezTo>
                    <a:cubicBezTo>
                      <a:pt x="255012" y="462698"/>
                      <a:pt x="248602" y="456387"/>
                      <a:pt x="248602" y="448477"/>
                    </a:cubicBezTo>
                    <a:lnTo>
                      <a:pt x="248602" y="215422"/>
                    </a:lnTo>
                    <a:cubicBezTo>
                      <a:pt x="248602" y="207512"/>
                      <a:pt x="255012" y="201112"/>
                      <a:pt x="262847" y="201112"/>
                    </a:cubicBezTo>
                    <a:close/>
                    <a:moveTo>
                      <a:pt x="161210" y="201112"/>
                    </a:moveTo>
                    <a:cubicBezTo>
                      <a:pt x="161299" y="201112"/>
                      <a:pt x="161388" y="201112"/>
                      <a:pt x="161566" y="201112"/>
                    </a:cubicBezTo>
                    <a:cubicBezTo>
                      <a:pt x="169309" y="201112"/>
                      <a:pt x="175629" y="207334"/>
                      <a:pt x="175807" y="215156"/>
                    </a:cubicBezTo>
                    <a:lnTo>
                      <a:pt x="180257" y="448210"/>
                    </a:lnTo>
                    <a:cubicBezTo>
                      <a:pt x="180435" y="456032"/>
                      <a:pt x="174205" y="462609"/>
                      <a:pt x="166283" y="462698"/>
                    </a:cubicBezTo>
                    <a:cubicBezTo>
                      <a:pt x="166194" y="462698"/>
                      <a:pt x="166105" y="462698"/>
                      <a:pt x="166016" y="462698"/>
                    </a:cubicBezTo>
                    <a:cubicBezTo>
                      <a:pt x="158273" y="462698"/>
                      <a:pt x="151864" y="456565"/>
                      <a:pt x="151686" y="448743"/>
                    </a:cubicBezTo>
                    <a:lnTo>
                      <a:pt x="147236" y="215689"/>
                    </a:lnTo>
                    <a:cubicBezTo>
                      <a:pt x="147058" y="207778"/>
                      <a:pt x="153377" y="201290"/>
                      <a:pt x="161210" y="201112"/>
                    </a:cubicBezTo>
                    <a:close/>
                    <a:moveTo>
                      <a:pt x="69421" y="85760"/>
                    </a:moveTo>
                    <a:lnTo>
                      <a:pt x="87488" y="554288"/>
                    </a:lnTo>
                    <a:cubicBezTo>
                      <a:pt x="88022" y="567708"/>
                      <a:pt x="98881" y="578106"/>
                      <a:pt x="112231" y="578106"/>
                    </a:cubicBezTo>
                    <a:lnTo>
                      <a:pt x="413411" y="578106"/>
                    </a:lnTo>
                    <a:cubicBezTo>
                      <a:pt x="426850" y="578106"/>
                      <a:pt x="437709" y="567708"/>
                      <a:pt x="438243" y="554288"/>
                    </a:cubicBezTo>
                    <a:lnTo>
                      <a:pt x="456221" y="85760"/>
                    </a:lnTo>
                    <a:close/>
                    <a:moveTo>
                      <a:pt x="206216" y="28527"/>
                    </a:moveTo>
                    <a:lnTo>
                      <a:pt x="206216" y="57144"/>
                    </a:lnTo>
                    <a:lnTo>
                      <a:pt x="319515" y="57144"/>
                    </a:lnTo>
                    <a:lnTo>
                      <a:pt x="319515" y="28527"/>
                    </a:lnTo>
                    <a:close/>
                    <a:moveTo>
                      <a:pt x="206038" y="0"/>
                    </a:moveTo>
                    <a:lnTo>
                      <a:pt x="319693" y="0"/>
                    </a:lnTo>
                    <a:cubicBezTo>
                      <a:pt x="335357" y="0"/>
                      <a:pt x="348084" y="12708"/>
                      <a:pt x="348084" y="28350"/>
                    </a:cubicBezTo>
                    <a:lnTo>
                      <a:pt x="348084" y="57144"/>
                    </a:lnTo>
                    <a:lnTo>
                      <a:pt x="511402" y="57144"/>
                    </a:lnTo>
                    <a:cubicBezTo>
                      <a:pt x="519234" y="57144"/>
                      <a:pt x="525642" y="63543"/>
                      <a:pt x="525642" y="71452"/>
                    </a:cubicBezTo>
                    <a:cubicBezTo>
                      <a:pt x="525642" y="79362"/>
                      <a:pt x="519234" y="85671"/>
                      <a:pt x="511402" y="85671"/>
                    </a:cubicBezTo>
                    <a:lnTo>
                      <a:pt x="484879" y="85671"/>
                    </a:lnTo>
                    <a:lnTo>
                      <a:pt x="466812" y="555444"/>
                    </a:lnTo>
                    <a:cubicBezTo>
                      <a:pt x="465655" y="584149"/>
                      <a:pt x="442248" y="606722"/>
                      <a:pt x="413411" y="606722"/>
                    </a:cubicBezTo>
                    <a:lnTo>
                      <a:pt x="112231" y="606722"/>
                    </a:lnTo>
                    <a:cubicBezTo>
                      <a:pt x="83483" y="606722"/>
                      <a:pt x="59987" y="584149"/>
                      <a:pt x="58919" y="555444"/>
                    </a:cubicBezTo>
                    <a:lnTo>
                      <a:pt x="40852" y="85760"/>
                    </a:lnTo>
                    <a:lnTo>
                      <a:pt x="14329" y="85760"/>
                    </a:lnTo>
                    <a:cubicBezTo>
                      <a:pt x="6408" y="85760"/>
                      <a:pt x="0" y="79362"/>
                      <a:pt x="0" y="71452"/>
                    </a:cubicBezTo>
                    <a:cubicBezTo>
                      <a:pt x="0" y="63543"/>
                      <a:pt x="6408" y="57144"/>
                      <a:pt x="14329" y="57144"/>
                    </a:cubicBezTo>
                    <a:lnTo>
                      <a:pt x="177647" y="57144"/>
                    </a:lnTo>
                    <a:lnTo>
                      <a:pt x="177647" y="28350"/>
                    </a:lnTo>
                    <a:cubicBezTo>
                      <a:pt x="177647" y="12708"/>
                      <a:pt x="190374" y="0"/>
                      <a:pt x="2060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2" name="íšliḑé"/>
            <p:cNvGrpSpPr/>
            <p:nvPr/>
          </p:nvGrpSpPr>
          <p:grpSpPr>
            <a:xfrm>
              <a:off x="8857953" y="4459652"/>
              <a:ext cx="450852" cy="450853"/>
              <a:chOff x="7422853" y="3875451"/>
              <a:chExt cx="450852" cy="450853"/>
            </a:xfrm>
          </p:grpSpPr>
          <p:sp>
            <p:nvSpPr>
              <p:cNvPr id="173" name="iš1iďè"/>
              <p:cNvSpPr/>
              <p:nvPr/>
            </p:nvSpPr>
            <p:spPr bwMode="auto">
              <a:xfrm>
                <a:off x="7422853" y="3875451"/>
                <a:ext cx="450852" cy="4508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4" name="iṥ1iḋè"/>
              <p:cNvSpPr>
                <a:spLocks/>
              </p:cNvSpPr>
              <p:nvPr/>
            </p:nvSpPr>
            <p:spPr bwMode="auto">
              <a:xfrm>
                <a:off x="7519495" y="3974605"/>
                <a:ext cx="257566" cy="252544"/>
              </a:xfrm>
              <a:custGeom>
                <a:avLst/>
                <a:gdLst>
                  <a:gd name="T0" fmla="*/ 1312 w 1990"/>
                  <a:gd name="T1" fmla="*/ 1552 h 1954"/>
                  <a:gd name="T2" fmla="*/ 291 w 1990"/>
                  <a:gd name="T3" fmla="*/ 1746 h 1954"/>
                  <a:gd name="T4" fmla="*/ 0 w 1990"/>
                  <a:gd name="T5" fmla="*/ 540 h 1954"/>
                  <a:gd name="T6" fmla="*/ 515 w 1990"/>
                  <a:gd name="T7" fmla="*/ 249 h 1954"/>
                  <a:gd name="T8" fmla="*/ 1205 w 1990"/>
                  <a:gd name="T9" fmla="*/ 0 h 1954"/>
                  <a:gd name="T10" fmla="*/ 1496 w 1990"/>
                  <a:gd name="T11" fmla="*/ 489 h 1954"/>
                  <a:gd name="T12" fmla="*/ 1413 w 1990"/>
                  <a:gd name="T13" fmla="*/ 291 h 1954"/>
                  <a:gd name="T14" fmla="*/ 802 w 1990"/>
                  <a:gd name="T15" fmla="*/ 83 h 1954"/>
                  <a:gd name="T16" fmla="*/ 1039 w 1990"/>
                  <a:gd name="T17" fmla="*/ 249 h 1954"/>
                  <a:gd name="T18" fmla="*/ 1243 w 1990"/>
                  <a:gd name="T19" fmla="*/ 499 h 1954"/>
                  <a:gd name="T20" fmla="*/ 291 w 1990"/>
                  <a:gd name="T21" fmla="*/ 333 h 1954"/>
                  <a:gd name="T22" fmla="*/ 83 w 1990"/>
                  <a:gd name="T23" fmla="*/ 1455 h 1954"/>
                  <a:gd name="T24" fmla="*/ 1039 w 1990"/>
                  <a:gd name="T25" fmla="*/ 1663 h 1954"/>
                  <a:gd name="T26" fmla="*/ 1641 w 1990"/>
                  <a:gd name="T27" fmla="*/ 1453 h 1954"/>
                  <a:gd name="T28" fmla="*/ 1138 w 1990"/>
                  <a:gd name="T29" fmla="*/ 583 h 1954"/>
                  <a:gd name="T30" fmla="*/ 1641 w 1990"/>
                  <a:gd name="T31" fmla="*/ 1453 h 1954"/>
                  <a:gd name="T32" fmla="*/ 1752 w 1990"/>
                  <a:gd name="T33" fmla="*/ 809 h 1954"/>
                  <a:gd name="T34" fmla="*/ 1026 w 1990"/>
                  <a:gd name="T35" fmla="*/ 1228 h 1954"/>
                  <a:gd name="T36" fmla="*/ 1767 w 1990"/>
                  <a:gd name="T37" fmla="*/ 1422 h 1954"/>
                  <a:gd name="T38" fmla="*/ 1717 w 1990"/>
                  <a:gd name="T39" fmla="*/ 1835 h 1954"/>
                  <a:gd name="T40" fmla="*/ 1767 w 1990"/>
                  <a:gd name="T41" fmla="*/ 1422 h 1954"/>
                  <a:gd name="T42" fmla="*/ 1739 w 1990"/>
                  <a:gd name="T43" fmla="*/ 1874 h 1954"/>
                  <a:gd name="T44" fmla="*/ 1956 w 1990"/>
                  <a:gd name="T45" fmla="*/ 1749 h 1954"/>
                  <a:gd name="T46" fmla="*/ 249 w 1990"/>
                  <a:gd name="T47" fmla="*/ 551 h 1954"/>
                  <a:gd name="T48" fmla="*/ 803 w 1990"/>
                  <a:gd name="T49" fmla="*/ 613 h 1954"/>
                  <a:gd name="T50" fmla="*/ 675 w 1990"/>
                  <a:gd name="T51" fmla="*/ 828 h 1954"/>
                  <a:gd name="T52" fmla="*/ 249 w 1990"/>
                  <a:gd name="T53" fmla="*/ 890 h 1954"/>
                  <a:gd name="T54" fmla="*/ 675 w 1990"/>
                  <a:gd name="T55" fmla="*/ 828 h 1954"/>
                  <a:gd name="T56" fmla="*/ 675 w 1990"/>
                  <a:gd name="T57" fmla="*/ 1167 h 1954"/>
                  <a:gd name="T58" fmla="*/ 249 w 1990"/>
                  <a:gd name="T59" fmla="*/ 1105 h 1954"/>
                  <a:gd name="T60" fmla="*/ 249 w 1990"/>
                  <a:gd name="T61" fmla="*/ 1444 h 1954"/>
                  <a:gd name="T62" fmla="*/ 803 w 1990"/>
                  <a:gd name="T63" fmla="*/ 1382 h 1954"/>
                  <a:gd name="T64" fmla="*/ 249 w 1990"/>
                  <a:gd name="T65" fmla="*/ 1444 h 1954"/>
                  <a:gd name="T66" fmla="*/ 1179 w 1990"/>
                  <a:gd name="T67" fmla="*/ 961 h 1954"/>
                  <a:gd name="T68" fmla="*/ 1300 w 1990"/>
                  <a:gd name="T69" fmla="*/ 1219 h 1954"/>
                  <a:gd name="T70" fmla="*/ 1604 w 1990"/>
                  <a:gd name="T71" fmla="*/ 858 h 19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90" h="1954">
                    <a:moveTo>
                      <a:pt x="1231" y="1534"/>
                    </a:moveTo>
                    <a:cubicBezTo>
                      <a:pt x="1258" y="1542"/>
                      <a:pt x="1285" y="1548"/>
                      <a:pt x="1312" y="1552"/>
                    </a:cubicBezTo>
                    <a:cubicBezTo>
                      <a:pt x="1272" y="1665"/>
                      <a:pt x="1165" y="1746"/>
                      <a:pt x="1039" y="1746"/>
                    </a:cubicBezTo>
                    <a:lnTo>
                      <a:pt x="291" y="1746"/>
                    </a:lnTo>
                    <a:cubicBezTo>
                      <a:pt x="131" y="1746"/>
                      <a:pt x="0" y="1615"/>
                      <a:pt x="0" y="1455"/>
                    </a:cubicBezTo>
                    <a:lnTo>
                      <a:pt x="0" y="540"/>
                    </a:lnTo>
                    <a:cubicBezTo>
                      <a:pt x="0" y="380"/>
                      <a:pt x="131" y="249"/>
                      <a:pt x="291" y="249"/>
                    </a:cubicBezTo>
                    <a:lnTo>
                      <a:pt x="515" y="249"/>
                    </a:lnTo>
                    <a:cubicBezTo>
                      <a:pt x="535" y="109"/>
                      <a:pt x="656" y="0"/>
                      <a:pt x="802" y="0"/>
                    </a:cubicBezTo>
                    <a:lnTo>
                      <a:pt x="1205" y="0"/>
                    </a:lnTo>
                    <a:cubicBezTo>
                      <a:pt x="1366" y="0"/>
                      <a:pt x="1496" y="131"/>
                      <a:pt x="1496" y="291"/>
                    </a:cubicBezTo>
                    <a:lnTo>
                      <a:pt x="1496" y="489"/>
                    </a:lnTo>
                    <a:cubicBezTo>
                      <a:pt x="1469" y="484"/>
                      <a:pt x="1441" y="480"/>
                      <a:pt x="1413" y="479"/>
                    </a:cubicBezTo>
                    <a:lnTo>
                      <a:pt x="1413" y="291"/>
                    </a:lnTo>
                    <a:cubicBezTo>
                      <a:pt x="1413" y="176"/>
                      <a:pt x="1320" y="83"/>
                      <a:pt x="1205" y="83"/>
                    </a:cubicBezTo>
                    <a:lnTo>
                      <a:pt x="802" y="83"/>
                    </a:lnTo>
                    <a:cubicBezTo>
                      <a:pt x="701" y="83"/>
                      <a:pt x="617" y="155"/>
                      <a:pt x="598" y="249"/>
                    </a:cubicBezTo>
                    <a:lnTo>
                      <a:pt x="1039" y="249"/>
                    </a:lnTo>
                    <a:cubicBezTo>
                      <a:pt x="1180" y="249"/>
                      <a:pt x="1297" y="349"/>
                      <a:pt x="1324" y="482"/>
                    </a:cubicBezTo>
                    <a:cubicBezTo>
                      <a:pt x="1297" y="485"/>
                      <a:pt x="1270" y="491"/>
                      <a:pt x="1243" y="499"/>
                    </a:cubicBezTo>
                    <a:cubicBezTo>
                      <a:pt x="1224" y="404"/>
                      <a:pt x="1140" y="333"/>
                      <a:pt x="1039" y="333"/>
                    </a:cubicBezTo>
                    <a:lnTo>
                      <a:pt x="291" y="333"/>
                    </a:lnTo>
                    <a:cubicBezTo>
                      <a:pt x="177" y="333"/>
                      <a:pt x="83" y="426"/>
                      <a:pt x="83" y="540"/>
                    </a:cubicBezTo>
                    <a:lnTo>
                      <a:pt x="83" y="1455"/>
                    </a:lnTo>
                    <a:cubicBezTo>
                      <a:pt x="83" y="1569"/>
                      <a:pt x="177" y="1663"/>
                      <a:pt x="291" y="1663"/>
                    </a:cubicBezTo>
                    <a:lnTo>
                      <a:pt x="1039" y="1663"/>
                    </a:lnTo>
                    <a:cubicBezTo>
                      <a:pt x="1126" y="1663"/>
                      <a:pt x="1200" y="1609"/>
                      <a:pt x="1231" y="1534"/>
                    </a:cubicBezTo>
                    <a:close/>
                    <a:moveTo>
                      <a:pt x="1641" y="1453"/>
                    </a:moveTo>
                    <a:cubicBezTo>
                      <a:pt x="1401" y="1591"/>
                      <a:pt x="1093" y="1509"/>
                      <a:pt x="955" y="1269"/>
                    </a:cubicBezTo>
                    <a:cubicBezTo>
                      <a:pt x="816" y="1029"/>
                      <a:pt x="899" y="722"/>
                      <a:pt x="1138" y="583"/>
                    </a:cubicBezTo>
                    <a:cubicBezTo>
                      <a:pt x="1378" y="445"/>
                      <a:pt x="1686" y="527"/>
                      <a:pt x="1824" y="767"/>
                    </a:cubicBezTo>
                    <a:cubicBezTo>
                      <a:pt x="1963" y="1007"/>
                      <a:pt x="1880" y="1314"/>
                      <a:pt x="1641" y="1453"/>
                    </a:cubicBezTo>
                    <a:close/>
                    <a:moveTo>
                      <a:pt x="1599" y="1381"/>
                    </a:moveTo>
                    <a:cubicBezTo>
                      <a:pt x="1799" y="1266"/>
                      <a:pt x="1868" y="1009"/>
                      <a:pt x="1752" y="809"/>
                    </a:cubicBezTo>
                    <a:cubicBezTo>
                      <a:pt x="1637" y="608"/>
                      <a:pt x="1380" y="539"/>
                      <a:pt x="1180" y="655"/>
                    </a:cubicBezTo>
                    <a:cubicBezTo>
                      <a:pt x="980" y="771"/>
                      <a:pt x="911" y="1027"/>
                      <a:pt x="1026" y="1228"/>
                    </a:cubicBezTo>
                    <a:cubicBezTo>
                      <a:pt x="1142" y="1428"/>
                      <a:pt x="1399" y="1497"/>
                      <a:pt x="1599" y="1381"/>
                    </a:cubicBezTo>
                    <a:close/>
                    <a:moveTo>
                      <a:pt x="1767" y="1422"/>
                    </a:moveTo>
                    <a:lnTo>
                      <a:pt x="1551" y="1547"/>
                    </a:lnTo>
                    <a:lnTo>
                      <a:pt x="1717" y="1835"/>
                    </a:lnTo>
                    <a:lnTo>
                      <a:pt x="1933" y="1710"/>
                    </a:lnTo>
                    <a:lnTo>
                      <a:pt x="1767" y="1422"/>
                    </a:lnTo>
                    <a:close/>
                    <a:moveTo>
                      <a:pt x="1956" y="1749"/>
                    </a:moveTo>
                    <a:lnTo>
                      <a:pt x="1739" y="1874"/>
                    </a:lnTo>
                    <a:cubicBezTo>
                      <a:pt x="1774" y="1934"/>
                      <a:pt x="1850" y="1954"/>
                      <a:pt x="1910" y="1919"/>
                    </a:cubicBezTo>
                    <a:cubicBezTo>
                      <a:pt x="1969" y="1885"/>
                      <a:pt x="1990" y="1809"/>
                      <a:pt x="1956" y="1749"/>
                    </a:cubicBezTo>
                    <a:close/>
                    <a:moveTo>
                      <a:pt x="803" y="551"/>
                    </a:moveTo>
                    <a:lnTo>
                      <a:pt x="249" y="551"/>
                    </a:lnTo>
                    <a:lnTo>
                      <a:pt x="249" y="613"/>
                    </a:lnTo>
                    <a:lnTo>
                      <a:pt x="803" y="613"/>
                    </a:lnTo>
                    <a:lnTo>
                      <a:pt x="803" y="551"/>
                    </a:lnTo>
                    <a:close/>
                    <a:moveTo>
                      <a:pt x="675" y="828"/>
                    </a:moveTo>
                    <a:lnTo>
                      <a:pt x="249" y="828"/>
                    </a:lnTo>
                    <a:lnTo>
                      <a:pt x="249" y="890"/>
                    </a:lnTo>
                    <a:lnTo>
                      <a:pt x="675" y="890"/>
                    </a:lnTo>
                    <a:lnTo>
                      <a:pt x="675" y="828"/>
                    </a:lnTo>
                    <a:close/>
                    <a:moveTo>
                      <a:pt x="249" y="1167"/>
                    </a:moveTo>
                    <a:lnTo>
                      <a:pt x="675" y="1167"/>
                    </a:lnTo>
                    <a:lnTo>
                      <a:pt x="675" y="1105"/>
                    </a:lnTo>
                    <a:lnTo>
                      <a:pt x="249" y="1105"/>
                    </a:lnTo>
                    <a:lnTo>
                      <a:pt x="249" y="1167"/>
                    </a:lnTo>
                    <a:close/>
                    <a:moveTo>
                      <a:pt x="249" y="1444"/>
                    </a:moveTo>
                    <a:lnTo>
                      <a:pt x="803" y="1444"/>
                    </a:lnTo>
                    <a:lnTo>
                      <a:pt x="803" y="1382"/>
                    </a:lnTo>
                    <a:lnTo>
                      <a:pt x="249" y="1382"/>
                    </a:lnTo>
                    <a:lnTo>
                      <a:pt x="249" y="1444"/>
                    </a:lnTo>
                    <a:close/>
                    <a:moveTo>
                      <a:pt x="1308" y="1105"/>
                    </a:moveTo>
                    <a:lnTo>
                      <a:pt x="1179" y="961"/>
                    </a:lnTo>
                    <a:lnTo>
                      <a:pt x="1118" y="1017"/>
                    </a:lnTo>
                    <a:lnTo>
                      <a:pt x="1300" y="1219"/>
                    </a:lnTo>
                    <a:lnTo>
                      <a:pt x="1657" y="922"/>
                    </a:lnTo>
                    <a:lnTo>
                      <a:pt x="1604" y="858"/>
                    </a:lnTo>
                    <a:lnTo>
                      <a:pt x="1308" y="110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85" name="文本框 184"/>
          <p:cNvSpPr txBox="1"/>
          <p:nvPr/>
        </p:nvSpPr>
        <p:spPr>
          <a:xfrm>
            <a:off x="2152810" y="2914922"/>
            <a:ext cx="1194584" cy="3386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文字添加</a:t>
            </a:r>
          </a:p>
        </p:txBody>
      </p:sp>
      <p:sp>
        <p:nvSpPr>
          <p:cNvPr id="186" name="文本框 185"/>
          <p:cNvSpPr txBox="1"/>
          <p:nvPr/>
        </p:nvSpPr>
        <p:spPr>
          <a:xfrm>
            <a:off x="3956659" y="1831806"/>
            <a:ext cx="1194584" cy="3386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文字添加</a:t>
            </a:r>
          </a:p>
        </p:txBody>
      </p:sp>
      <p:sp>
        <p:nvSpPr>
          <p:cNvPr id="187" name="文本框 186"/>
          <p:cNvSpPr txBox="1"/>
          <p:nvPr/>
        </p:nvSpPr>
        <p:spPr>
          <a:xfrm>
            <a:off x="5722166" y="2361324"/>
            <a:ext cx="1194584" cy="3386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文字添加</a:t>
            </a:r>
          </a:p>
        </p:txBody>
      </p:sp>
      <p:sp>
        <p:nvSpPr>
          <p:cNvPr id="188" name="文本框 187"/>
          <p:cNvSpPr txBox="1"/>
          <p:nvPr/>
        </p:nvSpPr>
        <p:spPr>
          <a:xfrm>
            <a:off x="7525555" y="3070771"/>
            <a:ext cx="1194584" cy="3386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文字添加</a:t>
            </a:r>
          </a:p>
        </p:txBody>
      </p:sp>
      <p:sp>
        <p:nvSpPr>
          <p:cNvPr id="189" name="文本框 188"/>
          <p:cNvSpPr txBox="1"/>
          <p:nvPr/>
        </p:nvSpPr>
        <p:spPr>
          <a:xfrm>
            <a:off x="9320769" y="3637803"/>
            <a:ext cx="1194584" cy="3386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文字添加</a:t>
            </a:r>
          </a:p>
        </p:txBody>
      </p:sp>
      <p:sp>
        <p:nvSpPr>
          <p:cNvPr id="190" name="文本框 189"/>
          <p:cNvSpPr txBox="1"/>
          <p:nvPr/>
        </p:nvSpPr>
        <p:spPr>
          <a:xfrm>
            <a:off x="9650158" y="5192954"/>
            <a:ext cx="1194584" cy="3386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文字添加</a:t>
            </a:r>
          </a:p>
        </p:txBody>
      </p:sp>
      <p:sp>
        <p:nvSpPr>
          <p:cNvPr id="191" name="文本框 190"/>
          <p:cNvSpPr txBox="1"/>
          <p:nvPr/>
        </p:nvSpPr>
        <p:spPr>
          <a:xfrm rot="16200000">
            <a:off x="975019" y="4522012"/>
            <a:ext cx="1195017" cy="3385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000000">
                    <a:lumMod val="65000"/>
                    <a:lumOff val="35000"/>
                  </a:srgbClr>
                </a:solidFill>
                <a:cs typeface="+mn-ea"/>
                <a:sym typeface="+mn-lt"/>
              </a:rPr>
              <a:t>文字添加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1741781" y="5569647"/>
            <a:ext cx="6978358" cy="5134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>
              <a:lnSpc>
                <a:spcPct val="114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cs typeface="+mn-ea"/>
                <a:sym typeface="+mn-lt"/>
              </a:rPr>
              <a:t>The user can demonstrate on a projector or computer, or presentation and make it film to be used in a wider field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45" name="椭圆 44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49" name="文本框 48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明年工作计划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33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 rot="6257232">
            <a:off x="3099847" y="-2897626"/>
            <a:ext cx="7438330" cy="743564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 rot="4499508">
            <a:off x="-1708187" y="-2070149"/>
            <a:ext cx="6034276" cy="6032094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616628" y="1688733"/>
            <a:ext cx="7435640" cy="743833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 rot="13922919">
            <a:off x="3233180" y="3368003"/>
            <a:ext cx="7438330" cy="743564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rot="5400000">
            <a:off x="7596650" y="-351162"/>
            <a:ext cx="7438330" cy="743564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7442" y="919456"/>
            <a:ext cx="10560293" cy="502068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946017" y="4072309"/>
            <a:ext cx="6298380" cy="9235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5400" dirty="0">
                <a:gradFill flip="none" rotWithShape="1">
                  <a:gsLst>
                    <a:gs pos="0">
                      <a:srgbClr val="000000">
                        <a:lumMod val="85000"/>
                        <a:lumOff val="15000"/>
                      </a:srgbClr>
                    </a:gs>
                    <a:gs pos="48000">
                      <a:srgbClr val="000000">
                        <a:lumMod val="75000"/>
                        <a:lumOff val="25000"/>
                      </a:srgbClr>
                    </a:gs>
                    <a:gs pos="100000">
                      <a:srgbClr val="000000">
                        <a:lumMod val="65000"/>
                        <a:lumOff val="35000"/>
                      </a:srgbClr>
                    </a:gs>
                  </a:gsLst>
                  <a:lin ang="5400000" scaled="1"/>
                  <a:tileRect/>
                </a:gradFill>
                <a:cs typeface="+mn-ea"/>
                <a:sym typeface="+mn-lt"/>
              </a:rPr>
              <a:t>演示完毕 感谢观看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3064005" y="4995789"/>
            <a:ext cx="6062405" cy="43098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en-US" altLang="zh-CN" sz="1100" dirty="0">
                <a:solidFill>
                  <a:srgbClr val="FFFFFF">
                    <a:lumMod val="65000"/>
                  </a:srgbClr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3103943" y="1142301"/>
            <a:ext cx="5990920" cy="988979"/>
            <a:chOff x="5136342" y="2334258"/>
            <a:chExt cx="3149600" cy="988750"/>
          </a:xfrm>
        </p:grpSpPr>
        <p:sp>
          <p:nvSpPr>
            <p:cNvPr id="52" name="文本框 51"/>
            <p:cNvSpPr txBox="1"/>
            <p:nvPr/>
          </p:nvSpPr>
          <p:spPr>
            <a:xfrm>
              <a:off x="5136342" y="2334258"/>
              <a:ext cx="314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en-US" altLang="zh-CN" sz="28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BUSINESS</a:t>
              </a:r>
              <a:endPara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136342" y="2799788"/>
              <a:ext cx="314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en-US" altLang="zh-CN" sz="2800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PLAN</a:t>
              </a:r>
              <a:endParaRPr lang="zh-CN" altLang="en-US" sz="2800" dirty="0">
                <a:solidFill>
                  <a:srgbClr val="000000">
                    <a:lumMod val="75000"/>
                    <a:lumOff val="25000"/>
                  </a:srgb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8BAEB52-7B9A-4757-A987-90DBBB2CB07C}"/>
              </a:ext>
            </a:extLst>
          </p:cNvPr>
          <p:cNvSpPr txBox="1"/>
          <p:nvPr/>
        </p:nvSpPr>
        <p:spPr>
          <a:xfrm>
            <a:off x="3253765" y="1712878"/>
            <a:ext cx="5682884" cy="2647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600">
                <a:solidFill>
                  <a:srgbClr val="00B050"/>
                </a:solidFill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</a:lstStyle>
          <a:p>
            <a:pPr defTabSz="457200"/>
            <a:r>
              <a:rPr lang="en-US" altLang="zh-CN" dirty="0">
                <a:sym typeface="+mn-lt"/>
              </a:rPr>
              <a:t>2029</a:t>
            </a:r>
            <a:endParaRPr lang="zh-CN" alt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30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3" grpId="0" animBg="1"/>
      <p:bldP spid="4" grpId="0" animBg="1"/>
      <p:bldP spid="5" grpId="0" animBg="1"/>
      <p:bldP spid="8" grpId="0" animBg="1"/>
      <p:bldP spid="50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95648" y="3933971"/>
            <a:ext cx="7262582" cy="9050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 smtClean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 smtClean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097" y="1845255"/>
            <a:ext cx="3011689" cy="87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626390" y="2802943"/>
            <a:ext cx="3201100" cy="430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/</a:t>
            </a:r>
            <a:r>
              <a:rPr lang="en-US" altLang="zh-CN" sz="2000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426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285" y="4438140"/>
            <a:ext cx="9023828" cy="2160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2" y="2998972"/>
            <a:ext cx="12190413" cy="136714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342" y="3098068"/>
            <a:ext cx="5470871" cy="1196028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5206" y="3098068"/>
            <a:ext cx="5470872" cy="1196028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络转</a:t>
            </a:r>
            <a:r>
              <a:rPr lang="zh-CN" altLang="en-US" sz="1200" kern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118" y="356333"/>
            <a:ext cx="7892022" cy="23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29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105148" y="-1756314"/>
            <a:ext cx="3511357" cy="351262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 rot="18426125">
            <a:off x="-2386697" y="-1300375"/>
            <a:ext cx="10066858" cy="10063218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505843" y="-1303096"/>
            <a:ext cx="2423410" cy="242428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899759" y="1456389"/>
            <a:ext cx="958035" cy="95838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0071" y="2025751"/>
            <a:ext cx="3486783" cy="110825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6600" i="1" dirty="0">
                <a:solidFill>
                  <a:srgbClr val="FFFFFF"/>
                </a:solidFill>
                <a:cs typeface="+mn-ea"/>
                <a:sym typeface="+mn-lt"/>
              </a:rPr>
              <a:t>PART 01</a:t>
            </a:r>
            <a:endParaRPr lang="zh-CN" altLang="en-US" sz="6600" i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1975" y="3134002"/>
            <a:ext cx="6298380" cy="9235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zh-CN" altLang="en-US" sz="5400" b="1" dirty="0">
                <a:solidFill>
                  <a:srgbClr val="FFFFFF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4831" y="4072065"/>
            <a:ext cx="5387334" cy="8311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08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1055551" y="1949765"/>
            <a:ext cx="4878802" cy="1706192"/>
            <a:chOff x="1055688" y="1949312"/>
            <a:chExt cx="4879437" cy="1705797"/>
          </a:xfrm>
        </p:grpSpPr>
        <p:sp>
          <p:nvSpPr>
            <p:cNvPr id="4" name="ísľîḑè"/>
            <p:cNvSpPr>
              <a:spLocks/>
            </p:cNvSpPr>
            <p:nvPr/>
          </p:nvSpPr>
          <p:spPr>
            <a:xfrm>
              <a:off x="1055688" y="1949312"/>
              <a:ext cx="2040232" cy="170579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ïṩļîḓé"/>
            <p:cNvSpPr>
              <a:spLocks/>
            </p:cNvSpPr>
            <p:nvPr/>
          </p:nvSpPr>
          <p:spPr>
            <a:xfrm>
              <a:off x="3091939" y="1949312"/>
              <a:ext cx="2843186" cy="1705797"/>
            </a:xfrm>
            <a:prstGeom prst="wedgeRectCallout">
              <a:avLst>
                <a:gd name="adj1" fmla="val -52586"/>
                <a:gd name="adj2" fmla="val 7147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449898" y="2271005"/>
              <a:ext cx="2398452" cy="1062240"/>
              <a:chOff x="1085274" y="2349127"/>
              <a:chExt cx="2398452" cy="106224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85274" y="2687681"/>
                <a:ext cx="2398452" cy="72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>
                  <a:lnSpc>
                    <a:spcPct val="114000"/>
                  </a:lnSpc>
                </a:pPr>
                <a:r>
                  <a:rPr lang="en-US" altLang="zh-CN" sz="1200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computeror</a:t>
                </a:r>
                <a:r>
                  <a:rPr lang="en-US" altLang="zh-CN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 print the presentation and make it film to be used in a wider field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6237768" y="1949762"/>
            <a:ext cx="4882782" cy="1706193"/>
            <a:chOff x="6238580" y="1949311"/>
            <a:chExt cx="4883418" cy="1705798"/>
          </a:xfrm>
        </p:grpSpPr>
        <p:sp>
          <p:nvSpPr>
            <p:cNvPr id="5" name="îşḻîďé"/>
            <p:cNvSpPr>
              <a:spLocks/>
            </p:cNvSpPr>
            <p:nvPr/>
          </p:nvSpPr>
          <p:spPr>
            <a:xfrm>
              <a:off x="6238580" y="1949311"/>
              <a:ext cx="2040232" cy="1705797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îṣḷïḋé"/>
            <p:cNvSpPr>
              <a:spLocks/>
            </p:cNvSpPr>
            <p:nvPr/>
          </p:nvSpPr>
          <p:spPr>
            <a:xfrm>
              <a:off x="8278812" y="1949312"/>
              <a:ext cx="2843186" cy="1705797"/>
            </a:xfrm>
            <a:prstGeom prst="wedgeRectCallout">
              <a:avLst>
                <a:gd name="adj1" fmla="val -52586"/>
                <a:gd name="adj2" fmla="val 7147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8637821" y="2271005"/>
              <a:ext cx="2398452" cy="1062240"/>
              <a:chOff x="1085274" y="2349127"/>
              <a:chExt cx="2398452" cy="1062240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85274" y="2687681"/>
                <a:ext cx="2398452" cy="72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>
                  <a:lnSpc>
                    <a:spcPct val="114000"/>
                  </a:lnSpc>
                </a:pPr>
                <a:r>
                  <a:rPr lang="en-US" altLang="zh-CN" sz="1200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computeror</a:t>
                </a:r>
                <a:r>
                  <a:rPr lang="en-US" altLang="zh-CN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 print the presentation and make it film to be used in a wider field</a:t>
                </a: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1055551" y="3924526"/>
            <a:ext cx="4882782" cy="1706192"/>
            <a:chOff x="1055688" y="3923617"/>
            <a:chExt cx="4883418" cy="1705797"/>
          </a:xfrm>
        </p:grpSpPr>
        <p:sp>
          <p:nvSpPr>
            <p:cNvPr id="8" name="ïṣḻîḍè"/>
            <p:cNvSpPr>
              <a:spLocks/>
            </p:cNvSpPr>
            <p:nvPr/>
          </p:nvSpPr>
          <p:spPr>
            <a:xfrm>
              <a:off x="3898874" y="3923617"/>
              <a:ext cx="2040232" cy="1705797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9" name="îṩlîḋè"/>
            <p:cNvSpPr>
              <a:spLocks/>
            </p:cNvSpPr>
            <p:nvPr/>
          </p:nvSpPr>
          <p:spPr>
            <a:xfrm flipH="1">
              <a:off x="1055688" y="3923617"/>
              <a:ext cx="2843186" cy="1705797"/>
            </a:xfrm>
            <a:prstGeom prst="wedgeRectCallout">
              <a:avLst>
                <a:gd name="adj1" fmla="val -52586"/>
                <a:gd name="adj2" fmla="val 7147"/>
              </a:avLst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217613" y="4245311"/>
              <a:ext cx="2398452" cy="1062240"/>
              <a:chOff x="1085274" y="2349127"/>
              <a:chExt cx="2398452" cy="1062240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085274" y="2687681"/>
                <a:ext cx="2398452" cy="72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>
                  <a:lnSpc>
                    <a:spcPct val="114000"/>
                  </a:lnSpc>
                </a:pPr>
                <a:r>
                  <a:rPr lang="en-US" altLang="zh-CN" sz="1200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computeror</a:t>
                </a:r>
                <a:r>
                  <a:rPr lang="en-US" altLang="zh-CN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 print the presentation and make it film to be used in a wider field</a:t>
                </a: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252081" y="3924526"/>
            <a:ext cx="4882782" cy="1706192"/>
            <a:chOff x="6252895" y="3923617"/>
            <a:chExt cx="4883418" cy="1705797"/>
          </a:xfrm>
        </p:grpSpPr>
        <p:sp>
          <p:nvSpPr>
            <p:cNvPr id="10" name="í$ḷïḑé"/>
            <p:cNvSpPr>
              <a:spLocks/>
            </p:cNvSpPr>
            <p:nvPr/>
          </p:nvSpPr>
          <p:spPr>
            <a:xfrm>
              <a:off x="9096081" y="3923617"/>
              <a:ext cx="2040232" cy="1705797"/>
            </a:xfrm>
            <a:prstGeom prst="rect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isļïḍe"/>
            <p:cNvSpPr>
              <a:spLocks/>
            </p:cNvSpPr>
            <p:nvPr/>
          </p:nvSpPr>
          <p:spPr>
            <a:xfrm flipH="1">
              <a:off x="6252895" y="3923617"/>
              <a:ext cx="2843186" cy="1705797"/>
            </a:xfrm>
            <a:prstGeom prst="wedgeRectCallout">
              <a:avLst>
                <a:gd name="adj1" fmla="val -52586"/>
                <a:gd name="adj2" fmla="val 7147"/>
              </a:avLst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414820" y="4245311"/>
              <a:ext cx="2398452" cy="1062240"/>
              <a:chOff x="1085274" y="2349127"/>
              <a:chExt cx="2398452" cy="1062240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1085274" y="2349127"/>
                <a:ext cx="21337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085274" y="2687681"/>
                <a:ext cx="2398452" cy="72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>
                  <a:lnSpc>
                    <a:spcPct val="114000"/>
                  </a:lnSpc>
                </a:pPr>
                <a:r>
                  <a:rPr lang="en-US" altLang="zh-CN" sz="1200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computeror</a:t>
                </a:r>
                <a:r>
                  <a:rPr lang="en-US" altLang="zh-CN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 print the presentation and make it film to be used in a wider field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47" name="椭圆 46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51" name="文本框 50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年度工作概述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384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1027517" y="1523991"/>
            <a:ext cx="10059191" cy="4557904"/>
            <a:chOff x="1027649" y="1523638"/>
            <a:chExt cx="10060501" cy="4556849"/>
          </a:xfrm>
        </p:grpSpPr>
        <p:grpSp>
          <p:nvGrpSpPr>
            <p:cNvPr id="3" name="875789d1-5737-4a6c-a0a9-52cdd7ca0adb" descr="OQAAAB+LCAAAAAAABACrVlIpqSxIVbJSCs5NLCpxyUxML0rM9SxJzVXSUfJMUbLKK83J0VFyysxLycxLdy/KLy0oVrKKjq0FALpUkis5AAAA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1103849" y="1523638"/>
              <a:ext cx="9984301" cy="4556849"/>
              <a:chOff x="861499" y="1225452"/>
              <a:chExt cx="10563095" cy="4821012"/>
            </a:xfrm>
          </p:grpSpPr>
          <p:sp>
            <p:nvSpPr>
              <p:cNvPr id="5" name="îṧ1iḍê"/>
              <p:cNvSpPr/>
              <p:nvPr/>
            </p:nvSpPr>
            <p:spPr>
              <a:xfrm>
                <a:off x="3215680" y="1225452"/>
                <a:ext cx="3175487" cy="1497678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ïşḻíḋé"/>
              <p:cNvSpPr/>
              <p:nvPr/>
            </p:nvSpPr>
            <p:spPr>
              <a:xfrm>
                <a:off x="4893489" y="2887119"/>
                <a:ext cx="3175487" cy="1497678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íṣľîḋé"/>
              <p:cNvSpPr/>
              <p:nvPr/>
            </p:nvSpPr>
            <p:spPr>
              <a:xfrm>
                <a:off x="6571298" y="4548785"/>
                <a:ext cx="3175487" cy="1497678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4" name="îṡļiḓè"/>
              <p:cNvGrpSpPr/>
              <p:nvPr/>
            </p:nvGrpSpPr>
            <p:grpSpPr>
              <a:xfrm>
                <a:off x="6571299" y="1225452"/>
                <a:ext cx="4853295" cy="4821012"/>
                <a:chOff x="6791432" y="1126844"/>
                <a:chExt cx="4729056" cy="4697599"/>
              </a:xfrm>
              <a:blipFill dpi="0" rotWithShape="0">
                <a:blip/>
                <a:srcRect/>
                <a:stretch>
                  <a:fillRect/>
                </a:stretch>
              </a:blipFill>
            </p:grpSpPr>
            <p:sp>
              <p:nvSpPr>
                <p:cNvPr id="23" name="îsliḓé"/>
                <p:cNvSpPr/>
                <p:nvPr/>
              </p:nvSpPr>
              <p:spPr>
                <a:xfrm>
                  <a:off x="6791432" y="1126844"/>
                  <a:ext cx="1459339" cy="1459339"/>
                </a:xfrm>
                <a:prstGeom prst="roundRect">
                  <a:avLst>
                    <a:gd name="adj" fmla="val 0"/>
                  </a:avLst>
                </a:prstGeom>
                <a:blipFill dpi="0"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is1ïdé"/>
                <p:cNvSpPr/>
                <p:nvPr/>
              </p:nvSpPr>
              <p:spPr>
                <a:xfrm>
                  <a:off x="8426291" y="1126844"/>
                  <a:ext cx="1459339" cy="1459339"/>
                </a:xfrm>
                <a:prstGeom prst="roundRect">
                  <a:avLst>
                    <a:gd name="adj" fmla="val 0"/>
                  </a:avLst>
                </a:pr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ïṧḷïḑé"/>
                <p:cNvSpPr/>
                <p:nvPr/>
              </p:nvSpPr>
              <p:spPr>
                <a:xfrm>
                  <a:off x="10061149" y="1126844"/>
                  <a:ext cx="1459339" cy="1459339"/>
                </a:xfrm>
                <a:prstGeom prst="roundRect">
                  <a:avLst>
                    <a:gd name="adj" fmla="val 0"/>
                  </a:avLst>
                </a:prstGeom>
                <a:blipFill dpi="0"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ïşlîḓè"/>
                <p:cNvSpPr/>
                <p:nvPr/>
              </p:nvSpPr>
              <p:spPr>
                <a:xfrm>
                  <a:off x="8426291" y="2745974"/>
                  <a:ext cx="1459339" cy="1459339"/>
                </a:xfrm>
                <a:prstGeom prst="roundRect">
                  <a:avLst>
                    <a:gd name="adj" fmla="val 0"/>
                  </a:avLst>
                </a:prstGeom>
                <a:blipFill dpi="0" rotWithShape="1"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îṩḻiḋè"/>
                <p:cNvSpPr/>
                <p:nvPr/>
              </p:nvSpPr>
              <p:spPr>
                <a:xfrm>
                  <a:off x="10061149" y="2745974"/>
                  <a:ext cx="1459339" cy="1459339"/>
                </a:xfrm>
                <a:prstGeom prst="roundRect">
                  <a:avLst>
                    <a:gd name="adj" fmla="val 0"/>
                  </a:avLst>
                </a:prstGeom>
                <a:blipFill dpi="0" rotWithShape="1"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íś1îďê"/>
                <p:cNvSpPr/>
                <p:nvPr/>
              </p:nvSpPr>
              <p:spPr>
                <a:xfrm>
                  <a:off x="10061149" y="4365104"/>
                  <a:ext cx="1459339" cy="1459339"/>
                </a:xfrm>
                <a:prstGeom prst="roundRect">
                  <a:avLst>
                    <a:gd name="adj" fmla="val 0"/>
                  </a:avLst>
                </a:prstGeom>
                <a:blipFill dpi="0" rotWithShape="1"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1800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8" name="îṧļiḍe"/>
              <p:cNvSpPr txBox="1"/>
              <p:nvPr/>
            </p:nvSpPr>
            <p:spPr>
              <a:xfrm>
                <a:off x="861499" y="4088263"/>
                <a:ext cx="646092" cy="524950"/>
              </a:xfrm>
              <a:prstGeom prst="rect">
                <a:avLst/>
              </a:prstGeom>
              <a:noFill/>
            </p:spPr>
            <p:txBody>
              <a:bodyPr wrap="none">
                <a:prstTxWarp prst="textPlain">
                  <a:avLst/>
                </a:prstTxWarp>
                <a:normAutofit/>
              </a:bodyPr>
              <a:lstStyle/>
              <a:p>
                <a:pPr defTabSz="457200"/>
                <a:r>
                  <a:rPr lang="en-US" altLang="zh-CN" sz="1800" dirty="0">
                    <a:solidFill>
                      <a:srgbClr val="1275B2"/>
                    </a:solidFill>
                    <a:cs typeface="+mn-ea"/>
                    <a:sym typeface="+mn-lt"/>
                  </a:rPr>
                  <a:t>“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027649" y="4842672"/>
              <a:ext cx="4198105" cy="1062240"/>
              <a:chOff x="1085273" y="2349127"/>
              <a:chExt cx="4198105" cy="1062240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1085274" y="2349127"/>
                <a:ext cx="41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085273" y="2687681"/>
                <a:ext cx="3820213" cy="72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field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3501968" y="1838280"/>
              <a:ext cx="2640988" cy="785542"/>
              <a:chOff x="2197445" y="2412894"/>
              <a:chExt cx="2640988" cy="785542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2197445" y="2412894"/>
                <a:ext cx="182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197445" y="2737776"/>
                <a:ext cx="2640988" cy="46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srgbClr val="FFFFFF"/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095160" y="3363948"/>
              <a:ext cx="2640988" cy="785542"/>
              <a:chOff x="2197445" y="2412894"/>
              <a:chExt cx="2640988" cy="785542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197445" y="2412894"/>
                <a:ext cx="182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2197445" y="2737776"/>
                <a:ext cx="2640988" cy="46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srgbClr val="FFFFFF"/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681035" y="4979854"/>
              <a:ext cx="2640988" cy="785542"/>
              <a:chOff x="2197445" y="2412894"/>
              <a:chExt cx="2640988" cy="78554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197445" y="2412894"/>
                <a:ext cx="1821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标题文字添加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197445" y="2737776"/>
                <a:ext cx="2640988" cy="460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>
                  <a:lnSpc>
                    <a:spcPct val="114000"/>
                  </a:lnSpc>
                </a:pPr>
                <a:r>
                  <a:rPr lang="en-US" altLang="zh-CN" sz="1050" dirty="0">
                    <a:solidFill>
                      <a:srgbClr val="FFFFFF"/>
                    </a:solidFill>
                    <a:cs typeface="+mn-ea"/>
                    <a:sym typeface="+mn-lt"/>
                  </a:rPr>
                  <a:t>print the presentation and make it into a film to be used in a wider field</a:t>
                </a: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47" name="椭圆 46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51" name="文本框 50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年度工作概述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28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4c92a7a-3e91-4322-8ac7-d1cac9c074e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380930" y="2217675"/>
            <a:ext cx="3428554" cy="3429796"/>
            <a:chOff x="3958965" y="1520788"/>
            <a:chExt cx="4138458" cy="4138460"/>
          </a:xfrm>
        </p:grpSpPr>
        <p:sp>
          <p:nvSpPr>
            <p:cNvPr id="4" name="ïṩḷíḍê"/>
            <p:cNvSpPr>
              <a:spLocks/>
            </p:cNvSpPr>
            <p:nvPr/>
          </p:nvSpPr>
          <p:spPr bwMode="auto">
            <a:xfrm>
              <a:off x="7593658" y="3012222"/>
              <a:ext cx="433346" cy="1086978"/>
            </a:xfrm>
            <a:custGeom>
              <a:avLst/>
              <a:gdLst/>
              <a:ahLst/>
              <a:cxnLst>
                <a:cxn ang="0">
                  <a:pos x="0" y="346"/>
                </a:cxn>
                <a:cxn ang="0">
                  <a:pos x="73" y="563"/>
                </a:cxn>
                <a:cxn ang="0">
                  <a:pos x="224" y="391"/>
                </a:cxn>
                <a:cxn ang="0">
                  <a:pos x="149" y="376"/>
                </a:cxn>
                <a:cxn ang="0">
                  <a:pos x="108" y="0"/>
                </a:cxn>
                <a:cxn ang="0">
                  <a:pos x="35" y="24"/>
                </a:cxn>
                <a:cxn ang="0">
                  <a:pos x="73" y="361"/>
                </a:cxn>
                <a:cxn ang="0">
                  <a:pos x="0" y="346"/>
                </a:cxn>
              </a:cxnLst>
              <a:rect l="0" t="0" r="r" b="b"/>
              <a:pathLst>
                <a:path w="224" h="563">
                  <a:moveTo>
                    <a:pt x="0" y="346"/>
                  </a:moveTo>
                  <a:cubicBezTo>
                    <a:pt x="73" y="563"/>
                    <a:pt x="73" y="563"/>
                    <a:pt x="73" y="563"/>
                  </a:cubicBezTo>
                  <a:cubicBezTo>
                    <a:pt x="224" y="391"/>
                    <a:pt x="224" y="391"/>
                    <a:pt x="224" y="391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60" y="250"/>
                    <a:pt x="146" y="121"/>
                    <a:pt x="108" y="0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69" y="132"/>
                    <a:pt x="82" y="247"/>
                    <a:pt x="73" y="361"/>
                  </a:cubicBezTo>
                  <a:lnTo>
                    <a:pt x="0" y="3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" name="í$ḷiḓe"/>
            <p:cNvSpPr>
              <a:spLocks/>
            </p:cNvSpPr>
            <p:nvPr/>
          </p:nvSpPr>
          <p:spPr bwMode="auto">
            <a:xfrm>
              <a:off x="5519014" y="1591207"/>
              <a:ext cx="1088784" cy="433347"/>
            </a:xfrm>
            <a:custGeom>
              <a:avLst/>
              <a:gdLst/>
              <a:ahLst/>
              <a:cxnLst>
                <a:cxn ang="0">
                  <a:pos x="361" y="151"/>
                </a:cxn>
                <a:cxn ang="0">
                  <a:pos x="346" y="224"/>
                </a:cxn>
                <a:cxn ang="0">
                  <a:pos x="563" y="151"/>
                </a:cxn>
                <a:cxn ang="0">
                  <a:pos x="391" y="0"/>
                </a:cxn>
                <a:cxn ang="0">
                  <a:pos x="376" y="75"/>
                </a:cxn>
                <a:cxn ang="0">
                  <a:pos x="0" y="116"/>
                </a:cxn>
                <a:cxn ang="0">
                  <a:pos x="23" y="189"/>
                </a:cxn>
                <a:cxn ang="0">
                  <a:pos x="361" y="151"/>
                </a:cxn>
              </a:cxnLst>
              <a:rect l="0" t="0" r="r" b="b"/>
              <a:pathLst>
                <a:path w="563" h="224">
                  <a:moveTo>
                    <a:pt x="361" y="151"/>
                  </a:moveTo>
                  <a:cubicBezTo>
                    <a:pt x="346" y="224"/>
                    <a:pt x="346" y="224"/>
                    <a:pt x="346" y="224"/>
                  </a:cubicBezTo>
                  <a:cubicBezTo>
                    <a:pt x="563" y="151"/>
                    <a:pt x="563" y="151"/>
                    <a:pt x="563" y="151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76" y="75"/>
                    <a:pt x="376" y="75"/>
                    <a:pt x="376" y="75"/>
                  </a:cubicBezTo>
                  <a:cubicBezTo>
                    <a:pt x="250" y="64"/>
                    <a:pt x="121" y="78"/>
                    <a:pt x="0" y="116"/>
                  </a:cubicBezTo>
                  <a:cubicBezTo>
                    <a:pt x="23" y="189"/>
                    <a:pt x="23" y="189"/>
                    <a:pt x="23" y="189"/>
                  </a:cubicBezTo>
                  <a:cubicBezTo>
                    <a:pt x="131" y="155"/>
                    <a:pt x="247" y="142"/>
                    <a:pt x="361" y="1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" name="iṣľîḋe"/>
            <p:cNvSpPr>
              <a:spLocks/>
            </p:cNvSpPr>
            <p:nvPr/>
          </p:nvSpPr>
          <p:spPr bwMode="auto">
            <a:xfrm>
              <a:off x="3958965" y="3012222"/>
              <a:ext cx="433346" cy="1086978"/>
            </a:xfrm>
            <a:custGeom>
              <a:avLst/>
              <a:gdLst/>
              <a:ahLst/>
              <a:cxnLst>
                <a:cxn ang="0">
                  <a:pos x="116" y="563"/>
                </a:cxn>
                <a:cxn ang="0">
                  <a:pos x="189" y="540"/>
                </a:cxn>
                <a:cxn ang="0">
                  <a:pos x="151" y="202"/>
                </a:cxn>
                <a:cxn ang="0">
                  <a:pos x="224" y="217"/>
                </a:cxn>
                <a:cxn ang="0">
                  <a:pos x="151" y="0"/>
                </a:cxn>
                <a:cxn ang="0">
                  <a:pos x="0" y="172"/>
                </a:cxn>
                <a:cxn ang="0">
                  <a:pos x="75" y="187"/>
                </a:cxn>
                <a:cxn ang="0">
                  <a:pos x="116" y="563"/>
                </a:cxn>
              </a:cxnLst>
              <a:rect l="0" t="0" r="r" b="b"/>
              <a:pathLst>
                <a:path w="224" h="563">
                  <a:moveTo>
                    <a:pt x="116" y="563"/>
                  </a:moveTo>
                  <a:cubicBezTo>
                    <a:pt x="189" y="540"/>
                    <a:pt x="189" y="540"/>
                    <a:pt x="189" y="540"/>
                  </a:cubicBezTo>
                  <a:cubicBezTo>
                    <a:pt x="155" y="432"/>
                    <a:pt x="142" y="316"/>
                    <a:pt x="151" y="202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5" y="187"/>
                    <a:pt x="75" y="187"/>
                    <a:pt x="75" y="187"/>
                  </a:cubicBezTo>
                  <a:cubicBezTo>
                    <a:pt x="64" y="313"/>
                    <a:pt x="78" y="442"/>
                    <a:pt x="116" y="5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ïŝlíḓe"/>
            <p:cNvSpPr>
              <a:spLocks/>
            </p:cNvSpPr>
            <p:nvPr/>
          </p:nvSpPr>
          <p:spPr bwMode="auto">
            <a:xfrm>
              <a:off x="5519014" y="5225901"/>
              <a:ext cx="1088784" cy="433347"/>
            </a:xfrm>
            <a:custGeom>
              <a:avLst/>
              <a:gdLst/>
              <a:ahLst/>
              <a:cxnLst>
                <a:cxn ang="0">
                  <a:pos x="202" y="73"/>
                </a:cxn>
                <a:cxn ang="0">
                  <a:pos x="217" y="0"/>
                </a:cxn>
                <a:cxn ang="0">
                  <a:pos x="0" y="73"/>
                </a:cxn>
                <a:cxn ang="0">
                  <a:pos x="172" y="224"/>
                </a:cxn>
                <a:cxn ang="0">
                  <a:pos x="187" y="149"/>
                </a:cxn>
                <a:cxn ang="0">
                  <a:pos x="273" y="153"/>
                </a:cxn>
                <a:cxn ang="0">
                  <a:pos x="563" y="108"/>
                </a:cxn>
                <a:cxn ang="0">
                  <a:pos x="540" y="35"/>
                </a:cxn>
                <a:cxn ang="0">
                  <a:pos x="202" y="73"/>
                </a:cxn>
              </a:cxnLst>
              <a:rect l="0" t="0" r="r" b="b"/>
              <a:pathLst>
                <a:path w="563" h="224">
                  <a:moveTo>
                    <a:pt x="202" y="73"/>
                  </a:moveTo>
                  <a:cubicBezTo>
                    <a:pt x="217" y="0"/>
                    <a:pt x="217" y="0"/>
                    <a:pt x="217" y="0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72" y="224"/>
                    <a:pt x="172" y="224"/>
                    <a:pt x="172" y="224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216" y="151"/>
                    <a:pt x="244" y="153"/>
                    <a:pt x="273" y="153"/>
                  </a:cubicBezTo>
                  <a:cubicBezTo>
                    <a:pt x="371" y="153"/>
                    <a:pt x="470" y="138"/>
                    <a:pt x="563" y="108"/>
                  </a:cubicBezTo>
                  <a:cubicBezTo>
                    <a:pt x="540" y="35"/>
                    <a:pt x="540" y="35"/>
                    <a:pt x="540" y="35"/>
                  </a:cubicBezTo>
                  <a:cubicBezTo>
                    <a:pt x="431" y="69"/>
                    <a:pt x="316" y="82"/>
                    <a:pt x="202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ïṩḷïḓé"/>
            <p:cNvSpPr>
              <a:spLocks/>
            </p:cNvSpPr>
            <p:nvPr/>
          </p:nvSpPr>
          <p:spPr bwMode="auto">
            <a:xfrm>
              <a:off x="4011325" y="1520788"/>
              <a:ext cx="1780332" cy="1780333"/>
            </a:xfrm>
            <a:custGeom>
              <a:avLst/>
              <a:gdLst/>
              <a:ahLst/>
              <a:cxnLst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</a:cxnLst>
              <a:rect l="0" t="0" r="r" b="b"/>
              <a:pathLst>
                <a:path w="922" h="922">
                  <a:moveTo>
                    <a:pt x="432" y="906"/>
                  </a:move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lnTo>
                    <a:pt x="432" y="906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ïš1îḋe"/>
            <p:cNvSpPr>
              <a:spLocks/>
            </p:cNvSpPr>
            <p:nvPr/>
          </p:nvSpPr>
          <p:spPr bwMode="auto">
            <a:xfrm>
              <a:off x="6317091" y="1520788"/>
              <a:ext cx="1780332" cy="1780333"/>
            </a:xfrm>
            <a:custGeom>
              <a:avLst/>
              <a:gdLst/>
              <a:ahLst/>
              <a:cxnLst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</a:cxnLst>
              <a:rect l="0" t="0" r="r" b="b"/>
              <a:pathLst>
                <a:path w="922" h="922">
                  <a:moveTo>
                    <a:pt x="16" y="490"/>
                  </a:move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íṣḷíḓe"/>
            <p:cNvSpPr>
              <a:spLocks/>
            </p:cNvSpPr>
            <p:nvPr/>
          </p:nvSpPr>
          <p:spPr bwMode="auto">
            <a:xfrm>
              <a:off x="6317091" y="3826552"/>
              <a:ext cx="1780332" cy="1780334"/>
            </a:xfrm>
            <a:custGeom>
              <a:avLst/>
              <a:gdLst/>
              <a:ahLst/>
              <a:cxnLst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  <a:cxn ang="0">
                  <a:pos x="490" y="16"/>
                </a:cxn>
              </a:cxnLst>
              <a:rect l="0" t="0" r="r" b="b"/>
              <a:pathLst>
                <a:path w="922" h="922">
                  <a:moveTo>
                    <a:pt x="490" y="16"/>
                  </a:move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lnTo>
                    <a:pt x="490" y="16"/>
                  </a:lnTo>
                  <a:close/>
                </a:path>
              </a:pathLst>
            </a:cu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ísḷïḍê"/>
            <p:cNvSpPr>
              <a:spLocks/>
            </p:cNvSpPr>
            <p:nvPr/>
          </p:nvSpPr>
          <p:spPr bwMode="auto">
            <a:xfrm>
              <a:off x="4011325" y="3826552"/>
              <a:ext cx="1780332" cy="1780335"/>
            </a:xfrm>
            <a:custGeom>
              <a:avLst/>
              <a:gdLst/>
              <a:ahLst/>
              <a:cxnLst>
                <a:cxn ang="0">
                  <a:pos x="906" y="432"/>
                </a:cxn>
                <a:cxn ang="0">
                  <a:pos x="490" y="16"/>
                </a:cxn>
                <a:cxn ang="0">
                  <a:pos x="432" y="16"/>
                </a:cxn>
                <a:cxn ang="0">
                  <a:pos x="16" y="432"/>
                </a:cxn>
                <a:cxn ang="0">
                  <a:pos x="16" y="490"/>
                </a:cxn>
                <a:cxn ang="0">
                  <a:pos x="432" y="906"/>
                </a:cxn>
                <a:cxn ang="0">
                  <a:pos x="490" y="906"/>
                </a:cxn>
                <a:cxn ang="0">
                  <a:pos x="906" y="490"/>
                </a:cxn>
                <a:cxn ang="0">
                  <a:pos x="906" y="432"/>
                </a:cxn>
              </a:cxnLst>
              <a:rect l="0" t="0" r="r" b="b"/>
              <a:pathLst>
                <a:path w="922" h="922">
                  <a:moveTo>
                    <a:pt x="906" y="432"/>
                  </a:moveTo>
                  <a:cubicBezTo>
                    <a:pt x="490" y="16"/>
                    <a:pt x="490" y="16"/>
                    <a:pt x="490" y="16"/>
                  </a:cubicBezTo>
                  <a:cubicBezTo>
                    <a:pt x="474" y="0"/>
                    <a:pt x="448" y="0"/>
                    <a:pt x="432" y="16"/>
                  </a:cubicBezTo>
                  <a:cubicBezTo>
                    <a:pt x="16" y="432"/>
                    <a:pt x="16" y="432"/>
                    <a:pt x="16" y="432"/>
                  </a:cubicBezTo>
                  <a:cubicBezTo>
                    <a:pt x="0" y="448"/>
                    <a:pt x="0" y="474"/>
                    <a:pt x="16" y="490"/>
                  </a:cubicBezTo>
                  <a:cubicBezTo>
                    <a:pt x="432" y="906"/>
                    <a:pt x="432" y="906"/>
                    <a:pt x="432" y="906"/>
                  </a:cubicBezTo>
                  <a:cubicBezTo>
                    <a:pt x="448" y="922"/>
                    <a:pt x="474" y="922"/>
                    <a:pt x="490" y="906"/>
                  </a:cubicBezTo>
                  <a:cubicBezTo>
                    <a:pt x="906" y="490"/>
                    <a:pt x="906" y="490"/>
                    <a:pt x="906" y="490"/>
                  </a:cubicBezTo>
                  <a:cubicBezTo>
                    <a:pt x="922" y="474"/>
                    <a:pt x="922" y="448"/>
                    <a:pt x="906" y="432"/>
                  </a:cubicBez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defTabSz="457200"/>
              <a:endParaRPr sz="1800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244785" y="2318810"/>
            <a:ext cx="2784636" cy="1272991"/>
            <a:chOff x="1541719" y="2349127"/>
            <a:chExt cx="2784999" cy="1272696"/>
          </a:xfrm>
        </p:grpSpPr>
        <p:sp>
          <p:nvSpPr>
            <p:cNvPr id="48" name="文本框 47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541719" y="2687681"/>
              <a:ext cx="2784999" cy="9341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244785" y="4229738"/>
            <a:ext cx="2784636" cy="1272991"/>
            <a:chOff x="1541719" y="2349127"/>
            <a:chExt cx="2784999" cy="1272696"/>
          </a:xfrm>
        </p:grpSpPr>
        <p:sp>
          <p:nvSpPr>
            <p:cNvPr id="51" name="文本框 50"/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541719" y="2687681"/>
              <a:ext cx="2784999" cy="9341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60995" y="2318810"/>
            <a:ext cx="2784636" cy="1272991"/>
            <a:chOff x="1541719" y="2349127"/>
            <a:chExt cx="2784999" cy="1272696"/>
          </a:xfrm>
        </p:grpSpPr>
        <p:sp>
          <p:nvSpPr>
            <p:cNvPr id="54" name="文本框 53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541719" y="2687681"/>
              <a:ext cx="2784999" cy="9341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160995" y="4229738"/>
            <a:ext cx="2784636" cy="1272991"/>
            <a:chOff x="1541719" y="2349127"/>
            <a:chExt cx="2784999" cy="1272696"/>
          </a:xfrm>
        </p:grpSpPr>
        <p:sp>
          <p:nvSpPr>
            <p:cNvPr id="57" name="文本框 56"/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41719" y="2687681"/>
              <a:ext cx="2784999" cy="9341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28" name="椭圆 27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32" name="文本框 31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年度工作概述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64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831742" y="2174450"/>
            <a:ext cx="10526930" cy="2103893"/>
            <a:chOff x="831850" y="2173947"/>
            <a:chExt cx="10528300" cy="2103406"/>
          </a:xfrm>
        </p:grpSpPr>
        <p:grpSp>
          <p:nvGrpSpPr>
            <p:cNvPr id="3" name="f26e534a-a8ac-4ec5-a571-356ab5beb5c9" descr="OQAAAB+LCAAAAAAABACrVlIpqSxIVbJSCs5NLCpxyUxML0rM9SxJzVXSUfJMUbLKK83J0VFyysxLycxLdy/KLy0oVrKKjq0FALpUkis5AAAA" title="iSlide™ 版权声明  COPYRIGHT NOTICE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31850" y="2173947"/>
              <a:ext cx="10528300" cy="2103406"/>
              <a:chOff x="831850" y="2464388"/>
              <a:chExt cx="10528452" cy="2103437"/>
            </a:xfrm>
          </p:grpSpPr>
          <p:grpSp>
            <p:nvGrpSpPr>
              <p:cNvPr id="4" name="iṡļiḍé"/>
              <p:cNvGrpSpPr>
                <a:grpSpLocks/>
              </p:cNvGrpSpPr>
              <p:nvPr/>
            </p:nvGrpSpPr>
            <p:grpSpPr bwMode="auto">
              <a:xfrm>
                <a:off x="831850" y="3388313"/>
                <a:ext cx="10528452" cy="209550"/>
                <a:chOff x="832509" y="3538536"/>
                <a:chExt cx="10527134" cy="209828"/>
              </a:xfrm>
            </p:grpSpPr>
            <p:sp>
              <p:nvSpPr>
                <p:cNvPr id="35" name="iṥlïḓê"/>
                <p:cNvSpPr/>
                <p:nvPr/>
              </p:nvSpPr>
              <p:spPr>
                <a:xfrm>
                  <a:off x="937271" y="3621196"/>
                  <a:ext cx="10379363" cy="4450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2400" i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íṩ1ïḍè"/>
                <p:cNvSpPr/>
                <p:nvPr/>
              </p:nvSpPr>
              <p:spPr>
                <a:xfrm rot="2700000">
                  <a:off x="832357" y="3538688"/>
                  <a:ext cx="209828" cy="209524"/>
                </a:xfrm>
                <a:prstGeom prst="teardrop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2400" i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ïṥḻîḍe"/>
                <p:cNvSpPr/>
                <p:nvPr/>
              </p:nvSpPr>
              <p:spPr>
                <a:xfrm rot="18900000" flipH="1">
                  <a:off x="11149815" y="3538688"/>
                  <a:ext cx="209828" cy="209524"/>
                </a:xfrm>
                <a:prstGeom prst="teardrop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/>
                  <a:endParaRPr sz="2400" i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5" name="íṡliḓé"/>
              <p:cNvSpPr/>
              <p:nvPr/>
            </p:nvSpPr>
            <p:spPr>
              <a:xfrm>
                <a:off x="2240544" y="3402600"/>
                <a:ext cx="180975" cy="180975"/>
              </a:xfrm>
              <a:prstGeom prst="ellipse">
                <a:avLst/>
              </a:prstGeom>
              <a:solidFill>
                <a:schemeClr val="accent1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íślîḋe"/>
              <p:cNvSpPr/>
              <p:nvPr/>
            </p:nvSpPr>
            <p:spPr>
              <a:xfrm>
                <a:off x="1180095" y="3809000"/>
                <a:ext cx="1593850" cy="758825"/>
              </a:xfrm>
              <a:prstGeom prst="wedgeRectCallout">
                <a:avLst>
                  <a:gd name="adj1" fmla="val 22336"/>
                  <a:gd name="adj2" fmla="val -63937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îŝlîḑè"/>
              <p:cNvSpPr/>
              <p:nvPr/>
            </p:nvSpPr>
            <p:spPr>
              <a:xfrm>
                <a:off x="3371313" y="3402600"/>
                <a:ext cx="179388" cy="180975"/>
              </a:xfrm>
              <a:prstGeom prst="ellipse">
                <a:avLst/>
              </a:prstGeom>
              <a:solidFill>
                <a:schemeClr val="accent2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íśḷïḍé"/>
              <p:cNvSpPr/>
              <p:nvPr/>
            </p:nvSpPr>
            <p:spPr>
              <a:xfrm rot="10800000">
                <a:off x="3015713" y="2464388"/>
                <a:ext cx="1593850" cy="757237"/>
              </a:xfrm>
              <a:prstGeom prst="wedgeRectCallout">
                <a:avLst>
                  <a:gd name="adj1" fmla="val 22336"/>
                  <a:gd name="adj2" fmla="val -63937"/>
                </a:avLst>
              </a:prstGeom>
              <a:gradFill flip="none" rotWithShape="1">
                <a:gsLst>
                  <a:gs pos="0">
                    <a:schemeClr val="accent2">
                      <a:lumMod val="67000"/>
                    </a:schemeClr>
                  </a:gs>
                  <a:gs pos="48000">
                    <a:schemeClr val="accent2">
                      <a:lumMod val="97000"/>
                      <a:lumOff val="3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işľíḋe"/>
              <p:cNvSpPr/>
              <p:nvPr/>
            </p:nvSpPr>
            <p:spPr>
              <a:xfrm>
                <a:off x="5146026" y="3402600"/>
                <a:ext cx="180975" cy="180975"/>
              </a:xfrm>
              <a:prstGeom prst="ellipse">
                <a:avLst/>
              </a:prstGeom>
              <a:solidFill>
                <a:schemeClr val="accent3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ísḷïďê"/>
              <p:cNvSpPr/>
              <p:nvPr/>
            </p:nvSpPr>
            <p:spPr>
              <a:xfrm>
                <a:off x="6577012" y="3402600"/>
                <a:ext cx="180975" cy="180975"/>
              </a:xfrm>
              <a:prstGeom prst="ellipse">
                <a:avLst/>
              </a:prstGeom>
              <a:solidFill>
                <a:schemeClr val="accent4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isḷîḑè"/>
              <p:cNvSpPr/>
              <p:nvPr/>
            </p:nvSpPr>
            <p:spPr>
              <a:xfrm>
                <a:off x="8541799" y="3402600"/>
                <a:ext cx="180975" cy="180975"/>
              </a:xfrm>
              <a:prstGeom prst="ellipse">
                <a:avLst/>
              </a:prstGeom>
              <a:solidFill>
                <a:schemeClr val="accent5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îŝlïḋê"/>
              <p:cNvSpPr/>
              <p:nvPr/>
            </p:nvSpPr>
            <p:spPr>
              <a:xfrm>
                <a:off x="9784300" y="3402600"/>
                <a:ext cx="180975" cy="180975"/>
              </a:xfrm>
              <a:prstGeom prst="ellipse">
                <a:avLst/>
              </a:prstGeom>
              <a:solidFill>
                <a:schemeClr val="accent6"/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iśḻíḋe"/>
              <p:cNvSpPr/>
              <p:nvPr/>
            </p:nvSpPr>
            <p:spPr>
              <a:xfrm rot="10800000">
                <a:off x="6219825" y="2464388"/>
                <a:ext cx="1593850" cy="757237"/>
              </a:xfrm>
              <a:prstGeom prst="wedgeRectCallout">
                <a:avLst>
                  <a:gd name="adj1" fmla="val 22336"/>
                  <a:gd name="adj2" fmla="val -63937"/>
                </a:avLst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íṩḻîḓê"/>
              <p:cNvSpPr txBox="1"/>
              <p:nvPr/>
            </p:nvSpPr>
            <p:spPr>
              <a:xfrm>
                <a:off x="2084970" y="3113675"/>
                <a:ext cx="501650" cy="261938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pPr defTabSz="457200">
                  <a:defRPr/>
                </a:pPr>
                <a:r>
                  <a:rPr lang="en-US" sz="1400" i="1" dirty="0" smtClean="0">
                    <a:solidFill>
                      <a:srgbClr val="FFFFFF">
                        <a:lumMod val="50000"/>
                      </a:srgbClr>
                    </a:solidFill>
                    <a:cs typeface="+mn-ea"/>
                    <a:sym typeface="+mn-lt"/>
                  </a:rPr>
                  <a:t>2024</a:t>
                </a:r>
                <a:endParaRPr lang="en-US" sz="1400" i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iS1iḋe"/>
              <p:cNvSpPr txBox="1"/>
              <p:nvPr/>
            </p:nvSpPr>
            <p:spPr>
              <a:xfrm>
                <a:off x="4990451" y="3113675"/>
                <a:ext cx="501650" cy="261938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pPr defTabSz="457200">
                  <a:defRPr/>
                </a:pPr>
                <a:r>
                  <a:rPr lang="en-US" sz="1400" i="1" dirty="0" smtClean="0">
                    <a:solidFill>
                      <a:srgbClr val="FFFFFF">
                        <a:lumMod val="50000"/>
                      </a:srgbClr>
                    </a:solidFill>
                    <a:cs typeface="+mn-ea"/>
                    <a:sym typeface="+mn-lt"/>
                  </a:rPr>
                  <a:t>2026</a:t>
                </a:r>
                <a:endParaRPr lang="en-US" sz="1400" i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íšḷíḑè"/>
              <p:cNvSpPr txBox="1"/>
              <p:nvPr/>
            </p:nvSpPr>
            <p:spPr>
              <a:xfrm>
                <a:off x="8386224" y="3113675"/>
                <a:ext cx="501650" cy="261938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pPr defTabSz="457200">
                  <a:defRPr/>
                </a:pPr>
                <a:r>
                  <a:rPr lang="en-US" sz="1400" i="1" dirty="0" smtClean="0">
                    <a:solidFill>
                      <a:srgbClr val="FFFFFF">
                        <a:lumMod val="50000"/>
                      </a:srgbClr>
                    </a:solidFill>
                    <a:cs typeface="+mn-ea"/>
                    <a:sym typeface="+mn-lt"/>
                  </a:rPr>
                  <a:t>2029</a:t>
                </a:r>
                <a:endParaRPr lang="en-US" sz="1400" i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îṣḷíḋê"/>
              <p:cNvSpPr txBox="1"/>
              <p:nvPr/>
            </p:nvSpPr>
            <p:spPr>
              <a:xfrm>
                <a:off x="3214151" y="3610563"/>
                <a:ext cx="503237" cy="261937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pPr defTabSz="457200">
                  <a:defRPr/>
                </a:pPr>
                <a:r>
                  <a:rPr lang="en-US" sz="1400" i="1" dirty="0" smtClean="0">
                    <a:solidFill>
                      <a:srgbClr val="FFFFFF">
                        <a:lumMod val="50000"/>
                      </a:srgbClr>
                    </a:solidFill>
                    <a:cs typeface="+mn-ea"/>
                    <a:sym typeface="+mn-lt"/>
                  </a:rPr>
                  <a:t>2025</a:t>
                </a:r>
                <a:endParaRPr lang="en-US" sz="1400" i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í$ḷîḋê"/>
              <p:cNvSpPr txBox="1"/>
              <p:nvPr/>
            </p:nvSpPr>
            <p:spPr>
              <a:xfrm>
                <a:off x="6421437" y="3610563"/>
                <a:ext cx="501650" cy="261937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pPr defTabSz="457200">
                  <a:defRPr/>
                </a:pPr>
                <a:r>
                  <a:rPr lang="en-US" sz="1400" i="1" dirty="0" smtClean="0">
                    <a:solidFill>
                      <a:srgbClr val="FFFFFF">
                        <a:lumMod val="50000"/>
                      </a:srgbClr>
                    </a:solidFill>
                    <a:cs typeface="+mn-ea"/>
                    <a:sym typeface="+mn-lt"/>
                  </a:rPr>
                  <a:t>2027</a:t>
                </a:r>
                <a:endParaRPr lang="en-US" sz="1400" i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işḻîḋè"/>
              <p:cNvSpPr txBox="1"/>
              <p:nvPr/>
            </p:nvSpPr>
            <p:spPr>
              <a:xfrm>
                <a:off x="9635075" y="3610563"/>
                <a:ext cx="501650" cy="261937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pPr defTabSz="457200">
                  <a:defRPr/>
                </a:pPr>
                <a:r>
                  <a:rPr lang="en-US" sz="1400" i="1" dirty="0" smtClean="0">
                    <a:solidFill>
                      <a:srgbClr val="FFFFFF">
                        <a:lumMod val="50000"/>
                      </a:srgbClr>
                    </a:solidFill>
                    <a:cs typeface="+mn-ea"/>
                    <a:sym typeface="+mn-lt"/>
                  </a:rPr>
                  <a:t>2029</a:t>
                </a:r>
                <a:endParaRPr lang="en-US" sz="1400" i="1" dirty="0">
                  <a:solidFill>
                    <a:srgbClr val="FFFFFF">
                      <a:lumMod val="50000"/>
                    </a:srgb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ïṡľiḑé"/>
              <p:cNvSpPr/>
              <p:nvPr/>
            </p:nvSpPr>
            <p:spPr>
              <a:xfrm>
                <a:off x="7501987" y="3809000"/>
                <a:ext cx="1593850" cy="758825"/>
              </a:xfrm>
              <a:prstGeom prst="wedgeRectCallout">
                <a:avLst>
                  <a:gd name="adj1" fmla="val 22336"/>
                  <a:gd name="adj2" fmla="val -63937"/>
                </a:avLst>
              </a:prstGeom>
              <a:gradFill flip="none" rotWithShape="1"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íṩľiḓè"/>
              <p:cNvSpPr/>
              <p:nvPr/>
            </p:nvSpPr>
            <p:spPr>
              <a:xfrm rot="10800000">
                <a:off x="9423938" y="2464388"/>
                <a:ext cx="1593850" cy="757237"/>
              </a:xfrm>
              <a:prstGeom prst="wedgeRectCallout">
                <a:avLst>
                  <a:gd name="adj1" fmla="val 22336"/>
                  <a:gd name="adj2" fmla="val -63937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iṧ1íde"/>
              <p:cNvSpPr/>
              <p:nvPr/>
            </p:nvSpPr>
            <p:spPr>
              <a:xfrm>
                <a:off x="4082402" y="3809000"/>
                <a:ext cx="1593850" cy="758825"/>
              </a:xfrm>
              <a:prstGeom prst="wedgeRectCallout">
                <a:avLst>
                  <a:gd name="adj1" fmla="val 22336"/>
                  <a:gd name="adj2" fmla="val -63937"/>
                </a:avLst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57200"/>
                <a:endParaRPr sz="24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íṡlíḑe"/>
              <p:cNvSpPr txBox="1">
                <a:spLocks/>
              </p:cNvSpPr>
              <p:nvPr/>
            </p:nvSpPr>
            <p:spPr bwMode="auto">
              <a:xfrm flipH="1">
                <a:off x="1183692" y="3817133"/>
                <a:ext cx="1593850" cy="742558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144000" tIns="0" rIns="144000" bIns="0" anchor="ctr" anchorCtr="1">
                <a:normAutofit/>
                <a:sp3d/>
              </a:bodyPr>
              <a:lstStyle/>
              <a:p>
                <a:pPr algn="ctr" defTabSz="457200">
                  <a:lnSpc>
                    <a:spcPct val="120000"/>
                  </a:lnSpc>
                </a:pPr>
                <a:endParaRPr lang="zh-CN" altLang="en-US" sz="11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iṥḻiďe"/>
              <p:cNvSpPr txBox="1">
                <a:spLocks/>
              </p:cNvSpPr>
              <p:nvPr/>
            </p:nvSpPr>
            <p:spPr bwMode="auto">
              <a:xfrm flipH="1">
                <a:off x="4078697" y="3817133"/>
                <a:ext cx="1593850" cy="742558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144000" tIns="0" rIns="144000" bIns="0" anchor="ctr" anchorCtr="1">
                <a:normAutofit/>
                <a:sp3d/>
              </a:bodyPr>
              <a:lstStyle/>
              <a:p>
                <a:pPr algn="ctr" defTabSz="457200">
                  <a:lnSpc>
                    <a:spcPct val="120000"/>
                  </a:lnSpc>
                </a:pPr>
                <a:endParaRPr lang="zh-CN" altLang="en-US" sz="1100" i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1317205" y="3571280"/>
              <a:ext cx="1350692" cy="6711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cs typeface="+mn-ea"/>
                  <a:sym typeface="+mn-lt"/>
                </a:rPr>
                <a:t>The user can demonstrate on a projector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200217" y="3571280"/>
              <a:ext cx="1350692" cy="6711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cs typeface="+mn-ea"/>
                  <a:sym typeface="+mn-lt"/>
                </a:rPr>
                <a:t>The user can demonstrate on a projector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623458" y="3571280"/>
              <a:ext cx="1350692" cy="6711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cs typeface="+mn-ea"/>
                  <a:sym typeface="+mn-lt"/>
                </a:rPr>
                <a:t>The user can demonstrate on a projector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9545381" y="2217042"/>
              <a:ext cx="1350692" cy="6711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cs typeface="+mn-ea"/>
                  <a:sym typeface="+mn-lt"/>
                </a:rPr>
                <a:t>The user can demonstrate on a projector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337958" y="2217042"/>
              <a:ext cx="1350692" cy="6711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cs typeface="+mn-ea"/>
                  <a:sym typeface="+mn-lt"/>
                </a:rPr>
                <a:t>The user can demonstrate on a projector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37248" y="2217042"/>
              <a:ext cx="1350692" cy="6711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FFFFFF"/>
                  </a:solidFill>
                  <a:cs typeface="+mn-ea"/>
                  <a:sym typeface="+mn-lt"/>
                </a:rPr>
                <a:t>The user can demonstrate on a projector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11203" y="4698593"/>
            <a:ext cx="9994404" cy="994887"/>
            <a:chOff x="1595130" y="4136810"/>
            <a:chExt cx="9995705" cy="994656"/>
          </a:xfrm>
        </p:grpSpPr>
        <p:cxnSp>
          <p:nvCxnSpPr>
            <p:cNvPr id="45" name="直接连接符 44">
              <a:extLst>
                <a:ext uri="{FF2B5EF4-FFF2-40B4-BE49-F238E27FC236}">
                  <a16:creationId xmlns="" xmlns:a16="http://schemas.microsoft.com/office/drawing/2014/main" id="{FF1CE47A-FE21-493F-98C5-F1CF77F83D1F}"/>
                </a:ext>
              </a:extLst>
            </p:cNvPr>
            <p:cNvCxnSpPr>
              <a:cxnSpLocks/>
            </p:cNvCxnSpPr>
            <p:nvPr/>
          </p:nvCxnSpPr>
          <p:spPr>
            <a:xfrm>
              <a:off x="1697173" y="4553767"/>
              <a:ext cx="9682684" cy="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1595130" y="4136810"/>
              <a:ext cx="9995705" cy="994656"/>
              <a:chOff x="1085272" y="2301502"/>
              <a:chExt cx="9995705" cy="994656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1085273" y="2301502"/>
                <a:ext cx="4198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/>
                <a:r>
                  <a:rPr lang="zh-CN" altLang="en-US" sz="1800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cs typeface="+mn-ea"/>
                    <a:sym typeface="+mn-lt"/>
                  </a:rPr>
                  <a:t>标题文字添加此处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085272" y="2782931"/>
                <a:ext cx="9995705" cy="513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457200">
                  <a:lnSpc>
                    <a:spcPct val="114000"/>
                  </a:lnSpc>
                </a:pP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The user can demonstrate on a projector or computer, or print the presentation and make it into a film to be used in a wider </a:t>
                </a:r>
                <a:r>
                  <a:rPr lang="en-US" altLang="zh-CN" sz="1200" dirty="0" err="1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fieldThe</a:t>
                </a:r>
                <a:r>
                  <a:rPr lang="en-US" altLang="zh-CN" sz="1200" dirty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  <a:sym typeface="+mn-lt"/>
                  </a:rPr>
                  <a:t> user can demonstrate on a projector or computer, or print the to be used in a wider field</a:t>
                </a: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55" name="椭圆 54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59" name="文本框 58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年度工作概述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1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105148" y="-1756314"/>
            <a:ext cx="3511357" cy="351262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 rot="18426125">
            <a:off x="-2386697" y="-1300375"/>
            <a:ext cx="10066858" cy="1006321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7505843" y="-1303096"/>
            <a:ext cx="2423410" cy="242428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469900" sx="101000" sy="101000" algn="ctr" rotWithShape="0">
              <a:prstClr val="black">
                <a:alpha val="18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899759" y="1456389"/>
            <a:ext cx="958035" cy="95838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0071" y="2025751"/>
            <a:ext cx="3486783" cy="110825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6600" i="1" dirty="0">
                <a:solidFill>
                  <a:srgbClr val="FFFFFF"/>
                </a:solidFill>
                <a:cs typeface="+mn-ea"/>
                <a:sym typeface="+mn-lt"/>
              </a:rPr>
              <a:t>PART 02</a:t>
            </a:r>
            <a:endParaRPr lang="zh-CN" altLang="en-US" sz="6600" i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1975" y="3134002"/>
            <a:ext cx="6298380" cy="9235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zh-CN" altLang="en-US" sz="5400" b="1" dirty="0">
                <a:solidFill>
                  <a:srgbClr val="FFFFFF"/>
                </a:solidFill>
                <a:cs typeface="+mn-ea"/>
                <a:sym typeface="+mn-lt"/>
              </a:rPr>
              <a:t>工作完成情况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44831" y="4072065"/>
            <a:ext cx="5387334" cy="83118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457200"/>
            <a:r>
              <a:rPr lang="en-US" altLang="zh-CN" sz="1600" dirty="0">
                <a:solidFill>
                  <a:srgbClr val="FFFFFF"/>
                </a:solidFill>
                <a:cs typeface="+mn-ea"/>
                <a:sym typeface="+mn-lt"/>
              </a:rPr>
              <a:t>The user can demonstrate on a projector or computer, or print the presentation and make it into a film to be used in a wider field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1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ba05987-862f-426f-886b-31795f8cfb87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896752" y="1861871"/>
            <a:ext cx="2388927" cy="3856741"/>
            <a:chOff x="4728628" y="1566864"/>
            <a:chExt cx="2726757" cy="4400552"/>
          </a:xfrm>
        </p:grpSpPr>
        <p:sp>
          <p:nvSpPr>
            <p:cNvPr id="4" name="ïsḻíďê">
              <a:extLst>
                <a:ext uri="{FF2B5EF4-FFF2-40B4-BE49-F238E27FC236}">
                  <a16:creationId xmlns="" xmlns:a16="http://schemas.microsoft.com/office/drawing/2014/main" id="{6D360F34-6E5D-4833-B6EB-69D443A0B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5827" y="3736978"/>
              <a:ext cx="2155535" cy="2230438"/>
            </a:xfrm>
            <a:prstGeom prst="downArrow">
              <a:avLst>
                <a:gd name="adj1" fmla="val 50000"/>
                <a:gd name="adj2" fmla="val 49992"/>
              </a:avLst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îṩľíḑê">
              <a:extLst>
                <a:ext uri="{FF2B5EF4-FFF2-40B4-BE49-F238E27FC236}">
                  <a16:creationId xmlns="" xmlns:a16="http://schemas.microsoft.com/office/drawing/2014/main" id="{E6A4CCCA-AD09-4450-95C6-2E3139EC5BB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017415" y="1566864"/>
              <a:ext cx="2155535" cy="2160586"/>
            </a:xfrm>
            <a:prstGeom prst="downArrow">
              <a:avLst>
                <a:gd name="adj1" fmla="val 50000"/>
                <a:gd name="adj2" fmla="val 50004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200"/>
              <a:endParaRPr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íŝlíde">
              <a:extLst>
                <a:ext uri="{FF2B5EF4-FFF2-40B4-BE49-F238E27FC236}">
                  <a16:creationId xmlns="" xmlns:a16="http://schemas.microsoft.com/office/drawing/2014/main" id="{0819BC9E-4711-48E9-AB4D-D7A59798DAB0}"/>
                </a:ext>
              </a:extLst>
            </p:cNvPr>
            <p:cNvSpPr/>
            <p:nvPr/>
          </p:nvSpPr>
          <p:spPr>
            <a:xfrm>
              <a:off x="5777832" y="2348880"/>
              <a:ext cx="631528" cy="526883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>
                <a:defRPr/>
              </a:pPr>
              <a:r>
                <a:rPr lang="en-US" altLang="zh-CN" sz="2400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7" name="iṩľíḑe">
              <a:extLst>
                <a:ext uri="{FF2B5EF4-FFF2-40B4-BE49-F238E27FC236}">
                  <a16:creationId xmlns="" xmlns:a16="http://schemas.microsoft.com/office/drawing/2014/main" id="{37CE1B72-2BF6-47AE-A255-9EEEA30E390E}"/>
                </a:ext>
              </a:extLst>
            </p:cNvPr>
            <p:cNvSpPr/>
            <p:nvPr/>
          </p:nvSpPr>
          <p:spPr>
            <a:xfrm>
              <a:off x="5777831" y="4621363"/>
              <a:ext cx="631529" cy="526883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>
                <a:defRPr/>
              </a:pPr>
              <a:r>
                <a:rPr lang="en-US" altLang="zh-CN" sz="2400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8" name="išļîḍé">
              <a:extLst>
                <a:ext uri="{FF2B5EF4-FFF2-40B4-BE49-F238E27FC236}">
                  <a16:creationId xmlns="" xmlns:a16="http://schemas.microsoft.com/office/drawing/2014/main" id="{23A41A91-D7D5-4200-AB9B-FBDBE7D24F6D}"/>
                </a:ext>
              </a:extLst>
            </p:cNvPr>
            <p:cNvGrpSpPr/>
            <p:nvPr/>
          </p:nvGrpSpPr>
          <p:grpSpPr>
            <a:xfrm>
              <a:off x="4728628" y="2348880"/>
              <a:ext cx="571222" cy="571221"/>
              <a:chOff x="2406923" y="2845390"/>
              <a:chExt cx="571222" cy="571221"/>
            </a:xfrm>
          </p:grpSpPr>
          <p:sp>
            <p:nvSpPr>
              <p:cNvPr id="32" name="i$1ïďe">
                <a:extLst>
                  <a:ext uri="{FF2B5EF4-FFF2-40B4-BE49-F238E27FC236}">
                    <a16:creationId xmlns="" xmlns:a16="http://schemas.microsoft.com/office/drawing/2014/main" id="{75566731-38BE-4F7B-BD34-5D6EE7F5A01B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išḻíḋê">
                <a:extLst>
                  <a:ext uri="{FF2B5EF4-FFF2-40B4-BE49-F238E27FC236}">
                    <a16:creationId xmlns="" xmlns:a16="http://schemas.microsoft.com/office/drawing/2014/main" id="{3D74095B-183C-497A-9C80-242A470843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40113" y="2978779"/>
                <a:ext cx="304843" cy="304442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íṣľiḑê">
              <a:extLst>
                <a:ext uri="{FF2B5EF4-FFF2-40B4-BE49-F238E27FC236}">
                  <a16:creationId xmlns="" xmlns:a16="http://schemas.microsoft.com/office/drawing/2014/main" id="{4B470A31-CAF1-4B71-8F32-4A1A27637823}"/>
                </a:ext>
              </a:extLst>
            </p:cNvPr>
            <p:cNvGrpSpPr/>
            <p:nvPr/>
          </p:nvGrpSpPr>
          <p:grpSpPr>
            <a:xfrm>
              <a:off x="6884163" y="4566585"/>
              <a:ext cx="571222" cy="571221"/>
              <a:chOff x="2406923" y="2845390"/>
              <a:chExt cx="571222" cy="571221"/>
            </a:xfrm>
          </p:grpSpPr>
          <p:sp>
            <p:nvSpPr>
              <p:cNvPr id="30" name="ïṩḷíḑê">
                <a:extLst>
                  <a:ext uri="{FF2B5EF4-FFF2-40B4-BE49-F238E27FC236}">
                    <a16:creationId xmlns="" xmlns:a16="http://schemas.microsoft.com/office/drawing/2014/main" id="{DB5792A9-53B4-4417-A95A-CA991D3DAC0C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iŝḻîḓè">
                <a:extLst>
                  <a:ext uri="{FF2B5EF4-FFF2-40B4-BE49-F238E27FC236}">
                    <a16:creationId xmlns="" xmlns:a16="http://schemas.microsoft.com/office/drawing/2014/main" id="{77DC2979-582C-4F7C-A3F8-249F9A7AD5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40113" y="2980802"/>
                <a:ext cx="304843" cy="300394"/>
              </a:xfrm>
              <a:custGeom>
                <a:avLst/>
                <a:gdLst>
                  <a:gd name="connsiteX0" fmla="*/ 348690 w 604363"/>
                  <a:gd name="connsiteY0" fmla="*/ 224116 h 595544"/>
                  <a:gd name="connsiteX1" fmla="*/ 348690 w 604363"/>
                  <a:gd name="connsiteY1" fmla="*/ 513309 h 595544"/>
                  <a:gd name="connsiteX2" fmla="*/ 409242 w 604363"/>
                  <a:gd name="connsiteY2" fmla="*/ 513309 h 595544"/>
                  <a:gd name="connsiteX3" fmla="*/ 409242 w 604363"/>
                  <a:gd name="connsiteY3" fmla="*/ 224116 h 595544"/>
                  <a:gd name="connsiteX4" fmla="*/ 194986 w 604363"/>
                  <a:gd name="connsiteY4" fmla="*/ 224116 h 595544"/>
                  <a:gd name="connsiteX5" fmla="*/ 194986 w 604363"/>
                  <a:gd name="connsiteY5" fmla="*/ 513309 h 595544"/>
                  <a:gd name="connsiteX6" fmla="*/ 255494 w 604363"/>
                  <a:gd name="connsiteY6" fmla="*/ 513309 h 595544"/>
                  <a:gd name="connsiteX7" fmla="*/ 255494 w 604363"/>
                  <a:gd name="connsiteY7" fmla="*/ 224116 h 595544"/>
                  <a:gd name="connsiteX8" fmla="*/ 340148 w 604363"/>
                  <a:gd name="connsiteY8" fmla="*/ 206870 h 595544"/>
                  <a:gd name="connsiteX9" fmla="*/ 417784 w 604363"/>
                  <a:gd name="connsiteY9" fmla="*/ 206870 h 595544"/>
                  <a:gd name="connsiteX10" fmla="*/ 426326 w 604363"/>
                  <a:gd name="connsiteY10" fmla="*/ 215588 h 595544"/>
                  <a:gd name="connsiteX11" fmla="*/ 426326 w 604363"/>
                  <a:gd name="connsiteY11" fmla="*/ 521837 h 595544"/>
                  <a:gd name="connsiteX12" fmla="*/ 417784 w 604363"/>
                  <a:gd name="connsiteY12" fmla="*/ 530554 h 595544"/>
                  <a:gd name="connsiteX13" fmla="*/ 340148 w 604363"/>
                  <a:gd name="connsiteY13" fmla="*/ 530554 h 595544"/>
                  <a:gd name="connsiteX14" fmla="*/ 331416 w 604363"/>
                  <a:gd name="connsiteY14" fmla="*/ 521837 h 595544"/>
                  <a:gd name="connsiteX15" fmla="*/ 331416 w 604363"/>
                  <a:gd name="connsiteY15" fmla="*/ 215588 h 595544"/>
                  <a:gd name="connsiteX16" fmla="*/ 340148 w 604363"/>
                  <a:gd name="connsiteY16" fmla="*/ 206870 h 595544"/>
                  <a:gd name="connsiteX17" fmla="*/ 186450 w 604363"/>
                  <a:gd name="connsiteY17" fmla="*/ 206870 h 595544"/>
                  <a:gd name="connsiteX18" fmla="*/ 264029 w 604363"/>
                  <a:gd name="connsiteY18" fmla="*/ 206870 h 595544"/>
                  <a:gd name="connsiteX19" fmla="*/ 272565 w 604363"/>
                  <a:gd name="connsiteY19" fmla="*/ 215588 h 595544"/>
                  <a:gd name="connsiteX20" fmla="*/ 272565 w 604363"/>
                  <a:gd name="connsiteY20" fmla="*/ 521837 h 595544"/>
                  <a:gd name="connsiteX21" fmla="*/ 264029 w 604363"/>
                  <a:gd name="connsiteY21" fmla="*/ 530554 h 595544"/>
                  <a:gd name="connsiteX22" fmla="*/ 186450 w 604363"/>
                  <a:gd name="connsiteY22" fmla="*/ 530554 h 595544"/>
                  <a:gd name="connsiteX23" fmla="*/ 177725 w 604363"/>
                  <a:gd name="connsiteY23" fmla="*/ 521837 h 595544"/>
                  <a:gd name="connsiteX24" fmla="*/ 177725 w 604363"/>
                  <a:gd name="connsiteY24" fmla="*/ 215588 h 595544"/>
                  <a:gd name="connsiteX25" fmla="*/ 186450 w 604363"/>
                  <a:gd name="connsiteY25" fmla="*/ 206870 h 595544"/>
                  <a:gd name="connsiteX26" fmla="*/ 303902 w 604363"/>
                  <a:gd name="connsiteY26" fmla="*/ 19189 h 595544"/>
                  <a:gd name="connsiteX27" fmla="*/ 35897 w 604363"/>
                  <a:gd name="connsiteY27" fmla="*/ 206822 h 595544"/>
                  <a:gd name="connsiteX28" fmla="*/ 110301 w 604363"/>
                  <a:gd name="connsiteY28" fmla="*/ 206822 h 595544"/>
                  <a:gd name="connsiteX29" fmla="*/ 118842 w 604363"/>
                  <a:gd name="connsiteY29" fmla="*/ 215540 h 595544"/>
                  <a:gd name="connsiteX30" fmla="*/ 118842 w 604363"/>
                  <a:gd name="connsiteY30" fmla="*/ 521818 h 595544"/>
                  <a:gd name="connsiteX31" fmla="*/ 110301 w 604363"/>
                  <a:gd name="connsiteY31" fmla="*/ 530536 h 595544"/>
                  <a:gd name="connsiteX32" fmla="*/ 47855 w 604363"/>
                  <a:gd name="connsiteY32" fmla="*/ 530536 h 595544"/>
                  <a:gd name="connsiteX33" fmla="*/ 47855 w 604363"/>
                  <a:gd name="connsiteY33" fmla="*/ 578487 h 595544"/>
                  <a:gd name="connsiteX34" fmla="*/ 556153 w 604363"/>
                  <a:gd name="connsiteY34" fmla="*/ 578487 h 595544"/>
                  <a:gd name="connsiteX35" fmla="*/ 556153 w 604363"/>
                  <a:gd name="connsiteY35" fmla="*/ 530536 h 595544"/>
                  <a:gd name="connsiteX36" fmla="*/ 493897 w 604363"/>
                  <a:gd name="connsiteY36" fmla="*/ 530536 h 595544"/>
                  <a:gd name="connsiteX37" fmla="*/ 485166 w 604363"/>
                  <a:gd name="connsiteY37" fmla="*/ 521818 h 595544"/>
                  <a:gd name="connsiteX38" fmla="*/ 485166 w 604363"/>
                  <a:gd name="connsiteY38" fmla="*/ 215540 h 595544"/>
                  <a:gd name="connsiteX39" fmla="*/ 493897 w 604363"/>
                  <a:gd name="connsiteY39" fmla="*/ 206822 h 595544"/>
                  <a:gd name="connsiteX40" fmla="*/ 568490 w 604363"/>
                  <a:gd name="connsiteY40" fmla="*/ 206822 h 595544"/>
                  <a:gd name="connsiteX41" fmla="*/ 298967 w 604363"/>
                  <a:gd name="connsiteY41" fmla="*/ 1563 h 595544"/>
                  <a:gd name="connsiteX42" fmla="*/ 309027 w 604363"/>
                  <a:gd name="connsiteY42" fmla="*/ 1563 h 595544"/>
                  <a:gd name="connsiteX43" fmla="*/ 599428 w 604363"/>
                  <a:gd name="connsiteY43" fmla="*/ 207769 h 595544"/>
                  <a:gd name="connsiteX44" fmla="*/ 604363 w 604363"/>
                  <a:gd name="connsiteY44" fmla="*/ 215540 h 595544"/>
                  <a:gd name="connsiteX45" fmla="*/ 595632 w 604363"/>
                  <a:gd name="connsiteY45" fmla="*/ 224069 h 595544"/>
                  <a:gd name="connsiteX46" fmla="*/ 502438 w 604363"/>
                  <a:gd name="connsiteY46" fmla="*/ 224069 h 595544"/>
                  <a:gd name="connsiteX47" fmla="*/ 502438 w 604363"/>
                  <a:gd name="connsiteY47" fmla="*/ 513289 h 595544"/>
                  <a:gd name="connsiteX48" fmla="*/ 564884 w 604363"/>
                  <a:gd name="connsiteY48" fmla="*/ 513289 h 595544"/>
                  <a:gd name="connsiteX49" fmla="*/ 573425 w 604363"/>
                  <a:gd name="connsiteY49" fmla="*/ 521818 h 595544"/>
                  <a:gd name="connsiteX50" fmla="*/ 573425 w 604363"/>
                  <a:gd name="connsiteY50" fmla="*/ 587015 h 595544"/>
                  <a:gd name="connsiteX51" fmla="*/ 564884 w 604363"/>
                  <a:gd name="connsiteY51" fmla="*/ 595544 h 595544"/>
                  <a:gd name="connsiteX52" fmla="*/ 39314 w 604363"/>
                  <a:gd name="connsiteY52" fmla="*/ 595544 h 595544"/>
                  <a:gd name="connsiteX53" fmla="*/ 30773 w 604363"/>
                  <a:gd name="connsiteY53" fmla="*/ 587015 h 595544"/>
                  <a:gd name="connsiteX54" fmla="*/ 30773 w 604363"/>
                  <a:gd name="connsiteY54" fmla="*/ 521818 h 595544"/>
                  <a:gd name="connsiteX55" fmla="*/ 39314 w 604363"/>
                  <a:gd name="connsiteY55" fmla="*/ 513289 h 595544"/>
                  <a:gd name="connsiteX56" fmla="*/ 101760 w 604363"/>
                  <a:gd name="connsiteY56" fmla="*/ 513289 h 595544"/>
                  <a:gd name="connsiteX57" fmla="*/ 101760 w 604363"/>
                  <a:gd name="connsiteY57" fmla="*/ 224069 h 595544"/>
                  <a:gd name="connsiteX58" fmla="*/ 8565 w 604363"/>
                  <a:gd name="connsiteY58" fmla="*/ 224069 h 595544"/>
                  <a:gd name="connsiteX59" fmla="*/ 404 w 604363"/>
                  <a:gd name="connsiteY59" fmla="*/ 218004 h 595544"/>
                  <a:gd name="connsiteX60" fmla="*/ 3631 w 604363"/>
                  <a:gd name="connsiteY60" fmla="*/ 208338 h 595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604363" h="595544">
                    <a:moveTo>
                      <a:pt x="348690" y="224116"/>
                    </a:moveTo>
                    <a:lnTo>
                      <a:pt x="348690" y="513309"/>
                    </a:lnTo>
                    <a:lnTo>
                      <a:pt x="409242" y="513309"/>
                    </a:lnTo>
                    <a:lnTo>
                      <a:pt x="409242" y="224116"/>
                    </a:lnTo>
                    <a:close/>
                    <a:moveTo>
                      <a:pt x="194986" y="224116"/>
                    </a:moveTo>
                    <a:lnTo>
                      <a:pt x="194986" y="513309"/>
                    </a:lnTo>
                    <a:lnTo>
                      <a:pt x="255494" y="513309"/>
                    </a:lnTo>
                    <a:lnTo>
                      <a:pt x="255494" y="224116"/>
                    </a:lnTo>
                    <a:close/>
                    <a:moveTo>
                      <a:pt x="340148" y="206870"/>
                    </a:moveTo>
                    <a:lnTo>
                      <a:pt x="417784" y="206870"/>
                    </a:lnTo>
                    <a:cubicBezTo>
                      <a:pt x="422530" y="206870"/>
                      <a:pt x="426326" y="210850"/>
                      <a:pt x="426326" y="215588"/>
                    </a:cubicBezTo>
                    <a:lnTo>
                      <a:pt x="426326" y="521837"/>
                    </a:lnTo>
                    <a:cubicBezTo>
                      <a:pt x="426326" y="526574"/>
                      <a:pt x="422530" y="530554"/>
                      <a:pt x="417784" y="530554"/>
                    </a:cubicBezTo>
                    <a:lnTo>
                      <a:pt x="340148" y="530554"/>
                    </a:lnTo>
                    <a:cubicBezTo>
                      <a:pt x="335402" y="530554"/>
                      <a:pt x="331416" y="526574"/>
                      <a:pt x="331416" y="521837"/>
                    </a:cubicBezTo>
                    <a:lnTo>
                      <a:pt x="331416" y="215588"/>
                    </a:lnTo>
                    <a:cubicBezTo>
                      <a:pt x="331416" y="210850"/>
                      <a:pt x="335402" y="206870"/>
                      <a:pt x="340148" y="206870"/>
                    </a:cubicBezTo>
                    <a:close/>
                    <a:moveTo>
                      <a:pt x="186450" y="206870"/>
                    </a:moveTo>
                    <a:lnTo>
                      <a:pt x="264029" y="206870"/>
                    </a:lnTo>
                    <a:cubicBezTo>
                      <a:pt x="268771" y="206870"/>
                      <a:pt x="272565" y="210850"/>
                      <a:pt x="272565" y="215588"/>
                    </a:cubicBezTo>
                    <a:lnTo>
                      <a:pt x="272565" y="521837"/>
                    </a:lnTo>
                    <a:cubicBezTo>
                      <a:pt x="272565" y="526574"/>
                      <a:pt x="268771" y="530554"/>
                      <a:pt x="264029" y="530554"/>
                    </a:cubicBezTo>
                    <a:lnTo>
                      <a:pt x="186450" y="530554"/>
                    </a:lnTo>
                    <a:cubicBezTo>
                      <a:pt x="181708" y="530554"/>
                      <a:pt x="177725" y="526574"/>
                      <a:pt x="177725" y="521837"/>
                    </a:cubicBezTo>
                    <a:lnTo>
                      <a:pt x="177725" y="215588"/>
                    </a:lnTo>
                    <a:cubicBezTo>
                      <a:pt x="177725" y="210850"/>
                      <a:pt x="181708" y="206870"/>
                      <a:pt x="186450" y="206870"/>
                    </a:cubicBezTo>
                    <a:close/>
                    <a:moveTo>
                      <a:pt x="303902" y="19189"/>
                    </a:moveTo>
                    <a:lnTo>
                      <a:pt x="35897" y="206822"/>
                    </a:lnTo>
                    <a:lnTo>
                      <a:pt x="110301" y="206822"/>
                    </a:lnTo>
                    <a:cubicBezTo>
                      <a:pt x="115046" y="206822"/>
                      <a:pt x="118842" y="210802"/>
                      <a:pt x="118842" y="215540"/>
                    </a:cubicBezTo>
                    <a:lnTo>
                      <a:pt x="118842" y="521818"/>
                    </a:lnTo>
                    <a:cubicBezTo>
                      <a:pt x="118842" y="526556"/>
                      <a:pt x="115046" y="530536"/>
                      <a:pt x="110301" y="530536"/>
                    </a:cubicBezTo>
                    <a:lnTo>
                      <a:pt x="47855" y="530536"/>
                    </a:lnTo>
                    <a:lnTo>
                      <a:pt x="47855" y="578487"/>
                    </a:lnTo>
                    <a:lnTo>
                      <a:pt x="556153" y="578487"/>
                    </a:lnTo>
                    <a:lnTo>
                      <a:pt x="556153" y="530536"/>
                    </a:lnTo>
                    <a:lnTo>
                      <a:pt x="493897" y="530536"/>
                    </a:lnTo>
                    <a:cubicBezTo>
                      <a:pt x="489151" y="530536"/>
                      <a:pt x="485166" y="526556"/>
                      <a:pt x="485166" y="521818"/>
                    </a:cubicBezTo>
                    <a:lnTo>
                      <a:pt x="485166" y="215540"/>
                    </a:lnTo>
                    <a:cubicBezTo>
                      <a:pt x="485166" y="210802"/>
                      <a:pt x="489151" y="206822"/>
                      <a:pt x="493897" y="206822"/>
                    </a:cubicBezTo>
                    <a:lnTo>
                      <a:pt x="568490" y="206822"/>
                    </a:lnTo>
                    <a:close/>
                    <a:moveTo>
                      <a:pt x="298967" y="1563"/>
                    </a:moveTo>
                    <a:cubicBezTo>
                      <a:pt x="302004" y="-522"/>
                      <a:pt x="305990" y="-522"/>
                      <a:pt x="309027" y="1563"/>
                    </a:cubicBezTo>
                    <a:lnTo>
                      <a:pt x="599428" y="207769"/>
                    </a:lnTo>
                    <a:cubicBezTo>
                      <a:pt x="602275" y="208907"/>
                      <a:pt x="604363" y="211939"/>
                      <a:pt x="604363" y="215540"/>
                    </a:cubicBezTo>
                    <a:cubicBezTo>
                      <a:pt x="604363" y="220278"/>
                      <a:pt x="600567" y="224069"/>
                      <a:pt x="595632" y="224069"/>
                    </a:cubicBezTo>
                    <a:lnTo>
                      <a:pt x="502438" y="224069"/>
                    </a:lnTo>
                    <a:lnTo>
                      <a:pt x="502438" y="513289"/>
                    </a:lnTo>
                    <a:lnTo>
                      <a:pt x="564884" y="513289"/>
                    </a:lnTo>
                    <a:cubicBezTo>
                      <a:pt x="569629" y="513289"/>
                      <a:pt x="573425" y="517079"/>
                      <a:pt x="573425" y="521818"/>
                    </a:cubicBezTo>
                    <a:lnTo>
                      <a:pt x="573425" y="587015"/>
                    </a:lnTo>
                    <a:cubicBezTo>
                      <a:pt x="573425" y="591754"/>
                      <a:pt x="569629" y="595544"/>
                      <a:pt x="564884" y="595544"/>
                    </a:cubicBezTo>
                    <a:lnTo>
                      <a:pt x="39314" y="595544"/>
                    </a:lnTo>
                    <a:cubicBezTo>
                      <a:pt x="34569" y="595544"/>
                      <a:pt x="30773" y="591754"/>
                      <a:pt x="30773" y="587015"/>
                    </a:cubicBezTo>
                    <a:lnTo>
                      <a:pt x="30773" y="521818"/>
                    </a:lnTo>
                    <a:cubicBezTo>
                      <a:pt x="30773" y="517079"/>
                      <a:pt x="34569" y="513289"/>
                      <a:pt x="39314" y="513289"/>
                    </a:cubicBezTo>
                    <a:lnTo>
                      <a:pt x="101760" y="513289"/>
                    </a:lnTo>
                    <a:lnTo>
                      <a:pt x="101760" y="224069"/>
                    </a:lnTo>
                    <a:lnTo>
                      <a:pt x="8565" y="224069"/>
                    </a:lnTo>
                    <a:cubicBezTo>
                      <a:pt x="4769" y="224069"/>
                      <a:pt x="1543" y="221605"/>
                      <a:pt x="404" y="218004"/>
                    </a:cubicBezTo>
                    <a:cubicBezTo>
                      <a:pt x="-735" y="214403"/>
                      <a:pt x="594" y="210612"/>
                      <a:pt x="3631" y="2083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iṣ1îḓé">
              <a:extLst>
                <a:ext uri="{FF2B5EF4-FFF2-40B4-BE49-F238E27FC236}">
                  <a16:creationId xmlns="" xmlns:a16="http://schemas.microsoft.com/office/drawing/2014/main" id="{E228B9C8-FE83-4735-8D37-586E43D82918}"/>
                </a:ext>
              </a:extLst>
            </p:cNvPr>
            <p:cNvSpPr txBox="1"/>
            <p:nvPr/>
          </p:nvSpPr>
          <p:spPr>
            <a:xfrm>
              <a:off x="5636394" y="2747277"/>
              <a:ext cx="914400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1" name="íṩļïḋé">
              <a:extLst>
                <a:ext uri="{FF2B5EF4-FFF2-40B4-BE49-F238E27FC236}">
                  <a16:creationId xmlns="" xmlns:a16="http://schemas.microsoft.com/office/drawing/2014/main" id="{D2655C01-4FC5-4B92-BF08-523F881BA89F}"/>
                </a:ext>
              </a:extLst>
            </p:cNvPr>
            <p:cNvSpPr txBox="1"/>
            <p:nvPr/>
          </p:nvSpPr>
          <p:spPr>
            <a:xfrm>
              <a:off x="5636394" y="5003502"/>
              <a:ext cx="914400" cy="521720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914377"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cs typeface="+mn-ea"/>
                  <a:sym typeface="+mn-lt"/>
                </a:rPr>
                <a:t>关键词</a:t>
              </a:r>
            </a:p>
          </p:txBody>
        </p:sp>
        <p:grpSp>
          <p:nvGrpSpPr>
            <p:cNvPr id="12" name="ïṣľíḓè">
              <a:extLst>
                <a:ext uri="{FF2B5EF4-FFF2-40B4-BE49-F238E27FC236}">
                  <a16:creationId xmlns="" xmlns:a16="http://schemas.microsoft.com/office/drawing/2014/main" id="{16800EC1-C0F3-4752-B4AE-E082C3DD8FA6}"/>
                </a:ext>
              </a:extLst>
            </p:cNvPr>
            <p:cNvGrpSpPr/>
            <p:nvPr/>
          </p:nvGrpSpPr>
          <p:grpSpPr>
            <a:xfrm>
              <a:off x="4728628" y="4566585"/>
              <a:ext cx="571222" cy="571221"/>
              <a:chOff x="2406923" y="2845390"/>
              <a:chExt cx="571222" cy="571221"/>
            </a:xfrm>
          </p:grpSpPr>
          <p:sp>
            <p:nvSpPr>
              <p:cNvPr id="28" name="ïŝľidé">
                <a:extLst>
                  <a:ext uri="{FF2B5EF4-FFF2-40B4-BE49-F238E27FC236}">
                    <a16:creationId xmlns="" xmlns:a16="http://schemas.microsoft.com/office/drawing/2014/main" id="{1DD6BEE1-A9F3-4B37-987B-295DE1CF7274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ïşľiḑé">
                <a:extLst>
                  <a:ext uri="{FF2B5EF4-FFF2-40B4-BE49-F238E27FC236}">
                    <a16:creationId xmlns="" xmlns:a16="http://schemas.microsoft.com/office/drawing/2014/main" id="{F53357F5-D8F9-4F15-9390-59859CAED1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40113" y="3026990"/>
                <a:ext cx="304842" cy="208019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141754 w 607639"/>
                  <a:gd name="connsiteY14" fmla="*/ 232583 h 414642"/>
                  <a:gd name="connsiteX15" fmla="*/ 161961 w 607639"/>
                  <a:gd name="connsiteY15" fmla="*/ 232583 h 414642"/>
                  <a:gd name="connsiteX16" fmla="*/ 172110 w 607639"/>
                  <a:gd name="connsiteY16" fmla="*/ 242719 h 414642"/>
                  <a:gd name="connsiteX17" fmla="*/ 161961 w 607639"/>
                  <a:gd name="connsiteY17" fmla="*/ 252765 h 414642"/>
                  <a:gd name="connsiteX18" fmla="*/ 141754 w 607639"/>
                  <a:gd name="connsiteY18" fmla="*/ 252765 h 414642"/>
                  <a:gd name="connsiteX19" fmla="*/ 131605 w 607639"/>
                  <a:gd name="connsiteY19" fmla="*/ 242719 h 414642"/>
                  <a:gd name="connsiteX20" fmla="*/ 141754 w 607639"/>
                  <a:gd name="connsiteY20" fmla="*/ 232583 h 414642"/>
                  <a:gd name="connsiteX21" fmla="*/ 141758 w 607639"/>
                  <a:gd name="connsiteY21" fmla="*/ 192149 h 414642"/>
                  <a:gd name="connsiteX22" fmla="*/ 182279 w 607639"/>
                  <a:gd name="connsiteY22" fmla="*/ 192149 h 414642"/>
                  <a:gd name="connsiteX23" fmla="*/ 192432 w 607639"/>
                  <a:gd name="connsiteY23" fmla="*/ 202196 h 414642"/>
                  <a:gd name="connsiteX24" fmla="*/ 182279 w 607639"/>
                  <a:gd name="connsiteY24" fmla="*/ 212331 h 414642"/>
                  <a:gd name="connsiteX25" fmla="*/ 141758 w 607639"/>
                  <a:gd name="connsiteY25" fmla="*/ 212331 h 414642"/>
                  <a:gd name="connsiteX26" fmla="*/ 131605 w 607639"/>
                  <a:gd name="connsiteY26" fmla="*/ 202196 h 414642"/>
                  <a:gd name="connsiteX27" fmla="*/ 141758 w 607639"/>
                  <a:gd name="connsiteY27" fmla="*/ 192149 h 414642"/>
                  <a:gd name="connsiteX28" fmla="*/ 141754 w 607639"/>
                  <a:gd name="connsiteY28" fmla="*/ 151716 h 414642"/>
                  <a:gd name="connsiteX29" fmla="*/ 161961 w 607639"/>
                  <a:gd name="connsiteY29" fmla="*/ 151716 h 414642"/>
                  <a:gd name="connsiteX30" fmla="*/ 172110 w 607639"/>
                  <a:gd name="connsiteY30" fmla="*/ 161763 h 414642"/>
                  <a:gd name="connsiteX31" fmla="*/ 161961 w 607639"/>
                  <a:gd name="connsiteY31" fmla="*/ 171898 h 414642"/>
                  <a:gd name="connsiteX32" fmla="*/ 141754 w 607639"/>
                  <a:gd name="connsiteY32" fmla="*/ 171898 h 414642"/>
                  <a:gd name="connsiteX33" fmla="*/ 131605 w 607639"/>
                  <a:gd name="connsiteY33" fmla="*/ 161763 h 414642"/>
                  <a:gd name="connsiteX34" fmla="*/ 141754 w 607639"/>
                  <a:gd name="connsiteY34" fmla="*/ 151716 h 414642"/>
                  <a:gd name="connsiteX35" fmla="*/ 141758 w 607639"/>
                  <a:gd name="connsiteY35" fmla="*/ 111211 h 414642"/>
                  <a:gd name="connsiteX36" fmla="*/ 182279 w 607639"/>
                  <a:gd name="connsiteY36" fmla="*/ 111211 h 414642"/>
                  <a:gd name="connsiteX37" fmla="*/ 192432 w 607639"/>
                  <a:gd name="connsiteY37" fmla="*/ 121337 h 414642"/>
                  <a:gd name="connsiteX38" fmla="*/ 182279 w 607639"/>
                  <a:gd name="connsiteY38" fmla="*/ 131463 h 414642"/>
                  <a:gd name="connsiteX39" fmla="*/ 141758 w 607639"/>
                  <a:gd name="connsiteY39" fmla="*/ 131463 h 414642"/>
                  <a:gd name="connsiteX40" fmla="*/ 131605 w 607639"/>
                  <a:gd name="connsiteY40" fmla="*/ 121337 h 414642"/>
                  <a:gd name="connsiteX41" fmla="*/ 141758 w 607639"/>
                  <a:gd name="connsiteY41" fmla="*/ 111211 h 414642"/>
                  <a:gd name="connsiteX42" fmla="*/ 425367 w 607639"/>
                  <a:gd name="connsiteY42" fmla="*/ 101191 h 414642"/>
                  <a:gd name="connsiteX43" fmla="*/ 496228 w 607639"/>
                  <a:gd name="connsiteY43" fmla="*/ 101191 h 414642"/>
                  <a:gd name="connsiteX44" fmla="*/ 506377 w 607639"/>
                  <a:gd name="connsiteY44" fmla="*/ 111231 h 414642"/>
                  <a:gd name="connsiteX45" fmla="*/ 506377 w 607639"/>
                  <a:gd name="connsiteY45" fmla="*/ 182042 h 414642"/>
                  <a:gd name="connsiteX46" fmla="*/ 496228 w 607639"/>
                  <a:gd name="connsiteY46" fmla="*/ 192171 h 414642"/>
                  <a:gd name="connsiteX47" fmla="*/ 486080 w 607639"/>
                  <a:gd name="connsiteY47" fmla="*/ 182042 h 414642"/>
                  <a:gd name="connsiteX48" fmla="*/ 486080 w 607639"/>
                  <a:gd name="connsiteY48" fmla="*/ 135575 h 414642"/>
                  <a:gd name="connsiteX49" fmla="*/ 402043 w 607639"/>
                  <a:gd name="connsiteY49" fmla="*/ 219447 h 414642"/>
                  <a:gd name="connsiteX50" fmla="*/ 394921 w 607639"/>
                  <a:gd name="connsiteY50" fmla="*/ 222468 h 414642"/>
                  <a:gd name="connsiteX51" fmla="*/ 387889 w 607639"/>
                  <a:gd name="connsiteY51" fmla="*/ 219447 h 414642"/>
                  <a:gd name="connsiteX52" fmla="*/ 344268 w 607639"/>
                  <a:gd name="connsiteY52" fmla="*/ 176001 h 414642"/>
                  <a:gd name="connsiteX53" fmla="*/ 270380 w 607639"/>
                  <a:gd name="connsiteY53" fmla="*/ 249744 h 414642"/>
                  <a:gd name="connsiteX54" fmla="*/ 263258 w 607639"/>
                  <a:gd name="connsiteY54" fmla="*/ 252765 h 414642"/>
                  <a:gd name="connsiteX55" fmla="*/ 256225 w 607639"/>
                  <a:gd name="connsiteY55" fmla="*/ 249744 h 414642"/>
                  <a:gd name="connsiteX56" fmla="*/ 256225 w 607639"/>
                  <a:gd name="connsiteY56" fmla="*/ 235617 h 414642"/>
                  <a:gd name="connsiteX57" fmla="*/ 337235 w 607639"/>
                  <a:gd name="connsiteY57" fmla="*/ 154766 h 414642"/>
                  <a:gd name="connsiteX58" fmla="*/ 338837 w 607639"/>
                  <a:gd name="connsiteY58" fmla="*/ 153433 h 414642"/>
                  <a:gd name="connsiteX59" fmla="*/ 340618 w 607639"/>
                  <a:gd name="connsiteY59" fmla="*/ 152456 h 414642"/>
                  <a:gd name="connsiteX60" fmla="*/ 341508 w 607639"/>
                  <a:gd name="connsiteY60" fmla="*/ 152101 h 414642"/>
                  <a:gd name="connsiteX61" fmla="*/ 343378 w 607639"/>
                  <a:gd name="connsiteY61" fmla="*/ 151745 h 414642"/>
                  <a:gd name="connsiteX62" fmla="*/ 344268 w 607639"/>
                  <a:gd name="connsiteY62" fmla="*/ 151745 h 414642"/>
                  <a:gd name="connsiteX63" fmla="*/ 346226 w 607639"/>
                  <a:gd name="connsiteY63" fmla="*/ 151923 h 414642"/>
                  <a:gd name="connsiteX64" fmla="*/ 351390 w 607639"/>
                  <a:gd name="connsiteY64" fmla="*/ 154766 h 414642"/>
                  <a:gd name="connsiteX65" fmla="*/ 394921 w 607639"/>
                  <a:gd name="connsiteY65" fmla="*/ 198213 h 414642"/>
                  <a:gd name="connsiteX66" fmla="*/ 471925 w 607639"/>
                  <a:gd name="connsiteY66" fmla="*/ 121359 h 414642"/>
                  <a:gd name="connsiteX67" fmla="*/ 425367 w 607639"/>
                  <a:gd name="connsiteY67" fmla="*/ 121359 h 414642"/>
                  <a:gd name="connsiteX68" fmla="*/ 415218 w 607639"/>
                  <a:gd name="connsiteY68" fmla="*/ 111231 h 414642"/>
                  <a:gd name="connsiteX69" fmla="*/ 425367 w 607639"/>
                  <a:gd name="connsiteY69" fmla="*/ 101191 h 414642"/>
                  <a:gd name="connsiteX70" fmla="*/ 101297 w 607639"/>
                  <a:gd name="connsiteY70" fmla="*/ 91029 h 414642"/>
                  <a:gd name="connsiteX71" fmla="*/ 111423 w 607639"/>
                  <a:gd name="connsiteY71" fmla="*/ 101159 h 414642"/>
                  <a:gd name="connsiteX72" fmla="*/ 111423 w 607639"/>
                  <a:gd name="connsiteY72" fmla="*/ 262887 h 414642"/>
                  <a:gd name="connsiteX73" fmla="*/ 101297 w 607639"/>
                  <a:gd name="connsiteY73" fmla="*/ 273017 h 414642"/>
                  <a:gd name="connsiteX74" fmla="*/ 91171 w 607639"/>
                  <a:gd name="connsiteY74" fmla="*/ 262887 h 414642"/>
                  <a:gd name="connsiteX75" fmla="*/ 91171 w 607639"/>
                  <a:gd name="connsiteY75" fmla="*/ 101159 h 414642"/>
                  <a:gd name="connsiteX76" fmla="*/ 101297 w 607639"/>
                  <a:gd name="connsiteY76" fmla="*/ 91029 h 414642"/>
                  <a:gd name="connsiteX77" fmla="*/ 70848 w 607639"/>
                  <a:gd name="connsiteY77" fmla="*/ 20177 h 414642"/>
                  <a:gd name="connsiteX78" fmla="*/ 60791 w 607639"/>
                  <a:gd name="connsiteY78" fmla="*/ 30309 h 414642"/>
                  <a:gd name="connsiteX79" fmla="*/ 60791 w 607639"/>
                  <a:gd name="connsiteY79" fmla="*/ 343802 h 414642"/>
                  <a:gd name="connsiteX80" fmla="*/ 222780 w 607639"/>
                  <a:gd name="connsiteY80" fmla="*/ 343802 h 414642"/>
                  <a:gd name="connsiteX81" fmla="*/ 232927 w 607639"/>
                  <a:gd name="connsiteY81" fmla="*/ 353935 h 414642"/>
                  <a:gd name="connsiteX82" fmla="*/ 232927 w 607639"/>
                  <a:gd name="connsiteY82" fmla="*/ 364067 h 414642"/>
                  <a:gd name="connsiteX83" fmla="*/ 374712 w 607639"/>
                  <a:gd name="connsiteY83" fmla="*/ 364067 h 414642"/>
                  <a:gd name="connsiteX84" fmla="*/ 374712 w 607639"/>
                  <a:gd name="connsiteY84" fmla="*/ 353935 h 414642"/>
                  <a:gd name="connsiteX85" fmla="*/ 384859 w 607639"/>
                  <a:gd name="connsiteY85" fmla="*/ 343802 h 414642"/>
                  <a:gd name="connsiteX86" fmla="*/ 546848 w 607639"/>
                  <a:gd name="connsiteY86" fmla="*/ 343802 h 414642"/>
                  <a:gd name="connsiteX87" fmla="*/ 546848 w 607639"/>
                  <a:gd name="connsiteY87" fmla="*/ 30309 h 414642"/>
                  <a:gd name="connsiteX88" fmla="*/ 536702 w 607639"/>
                  <a:gd name="connsiteY88" fmla="*/ 20177 h 414642"/>
                  <a:gd name="connsiteX89" fmla="*/ 70848 w 607639"/>
                  <a:gd name="connsiteY89" fmla="*/ 0 h 414642"/>
                  <a:gd name="connsiteX90" fmla="*/ 536702 w 607639"/>
                  <a:gd name="connsiteY90" fmla="*/ 0 h 414642"/>
                  <a:gd name="connsiteX91" fmla="*/ 567142 w 607639"/>
                  <a:gd name="connsiteY91" fmla="*/ 30309 h 414642"/>
                  <a:gd name="connsiteX92" fmla="*/ 567142 w 607639"/>
                  <a:gd name="connsiteY92" fmla="*/ 343802 h 414642"/>
                  <a:gd name="connsiteX93" fmla="*/ 597492 w 607639"/>
                  <a:gd name="connsiteY93" fmla="*/ 343802 h 414642"/>
                  <a:gd name="connsiteX94" fmla="*/ 607639 w 607639"/>
                  <a:gd name="connsiteY94" fmla="*/ 353935 h 414642"/>
                  <a:gd name="connsiteX95" fmla="*/ 607639 w 607639"/>
                  <a:gd name="connsiteY95" fmla="*/ 384244 h 414642"/>
                  <a:gd name="connsiteX96" fmla="*/ 577199 w 607639"/>
                  <a:gd name="connsiteY96" fmla="*/ 414642 h 414642"/>
                  <a:gd name="connsiteX97" fmla="*/ 30351 w 607639"/>
                  <a:gd name="connsiteY97" fmla="*/ 414642 h 414642"/>
                  <a:gd name="connsiteX98" fmla="*/ 0 w 607639"/>
                  <a:gd name="connsiteY98" fmla="*/ 384244 h 414642"/>
                  <a:gd name="connsiteX99" fmla="*/ 0 w 607639"/>
                  <a:gd name="connsiteY99" fmla="*/ 353935 h 414642"/>
                  <a:gd name="connsiteX100" fmla="*/ 10147 w 607639"/>
                  <a:gd name="connsiteY100" fmla="*/ 343802 h 414642"/>
                  <a:gd name="connsiteX101" fmla="*/ 40497 w 607639"/>
                  <a:gd name="connsiteY101" fmla="*/ 343802 h 414642"/>
                  <a:gd name="connsiteX102" fmla="*/ 40497 w 607639"/>
                  <a:gd name="connsiteY102" fmla="*/ 30309 h 414642"/>
                  <a:gd name="connsiteX103" fmla="*/ 70848 w 607639"/>
                  <a:gd name="connsiteY103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141754" y="232583"/>
                    </a:moveTo>
                    <a:lnTo>
                      <a:pt x="161961" y="232583"/>
                    </a:lnTo>
                    <a:cubicBezTo>
                      <a:pt x="168104" y="232583"/>
                      <a:pt x="172110" y="236584"/>
                      <a:pt x="172110" y="242719"/>
                    </a:cubicBezTo>
                    <a:cubicBezTo>
                      <a:pt x="172110" y="248764"/>
                      <a:pt x="168104" y="252765"/>
                      <a:pt x="161961" y="252765"/>
                    </a:cubicBezTo>
                    <a:lnTo>
                      <a:pt x="141754" y="252765"/>
                    </a:lnTo>
                    <a:cubicBezTo>
                      <a:pt x="135700" y="252765"/>
                      <a:pt x="131605" y="248764"/>
                      <a:pt x="131605" y="242719"/>
                    </a:cubicBezTo>
                    <a:cubicBezTo>
                      <a:pt x="131605" y="236584"/>
                      <a:pt x="135700" y="232583"/>
                      <a:pt x="141754" y="232583"/>
                    </a:cubicBezTo>
                    <a:close/>
                    <a:moveTo>
                      <a:pt x="141758" y="192149"/>
                    </a:moveTo>
                    <a:lnTo>
                      <a:pt x="182279" y="192149"/>
                    </a:lnTo>
                    <a:cubicBezTo>
                      <a:pt x="188335" y="192149"/>
                      <a:pt x="192432" y="196150"/>
                      <a:pt x="192432" y="202196"/>
                    </a:cubicBezTo>
                    <a:cubicBezTo>
                      <a:pt x="192432" y="208330"/>
                      <a:pt x="188335" y="212331"/>
                      <a:pt x="182279" y="212331"/>
                    </a:cubicBezTo>
                    <a:lnTo>
                      <a:pt x="141758" y="212331"/>
                    </a:lnTo>
                    <a:cubicBezTo>
                      <a:pt x="135702" y="212331"/>
                      <a:pt x="131605" y="208330"/>
                      <a:pt x="131605" y="202196"/>
                    </a:cubicBezTo>
                    <a:cubicBezTo>
                      <a:pt x="131605" y="196150"/>
                      <a:pt x="135702" y="192149"/>
                      <a:pt x="141758" y="192149"/>
                    </a:cubicBezTo>
                    <a:close/>
                    <a:moveTo>
                      <a:pt x="141754" y="151716"/>
                    </a:moveTo>
                    <a:lnTo>
                      <a:pt x="161961" y="151716"/>
                    </a:lnTo>
                    <a:cubicBezTo>
                      <a:pt x="168104" y="151716"/>
                      <a:pt x="172110" y="155717"/>
                      <a:pt x="172110" y="161763"/>
                    </a:cubicBezTo>
                    <a:cubicBezTo>
                      <a:pt x="172110" y="167897"/>
                      <a:pt x="168104" y="171898"/>
                      <a:pt x="161961" y="171898"/>
                    </a:cubicBezTo>
                    <a:lnTo>
                      <a:pt x="141754" y="171898"/>
                    </a:lnTo>
                    <a:cubicBezTo>
                      <a:pt x="135700" y="171898"/>
                      <a:pt x="131605" y="167897"/>
                      <a:pt x="131605" y="161763"/>
                    </a:cubicBezTo>
                    <a:cubicBezTo>
                      <a:pt x="131605" y="155717"/>
                      <a:pt x="135700" y="151716"/>
                      <a:pt x="141754" y="151716"/>
                    </a:cubicBezTo>
                    <a:close/>
                    <a:moveTo>
                      <a:pt x="141758" y="111211"/>
                    </a:moveTo>
                    <a:lnTo>
                      <a:pt x="182279" y="111211"/>
                    </a:lnTo>
                    <a:cubicBezTo>
                      <a:pt x="188335" y="111211"/>
                      <a:pt x="192432" y="115297"/>
                      <a:pt x="192432" y="121337"/>
                    </a:cubicBezTo>
                    <a:cubicBezTo>
                      <a:pt x="192432" y="127377"/>
                      <a:pt x="188335" y="131463"/>
                      <a:pt x="182279" y="131463"/>
                    </a:cubicBezTo>
                    <a:lnTo>
                      <a:pt x="141758" y="131463"/>
                    </a:lnTo>
                    <a:cubicBezTo>
                      <a:pt x="135702" y="131463"/>
                      <a:pt x="131605" y="127377"/>
                      <a:pt x="131605" y="121337"/>
                    </a:cubicBezTo>
                    <a:cubicBezTo>
                      <a:pt x="131605" y="115297"/>
                      <a:pt x="135702" y="111211"/>
                      <a:pt x="141758" y="111211"/>
                    </a:cubicBezTo>
                    <a:close/>
                    <a:moveTo>
                      <a:pt x="425367" y="101191"/>
                    </a:moveTo>
                    <a:lnTo>
                      <a:pt x="496228" y="101191"/>
                    </a:lnTo>
                    <a:cubicBezTo>
                      <a:pt x="502282" y="101191"/>
                      <a:pt x="506377" y="105189"/>
                      <a:pt x="506377" y="111231"/>
                    </a:cubicBezTo>
                    <a:lnTo>
                      <a:pt x="506377" y="182042"/>
                    </a:lnTo>
                    <a:cubicBezTo>
                      <a:pt x="506377" y="188084"/>
                      <a:pt x="502282" y="192171"/>
                      <a:pt x="496228" y="192171"/>
                    </a:cubicBezTo>
                    <a:cubicBezTo>
                      <a:pt x="490175" y="192171"/>
                      <a:pt x="486080" y="188084"/>
                      <a:pt x="486080" y="182042"/>
                    </a:cubicBezTo>
                    <a:lnTo>
                      <a:pt x="486080" y="135575"/>
                    </a:lnTo>
                    <a:lnTo>
                      <a:pt x="402043" y="219447"/>
                    </a:lnTo>
                    <a:cubicBezTo>
                      <a:pt x="399996" y="221491"/>
                      <a:pt x="397948" y="222468"/>
                      <a:pt x="394921" y="222468"/>
                    </a:cubicBezTo>
                    <a:cubicBezTo>
                      <a:pt x="391895" y="222468"/>
                      <a:pt x="389847" y="221491"/>
                      <a:pt x="387889" y="219447"/>
                    </a:cubicBezTo>
                    <a:lnTo>
                      <a:pt x="344268" y="176001"/>
                    </a:lnTo>
                    <a:lnTo>
                      <a:pt x="270380" y="249744"/>
                    </a:lnTo>
                    <a:cubicBezTo>
                      <a:pt x="268332" y="251788"/>
                      <a:pt x="266285" y="252765"/>
                      <a:pt x="263258" y="252765"/>
                    </a:cubicBezTo>
                    <a:cubicBezTo>
                      <a:pt x="260231" y="252765"/>
                      <a:pt x="258184" y="251788"/>
                      <a:pt x="256225" y="249744"/>
                    </a:cubicBezTo>
                    <a:cubicBezTo>
                      <a:pt x="252130" y="245746"/>
                      <a:pt x="252130" y="239616"/>
                      <a:pt x="256225" y="235617"/>
                    </a:cubicBezTo>
                    <a:lnTo>
                      <a:pt x="337235" y="154766"/>
                    </a:lnTo>
                    <a:cubicBezTo>
                      <a:pt x="337769" y="154233"/>
                      <a:pt x="338303" y="153789"/>
                      <a:pt x="338837" y="153433"/>
                    </a:cubicBezTo>
                    <a:cubicBezTo>
                      <a:pt x="339372" y="152989"/>
                      <a:pt x="339995" y="152723"/>
                      <a:pt x="340618" y="152456"/>
                    </a:cubicBezTo>
                    <a:cubicBezTo>
                      <a:pt x="340885" y="152367"/>
                      <a:pt x="341152" y="152190"/>
                      <a:pt x="341508" y="152101"/>
                    </a:cubicBezTo>
                    <a:cubicBezTo>
                      <a:pt x="342131" y="151923"/>
                      <a:pt x="342754" y="151834"/>
                      <a:pt x="343378" y="151745"/>
                    </a:cubicBezTo>
                    <a:cubicBezTo>
                      <a:pt x="343645" y="151745"/>
                      <a:pt x="344001" y="151745"/>
                      <a:pt x="344268" y="151745"/>
                    </a:cubicBezTo>
                    <a:cubicBezTo>
                      <a:pt x="344980" y="151745"/>
                      <a:pt x="345603" y="151745"/>
                      <a:pt x="346226" y="151923"/>
                    </a:cubicBezTo>
                    <a:cubicBezTo>
                      <a:pt x="348096" y="152278"/>
                      <a:pt x="349876" y="153256"/>
                      <a:pt x="351390" y="154766"/>
                    </a:cubicBezTo>
                    <a:lnTo>
                      <a:pt x="394921" y="198213"/>
                    </a:lnTo>
                    <a:lnTo>
                      <a:pt x="471925" y="121359"/>
                    </a:lnTo>
                    <a:lnTo>
                      <a:pt x="425367" y="121359"/>
                    </a:lnTo>
                    <a:cubicBezTo>
                      <a:pt x="419224" y="121359"/>
                      <a:pt x="415218" y="117361"/>
                      <a:pt x="415218" y="111231"/>
                    </a:cubicBezTo>
                    <a:cubicBezTo>
                      <a:pt x="415218" y="105189"/>
                      <a:pt x="419224" y="101191"/>
                      <a:pt x="425367" y="101191"/>
                    </a:cubicBezTo>
                    <a:close/>
                    <a:moveTo>
                      <a:pt x="101297" y="91029"/>
                    </a:moveTo>
                    <a:cubicBezTo>
                      <a:pt x="107337" y="91029"/>
                      <a:pt x="111423" y="95028"/>
                      <a:pt x="111423" y="101159"/>
                    </a:cubicBezTo>
                    <a:lnTo>
                      <a:pt x="111423" y="262887"/>
                    </a:lnTo>
                    <a:cubicBezTo>
                      <a:pt x="111423" y="268929"/>
                      <a:pt x="107337" y="273017"/>
                      <a:pt x="101297" y="273017"/>
                    </a:cubicBezTo>
                    <a:cubicBezTo>
                      <a:pt x="95257" y="273017"/>
                      <a:pt x="91171" y="268929"/>
                      <a:pt x="91171" y="262887"/>
                    </a:cubicBezTo>
                    <a:lnTo>
                      <a:pt x="91171" y="101159"/>
                    </a:lnTo>
                    <a:cubicBezTo>
                      <a:pt x="91171" y="95028"/>
                      <a:pt x="95257" y="91029"/>
                      <a:pt x="101297" y="91029"/>
                    </a:cubicBezTo>
                    <a:close/>
                    <a:moveTo>
                      <a:pt x="70848" y="20177"/>
                    </a:moveTo>
                    <a:cubicBezTo>
                      <a:pt x="64796" y="20177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0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0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7"/>
                      <a:pt x="536702" y="20177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0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0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ïṡḷiḓe">
              <a:extLst>
                <a:ext uri="{FF2B5EF4-FFF2-40B4-BE49-F238E27FC236}">
                  <a16:creationId xmlns="" xmlns:a16="http://schemas.microsoft.com/office/drawing/2014/main" id="{81096169-06C3-4D32-922E-B66A7EF85E2F}"/>
                </a:ext>
              </a:extLst>
            </p:cNvPr>
            <p:cNvGrpSpPr/>
            <p:nvPr/>
          </p:nvGrpSpPr>
          <p:grpSpPr>
            <a:xfrm>
              <a:off x="6835836" y="2348880"/>
              <a:ext cx="571222" cy="571221"/>
              <a:chOff x="2406923" y="2845390"/>
              <a:chExt cx="571222" cy="571221"/>
            </a:xfrm>
          </p:grpSpPr>
          <p:sp>
            <p:nvSpPr>
              <p:cNvPr id="26" name="íṧḷíḍê">
                <a:extLst>
                  <a:ext uri="{FF2B5EF4-FFF2-40B4-BE49-F238E27FC236}">
                    <a16:creationId xmlns="" xmlns:a16="http://schemas.microsoft.com/office/drawing/2014/main" id="{0642CD94-4980-4C40-98D6-143345966C48}"/>
                  </a:ext>
                </a:extLst>
              </p:cNvPr>
              <p:cNvSpPr/>
              <p:nvPr/>
            </p:nvSpPr>
            <p:spPr>
              <a:xfrm>
                <a:off x="2406923" y="2845390"/>
                <a:ext cx="571222" cy="5712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endParaRPr sz="18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iṡľîḑè">
                <a:extLst>
                  <a:ext uri="{FF2B5EF4-FFF2-40B4-BE49-F238E27FC236}">
                    <a16:creationId xmlns="" xmlns:a16="http://schemas.microsoft.com/office/drawing/2014/main" id="{562E83ED-F7F5-4950-9E9E-8EF669401F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40113" y="3026990"/>
                <a:ext cx="304842" cy="208018"/>
              </a:xfrm>
              <a:custGeom>
                <a:avLst/>
                <a:gdLst>
                  <a:gd name="connsiteX0" fmla="*/ 20293 w 607639"/>
                  <a:gd name="connsiteY0" fmla="*/ 364067 h 414642"/>
                  <a:gd name="connsiteX1" fmla="*/ 20293 w 607639"/>
                  <a:gd name="connsiteY1" fmla="*/ 384244 h 414642"/>
                  <a:gd name="connsiteX2" fmla="*/ 30351 w 607639"/>
                  <a:gd name="connsiteY2" fmla="*/ 394377 h 414642"/>
                  <a:gd name="connsiteX3" fmla="*/ 577199 w 607639"/>
                  <a:gd name="connsiteY3" fmla="*/ 394377 h 414642"/>
                  <a:gd name="connsiteX4" fmla="*/ 587346 w 607639"/>
                  <a:gd name="connsiteY4" fmla="*/ 384244 h 414642"/>
                  <a:gd name="connsiteX5" fmla="*/ 587346 w 607639"/>
                  <a:gd name="connsiteY5" fmla="*/ 364067 h 414642"/>
                  <a:gd name="connsiteX6" fmla="*/ 556995 w 607639"/>
                  <a:gd name="connsiteY6" fmla="*/ 364067 h 414642"/>
                  <a:gd name="connsiteX7" fmla="*/ 394916 w 607639"/>
                  <a:gd name="connsiteY7" fmla="*/ 364067 h 414642"/>
                  <a:gd name="connsiteX8" fmla="*/ 394916 w 607639"/>
                  <a:gd name="connsiteY8" fmla="*/ 374200 h 414642"/>
                  <a:gd name="connsiteX9" fmla="*/ 384859 w 607639"/>
                  <a:gd name="connsiteY9" fmla="*/ 384244 h 414642"/>
                  <a:gd name="connsiteX10" fmla="*/ 222780 w 607639"/>
                  <a:gd name="connsiteY10" fmla="*/ 384244 h 414642"/>
                  <a:gd name="connsiteX11" fmla="*/ 212634 w 607639"/>
                  <a:gd name="connsiteY11" fmla="*/ 374200 h 414642"/>
                  <a:gd name="connsiteX12" fmla="*/ 212634 w 607639"/>
                  <a:gd name="connsiteY12" fmla="*/ 364067 h 414642"/>
                  <a:gd name="connsiteX13" fmla="*/ 50644 w 607639"/>
                  <a:gd name="connsiteY13" fmla="*/ 364067 h 414642"/>
                  <a:gd name="connsiteX14" fmla="*/ 263288 w 607639"/>
                  <a:gd name="connsiteY14" fmla="*/ 252811 h 414642"/>
                  <a:gd name="connsiteX15" fmla="*/ 243084 w 607639"/>
                  <a:gd name="connsiteY15" fmla="*/ 273078 h 414642"/>
                  <a:gd name="connsiteX16" fmla="*/ 263288 w 607639"/>
                  <a:gd name="connsiteY16" fmla="*/ 293255 h 414642"/>
                  <a:gd name="connsiteX17" fmla="*/ 283580 w 607639"/>
                  <a:gd name="connsiteY17" fmla="*/ 273078 h 414642"/>
                  <a:gd name="connsiteX18" fmla="*/ 278685 w 607639"/>
                  <a:gd name="connsiteY18" fmla="*/ 260011 h 414642"/>
                  <a:gd name="connsiteX19" fmla="*/ 277528 w 607639"/>
                  <a:gd name="connsiteY19" fmla="*/ 258944 h 414642"/>
                  <a:gd name="connsiteX20" fmla="*/ 276549 w 607639"/>
                  <a:gd name="connsiteY20" fmla="*/ 257789 h 414642"/>
                  <a:gd name="connsiteX21" fmla="*/ 263288 w 607639"/>
                  <a:gd name="connsiteY21" fmla="*/ 252811 h 414642"/>
                  <a:gd name="connsiteX22" fmla="*/ 121505 w 607639"/>
                  <a:gd name="connsiteY22" fmla="*/ 252811 h 414642"/>
                  <a:gd name="connsiteX23" fmla="*/ 101302 w 607639"/>
                  <a:gd name="connsiteY23" fmla="*/ 273078 h 414642"/>
                  <a:gd name="connsiteX24" fmla="*/ 121505 w 607639"/>
                  <a:gd name="connsiteY24" fmla="*/ 293255 h 414642"/>
                  <a:gd name="connsiteX25" fmla="*/ 141798 w 607639"/>
                  <a:gd name="connsiteY25" fmla="*/ 273078 h 414642"/>
                  <a:gd name="connsiteX26" fmla="*/ 121505 w 607639"/>
                  <a:gd name="connsiteY26" fmla="*/ 252811 h 414642"/>
                  <a:gd name="connsiteX27" fmla="*/ 486063 w 607639"/>
                  <a:gd name="connsiteY27" fmla="*/ 232633 h 414642"/>
                  <a:gd name="connsiteX28" fmla="*/ 465859 w 607639"/>
                  <a:gd name="connsiteY28" fmla="*/ 252811 h 414642"/>
                  <a:gd name="connsiteX29" fmla="*/ 486063 w 607639"/>
                  <a:gd name="connsiteY29" fmla="*/ 273078 h 414642"/>
                  <a:gd name="connsiteX30" fmla="*/ 506355 w 607639"/>
                  <a:gd name="connsiteY30" fmla="*/ 252811 h 414642"/>
                  <a:gd name="connsiteX31" fmla="*/ 486063 w 607639"/>
                  <a:gd name="connsiteY31" fmla="*/ 232633 h 414642"/>
                  <a:gd name="connsiteX32" fmla="*/ 192441 w 607639"/>
                  <a:gd name="connsiteY32" fmla="*/ 182056 h 414642"/>
                  <a:gd name="connsiteX33" fmla="*/ 172148 w 607639"/>
                  <a:gd name="connsiteY33" fmla="*/ 202233 h 414642"/>
                  <a:gd name="connsiteX34" fmla="*/ 192441 w 607639"/>
                  <a:gd name="connsiteY34" fmla="*/ 222500 h 414642"/>
                  <a:gd name="connsiteX35" fmla="*/ 212645 w 607639"/>
                  <a:gd name="connsiteY35" fmla="*/ 202233 h 414642"/>
                  <a:gd name="connsiteX36" fmla="*/ 192441 w 607639"/>
                  <a:gd name="connsiteY36" fmla="*/ 182056 h 414642"/>
                  <a:gd name="connsiteX37" fmla="*/ 394923 w 607639"/>
                  <a:gd name="connsiteY37" fmla="*/ 131478 h 414642"/>
                  <a:gd name="connsiteX38" fmla="*/ 374720 w 607639"/>
                  <a:gd name="connsiteY38" fmla="*/ 151744 h 414642"/>
                  <a:gd name="connsiteX39" fmla="*/ 394923 w 607639"/>
                  <a:gd name="connsiteY39" fmla="*/ 171922 h 414642"/>
                  <a:gd name="connsiteX40" fmla="*/ 415216 w 607639"/>
                  <a:gd name="connsiteY40" fmla="*/ 151744 h 414642"/>
                  <a:gd name="connsiteX41" fmla="*/ 394923 w 607639"/>
                  <a:gd name="connsiteY41" fmla="*/ 131478 h 414642"/>
                  <a:gd name="connsiteX42" fmla="*/ 394923 w 607639"/>
                  <a:gd name="connsiteY42" fmla="*/ 111211 h 414642"/>
                  <a:gd name="connsiteX43" fmla="*/ 435420 w 607639"/>
                  <a:gd name="connsiteY43" fmla="*/ 151744 h 414642"/>
                  <a:gd name="connsiteX44" fmla="*/ 433106 w 607639"/>
                  <a:gd name="connsiteY44" fmla="*/ 165344 h 414642"/>
                  <a:gd name="connsiteX45" fmla="*/ 472979 w 607639"/>
                  <a:gd name="connsiteY45" fmla="*/ 214589 h 414642"/>
                  <a:gd name="connsiteX46" fmla="*/ 486063 w 607639"/>
                  <a:gd name="connsiteY46" fmla="*/ 212367 h 414642"/>
                  <a:gd name="connsiteX47" fmla="*/ 526559 w 607639"/>
                  <a:gd name="connsiteY47" fmla="*/ 252811 h 414642"/>
                  <a:gd name="connsiteX48" fmla="*/ 486063 w 607639"/>
                  <a:gd name="connsiteY48" fmla="*/ 293255 h 414642"/>
                  <a:gd name="connsiteX49" fmla="*/ 445566 w 607639"/>
                  <a:gd name="connsiteY49" fmla="*/ 252811 h 414642"/>
                  <a:gd name="connsiteX50" fmla="*/ 456157 w 607639"/>
                  <a:gd name="connsiteY50" fmla="*/ 225700 h 414642"/>
                  <a:gd name="connsiteX51" fmla="*/ 421090 w 607639"/>
                  <a:gd name="connsiteY51" fmla="*/ 182500 h 414642"/>
                  <a:gd name="connsiteX52" fmla="*/ 394923 w 607639"/>
                  <a:gd name="connsiteY52" fmla="*/ 192189 h 414642"/>
                  <a:gd name="connsiteX53" fmla="*/ 368489 w 607639"/>
                  <a:gd name="connsiteY53" fmla="*/ 182233 h 414642"/>
                  <a:gd name="connsiteX54" fmla="*/ 298088 w 607639"/>
                  <a:gd name="connsiteY54" fmla="*/ 252455 h 414642"/>
                  <a:gd name="connsiteX55" fmla="*/ 303784 w 607639"/>
                  <a:gd name="connsiteY55" fmla="*/ 273078 h 414642"/>
                  <a:gd name="connsiteX56" fmla="*/ 263288 w 607639"/>
                  <a:gd name="connsiteY56" fmla="*/ 313522 h 414642"/>
                  <a:gd name="connsiteX57" fmla="*/ 222791 w 607639"/>
                  <a:gd name="connsiteY57" fmla="*/ 273078 h 414642"/>
                  <a:gd name="connsiteX58" fmla="*/ 232759 w 607639"/>
                  <a:gd name="connsiteY58" fmla="*/ 246589 h 414642"/>
                  <a:gd name="connsiteX59" fmla="*/ 218964 w 607639"/>
                  <a:gd name="connsiteY59" fmla="*/ 232811 h 414642"/>
                  <a:gd name="connsiteX60" fmla="*/ 192441 w 607639"/>
                  <a:gd name="connsiteY60" fmla="*/ 242767 h 414642"/>
                  <a:gd name="connsiteX61" fmla="*/ 165918 w 607639"/>
                  <a:gd name="connsiteY61" fmla="*/ 232811 h 414642"/>
                  <a:gd name="connsiteX62" fmla="*/ 152123 w 607639"/>
                  <a:gd name="connsiteY62" fmla="*/ 246589 h 414642"/>
                  <a:gd name="connsiteX63" fmla="*/ 162002 w 607639"/>
                  <a:gd name="connsiteY63" fmla="*/ 273078 h 414642"/>
                  <a:gd name="connsiteX64" fmla="*/ 121505 w 607639"/>
                  <a:gd name="connsiteY64" fmla="*/ 313522 h 414642"/>
                  <a:gd name="connsiteX65" fmla="*/ 81009 w 607639"/>
                  <a:gd name="connsiteY65" fmla="*/ 273078 h 414642"/>
                  <a:gd name="connsiteX66" fmla="*/ 121505 w 607639"/>
                  <a:gd name="connsiteY66" fmla="*/ 232633 h 414642"/>
                  <a:gd name="connsiteX67" fmla="*/ 136013 w 607639"/>
                  <a:gd name="connsiteY67" fmla="*/ 235300 h 414642"/>
                  <a:gd name="connsiteX68" fmla="*/ 154615 w 607639"/>
                  <a:gd name="connsiteY68" fmla="*/ 216722 h 414642"/>
                  <a:gd name="connsiteX69" fmla="*/ 151945 w 607639"/>
                  <a:gd name="connsiteY69" fmla="*/ 202233 h 414642"/>
                  <a:gd name="connsiteX70" fmla="*/ 192441 w 607639"/>
                  <a:gd name="connsiteY70" fmla="*/ 161789 h 414642"/>
                  <a:gd name="connsiteX71" fmla="*/ 232937 w 607639"/>
                  <a:gd name="connsiteY71" fmla="*/ 202233 h 414642"/>
                  <a:gd name="connsiteX72" fmla="*/ 230534 w 607639"/>
                  <a:gd name="connsiteY72" fmla="*/ 216011 h 414642"/>
                  <a:gd name="connsiteX73" fmla="*/ 249492 w 607639"/>
                  <a:gd name="connsiteY73" fmla="*/ 235033 h 414642"/>
                  <a:gd name="connsiteX74" fmla="*/ 263288 w 607639"/>
                  <a:gd name="connsiteY74" fmla="*/ 232633 h 414642"/>
                  <a:gd name="connsiteX75" fmla="*/ 283936 w 607639"/>
                  <a:gd name="connsiteY75" fmla="*/ 238322 h 414642"/>
                  <a:gd name="connsiteX76" fmla="*/ 356830 w 607639"/>
                  <a:gd name="connsiteY76" fmla="*/ 165433 h 414642"/>
                  <a:gd name="connsiteX77" fmla="*/ 354427 w 607639"/>
                  <a:gd name="connsiteY77" fmla="*/ 151744 h 414642"/>
                  <a:gd name="connsiteX78" fmla="*/ 394923 w 607639"/>
                  <a:gd name="connsiteY78" fmla="*/ 111211 h 414642"/>
                  <a:gd name="connsiteX79" fmla="*/ 324090 w 607639"/>
                  <a:gd name="connsiteY79" fmla="*/ 80938 h 414642"/>
                  <a:gd name="connsiteX80" fmla="*/ 334234 w 607639"/>
                  <a:gd name="connsiteY80" fmla="*/ 80938 h 414642"/>
                  <a:gd name="connsiteX81" fmla="*/ 344289 w 607639"/>
                  <a:gd name="connsiteY81" fmla="*/ 91064 h 414642"/>
                  <a:gd name="connsiteX82" fmla="*/ 334234 w 607639"/>
                  <a:gd name="connsiteY82" fmla="*/ 101190 h 414642"/>
                  <a:gd name="connsiteX83" fmla="*/ 324090 w 607639"/>
                  <a:gd name="connsiteY83" fmla="*/ 101190 h 414642"/>
                  <a:gd name="connsiteX84" fmla="*/ 313946 w 607639"/>
                  <a:gd name="connsiteY84" fmla="*/ 91064 h 414642"/>
                  <a:gd name="connsiteX85" fmla="*/ 324090 w 607639"/>
                  <a:gd name="connsiteY85" fmla="*/ 80938 h 414642"/>
                  <a:gd name="connsiteX86" fmla="*/ 192417 w 607639"/>
                  <a:gd name="connsiteY86" fmla="*/ 80938 h 414642"/>
                  <a:gd name="connsiteX87" fmla="*/ 283548 w 607639"/>
                  <a:gd name="connsiteY87" fmla="*/ 80938 h 414642"/>
                  <a:gd name="connsiteX88" fmla="*/ 293694 w 607639"/>
                  <a:gd name="connsiteY88" fmla="*/ 91064 h 414642"/>
                  <a:gd name="connsiteX89" fmla="*/ 283548 w 607639"/>
                  <a:gd name="connsiteY89" fmla="*/ 101190 h 414642"/>
                  <a:gd name="connsiteX90" fmla="*/ 192417 w 607639"/>
                  <a:gd name="connsiteY90" fmla="*/ 101190 h 414642"/>
                  <a:gd name="connsiteX91" fmla="*/ 182271 w 607639"/>
                  <a:gd name="connsiteY91" fmla="*/ 91064 h 414642"/>
                  <a:gd name="connsiteX92" fmla="*/ 192417 w 607639"/>
                  <a:gd name="connsiteY92" fmla="*/ 80938 h 414642"/>
                  <a:gd name="connsiteX93" fmla="*/ 91157 w 607639"/>
                  <a:gd name="connsiteY93" fmla="*/ 80938 h 414642"/>
                  <a:gd name="connsiteX94" fmla="*/ 151959 w 607639"/>
                  <a:gd name="connsiteY94" fmla="*/ 80938 h 414642"/>
                  <a:gd name="connsiteX95" fmla="*/ 162018 w 607639"/>
                  <a:gd name="connsiteY95" fmla="*/ 91064 h 414642"/>
                  <a:gd name="connsiteX96" fmla="*/ 151959 w 607639"/>
                  <a:gd name="connsiteY96" fmla="*/ 101190 h 414642"/>
                  <a:gd name="connsiteX97" fmla="*/ 91157 w 607639"/>
                  <a:gd name="connsiteY97" fmla="*/ 101190 h 414642"/>
                  <a:gd name="connsiteX98" fmla="*/ 81009 w 607639"/>
                  <a:gd name="connsiteY98" fmla="*/ 91064 h 414642"/>
                  <a:gd name="connsiteX99" fmla="*/ 91157 w 607639"/>
                  <a:gd name="connsiteY99" fmla="*/ 80938 h 414642"/>
                  <a:gd name="connsiteX100" fmla="*/ 243084 w 607639"/>
                  <a:gd name="connsiteY100" fmla="*/ 40505 h 414642"/>
                  <a:gd name="connsiteX101" fmla="*/ 334231 w 607639"/>
                  <a:gd name="connsiteY101" fmla="*/ 40505 h 414642"/>
                  <a:gd name="connsiteX102" fmla="*/ 344289 w 607639"/>
                  <a:gd name="connsiteY102" fmla="*/ 50631 h 414642"/>
                  <a:gd name="connsiteX103" fmla="*/ 334231 w 607639"/>
                  <a:gd name="connsiteY103" fmla="*/ 60757 h 414642"/>
                  <a:gd name="connsiteX104" fmla="*/ 243084 w 607639"/>
                  <a:gd name="connsiteY104" fmla="*/ 60757 h 414642"/>
                  <a:gd name="connsiteX105" fmla="*/ 232937 w 607639"/>
                  <a:gd name="connsiteY105" fmla="*/ 50631 h 414642"/>
                  <a:gd name="connsiteX106" fmla="*/ 243084 w 607639"/>
                  <a:gd name="connsiteY106" fmla="*/ 40505 h 414642"/>
                  <a:gd name="connsiteX107" fmla="*/ 91153 w 607639"/>
                  <a:gd name="connsiteY107" fmla="*/ 40505 h 414642"/>
                  <a:gd name="connsiteX108" fmla="*/ 202559 w 607639"/>
                  <a:gd name="connsiteY108" fmla="*/ 40505 h 414642"/>
                  <a:gd name="connsiteX109" fmla="*/ 212614 w 607639"/>
                  <a:gd name="connsiteY109" fmla="*/ 50631 h 414642"/>
                  <a:gd name="connsiteX110" fmla="*/ 202559 w 607639"/>
                  <a:gd name="connsiteY110" fmla="*/ 60757 h 414642"/>
                  <a:gd name="connsiteX111" fmla="*/ 91153 w 607639"/>
                  <a:gd name="connsiteY111" fmla="*/ 60757 h 414642"/>
                  <a:gd name="connsiteX112" fmla="*/ 81009 w 607639"/>
                  <a:gd name="connsiteY112" fmla="*/ 50631 h 414642"/>
                  <a:gd name="connsiteX113" fmla="*/ 91153 w 607639"/>
                  <a:gd name="connsiteY113" fmla="*/ 40505 h 414642"/>
                  <a:gd name="connsiteX114" fmla="*/ 70848 w 607639"/>
                  <a:gd name="connsiteY114" fmla="*/ 20176 h 414642"/>
                  <a:gd name="connsiteX115" fmla="*/ 60791 w 607639"/>
                  <a:gd name="connsiteY115" fmla="*/ 30309 h 414642"/>
                  <a:gd name="connsiteX116" fmla="*/ 60791 w 607639"/>
                  <a:gd name="connsiteY116" fmla="*/ 343802 h 414642"/>
                  <a:gd name="connsiteX117" fmla="*/ 222780 w 607639"/>
                  <a:gd name="connsiteY117" fmla="*/ 343802 h 414642"/>
                  <a:gd name="connsiteX118" fmla="*/ 232927 w 607639"/>
                  <a:gd name="connsiteY118" fmla="*/ 353935 h 414642"/>
                  <a:gd name="connsiteX119" fmla="*/ 232927 w 607639"/>
                  <a:gd name="connsiteY119" fmla="*/ 364067 h 414642"/>
                  <a:gd name="connsiteX120" fmla="*/ 374712 w 607639"/>
                  <a:gd name="connsiteY120" fmla="*/ 364067 h 414642"/>
                  <a:gd name="connsiteX121" fmla="*/ 374712 w 607639"/>
                  <a:gd name="connsiteY121" fmla="*/ 353935 h 414642"/>
                  <a:gd name="connsiteX122" fmla="*/ 384859 w 607639"/>
                  <a:gd name="connsiteY122" fmla="*/ 343802 h 414642"/>
                  <a:gd name="connsiteX123" fmla="*/ 546848 w 607639"/>
                  <a:gd name="connsiteY123" fmla="*/ 343802 h 414642"/>
                  <a:gd name="connsiteX124" fmla="*/ 546848 w 607639"/>
                  <a:gd name="connsiteY124" fmla="*/ 30309 h 414642"/>
                  <a:gd name="connsiteX125" fmla="*/ 536702 w 607639"/>
                  <a:gd name="connsiteY125" fmla="*/ 20176 h 414642"/>
                  <a:gd name="connsiteX126" fmla="*/ 70848 w 607639"/>
                  <a:gd name="connsiteY126" fmla="*/ 0 h 414642"/>
                  <a:gd name="connsiteX127" fmla="*/ 536702 w 607639"/>
                  <a:gd name="connsiteY127" fmla="*/ 0 h 414642"/>
                  <a:gd name="connsiteX128" fmla="*/ 567142 w 607639"/>
                  <a:gd name="connsiteY128" fmla="*/ 30309 h 414642"/>
                  <a:gd name="connsiteX129" fmla="*/ 567142 w 607639"/>
                  <a:gd name="connsiteY129" fmla="*/ 343802 h 414642"/>
                  <a:gd name="connsiteX130" fmla="*/ 597492 w 607639"/>
                  <a:gd name="connsiteY130" fmla="*/ 343802 h 414642"/>
                  <a:gd name="connsiteX131" fmla="*/ 607639 w 607639"/>
                  <a:gd name="connsiteY131" fmla="*/ 353935 h 414642"/>
                  <a:gd name="connsiteX132" fmla="*/ 607639 w 607639"/>
                  <a:gd name="connsiteY132" fmla="*/ 384244 h 414642"/>
                  <a:gd name="connsiteX133" fmla="*/ 577199 w 607639"/>
                  <a:gd name="connsiteY133" fmla="*/ 414642 h 414642"/>
                  <a:gd name="connsiteX134" fmla="*/ 30351 w 607639"/>
                  <a:gd name="connsiteY134" fmla="*/ 414642 h 414642"/>
                  <a:gd name="connsiteX135" fmla="*/ 0 w 607639"/>
                  <a:gd name="connsiteY135" fmla="*/ 384244 h 414642"/>
                  <a:gd name="connsiteX136" fmla="*/ 0 w 607639"/>
                  <a:gd name="connsiteY136" fmla="*/ 353935 h 414642"/>
                  <a:gd name="connsiteX137" fmla="*/ 10147 w 607639"/>
                  <a:gd name="connsiteY137" fmla="*/ 343802 h 414642"/>
                  <a:gd name="connsiteX138" fmla="*/ 40497 w 607639"/>
                  <a:gd name="connsiteY138" fmla="*/ 343802 h 414642"/>
                  <a:gd name="connsiteX139" fmla="*/ 40497 w 607639"/>
                  <a:gd name="connsiteY139" fmla="*/ 30309 h 414642"/>
                  <a:gd name="connsiteX140" fmla="*/ 70848 w 607639"/>
                  <a:gd name="connsiteY140" fmla="*/ 0 h 41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</a:cxnLst>
                <a:rect l="l" t="t" r="r" b="b"/>
                <a:pathLst>
                  <a:path w="607639" h="414642">
                    <a:moveTo>
                      <a:pt x="20293" y="364067"/>
                    </a:moveTo>
                    <a:lnTo>
                      <a:pt x="20293" y="384244"/>
                    </a:lnTo>
                    <a:cubicBezTo>
                      <a:pt x="20293" y="390377"/>
                      <a:pt x="24298" y="394377"/>
                      <a:pt x="30351" y="394377"/>
                    </a:cubicBezTo>
                    <a:lnTo>
                      <a:pt x="577199" y="394377"/>
                    </a:lnTo>
                    <a:cubicBezTo>
                      <a:pt x="583341" y="394377"/>
                      <a:pt x="587346" y="390377"/>
                      <a:pt x="587346" y="384244"/>
                    </a:cubicBezTo>
                    <a:lnTo>
                      <a:pt x="587346" y="364067"/>
                    </a:lnTo>
                    <a:lnTo>
                      <a:pt x="556995" y="364067"/>
                    </a:lnTo>
                    <a:lnTo>
                      <a:pt x="394916" y="364067"/>
                    </a:lnTo>
                    <a:lnTo>
                      <a:pt x="394916" y="374200"/>
                    </a:lnTo>
                    <a:cubicBezTo>
                      <a:pt x="394916" y="380244"/>
                      <a:pt x="390911" y="384244"/>
                      <a:pt x="384859" y="384244"/>
                    </a:cubicBezTo>
                    <a:lnTo>
                      <a:pt x="222780" y="384244"/>
                    </a:lnTo>
                    <a:cubicBezTo>
                      <a:pt x="216728" y="384244"/>
                      <a:pt x="212634" y="380244"/>
                      <a:pt x="212634" y="374200"/>
                    </a:cubicBezTo>
                    <a:lnTo>
                      <a:pt x="212634" y="364067"/>
                    </a:lnTo>
                    <a:lnTo>
                      <a:pt x="50644" y="364067"/>
                    </a:lnTo>
                    <a:close/>
                    <a:moveTo>
                      <a:pt x="263288" y="252811"/>
                    </a:moveTo>
                    <a:cubicBezTo>
                      <a:pt x="252162" y="252811"/>
                      <a:pt x="243084" y="261967"/>
                      <a:pt x="243084" y="273078"/>
                    </a:cubicBezTo>
                    <a:cubicBezTo>
                      <a:pt x="243084" y="284189"/>
                      <a:pt x="252162" y="293255"/>
                      <a:pt x="263288" y="293255"/>
                    </a:cubicBezTo>
                    <a:cubicBezTo>
                      <a:pt x="274413" y="293255"/>
                      <a:pt x="283580" y="284189"/>
                      <a:pt x="283580" y="273078"/>
                    </a:cubicBezTo>
                    <a:cubicBezTo>
                      <a:pt x="283580" y="268100"/>
                      <a:pt x="281711" y="263567"/>
                      <a:pt x="278685" y="260011"/>
                    </a:cubicBezTo>
                    <a:cubicBezTo>
                      <a:pt x="278329" y="259655"/>
                      <a:pt x="277884" y="259300"/>
                      <a:pt x="277528" y="258944"/>
                    </a:cubicBezTo>
                    <a:cubicBezTo>
                      <a:pt x="277172" y="258589"/>
                      <a:pt x="276816" y="258144"/>
                      <a:pt x="276549" y="257789"/>
                    </a:cubicBezTo>
                    <a:cubicBezTo>
                      <a:pt x="272989" y="254678"/>
                      <a:pt x="268361" y="252811"/>
                      <a:pt x="263288" y="252811"/>
                    </a:cubicBezTo>
                    <a:close/>
                    <a:moveTo>
                      <a:pt x="121505" y="252811"/>
                    </a:moveTo>
                    <a:cubicBezTo>
                      <a:pt x="110380" y="252811"/>
                      <a:pt x="101302" y="261967"/>
                      <a:pt x="101302" y="273078"/>
                    </a:cubicBezTo>
                    <a:cubicBezTo>
                      <a:pt x="101302" y="284189"/>
                      <a:pt x="110380" y="293255"/>
                      <a:pt x="121505" y="293255"/>
                    </a:cubicBezTo>
                    <a:cubicBezTo>
                      <a:pt x="132631" y="293255"/>
                      <a:pt x="141798" y="284189"/>
                      <a:pt x="141798" y="273078"/>
                    </a:cubicBezTo>
                    <a:cubicBezTo>
                      <a:pt x="141798" y="261967"/>
                      <a:pt x="132631" y="252811"/>
                      <a:pt x="121505" y="252811"/>
                    </a:cubicBezTo>
                    <a:close/>
                    <a:moveTo>
                      <a:pt x="486063" y="232633"/>
                    </a:moveTo>
                    <a:cubicBezTo>
                      <a:pt x="474937" y="232633"/>
                      <a:pt x="465859" y="241700"/>
                      <a:pt x="465859" y="252811"/>
                    </a:cubicBezTo>
                    <a:cubicBezTo>
                      <a:pt x="465859" y="263922"/>
                      <a:pt x="474937" y="273078"/>
                      <a:pt x="486063" y="273078"/>
                    </a:cubicBezTo>
                    <a:cubicBezTo>
                      <a:pt x="497188" y="273078"/>
                      <a:pt x="506355" y="263922"/>
                      <a:pt x="506355" y="252811"/>
                    </a:cubicBezTo>
                    <a:cubicBezTo>
                      <a:pt x="506355" y="241700"/>
                      <a:pt x="497188" y="232633"/>
                      <a:pt x="486063" y="232633"/>
                    </a:cubicBezTo>
                    <a:close/>
                    <a:moveTo>
                      <a:pt x="192441" y="182056"/>
                    </a:moveTo>
                    <a:cubicBezTo>
                      <a:pt x="181316" y="182056"/>
                      <a:pt x="172148" y="191122"/>
                      <a:pt x="172148" y="202233"/>
                    </a:cubicBezTo>
                    <a:cubicBezTo>
                      <a:pt x="172148" y="213433"/>
                      <a:pt x="181316" y="222500"/>
                      <a:pt x="192441" y="222500"/>
                    </a:cubicBezTo>
                    <a:cubicBezTo>
                      <a:pt x="203566" y="222500"/>
                      <a:pt x="212645" y="213433"/>
                      <a:pt x="212645" y="202233"/>
                    </a:cubicBezTo>
                    <a:cubicBezTo>
                      <a:pt x="212645" y="191122"/>
                      <a:pt x="203566" y="182056"/>
                      <a:pt x="192441" y="182056"/>
                    </a:cubicBezTo>
                    <a:close/>
                    <a:moveTo>
                      <a:pt x="394923" y="131478"/>
                    </a:moveTo>
                    <a:cubicBezTo>
                      <a:pt x="383798" y="131478"/>
                      <a:pt x="374720" y="140544"/>
                      <a:pt x="374720" y="151744"/>
                    </a:cubicBezTo>
                    <a:cubicBezTo>
                      <a:pt x="374720" y="162856"/>
                      <a:pt x="383798" y="171922"/>
                      <a:pt x="394923" y="171922"/>
                    </a:cubicBezTo>
                    <a:cubicBezTo>
                      <a:pt x="406049" y="171922"/>
                      <a:pt x="415216" y="162856"/>
                      <a:pt x="415216" y="151744"/>
                    </a:cubicBezTo>
                    <a:cubicBezTo>
                      <a:pt x="415216" y="140544"/>
                      <a:pt x="406049" y="131478"/>
                      <a:pt x="394923" y="131478"/>
                    </a:cubicBezTo>
                    <a:close/>
                    <a:moveTo>
                      <a:pt x="394923" y="111211"/>
                    </a:moveTo>
                    <a:cubicBezTo>
                      <a:pt x="417263" y="111211"/>
                      <a:pt x="435420" y="129433"/>
                      <a:pt x="435420" y="151744"/>
                    </a:cubicBezTo>
                    <a:cubicBezTo>
                      <a:pt x="435420" y="156456"/>
                      <a:pt x="434619" y="161078"/>
                      <a:pt x="433106" y="165344"/>
                    </a:cubicBezTo>
                    <a:lnTo>
                      <a:pt x="472979" y="214589"/>
                    </a:lnTo>
                    <a:cubicBezTo>
                      <a:pt x="477162" y="213167"/>
                      <a:pt x="481523" y="212367"/>
                      <a:pt x="486063" y="212367"/>
                    </a:cubicBezTo>
                    <a:cubicBezTo>
                      <a:pt x="508402" y="212367"/>
                      <a:pt x="526559" y="230589"/>
                      <a:pt x="526559" y="252811"/>
                    </a:cubicBezTo>
                    <a:cubicBezTo>
                      <a:pt x="526559" y="275122"/>
                      <a:pt x="508402" y="293255"/>
                      <a:pt x="486063" y="293255"/>
                    </a:cubicBezTo>
                    <a:cubicBezTo>
                      <a:pt x="463812" y="293255"/>
                      <a:pt x="445566" y="275122"/>
                      <a:pt x="445566" y="252811"/>
                    </a:cubicBezTo>
                    <a:cubicBezTo>
                      <a:pt x="445566" y="242411"/>
                      <a:pt x="449571" y="232900"/>
                      <a:pt x="456157" y="225700"/>
                    </a:cubicBezTo>
                    <a:lnTo>
                      <a:pt x="421090" y="182500"/>
                    </a:lnTo>
                    <a:cubicBezTo>
                      <a:pt x="414059" y="188544"/>
                      <a:pt x="404892" y="192189"/>
                      <a:pt x="394923" y="192189"/>
                    </a:cubicBezTo>
                    <a:cubicBezTo>
                      <a:pt x="384866" y="192189"/>
                      <a:pt x="375610" y="188367"/>
                      <a:pt x="368489" y="182233"/>
                    </a:cubicBezTo>
                    <a:lnTo>
                      <a:pt x="298088" y="252455"/>
                    </a:lnTo>
                    <a:cubicBezTo>
                      <a:pt x="301737" y="258500"/>
                      <a:pt x="303784" y="265522"/>
                      <a:pt x="303784" y="273078"/>
                    </a:cubicBezTo>
                    <a:cubicBezTo>
                      <a:pt x="303784" y="295300"/>
                      <a:pt x="285627" y="313522"/>
                      <a:pt x="263288" y="313522"/>
                    </a:cubicBezTo>
                    <a:cubicBezTo>
                      <a:pt x="241037" y="313522"/>
                      <a:pt x="222791" y="295300"/>
                      <a:pt x="222791" y="273078"/>
                    </a:cubicBezTo>
                    <a:cubicBezTo>
                      <a:pt x="222791" y="262944"/>
                      <a:pt x="226529" y="253700"/>
                      <a:pt x="232759" y="246589"/>
                    </a:cubicBezTo>
                    <a:lnTo>
                      <a:pt x="218964" y="232811"/>
                    </a:lnTo>
                    <a:cubicBezTo>
                      <a:pt x="211844" y="238944"/>
                      <a:pt x="202498" y="242767"/>
                      <a:pt x="192441" y="242767"/>
                    </a:cubicBezTo>
                    <a:cubicBezTo>
                      <a:pt x="182295" y="242767"/>
                      <a:pt x="173038" y="238944"/>
                      <a:pt x="165918" y="232811"/>
                    </a:cubicBezTo>
                    <a:lnTo>
                      <a:pt x="152123" y="246589"/>
                    </a:lnTo>
                    <a:cubicBezTo>
                      <a:pt x="158264" y="253700"/>
                      <a:pt x="162002" y="262944"/>
                      <a:pt x="162002" y="273078"/>
                    </a:cubicBezTo>
                    <a:cubicBezTo>
                      <a:pt x="162002" y="295300"/>
                      <a:pt x="143845" y="313522"/>
                      <a:pt x="121505" y="313522"/>
                    </a:cubicBezTo>
                    <a:cubicBezTo>
                      <a:pt x="99255" y="313522"/>
                      <a:pt x="81009" y="295300"/>
                      <a:pt x="81009" y="273078"/>
                    </a:cubicBezTo>
                    <a:cubicBezTo>
                      <a:pt x="81009" y="250856"/>
                      <a:pt x="99255" y="232633"/>
                      <a:pt x="121505" y="232633"/>
                    </a:cubicBezTo>
                    <a:cubicBezTo>
                      <a:pt x="126668" y="232633"/>
                      <a:pt x="131563" y="233611"/>
                      <a:pt x="136013" y="235300"/>
                    </a:cubicBezTo>
                    <a:lnTo>
                      <a:pt x="154615" y="216722"/>
                    </a:lnTo>
                    <a:cubicBezTo>
                      <a:pt x="152924" y="212278"/>
                      <a:pt x="151945" y="207389"/>
                      <a:pt x="151945" y="202233"/>
                    </a:cubicBezTo>
                    <a:cubicBezTo>
                      <a:pt x="151945" y="180011"/>
                      <a:pt x="170101" y="161789"/>
                      <a:pt x="192441" y="161789"/>
                    </a:cubicBezTo>
                    <a:cubicBezTo>
                      <a:pt x="214692" y="161789"/>
                      <a:pt x="232937" y="180011"/>
                      <a:pt x="232937" y="202233"/>
                    </a:cubicBezTo>
                    <a:cubicBezTo>
                      <a:pt x="232937" y="207122"/>
                      <a:pt x="232047" y="211744"/>
                      <a:pt x="230534" y="216011"/>
                    </a:cubicBezTo>
                    <a:lnTo>
                      <a:pt x="249492" y="235033"/>
                    </a:lnTo>
                    <a:cubicBezTo>
                      <a:pt x="253853" y="233433"/>
                      <a:pt x="258481" y="232633"/>
                      <a:pt x="263288" y="232633"/>
                    </a:cubicBezTo>
                    <a:cubicBezTo>
                      <a:pt x="270853" y="232633"/>
                      <a:pt x="277884" y="234678"/>
                      <a:pt x="283936" y="238322"/>
                    </a:cubicBezTo>
                    <a:lnTo>
                      <a:pt x="356830" y="165433"/>
                    </a:lnTo>
                    <a:cubicBezTo>
                      <a:pt x="355317" y="161167"/>
                      <a:pt x="354427" y="156544"/>
                      <a:pt x="354427" y="151744"/>
                    </a:cubicBezTo>
                    <a:cubicBezTo>
                      <a:pt x="354427" y="129433"/>
                      <a:pt x="372672" y="111211"/>
                      <a:pt x="394923" y="111211"/>
                    </a:cubicBezTo>
                    <a:close/>
                    <a:moveTo>
                      <a:pt x="324090" y="80938"/>
                    </a:moveTo>
                    <a:lnTo>
                      <a:pt x="334234" y="80938"/>
                    </a:lnTo>
                    <a:cubicBezTo>
                      <a:pt x="340285" y="80938"/>
                      <a:pt x="344289" y="85024"/>
                      <a:pt x="344289" y="91064"/>
                    </a:cubicBezTo>
                    <a:cubicBezTo>
                      <a:pt x="344289" y="97104"/>
                      <a:pt x="340285" y="101190"/>
                      <a:pt x="334234" y="101190"/>
                    </a:cubicBezTo>
                    <a:lnTo>
                      <a:pt x="324090" y="101190"/>
                    </a:lnTo>
                    <a:cubicBezTo>
                      <a:pt x="318039" y="101190"/>
                      <a:pt x="313946" y="97104"/>
                      <a:pt x="313946" y="91064"/>
                    </a:cubicBezTo>
                    <a:cubicBezTo>
                      <a:pt x="313946" y="85024"/>
                      <a:pt x="318039" y="80938"/>
                      <a:pt x="324090" y="80938"/>
                    </a:cubicBezTo>
                    <a:close/>
                    <a:moveTo>
                      <a:pt x="192417" y="80938"/>
                    </a:moveTo>
                    <a:lnTo>
                      <a:pt x="283548" y="80938"/>
                    </a:lnTo>
                    <a:cubicBezTo>
                      <a:pt x="289600" y="80938"/>
                      <a:pt x="293694" y="85024"/>
                      <a:pt x="293694" y="91064"/>
                    </a:cubicBezTo>
                    <a:cubicBezTo>
                      <a:pt x="293694" y="97104"/>
                      <a:pt x="289600" y="101190"/>
                      <a:pt x="283548" y="101190"/>
                    </a:cubicBezTo>
                    <a:lnTo>
                      <a:pt x="192417" y="101190"/>
                    </a:lnTo>
                    <a:cubicBezTo>
                      <a:pt x="186365" y="101190"/>
                      <a:pt x="182271" y="97104"/>
                      <a:pt x="182271" y="91064"/>
                    </a:cubicBezTo>
                    <a:cubicBezTo>
                      <a:pt x="182271" y="85024"/>
                      <a:pt x="186365" y="80938"/>
                      <a:pt x="192417" y="80938"/>
                    </a:cubicBezTo>
                    <a:close/>
                    <a:moveTo>
                      <a:pt x="91157" y="80938"/>
                    </a:moveTo>
                    <a:lnTo>
                      <a:pt x="151959" y="80938"/>
                    </a:lnTo>
                    <a:cubicBezTo>
                      <a:pt x="158012" y="80938"/>
                      <a:pt x="162018" y="85024"/>
                      <a:pt x="162018" y="91064"/>
                    </a:cubicBezTo>
                    <a:cubicBezTo>
                      <a:pt x="162018" y="97104"/>
                      <a:pt x="158012" y="101190"/>
                      <a:pt x="151959" y="101190"/>
                    </a:cubicBezTo>
                    <a:lnTo>
                      <a:pt x="91157" y="101190"/>
                    </a:lnTo>
                    <a:cubicBezTo>
                      <a:pt x="85104" y="101190"/>
                      <a:pt x="81009" y="97104"/>
                      <a:pt x="81009" y="91064"/>
                    </a:cubicBezTo>
                    <a:cubicBezTo>
                      <a:pt x="81009" y="85024"/>
                      <a:pt x="85104" y="80938"/>
                      <a:pt x="91157" y="80938"/>
                    </a:cubicBezTo>
                    <a:close/>
                    <a:moveTo>
                      <a:pt x="243084" y="40505"/>
                    </a:moveTo>
                    <a:lnTo>
                      <a:pt x="334231" y="40505"/>
                    </a:lnTo>
                    <a:cubicBezTo>
                      <a:pt x="340284" y="40505"/>
                      <a:pt x="344289" y="44591"/>
                      <a:pt x="344289" y="50631"/>
                    </a:cubicBezTo>
                    <a:cubicBezTo>
                      <a:pt x="344289" y="56671"/>
                      <a:pt x="340284" y="60757"/>
                      <a:pt x="334231" y="60757"/>
                    </a:cubicBezTo>
                    <a:lnTo>
                      <a:pt x="243084" y="60757"/>
                    </a:lnTo>
                    <a:cubicBezTo>
                      <a:pt x="236942" y="60757"/>
                      <a:pt x="232937" y="56671"/>
                      <a:pt x="232937" y="50631"/>
                    </a:cubicBezTo>
                    <a:cubicBezTo>
                      <a:pt x="232937" y="44591"/>
                      <a:pt x="236942" y="40505"/>
                      <a:pt x="243084" y="40505"/>
                    </a:cubicBezTo>
                    <a:close/>
                    <a:moveTo>
                      <a:pt x="91153" y="40505"/>
                    </a:moveTo>
                    <a:lnTo>
                      <a:pt x="202559" y="40505"/>
                    </a:lnTo>
                    <a:cubicBezTo>
                      <a:pt x="208610" y="40505"/>
                      <a:pt x="212614" y="44591"/>
                      <a:pt x="212614" y="50631"/>
                    </a:cubicBezTo>
                    <a:cubicBezTo>
                      <a:pt x="212614" y="56671"/>
                      <a:pt x="208610" y="60757"/>
                      <a:pt x="202559" y="60757"/>
                    </a:cubicBezTo>
                    <a:lnTo>
                      <a:pt x="91153" y="60757"/>
                    </a:lnTo>
                    <a:cubicBezTo>
                      <a:pt x="85102" y="60757"/>
                      <a:pt x="81009" y="56671"/>
                      <a:pt x="81009" y="50631"/>
                    </a:cubicBezTo>
                    <a:cubicBezTo>
                      <a:pt x="81009" y="44591"/>
                      <a:pt x="85102" y="40505"/>
                      <a:pt x="91153" y="40505"/>
                    </a:cubicBezTo>
                    <a:close/>
                    <a:moveTo>
                      <a:pt x="70848" y="20176"/>
                    </a:moveTo>
                    <a:cubicBezTo>
                      <a:pt x="64796" y="20176"/>
                      <a:pt x="60791" y="24265"/>
                      <a:pt x="60791" y="30309"/>
                    </a:cubicBezTo>
                    <a:lnTo>
                      <a:pt x="60791" y="343802"/>
                    </a:lnTo>
                    <a:lnTo>
                      <a:pt x="222780" y="343802"/>
                    </a:lnTo>
                    <a:cubicBezTo>
                      <a:pt x="228833" y="343802"/>
                      <a:pt x="232927" y="347891"/>
                      <a:pt x="232927" y="353935"/>
                    </a:cubicBezTo>
                    <a:lnTo>
                      <a:pt x="232927" y="364067"/>
                    </a:lnTo>
                    <a:lnTo>
                      <a:pt x="374712" y="364067"/>
                    </a:lnTo>
                    <a:lnTo>
                      <a:pt x="374712" y="353935"/>
                    </a:lnTo>
                    <a:cubicBezTo>
                      <a:pt x="374712" y="347891"/>
                      <a:pt x="378717" y="343802"/>
                      <a:pt x="384859" y="343802"/>
                    </a:cubicBezTo>
                    <a:lnTo>
                      <a:pt x="546848" y="343802"/>
                    </a:lnTo>
                    <a:lnTo>
                      <a:pt x="546848" y="30309"/>
                    </a:lnTo>
                    <a:cubicBezTo>
                      <a:pt x="546848" y="24265"/>
                      <a:pt x="542754" y="20176"/>
                      <a:pt x="536702" y="20176"/>
                    </a:cubicBezTo>
                    <a:close/>
                    <a:moveTo>
                      <a:pt x="70848" y="0"/>
                    </a:moveTo>
                    <a:lnTo>
                      <a:pt x="536702" y="0"/>
                    </a:lnTo>
                    <a:cubicBezTo>
                      <a:pt x="553969" y="0"/>
                      <a:pt x="567142" y="13155"/>
                      <a:pt x="567142" y="30309"/>
                    </a:cubicBezTo>
                    <a:lnTo>
                      <a:pt x="567142" y="343802"/>
                    </a:lnTo>
                    <a:lnTo>
                      <a:pt x="597492" y="343802"/>
                    </a:lnTo>
                    <a:cubicBezTo>
                      <a:pt x="603545" y="343802"/>
                      <a:pt x="607639" y="347891"/>
                      <a:pt x="607639" y="353935"/>
                    </a:cubicBezTo>
                    <a:lnTo>
                      <a:pt x="607639" y="384244"/>
                    </a:lnTo>
                    <a:cubicBezTo>
                      <a:pt x="607639" y="401487"/>
                      <a:pt x="594466" y="414642"/>
                      <a:pt x="577199" y="414642"/>
                    </a:cubicBezTo>
                    <a:lnTo>
                      <a:pt x="30351" y="414642"/>
                    </a:lnTo>
                    <a:cubicBezTo>
                      <a:pt x="13173" y="414642"/>
                      <a:pt x="0" y="401487"/>
                      <a:pt x="0" y="384244"/>
                    </a:cubicBezTo>
                    <a:lnTo>
                      <a:pt x="0" y="353935"/>
                    </a:lnTo>
                    <a:cubicBezTo>
                      <a:pt x="0" y="347891"/>
                      <a:pt x="4094" y="343802"/>
                      <a:pt x="10147" y="343802"/>
                    </a:cubicBezTo>
                    <a:lnTo>
                      <a:pt x="40497" y="343802"/>
                    </a:lnTo>
                    <a:lnTo>
                      <a:pt x="40497" y="30309"/>
                    </a:lnTo>
                    <a:cubicBezTo>
                      <a:pt x="40497" y="13155"/>
                      <a:pt x="53670" y="0"/>
                      <a:pt x="708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/>
                <a:endParaRPr sz="18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7437558" y="2246805"/>
            <a:ext cx="3574767" cy="1062486"/>
            <a:chOff x="1085274" y="2349127"/>
            <a:chExt cx="3575232" cy="1062240"/>
          </a:xfrm>
        </p:grpSpPr>
        <p:sp>
          <p:nvSpPr>
            <p:cNvPr id="35" name="文本框 34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85274" y="2687681"/>
              <a:ext cx="3575232" cy="7236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print the presentation and make it film to be used in a wider field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437558" y="4238460"/>
            <a:ext cx="3574767" cy="1062486"/>
            <a:chOff x="1085274" y="2349127"/>
            <a:chExt cx="3575232" cy="1062240"/>
          </a:xfrm>
        </p:grpSpPr>
        <p:sp>
          <p:nvSpPr>
            <p:cNvPr id="38" name="文本框 37"/>
            <p:cNvSpPr txBox="1"/>
            <p:nvPr/>
          </p:nvSpPr>
          <p:spPr>
            <a:xfrm>
              <a:off x="1085274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85274" y="2687681"/>
              <a:ext cx="3575232" cy="7236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print the presentation and make it film to be used in a wider field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78090" y="2246805"/>
            <a:ext cx="3574767" cy="1062486"/>
            <a:chOff x="1085274" y="2349127"/>
            <a:chExt cx="3575232" cy="1062240"/>
          </a:xfrm>
        </p:grpSpPr>
        <p:sp>
          <p:nvSpPr>
            <p:cNvPr id="41" name="文本框 40"/>
            <p:cNvSpPr txBox="1"/>
            <p:nvPr/>
          </p:nvSpPr>
          <p:spPr>
            <a:xfrm>
              <a:off x="252672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085274" y="2687681"/>
              <a:ext cx="3575232" cy="7236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print the presentation and make it film to be used in a wider field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178090" y="4238460"/>
            <a:ext cx="3574767" cy="1062486"/>
            <a:chOff x="1085274" y="2349127"/>
            <a:chExt cx="3575232" cy="1062240"/>
          </a:xfrm>
        </p:grpSpPr>
        <p:sp>
          <p:nvSpPr>
            <p:cNvPr id="44" name="文本框 43"/>
            <p:cNvSpPr txBox="1"/>
            <p:nvPr/>
          </p:nvSpPr>
          <p:spPr>
            <a:xfrm>
              <a:off x="2526725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sz="18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标题文字添加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85274" y="2687681"/>
              <a:ext cx="3575232" cy="7236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  <a:sym typeface="+mn-lt"/>
                </a:rPr>
                <a:t>The user can demonstrate on a projector or computer, or print the presentation and make it film to be used in a wider field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24601" y="461404"/>
            <a:ext cx="699996" cy="457306"/>
            <a:chOff x="524669" y="550197"/>
            <a:chExt cx="700087" cy="457200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524669" y="550197"/>
              <a:ext cx="700087" cy="0"/>
            </a:xfrm>
            <a:prstGeom prst="line">
              <a:avLst/>
            </a:prstGeom>
            <a:ln w="76200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524669" y="778797"/>
              <a:ext cx="700087" cy="0"/>
            </a:xfrm>
            <a:prstGeom prst="line">
              <a:avLst/>
            </a:prstGeom>
            <a:ln w="76200" cap="rnd">
              <a:solidFill>
                <a:schemeClr val="accent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24669" y="1007397"/>
              <a:ext cx="700087" cy="0"/>
            </a:xfrm>
            <a:prstGeom prst="line">
              <a:avLst/>
            </a:prstGeom>
            <a:ln w="762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10753592" y="328023"/>
            <a:ext cx="775879" cy="724068"/>
            <a:chOff x="2395728" y="1565187"/>
            <a:chExt cx="2722057" cy="2539366"/>
          </a:xfrm>
        </p:grpSpPr>
        <p:sp>
          <p:nvSpPr>
            <p:cNvPr id="51" name="椭圆 50"/>
            <p:cNvSpPr/>
            <p:nvPr/>
          </p:nvSpPr>
          <p:spPr>
            <a:xfrm>
              <a:off x="2395728" y="2051779"/>
              <a:ext cx="468737" cy="468737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3066949" y="1565187"/>
              <a:ext cx="2050836" cy="2224176"/>
            </a:xfrm>
            <a:custGeom>
              <a:avLst/>
              <a:gdLst>
                <a:gd name="connsiteX0" fmla="*/ 309717 w 2050836"/>
                <a:gd name="connsiteY0" fmla="*/ 0 h 2224176"/>
                <a:gd name="connsiteX1" fmla="*/ 619434 w 2050836"/>
                <a:gd name="connsiteY1" fmla="*/ 309717 h 2224176"/>
                <a:gd name="connsiteX2" fmla="*/ 595095 w 2050836"/>
                <a:gd name="connsiteY2" fmla="*/ 430273 h 2224176"/>
                <a:gd name="connsiteX3" fmla="*/ 586507 w 2050836"/>
                <a:gd name="connsiteY3" fmla="*/ 446095 h 2224176"/>
                <a:gd name="connsiteX4" fmla="*/ 631998 w 2050836"/>
                <a:gd name="connsiteY4" fmla="*/ 418459 h 2224176"/>
                <a:gd name="connsiteX5" fmla="*/ 1089993 w 2050836"/>
                <a:gd name="connsiteY5" fmla="*/ 302490 h 2224176"/>
                <a:gd name="connsiteX6" fmla="*/ 2050836 w 2050836"/>
                <a:gd name="connsiteY6" fmla="*/ 1263333 h 2224176"/>
                <a:gd name="connsiteX7" fmla="*/ 1089993 w 2050836"/>
                <a:gd name="connsiteY7" fmla="*/ 2224176 h 2224176"/>
                <a:gd name="connsiteX8" fmla="*/ 129150 w 2050836"/>
                <a:gd name="connsiteY8" fmla="*/ 1263333 h 2224176"/>
                <a:gd name="connsiteX9" fmla="*/ 293247 w 2050836"/>
                <a:gd name="connsiteY9" fmla="*/ 726117 h 2224176"/>
                <a:gd name="connsiteX10" fmla="*/ 391392 w 2050836"/>
                <a:gd name="connsiteY10" fmla="*/ 607165 h 2224176"/>
                <a:gd name="connsiteX11" fmla="*/ 372136 w 2050836"/>
                <a:gd name="connsiteY11" fmla="*/ 613142 h 2224176"/>
                <a:gd name="connsiteX12" fmla="*/ 309717 w 2050836"/>
                <a:gd name="connsiteY12" fmla="*/ 619434 h 2224176"/>
                <a:gd name="connsiteX13" fmla="*/ 0 w 2050836"/>
                <a:gd name="connsiteY13" fmla="*/ 309717 h 2224176"/>
                <a:gd name="connsiteX14" fmla="*/ 309717 w 2050836"/>
                <a:gd name="connsiteY14" fmla="*/ 0 h 222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50836" h="2224176">
                  <a:moveTo>
                    <a:pt x="309717" y="0"/>
                  </a:moveTo>
                  <a:cubicBezTo>
                    <a:pt x="480769" y="0"/>
                    <a:pt x="619434" y="138665"/>
                    <a:pt x="619434" y="309717"/>
                  </a:cubicBezTo>
                  <a:cubicBezTo>
                    <a:pt x="619434" y="352480"/>
                    <a:pt x="610768" y="393219"/>
                    <a:pt x="595095" y="430273"/>
                  </a:cubicBezTo>
                  <a:lnTo>
                    <a:pt x="586507" y="446095"/>
                  </a:lnTo>
                  <a:lnTo>
                    <a:pt x="631998" y="418459"/>
                  </a:lnTo>
                  <a:cubicBezTo>
                    <a:pt x="768143" y="344500"/>
                    <a:pt x="924162" y="302490"/>
                    <a:pt x="1089993" y="302490"/>
                  </a:cubicBezTo>
                  <a:cubicBezTo>
                    <a:pt x="1620652" y="302490"/>
                    <a:pt x="2050836" y="732674"/>
                    <a:pt x="2050836" y="1263333"/>
                  </a:cubicBezTo>
                  <a:cubicBezTo>
                    <a:pt x="2050836" y="1793992"/>
                    <a:pt x="1620652" y="2224176"/>
                    <a:pt x="1089993" y="2224176"/>
                  </a:cubicBezTo>
                  <a:cubicBezTo>
                    <a:pt x="559334" y="2224176"/>
                    <a:pt x="129150" y="1793992"/>
                    <a:pt x="129150" y="1263333"/>
                  </a:cubicBezTo>
                  <a:cubicBezTo>
                    <a:pt x="129150" y="1064336"/>
                    <a:pt x="189645" y="879468"/>
                    <a:pt x="293247" y="726117"/>
                  </a:cubicBezTo>
                  <a:lnTo>
                    <a:pt x="391392" y="607165"/>
                  </a:lnTo>
                  <a:lnTo>
                    <a:pt x="372136" y="613142"/>
                  </a:lnTo>
                  <a:cubicBezTo>
                    <a:pt x="351974" y="617268"/>
                    <a:pt x="331099" y="619434"/>
                    <a:pt x="309717" y="619434"/>
                  </a:cubicBezTo>
                  <a:cubicBezTo>
                    <a:pt x="138665" y="619434"/>
                    <a:pt x="0" y="480769"/>
                    <a:pt x="0" y="309717"/>
                  </a:cubicBezTo>
                  <a:cubicBezTo>
                    <a:pt x="0" y="138665"/>
                    <a:pt x="138665" y="0"/>
                    <a:pt x="30971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2730501" y="3173355"/>
              <a:ext cx="931198" cy="93119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4699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8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515350" y="330063"/>
            <a:ext cx="3961091" cy="712686"/>
            <a:chOff x="2214046" y="2560993"/>
            <a:chExt cx="3961607" cy="712521"/>
          </a:xfrm>
        </p:grpSpPr>
        <p:sp>
          <p:nvSpPr>
            <p:cNvPr id="55" name="文本框 54"/>
            <p:cNvSpPr txBox="1"/>
            <p:nvPr/>
          </p:nvSpPr>
          <p:spPr>
            <a:xfrm>
              <a:off x="2214046" y="256099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sz="3200" b="1" dirty="0">
                  <a:solidFill>
                    <a:srgbClr val="000000">
                      <a:lumMod val="75000"/>
                      <a:lumOff val="25000"/>
                    </a:srgbClr>
                  </a:solidFill>
                  <a:cs typeface="+mn-ea"/>
                  <a:sym typeface="+mn-lt"/>
                </a:rPr>
                <a:t>工作完成情况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14046" y="3027293"/>
              <a:ext cx="39616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 defTabSz="457200"/>
              <a:r>
                <a:rPr lang="en-US" altLang="zh-CN" sz="1000" dirty="0">
                  <a:solidFill>
                    <a:srgbClr val="FFFFFF">
                      <a:lumMod val="65000"/>
                    </a:srgbClr>
                  </a:solidFill>
                  <a:cs typeface="+mn-ea"/>
                  <a:sym typeface="+mn-lt"/>
                </a:rPr>
                <a:t>print the presentation and make it into a film a wider field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07491" y="6575362"/>
            <a:ext cx="1799966" cy="12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200000"/>
              </a:lnSpc>
              <a:defRPr/>
            </a:pPr>
            <a:r>
              <a:rPr lang="en-US" altLang="zh-CN" sz="100" kern="0" dirty="0" smtClean="0">
                <a:solidFill>
                  <a:srgbClr val="FFFFFF"/>
                </a:solidFill>
              </a:rPr>
              <a:t>PPT</a:t>
            </a:r>
            <a:r>
              <a:rPr lang="zh-CN" altLang="en-US" sz="100" kern="0" dirty="0" smtClean="0">
                <a:solidFill>
                  <a:srgbClr val="FFFFFF"/>
                </a:solidFill>
              </a:rPr>
              <a:t>模板 </a:t>
            </a:r>
            <a:r>
              <a:rPr lang="en-US" altLang="zh-CN" sz="100" kern="0" dirty="0" smtClean="0">
                <a:solidFill>
                  <a:srgbClr val="FFFFFF"/>
                </a:solidFill>
              </a:rPr>
              <a:t>http://www.1ppt.com/moban/</a:t>
            </a:r>
            <a:r>
              <a:rPr lang="zh-CN" altLang="en-US" sz="100" kern="0" dirty="0" smtClean="0">
                <a:solidFill>
                  <a:srgbClr val="FFFFFF"/>
                </a:solidFill>
              </a:rPr>
              <a:t> </a:t>
            </a:r>
            <a:endParaRPr lang="en-US" altLang="zh-CN" sz="100" kern="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0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5789d1-5737-4a6c-a0a9-52cdd7ca0ad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4c92a7a-3e91-4322-8ac7-d1cac9c074e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26e534a-a8ac-4ec5-a571-356ab5beb5c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ba05987-862f-426f-886b-31795f8cfb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0752399-222e-44fb-b973-dd0969f2a8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39cd86d-0a4b-4647-baad-d8c622fcbce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aeb83b-2a95-498a-bae5-6b8f66704a6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98ea6a4-041c-44b8-9b90-4d3ed71c79f5"/>
</p:tagLst>
</file>

<file path=ppt/theme/theme1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DE365A"/>
      </a:accent1>
      <a:accent2>
        <a:srgbClr val="F69326"/>
      </a:accent2>
      <a:accent3>
        <a:srgbClr val="D81E39"/>
      </a:accent3>
      <a:accent4>
        <a:srgbClr val="1275B2"/>
      </a:accent4>
      <a:accent5>
        <a:srgbClr val="1FBFA4"/>
      </a:accent5>
      <a:accent6>
        <a:srgbClr val="8F298A"/>
      </a:accent6>
      <a:hlink>
        <a:srgbClr val="DE365A"/>
      </a:hlink>
      <a:folHlink>
        <a:srgbClr val="BFBFBF"/>
      </a:folHlink>
    </a:clrScheme>
    <a:fontScheme name="o3jeyyym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2523</Words>
  <Application>Microsoft Office PowerPoint</Application>
  <PresentationFormat>自定义</PresentationFormat>
  <Paragraphs>295</Paragraphs>
  <Slides>27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彩色工作总结</dc:title>
  <dc:creator>第一PPT</dc:creator>
  <cp:keywords>www.1ppt.com</cp:keywords>
  <dc:description>www.1ppt.com</dc:description>
  <cp:lastModifiedBy>Windows User</cp:lastModifiedBy>
  <cp:revision>8</cp:revision>
  <dcterms:created xsi:type="dcterms:W3CDTF">2019-12-24T09:15:27Z</dcterms:created>
  <dcterms:modified xsi:type="dcterms:W3CDTF">2022-08-11T08:56:17Z</dcterms:modified>
</cp:coreProperties>
</file>