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59" r:id="rId6"/>
    <p:sldId id="260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588" y="-390"/>
      </p:cViewPr>
      <p:guideLst>
        <p:guide orient="horz" pos="13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786"/>
            <a:ext cx="7772400" cy="11018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031"/>
            <a:ext cx="6400800" cy="131481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E662F-17DC-473B-9BCF-BBDF5EE82AA3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1A50B-893B-4C9D-915A-BF6E368940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0EF9E-E578-4704-8AE6-C9D16B6CA601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81C8-312C-46E5-8ABC-768AD033FF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618"/>
            <a:ext cx="7772400" cy="10204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449"/>
            <a:ext cx="7772400" cy="112616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5EB47-69DD-414F-BB2D-6DCA97B9D126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3B3C0-F224-4A10-9999-0560970D99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484"/>
            <a:ext cx="4038600" cy="3394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484"/>
            <a:ext cx="4038600" cy="3394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4AEBC-D677-4E72-A85F-0242900DA492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D2CFE-764A-4B25-BB5C-CF4F3209D2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893"/>
            <a:ext cx="4040188" cy="478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7"/>
            <a:ext cx="4040188" cy="29640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893"/>
            <a:ext cx="4041775" cy="478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7"/>
            <a:ext cx="4041775" cy="29640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C505F-E9EB-4533-AD2C-6D185518D9E1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A1B1-2EE4-4002-92F8-CD40E583D6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E1B7A-308D-448B-8169-B3E40E90E74B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6FAB3-EE61-4DE7-8C61-B0DE297487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3A77-9C8C-4C0D-B46F-B2BE7821905F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1E5AC-44C7-4262-8E28-9C40E82F491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369"/>
            <a:ext cx="3008313" cy="8717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369"/>
            <a:ext cx="5111750" cy="4390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148"/>
            <a:ext cx="3008313" cy="35185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A5318-7A20-4DEA-8751-F198D20C1A39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264E9-AFBA-4A04-90DE-C73752FB9D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022"/>
            <a:ext cx="5486400" cy="425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185"/>
            <a:ext cx="5486400" cy="3085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8"/>
            <a:ext cx="5486400" cy="603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9A232-4291-4B0D-B025-0856EADFD6D7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97644-3F89-414D-8D78-51B7488CE0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998E1-995E-4625-B459-8CDFFB0153FD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F2CA-E54E-46E3-A055-634F5C1792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798"/>
            <a:ext cx="2057400" cy="43889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798"/>
            <a:ext cx="6019800" cy="438891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45132-5D10-4617-A860-212D7E0D4B43}" type="datetime1">
              <a:rPr lang="zh-CN" altLang="en-US"/>
              <a:pPr>
                <a:defRPr/>
              </a:pPr>
              <a:t>2014/9/28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79E35-D60E-4FC2-900A-AC2F2834340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5797"/>
            <a:ext cx="8229600" cy="8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484"/>
            <a:ext cx="8229600" cy="339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634"/>
            <a:ext cx="2133600" cy="27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0C1047D3-36A5-4549-89D8-91C9A5CCFDC4}" type="datetime1">
              <a:rPr lang="zh-CN" altLang="en-US"/>
              <a:pPr>
                <a:defRPr/>
              </a:pPr>
              <a:t>2014/9/28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634"/>
            <a:ext cx="2895600" cy="27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634"/>
            <a:ext cx="2133600" cy="27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0C0D6299-1FC3-48BE-956A-A5A6A290B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www.pptbz.com/kejian/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12" Type="http://schemas.openxmlformats.org/officeDocument/2006/relationships/hyperlink" Target="http://www.pptbz.com/pptpic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hyperlink" Target="http://www.pptbz.com/pptshucai/" TargetMode="External"/><Relationship Id="rId5" Type="http://schemas.openxmlformats.org/officeDocument/2006/relationships/hyperlink" Target="http://www.pptbz.com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349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 descr="C:\Users\Administrator\AppData\Roaming\Tencent\Users\545628984\QQ\WinTemp\RichOle\ENF_V[B6[%BIW6VGYIT}5V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10" y="411450"/>
            <a:ext cx="3924545" cy="396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-1044780" y="2211388"/>
            <a:ext cx="113055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076070" y="-164630"/>
            <a:ext cx="0" cy="5472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852713" y="2020549"/>
            <a:ext cx="288040" cy="216030"/>
            <a:chOff x="7164360" y="771500"/>
            <a:chExt cx="288040" cy="21603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164360" y="771500"/>
              <a:ext cx="0" cy="21603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64360" y="771500"/>
              <a:ext cx="28804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083651" y="2275616"/>
            <a:ext cx="216030" cy="216030"/>
            <a:chOff x="7884460" y="1419590"/>
            <a:chExt cx="216030" cy="21603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8100490" y="1419590"/>
              <a:ext cx="0" cy="2160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884460" y="1635620"/>
              <a:ext cx="21603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2585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9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9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5" presetClass="exit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9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9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AppData\Roaming\Tencent\Users\2277285777\QQ\WinTemp\RichOle\L4FDH8B158U~18ORGX5J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4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AppData\Roaming\Tencent\Users\2277285777\QQ\WinTemp\RichOle\DQ`PHADOWUM92D1@5`OGA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4004" y="0"/>
            <a:ext cx="9168004" cy="513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AppData\Roaming\Tencent\Users\2277285777\QQ\WinTemp\RichOle\VJ[L`[@OZ2CIQ[OYP[}8O@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4004" y="0"/>
            <a:ext cx="9168004" cy="513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-540710" y="2211388"/>
            <a:ext cx="15338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572000" y="-1532820"/>
            <a:ext cx="0" cy="8281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560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000"/>
    </mc:Choice>
    <mc:Fallback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1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0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64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2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23907 -0.00062 L -0.36372 0.25811 L -0.38837 -0.03273 L -0.22223 0.30658 L -0.38716 0.11269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026 -0.11671 L 0.16632 -0.0775 L 0.05712 0.22507 L -0.0974 0.0426 L -0.10781 -0.09571 L -0.38437 -0.03582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0.38438 -0.03582 L -0.00764 -0.0704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40" y="1491600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PPT</a:t>
            </a:r>
            <a:r>
              <a:rPr lang="zh-CN" altLang="en-US" smtClean="0"/>
              <a:t>大宝库</a:t>
            </a:r>
            <a:r>
              <a:rPr lang="en-US" altLang="zh-CN" smtClean="0"/>
              <a:t>【ppt.glzy8.com】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2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02E6A-A019-42B2-94FC-B232C58E80E1}" type="slidenum">
              <a:rPr lang="zh-CN" altLang="en-US"/>
              <a:pPr>
                <a:defRPr/>
              </a:pPr>
              <a:t>5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17554"/>
            <a:ext cx="9144000" cy="347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Line 7"/>
          <p:cNvSpPr>
            <a:spLocks noChangeShapeType="1"/>
          </p:cNvSpPr>
          <p:nvPr/>
        </p:nvSpPr>
        <p:spPr bwMode="auto">
          <a:xfrm>
            <a:off x="0" y="4457510"/>
            <a:ext cx="9144000" cy="0"/>
          </a:xfrm>
          <a:prstGeom prst="line">
            <a:avLst/>
          </a:prstGeom>
          <a:noFill/>
          <a:ln w="152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Line 33"/>
          <p:cNvSpPr>
            <a:spLocks noChangeShapeType="1"/>
          </p:cNvSpPr>
          <p:nvPr/>
        </p:nvSpPr>
        <p:spPr bwMode="auto">
          <a:xfrm>
            <a:off x="-20638" y="943237"/>
            <a:ext cx="9139238" cy="0"/>
          </a:xfrm>
          <a:prstGeom prst="line">
            <a:avLst/>
          </a:prstGeom>
          <a:noFill/>
          <a:ln w="152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Line 36"/>
          <p:cNvSpPr>
            <a:spLocks noChangeShapeType="1"/>
          </p:cNvSpPr>
          <p:nvPr/>
        </p:nvSpPr>
        <p:spPr bwMode="auto">
          <a:xfrm>
            <a:off x="0" y="4467513"/>
            <a:ext cx="9144000" cy="0"/>
          </a:xfrm>
          <a:prstGeom prst="line">
            <a:avLst/>
          </a:prstGeom>
          <a:noFill/>
          <a:ln w="152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Rectangle 43"/>
          <p:cNvSpPr>
            <a:spLocks noChangeArrowheads="1"/>
          </p:cNvSpPr>
          <p:nvPr/>
        </p:nvSpPr>
        <p:spPr bwMode="auto">
          <a:xfrm>
            <a:off x="0" y="0"/>
            <a:ext cx="9144000" cy="8975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8203" name="Picture 35" descr="热气球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88" y="271539"/>
            <a:ext cx="1428750" cy="14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TextBox 8"/>
          <p:cNvSpPr>
            <a:spLocks noChangeArrowheads="1"/>
          </p:cNvSpPr>
          <p:nvPr/>
        </p:nvSpPr>
        <p:spPr bwMode="auto">
          <a:xfrm>
            <a:off x="2987678" y="411595"/>
            <a:ext cx="5184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i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PPT</a:t>
            </a:r>
            <a:r>
              <a:rPr lang="zh-CN" altLang="en-US" sz="2000" b="1" i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宝藏致力于优秀的</a:t>
            </a:r>
            <a:r>
              <a:rPr lang="en-US" altLang="zh-CN" sz="2000" b="1" i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ppt</a:t>
            </a:r>
            <a:r>
              <a:rPr lang="zh-CN" altLang="en-US" sz="2000" b="1" i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分享</a:t>
            </a:r>
            <a:endParaRPr lang="zh-CN" altLang="en-US"/>
          </a:p>
        </p:txBody>
      </p:sp>
      <p:pic>
        <p:nvPicPr>
          <p:cNvPr id="13322" name="图片 3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28" y="97183"/>
            <a:ext cx="2982913" cy="74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图片 8" descr="0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7888" y="-52878"/>
            <a:ext cx="984250" cy="73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9" descr="美女跳舞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388" y="1006120"/>
            <a:ext cx="2297112" cy="393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60" descr="绿风车棍子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61375" y="3164131"/>
            <a:ext cx="71438" cy="124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9" name="Picture 59" descr="绿风车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50188" y="2792553"/>
            <a:ext cx="1217612" cy="91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0" name="TextBox 4"/>
          <p:cNvSpPr>
            <a:spLocks noChangeArrowheads="1"/>
          </p:cNvSpPr>
          <p:nvPr/>
        </p:nvSpPr>
        <p:spPr bwMode="auto">
          <a:xfrm>
            <a:off x="2627316" y="1857891"/>
            <a:ext cx="53292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5"/>
              </a:rPr>
              <a:t>PPT</a:t>
            </a:r>
            <a:r>
              <a:rPr lang="zh-CN" altLang="en-US" sz="1600">
                <a:solidFill>
                  <a:srgbClr val="000000"/>
                </a:solidFill>
                <a:latin typeface="Calibri" pitchFamily="34" charset="0"/>
                <a:hlinkClick r:id="rId5"/>
              </a:rPr>
              <a:t>模板下载 </a:t>
            </a:r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5"/>
              </a:rPr>
              <a:t>http://www.pptbz.com/</a:t>
            </a:r>
            <a:endParaRPr lang="en-US" altLang="zh-CN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1"/>
              </a:rPr>
              <a:t>PPT</a:t>
            </a:r>
            <a:r>
              <a:rPr lang="zh-CN" altLang="en-US" sz="1600">
                <a:solidFill>
                  <a:srgbClr val="000000"/>
                </a:solidFill>
                <a:latin typeface="Calibri" pitchFamily="34" charset="0"/>
                <a:hlinkClick r:id="rId11"/>
              </a:rPr>
              <a:t>素材下载  </a:t>
            </a:r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1"/>
              </a:rPr>
              <a:t>http://www.pptbz.com/pptshucai/</a:t>
            </a:r>
            <a:endParaRPr lang="en-US" altLang="zh-CN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2"/>
              </a:rPr>
              <a:t>PPT</a:t>
            </a:r>
            <a:r>
              <a:rPr lang="zh-CN" altLang="en-US" sz="1600">
                <a:solidFill>
                  <a:srgbClr val="000000"/>
                </a:solidFill>
                <a:latin typeface="Calibri" pitchFamily="34" charset="0"/>
                <a:hlinkClick r:id="rId12"/>
              </a:rPr>
              <a:t>背景图片 </a:t>
            </a:r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2"/>
              </a:rPr>
              <a:t>http://www.pptbz.com/pptpic/</a:t>
            </a:r>
            <a:endParaRPr lang="en-US" altLang="zh-CN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3"/>
              </a:rPr>
              <a:t>PPT</a:t>
            </a:r>
            <a:r>
              <a:rPr lang="zh-CN" altLang="en-US" sz="1600">
                <a:solidFill>
                  <a:srgbClr val="000000"/>
                </a:solidFill>
                <a:latin typeface="Calibri" pitchFamily="34" charset="0"/>
                <a:hlinkClick r:id="rId13"/>
              </a:rPr>
              <a:t>课件下载 </a:t>
            </a:r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3"/>
              </a:rPr>
              <a:t>http://www.pptbz.com/kejian/</a:t>
            </a:r>
            <a:endParaRPr lang="zh-CN" alt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211" name="图片 5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 rot="2305206">
            <a:off x="2293938" y="1777860"/>
            <a:ext cx="457200" cy="34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图片 5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 rot="2305206">
            <a:off x="2293938" y="2213749"/>
            <a:ext cx="457200" cy="34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3" name="图片 5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 rot="2305206">
            <a:off x="2293938" y="2645351"/>
            <a:ext cx="457200" cy="34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4" name="图片 5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 rot="2305206">
            <a:off x="2293938" y="3078382"/>
            <a:ext cx="457200" cy="34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2" name="TextBox 22"/>
          <p:cNvSpPr>
            <a:spLocks noChangeArrowheads="1"/>
          </p:cNvSpPr>
          <p:nvPr/>
        </p:nvSpPr>
        <p:spPr bwMode="auto">
          <a:xfrm>
            <a:off x="1903416" y="4624720"/>
            <a:ext cx="69164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更多精美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ppt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下载请点击：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hlinkClick r:id="rId5"/>
              </a:rPr>
              <a:t>ppt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  <a:hlinkClick r:id="rId5"/>
              </a:rPr>
              <a:t>宝藏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hlinkClick r:id="rId5"/>
              </a:rPr>
              <a:t>_www.pptbz.com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sndAc>
      <p:stSnd loop="1">
        <p:snd r:embed="rId2" name="亡灵序曲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2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2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>
                                      <p:cBhvr>
                                        <p:cTn id="21" dur="9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bldLvl="0" autoUpdateAnimBg="0"/>
      <p:bldP spid="8204" grpId="1" bldLvl="0" autoUpdateAnimBg="0"/>
      <p:bldP spid="8210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72</Words>
  <Application>Microsoft Office PowerPoint</Application>
  <PresentationFormat>全屏显示(16:9)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subject/>
  <dc:creator/>
  <cp:keywords/>
  <dc:description/>
  <cp:lastModifiedBy>Windows 用户</cp:lastModifiedBy>
  <cp:revision>11</cp:revision>
  <dcterms:created xsi:type="dcterms:W3CDTF">2013-03-02T12:32:02Z</dcterms:created>
  <dcterms:modified xsi:type="dcterms:W3CDTF">2014-09-28T06:56:05Z</dcterms:modified>
  <cp:category/>
</cp:coreProperties>
</file>