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8" r:id="rId3"/>
    <p:sldId id="257" r:id="rId4"/>
    <p:sldId id="256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66600"/>
    <a:srgbClr val="79DCFF"/>
    <a:srgbClr val="FF57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327" autoAdjust="0"/>
  </p:normalViewPr>
  <p:slideViewPr>
    <p:cSldViewPr>
      <p:cViewPr>
        <p:scale>
          <a:sx n="100" d="100"/>
          <a:sy n="100" d="100"/>
        </p:scale>
        <p:origin x="-130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7DD39-1A55-403C-91F5-275443277E45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5DED9-D609-47E6-B727-1536F4EF51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GLOVIS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5DED9-D609-47E6-B727-1536F4EF519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55992F-9E8E-4A99-BD4C-4C37219F8BB0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382"/>
            <a:ext cx="7772400" cy="14691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5374"/>
            <a:ext cx="6400800" cy="17530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981B7-D008-4461-86DD-DCA53783633B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4AD9-533D-4CC1-8C04-DD0F509C5F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AEE25-7C8B-4267-ABB3-FF88027D5481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42975-CA8E-4443-BA66-351CEAEA4E5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7490"/>
            <a:ext cx="7772400" cy="13605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5933"/>
            <a:ext cx="7772400" cy="150155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DF5E6-A406-4C1E-BC60-5C47697D220B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38298-8C11-4D7A-B7A9-2D7D3FE52D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645"/>
            <a:ext cx="4038600" cy="45256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645"/>
            <a:ext cx="4038600" cy="45256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41EF9-3BA7-406F-A863-61D5663CB62C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8F96A-B14B-4695-9809-B949D234AB1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857"/>
            <a:ext cx="4040188" cy="6383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210"/>
            <a:ext cx="4040188" cy="39520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857"/>
            <a:ext cx="4041775" cy="6383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210"/>
            <a:ext cx="4041775" cy="39520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24155-5D9B-489B-948E-A472E953FA53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DD6CF-6F6D-47E9-8070-FE6AC855397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EE910-79DD-4488-AB42-E1197234DD13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9C978-B9C9-4ECC-BD38-0AF07FA70AC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CD556-B0E7-4BB7-91A3-8C8840BC2113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9B9AD-C378-4423-9C7F-65A7836E971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2492"/>
            <a:ext cx="3008313" cy="11623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2491"/>
            <a:ext cx="5111750" cy="5853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4865"/>
            <a:ext cx="3008313" cy="4691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1BDC5-F712-4299-B520-D6AF89E0DB9B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D0B0C-E63D-4EE0-A20E-9FEC36A09D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029"/>
            <a:ext cx="5486400" cy="5678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3581"/>
            <a:ext cx="5486400" cy="4114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877"/>
            <a:ext cx="5486400" cy="8041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7F14B-6787-42D5-8CBC-AE55624E2BF5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08F7-72F7-46AA-A178-37C0611FAE9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1803A-193A-418E-8022-AA26B6D02421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B6E90-DAE0-467D-A9FB-B896A340F6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397"/>
            <a:ext cx="2057400" cy="58518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397"/>
            <a:ext cx="6019800" cy="585188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ACC09-CC4B-4333-BFCC-C69E73714BFE}" type="datetime1">
              <a:rPr lang="zh-CN" altLang="en-US"/>
              <a:pPr>
                <a:defRPr/>
              </a:pPr>
              <a:t>2014/11/7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7598A-8B09-420E-BBCB-FB7A3D3D22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3938-7008-4B32-88D1-47251935F1FD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83DC-5ACA-479F-909D-9AAE36E08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396"/>
            <a:ext cx="8229600" cy="114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645"/>
            <a:ext cx="8229600" cy="452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846"/>
            <a:ext cx="2133600" cy="36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1F0A32F2-72B8-4ECD-836D-893D628807AA}" type="datetime1">
              <a:rPr lang="zh-CN" altLang="en-US"/>
              <a:pPr>
                <a:defRPr/>
              </a:pPr>
              <a:t>2014/11/7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846"/>
            <a:ext cx="2895600" cy="36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846"/>
            <a:ext cx="2133600" cy="36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37566D94-2D02-4CF2-96E8-F830229B2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pcc\For%20PPT\&#44544;&#47196;&#48708;&#49828;%20PPT(2)\ppt_bgm.wm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pcc\For%20PPT\&#44544;&#47196;&#48708;&#49828;%20PPT(2)\TDrYes00.wav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pptbz.com/pptpic/" TargetMode="External"/><Relationship Id="rId3" Type="http://schemas.openxmlformats.org/officeDocument/2006/relationships/audio" Target="../media/audio3.wav"/><Relationship Id="rId7" Type="http://schemas.openxmlformats.org/officeDocument/2006/relationships/image" Target="../media/image7.png"/><Relationship Id="rId12" Type="http://schemas.openxmlformats.org/officeDocument/2006/relationships/hyperlink" Target="http://www.pptbz.com/pptsh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pptbz.com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image" Target="../media/image9.png"/><Relationship Id="rId14" Type="http://schemas.openxmlformats.org/officeDocument/2006/relationships/hyperlink" Target="http://www.pptbz.com/keji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3214686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PPT</a:t>
            </a:r>
            <a:r>
              <a:rPr lang="zh-CN" altLang="en-US" sz="2400" dirty="0" smtClean="0">
                <a:solidFill>
                  <a:schemeClr val="bg1"/>
                </a:solidFill>
              </a:rPr>
              <a:t>宝藏网最新整理发布</a:t>
            </a:r>
            <a:r>
              <a:rPr lang="en-US" altLang="zh-CN" sz="2400" dirty="0" smtClean="0">
                <a:solidFill>
                  <a:schemeClr val="bg1"/>
                </a:solidFill>
              </a:rPr>
              <a:t>-www.pptbz.com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4149" y="3030051"/>
            <a:ext cx="27260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  <a:alpha val="6000"/>
                  </a:schemeClr>
                </a:solidFill>
                <a:effectLst>
                  <a:outerShdw blurRad="63500" sx="105000" sy="105000" algn="ctr" rotWithShape="0">
                    <a:srgbClr val="00B0F0">
                      <a:alpha val="50000"/>
                    </a:srgbClr>
                  </a:outerShdw>
                </a:effectLst>
                <a:latin typeface="Arial Rounded MT Bold" pitchFamily="34" charset="0"/>
              </a:rPr>
              <a:t>READY?</a:t>
            </a:r>
            <a:endParaRPr lang="en-US" altLang="ko-KR" sz="4800" b="1" spc="100" dirty="0">
              <a:ln w="18000">
                <a:solidFill>
                  <a:srgbClr val="00B0F0"/>
                </a:solidFill>
                <a:prstDash val="solid"/>
              </a:ln>
              <a:solidFill>
                <a:schemeClr val="tx2">
                  <a:lumMod val="20000"/>
                  <a:lumOff val="80000"/>
                  <a:alpha val="6000"/>
                </a:schemeClr>
              </a:solidFill>
              <a:effectLst>
                <a:outerShdw blurRad="63500" sx="105000" sy="105000" algn="ctr" rotWithShape="0">
                  <a:srgbClr val="00B0F0">
                    <a:alpha val="5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31840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75856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19872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07904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95936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39952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83968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27984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72000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16016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04048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48064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92080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436096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80112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24128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68144" y="3068960"/>
            <a:ext cx="72008" cy="720080"/>
          </a:xfrm>
          <a:prstGeom prst="round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20000">
                <a:srgbClr val="0070C0"/>
              </a:gs>
              <a:gs pos="50000">
                <a:srgbClr val="00B0F0"/>
              </a:gs>
              <a:gs pos="20000">
                <a:schemeClr val="accent1">
                  <a:tint val="44500"/>
                  <a:satMod val="16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59832" y="2996952"/>
            <a:ext cx="2952328" cy="864096"/>
          </a:xfrm>
          <a:prstGeom prst="roundRect">
            <a:avLst/>
          </a:prstGeom>
          <a:noFill/>
          <a:ln w="63500">
            <a:gradFill>
              <a:gsLst>
                <a:gs pos="0">
                  <a:schemeClr val="tx2">
                    <a:lumMod val="50000"/>
                  </a:schemeClr>
                </a:gs>
                <a:gs pos="20000">
                  <a:schemeClr val="tx2">
                    <a:lumMod val="75000"/>
                  </a:schemeClr>
                </a:gs>
                <a:gs pos="50000">
                  <a:srgbClr val="00B0F0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266150" y="3933056"/>
            <a:ext cx="26019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100" dirty="0" smtClean="0">
                <a:ln w="25400">
                  <a:solidFill>
                    <a:srgbClr val="00B0F0"/>
                  </a:solidFill>
                  <a:prstDash val="solid"/>
                </a:ln>
                <a:solidFill>
                  <a:srgbClr val="00B0F0">
                    <a:alpha val="6000"/>
                  </a:srgbClr>
                </a:solidFill>
                <a:effectLst>
                  <a:outerShdw blurRad="292100" sx="111000" sy="111000" algn="ctr" rotWithShape="0">
                    <a:srgbClr val="00B0F0">
                      <a:alpha val="61000"/>
                    </a:srgbClr>
                  </a:outerShdw>
                </a:effectLst>
                <a:latin typeface="Arial Rounded MT Bold" pitchFamily="34" charset="0"/>
              </a:rPr>
              <a:t>Now Loading…</a:t>
            </a:r>
            <a:endParaRPr lang="en-US" altLang="ko-KR" sz="2400" b="1" cap="none" spc="100" dirty="0">
              <a:ln w="25400">
                <a:solidFill>
                  <a:srgbClr val="00B0F0"/>
                </a:solidFill>
                <a:prstDash val="solid"/>
              </a:ln>
              <a:solidFill>
                <a:srgbClr val="00B0F0">
                  <a:alpha val="6000"/>
                </a:srgbClr>
              </a:solidFill>
              <a:effectLst>
                <a:outerShdw blurRad="292100" sx="111000" sy="111000" algn="ctr" rotWithShape="0">
                  <a:srgbClr val="00B0F0">
                    <a:alpha val="61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27" name="ppt_bgm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148064" y="-60344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6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8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00"/>
                            </p:stCondLst>
                            <p:childTnLst>
                              <p:par>
                                <p:cTn id="1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400"/>
                            </p:stCondLst>
                            <p:childTnLst>
                              <p:par>
                                <p:cTn id="1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1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1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3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53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53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3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53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53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1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">
                <p:cTn id="24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c\Desktop\글로비스 PPT(2)\글로비스표지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899592" y="980728"/>
            <a:ext cx="10935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9600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</a:t>
            </a:r>
            <a:endParaRPr lang="en-US" altLang="ko-KR" sz="9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99489" y="4293096"/>
            <a:ext cx="10935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9600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</a:t>
            </a:r>
            <a:endParaRPr lang="en-US" altLang="ko-KR" sz="9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1700808"/>
            <a:ext cx="11608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9600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</a:t>
            </a:r>
            <a:endParaRPr lang="en-US" altLang="ko-KR" sz="9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28794" y="3500438"/>
            <a:ext cx="10935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9600" b="1" cap="none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</a:t>
            </a:r>
            <a:endParaRPr lang="en-US" altLang="ko-KR" sz="9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3789040"/>
            <a:ext cx="10935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9600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Z</a:t>
            </a:r>
            <a:endParaRPr lang="en-US" altLang="ko-KR" sz="9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3702" y="1857364"/>
            <a:ext cx="61427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9600" b="1" spc="150" dirty="0" smtClean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!</a:t>
            </a:r>
            <a:endParaRPr lang="en-US" altLang="ko-KR" sz="9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-7345324" y="3320988"/>
            <a:ext cx="14329592" cy="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outerShdw blurRad="254000" sx="200000" sy="200000" algn="ctr" rotWithShape="0">
              <a:srgbClr val="00B0F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2231740" y="3392996"/>
            <a:ext cx="14329592" cy="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outerShdw blurRad="254000" sx="200000" sy="200000" algn="ctr" rotWithShape="0">
              <a:srgbClr val="00B0F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9685584" y="7029400"/>
            <a:ext cx="28083120" cy="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outerShdw blurRad="254000" sx="200000" sy="200000" algn="ctr" rotWithShape="0">
              <a:srgbClr val="00B0F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-8749480" y="-171400"/>
            <a:ext cx="28083120" cy="0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outerShdw blurRad="254000" sx="200000" sy="200000" algn="ctr" rotWithShape="0">
              <a:srgbClr val="00B0F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-7201307" y="3609020"/>
            <a:ext cx="14329592" cy="0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254000" sx="200000" sy="200000" algn="ctr" rotWithShape="0">
              <a:srgbClr val="7030A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2015716" y="3473388"/>
            <a:ext cx="14329592" cy="0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254000" sx="200000" sy="200000" algn="ctr" rotWithShape="0">
              <a:srgbClr val="7030A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-8597080" y="-27384"/>
            <a:ext cx="28083120" cy="0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254000" sx="200000" sy="200000" algn="ctr" rotWithShape="0">
              <a:srgbClr val="7030A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-8444680" y="6885384"/>
            <a:ext cx="28083120" cy="0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254000" sx="200000" sy="200000" algn="ctr" rotWithShape="0">
              <a:srgbClr val="7030A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427984" y="4161274"/>
            <a:ext cx="3377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b="1" spc="150" dirty="0" smtClean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동녘M" pitchFamily="18" charset="-127"/>
                <a:ea typeface="HY동녘M" pitchFamily="18" charset="-127"/>
              </a:rPr>
              <a:t>금융보험학과</a:t>
            </a:r>
            <a:endParaRPr lang="ko-KR" altLang="en-US" sz="4000" b="1" spc="150" dirty="0">
              <a:ln w="1143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12750" y="5734997"/>
            <a:ext cx="36134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ln w="18415" cmpd="sng">
                  <a:solidFill>
                    <a:srgbClr val="00B0F0">
                      <a:alpha val="22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00000000 </a:t>
            </a:r>
            <a:r>
              <a:rPr lang="ko-KR" altLang="en-US" sz="3600" dirty="0" smtClean="0">
                <a:ln w="18415" cmpd="sng">
                  <a:solidFill>
                    <a:srgbClr val="00B0F0">
                      <a:alpha val="22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아무개</a:t>
            </a:r>
            <a:endParaRPr lang="ko-KR" altLang="en-US" sz="3600" dirty="0">
              <a:ln w="18415" cmpd="sng">
                <a:solidFill>
                  <a:srgbClr val="00B0F0">
                    <a:alpha val="22000"/>
                  </a:srgbClr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34511" y="4149080"/>
            <a:ext cx="3377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동녘M" pitchFamily="18" charset="-127"/>
                <a:ea typeface="HY동녘M" pitchFamily="18" charset="-127"/>
              </a:rPr>
              <a:t>금융보험학과</a:t>
            </a:r>
            <a:endParaRPr lang="ko-KR" altLang="en-US" sz="40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12751" y="5086925"/>
            <a:ext cx="36134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ln w="18415" cmpd="sng">
                  <a:solidFill>
                    <a:srgbClr val="0070C0">
                      <a:alpha val="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00000000 </a:t>
            </a:r>
            <a:r>
              <a:rPr lang="ko-KR" altLang="en-US" sz="3600" dirty="0" smtClean="0">
                <a:ln w="18415" cmpd="sng">
                  <a:solidFill>
                    <a:srgbClr val="0070C0">
                      <a:alpha val="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아무개</a:t>
            </a:r>
            <a:endParaRPr lang="ko-KR" altLang="en-US" sz="3600" dirty="0">
              <a:ln w="18415" cmpd="sng">
                <a:solidFill>
                  <a:srgbClr val="0070C0">
                    <a:alpha val="0"/>
                  </a:srgbClr>
                </a:solidFill>
                <a:prstDash val="solid"/>
              </a:ln>
              <a:solidFill>
                <a:srgbClr val="0070C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8749480" y="-531440"/>
            <a:ext cx="28083120" cy="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5400000" scaled="0"/>
            </a:gradFill>
          </a:ln>
          <a:effectLst>
            <a:outerShdw blurRad="254000" sx="200000" sy="200000" algn="ctr" rotWithShape="0">
              <a:srgbClr val="FF000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2447764" y="3537012"/>
            <a:ext cx="14329592" cy="0"/>
          </a:xfrm>
          <a:prstGeom prst="line">
            <a:avLst/>
          </a:prstGeom>
          <a:ln w="127000">
            <a:gradFill>
              <a:gsLst>
                <a:gs pos="0">
                  <a:srgbClr val="00B0F0"/>
                </a:gs>
                <a:gs pos="50000">
                  <a:schemeClr val="bg1"/>
                </a:gs>
                <a:gs pos="100000">
                  <a:srgbClr val="00B0F0"/>
                </a:gs>
              </a:gsLst>
              <a:lin ang="5400000" scaled="0"/>
            </a:gradFill>
          </a:ln>
          <a:effectLst>
            <a:outerShdw blurRad="254000" sx="200000" sy="200000" algn="ctr" rotWithShape="0">
              <a:srgbClr val="00B0F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-7561347" y="3753036"/>
            <a:ext cx="14329592" cy="0"/>
          </a:xfrm>
          <a:prstGeom prst="line">
            <a:avLst/>
          </a:prstGeom>
          <a:ln w="127000">
            <a:gradFill>
              <a:gsLst>
                <a:gs pos="0">
                  <a:srgbClr val="00B0F0"/>
                </a:gs>
                <a:gs pos="50000">
                  <a:schemeClr val="bg1"/>
                </a:gs>
                <a:gs pos="100000">
                  <a:srgbClr val="00B0F0"/>
                </a:gs>
              </a:gsLst>
              <a:lin ang="5400000" scaled="0"/>
            </a:gradFill>
          </a:ln>
          <a:effectLst>
            <a:outerShdw blurRad="254000" sx="200000" sy="200000" algn="ctr" rotWithShape="0">
              <a:srgbClr val="00B0F0">
                <a:alpha val="9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21528 L 0.13351 -0.21528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93 -2.22045E-16 L -0.31493 -0.70347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736 -3.46945E-18 L -0.41736 0.20995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29908 L -0.81111 -0.29908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51 0.25718 L 0.55104 0.25718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0995 L -0.02361 0.6930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111 0.28888 L -0.41736 0.28888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3 -0.70347 L 0.10243 -0.2206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104 0.14167 L 0.23611 0.14167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736 0.13125 L -0.70868 0.13125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1 0.69306 L -0.3151 0.57755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67 -0.2206 L -0.21267 -0.33611 " pathEditMode="relative" rAng="0" ptsTypes="AA">
                                      <p:cBhvr>
                                        <p:cTn id="3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1 -0.1838 L 0.44879 -0.1838 " pathEditMode="relative" rAng="0" ptsTypes="AA">
                                      <p:cBhvr>
                                        <p:cTn id="4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868 -0.19422 L -0.48819 -0.19422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33611 L 0.00781 -0.59861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0.57755 L -0.13403 0.31505 " pathEditMode="relative" rAng="0" ptsTypes="AA">
                                      <p:cBhvr>
                                        <p:cTn id="4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79 0.21528 L 0.86615 0.21528 " pathEditMode="relative" rAng="0" ptsTypes="AA">
                                      <p:cBhvr>
                                        <p:cTn id="5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819 0.11041 L -0.14166 0.11041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0.31505 L 0.28351 0.61944 " pathEditMode="relative" rAng="0" ptsTypes="AA">
                                      <p:cBhvr>
                                        <p:cTn id="5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94 -0.59861 L 0.38594 -0.29398 " pathEditMode="relative" rAng="0" ptsTypes="AA">
                                      <p:cBhvr>
                                        <p:cTn id="6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6615 -0.0787 L 0.70868 -0.0787 " pathEditMode="relative" rAng="0" ptsTypes="AA">
                                      <p:cBhvr>
                                        <p:cTn id="6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-0.08912 L -0.25191 -0.08912 " pathEditMode="relative" rAng="0" ptsTypes="AA">
                                      <p:cBhvr>
                                        <p:cTn id="6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48 0.61944 L 0.14948 0.33611 " pathEditMode="relative" rAng="0" ptsTypes="AA">
                                      <p:cBhvr>
                                        <p:cTn id="7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89 -0.29398 L 0.25989 -0.57755 " pathEditMode="relative" rAng="0" ptsTypes="AA">
                                      <p:cBhvr>
                                        <p:cTn id="7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35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70868 -0.13125 L 0.50382 -0.1312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25191 -0.14167 L -0.5434 -0.1416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9462 0.33611 L -0.09462 0.37801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781 -0.57755 L 0.00781 -0.67199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1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100"/>
                            </p:stCondLst>
                            <p:childTnLst>
                              <p:par>
                                <p:cTn id="9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20486 L 0.11805 -0.20486 " pathEditMode="relative" rAng="0" ptsTypes="AA">
                                      <p:cBhvr>
                                        <p:cTn id="10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5093 L -0.11805 0.15093 " pathEditMode="relative" rAng="0" ptsTypes="AA">
                                      <p:cBhvr>
                                        <p:cTn id="10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-4.81481E-6 L -0.1033 0.18889 " pathEditMode="relative" rAng="0" ptsTypes="AA">
                                      <p:cBhvr>
                                        <p:cTn id="10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4.81481E-6 L -0.03333 -0.19954 " pathEditMode="relative" rAng="0" ptsTypes="AA">
                                      <p:cBhvr>
                                        <p:cTn id="10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40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0608 0.00115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-0.19601 -0.4817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-24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2007 -0.36621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8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16 L 0.08559 -0.1025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2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68 -0.4095 " pathEditMode="relative" ptsTypes="AA">
                                      <p:cBhvr>
                                        <p:cTn id="1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93 " pathEditMode="relative" ptsTypes="AA">
                                      <p:cBhvr>
                                        <p:cTn id="1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5 -0.20486 L 0.22048 -0.2048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-0.03796 L -0.2283 -0.03796 " pathEditMode="relative" rAng="0" ptsTypes="AA">
                                      <p:cBhvr>
                                        <p:cTn id="12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4 -0.19954 L -0.03334 -0.6824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4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400"/>
                            </p:stCondLst>
                            <p:childTnLst>
                              <p:par>
                                <p:cTn id="1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1.85185E-6 L 0.07083 0.69283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6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083 0.69282 L 0.07083 0.7875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7083 0.7875 L 0.07083 1.14444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22" presetClass="exit" presetSubtype="1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0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0.24676 L -0.15747 0.24676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0.29931 L 0.55121 0.29931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" y="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35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5747 0.24676 L -0.53542 0.24676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3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5121 0.29931 L 0.92934 0.29931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53542 0.24676 L -1.09462 0.24676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92934 0.29931 L 1.09462 0.29931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7" grpId="1"/>
      <p:bldP spid="17" grpId="2"/>
      <p:bldP spid="18" grpId="0"/>
      <p:bldP spid="43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c\Desktop\bdcam 2011-10-29 11-12-10-086.jpg"/>
          <p:cNvPicPr>
            <a:picLocks noChangeAspect="1" noChangeArrowheads="1"/>
          </p:cNvPicPr>
          <p:nvPr/>
        </p:nvPicPr>
        <p:blipFill>
          <a:blip r:embed="rId5" cstate="print">
            <a:lum bright="-11000" contrast="21000"/>
          </a:blip>
          <a:srcRect/>
          <a:stretch>
            <a:fillRect/>
          </a:stretch>
        </p:blipFill>
        <p:spPr bwMode="auto">
          <a:xfrm>
            <a:off x="-36512" y="6813376"/>
            <a:ext cx="9180512" cy="6885384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36512" y="3429000"/>
            <a:ext cx="9144000" cy="0"/>
          </a:xfrm>
          <a:prstGeom prst="line">
            <a:avLst/>
          </a:prstGeom>
          <a:ln w="12700"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B0F0"/>
                </a:gs>
              </a:gsLst>
              <a:lin ang="0" scaled="0"/>
            </a:gradFill>
          </a:ln>
          <a:effectLst>
            <a:outerShdw blurRad="254000" sx="150000" sy="150000" algn="ctr" rotWithShape="0">
              <a:srgbClr val="00B0F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이등변 삼각형 114"/>
          <p:cNvSpPr/>
          <p:nvPr/>
        </p:nvSpPr>
        <p:spPr>
          <a:xfrm>
            <a:off x="611560" y="3356992"/>
            <a:ext cx="144016" cy="124152"/>
          </a:xfrm>
          <a:prstGeom prst="triangl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254000" sx="150000" sy="150000" algn="ctr" rotWithShape="0">
              <a:schemeClr val="accent6">
                <a:lumMod val="75000"/>
                <a:alpha val="40000"/>
              </a:schemeClr>
            </a:outerShdw>
          </a:effectLst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>
            <a:off x="4499992" y="424528"/>
            <a:ext cx="144016" cy="124152"/>
          </a:xfrm>
          <a:prstGeom prst="triangl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254000" sx="150000" sy="150000" algn="ctr" rotWithShape="0">
              <a:schemeClr val="accent6">
                <a:lumMod val="7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8" name="그룹 157"/>
          <p:cNvGrpSpPr/>
          <p:nvPr/>
        </p:nvGrpSpPr>
        <p:grpSpPr>
          <a:xfrm>
            <a:off x="1691680" y="44624"/>
            <a:ext cx="12241360" cy="144016"/>
            <a:chOff x="1691680" y="44624"/>
            <a:chExt cx="12241360" cy="144016"/>
          </a:xfrm>
        </p:grpSpPr>
        <p:cxnSp>
          <p:nvCxnSpPr>
            <p:cNvPr id="35" name="직선 연결선 34"/>
            <p:cNvCxnSpPr/>
            <p:nvPr/>
          </p:nvCxnSpPr>
          <p:spPr>
            <a:xfrm rot="5400000">
              <a:off x="161967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>
              <a:off x="233975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5400000">
              <a:off x="305983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5400000">
              <a:off x="377991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449999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>
              <a:off x="522007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594015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666023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38031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201571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5400000">
              <a:off x="273579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345587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>
              <a:off x="417595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>
              <a:off x="489603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>
              <a:off x="561611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633619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705627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5400000">
              <a:off x="810039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5400000">
              <a:off x="882047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5400000">
              <a:off x="954055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rot="5400000">
              <a:off x="1026063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rot="5400000">
              <a:off x="1098071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5400000">
              <a:off x="1170079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5400000">
              <a:off x="1242087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5400000">
              <a:off x="1314095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5400000">
              <a:off x="13861032" y="116632"/>
              <a:ext cx="14401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rot="5400000">
              <a:off x="849643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5400000">
              <a:off x="921651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rot="5400000">
              <a:off x="993659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rot="5400000">
              <a:off x="1065667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5400000">
              <a:off x="1137675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5400000">
              <a:off x="1209683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5400000">
              <a:off x="1281691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5400000">
              <a:off x="1353699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5400000">
              <a:off x="7776356" y="80628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/>
          <p:cNvGrpSpPr/>
          <p:nvPr/>
        </p:nvGrpSpPr>
        <p:grpSpPr>
          <a:xfrm>
            <a:off x="1510922" y="178187"/>
            <a:ext cx="12593257" cy="226477"/>
            <a:chOff x="1510922" y="116632"/>
            <a:chExt cx="12593257" cy="226477"/>
          </a:xfrm>
        </p:grpSpPr>
        <p:sp>
          <p:nvSpPr>
            <p:cNvPr id="120" name="직사각형 119"/>
            <p:cNvSpPr/>
            <p:nvPr/>
          </p:nvSpPr>
          <p:spPr>
            <a:xfrm>
              <a:off x="4440007" y="127665"/>
              <a:ext cx="24237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3667829" y="116632"/>
              <a:ext cx="3465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350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966028" y="116632"/>
              <a:ext cx="3465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340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233406" y="116632"/>
              <a:ext cx="3417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330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510922" y="116632"/>
              <a:ext cx="3465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320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160732" y="116632"/>
              <a:ext cx="27764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10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871195" y="116632"/>
              <a:ext cx="2968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20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593678" y="127665"/>
              <a:ext cx="2920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30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311355" y="116632"/>
              <a:ext cx="2968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40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0892673" y="127665"/>
              <a:ext cx="29848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90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0171792" y="116632"/>
              <a:ext cx="3000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80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9474800" y="116632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70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735766" y="116632"/>
              <a:ext cx="29848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60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8016489" y="116632"/>
              <a:ext cx="2968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50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1612599" y="116632"/>
              <a:ext cx="3353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100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2343899" y="116632"/>
              <a:ext cx="31290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110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3054362" y="127665"/>
              <a:ext cx="33214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120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3776845" y="116632"/>
              <a:ext cx="3273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130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7596336" y="0"/>
            <a:ext cx="1547664" cy="404664"/>
            <a:chOff x="7596336" y="0"/>
            <a:chExt cx="1547664" cy="404664"/>
          </a:xfrm>
        </p:grpSpPr>
        <p:sp>
          <p:nvSpPr>
            <p:cNvPr id="116" name="직사각형 115"/>
            <p:cNvSpPr/>
            <p:nvPr/>
          </p:nvSpPr>
          <p:spPr>
            <a:xfrm>
              <a:off x="7596336" y="0"/>
              <a:ext cx="1547664" cy="404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오른쪽 대괄호 158"/>
            <p:cNvSpPr/>
            <p:nvPr/>
          </p:nvSpPr>
          <p:spPr>
            <a:xfrm>
              <a:off x="7596336" y="44624"/>
              <a:ext cx="72008" cy="288032"/>
            </a:xfrm>
            <a:prstGeom prst="rightBracket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0" y="0"/>
            <a:ext cx="1547664" cy="404664"/>
            <a:chOff x="0" y="0"/>
            <a:chExt cx="1547664" cy="404664"/>
          </a:xfrm>
        </p:grpSpPr>
        <p:sp>
          <p:nvSpPr>
            <p:cNvPr id="117" name="직사각형 116"/>
            <p:cNvSpPr/>
            <p:nvPr/>
          </p:nvSpPr>
          <p:spPr>
            <a:xfrm>
              <a:off x="0" y="0"/>
              <a:ext cx="1547664" cy="404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오른쪽 대괄호 159"/>
            <p:cNvSpPr/>
            <p:nvPr/>
          </p:nvSpPr>
          <p:spPr>
            <a:xfrm>
              <a:off x="1475656" y="44624"/>
              <a:ext cx="72008" cy="288032"/>
            </a:xfrm>
            <a:prstGeom prst="rightBracket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150000" sy="150000" algn="ctr" rotWithShape="0">
                <a:schemeClr val="accent6">
                  <a:lumMod val="75000"/>
                  <a:alpha val="90000"/>
                </a:schemeClr>
              </a:outerShdw>
            </a:effectLst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331973" y="3302986"/>
            <a:ext cx="456051" cy="342038"/>
            <a:chOff x="3131840" y="2708920"/>
            <a:chExt cx="2880320" cy="2160240"/>
          </a:xfrm>
          <a:effectLst>
            <a:outerShdw blurRad="63500" sx="101000" sy="101000" algn="ctr" rotWithShape="0">
              <a:schemeClr val="accent6">
                <a:lumMod val="75000"/>
                <a:alpha val="90000"/>
              </a:schemeClr>
            </a:outerShdw>
          </a:effectLst>
        </p:grpSpPr>
        <p:sp>
          <p:nvSpPr>
            <p:cNvPr id="167" name="타원 166"/>
            <p:cNvSpPr/>
            <p:nvPr/>
          </p:nvSpPr>
          <p:spPr>
            <a:xfrm>
              <a:off x="3851920" y="2708920"/>
              <a:ext cx="1440160" cy="1440160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105000" sy="105000" algn="ctr" rotWithShape="0">
                <a:schemeClr val="accent6">
                  <a:lumMod val="75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/>
            <p:cNvCxnSpPr>
              <a:stCxn id="167" idx="6"/>
            </p:cNvCxnSpPr>
            <p:nvPr/>
          </p:nvCxnSpPr>
          <p:spPr>
            <a:xfrm>
              <a:off x="5292080" y="3429000"/>
              <a:ext cx="72008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105000" sy="105000" algn="ctr" rotWithShape="0">
                <a:schemeClr val="accent6">
                  <a:lumMod val="75000"/>
                  <a:alpha val="8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3131840" y="3429000"/>
              <a:ext cx="72008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105000" sy="105000" algn="ctr" rotWithShape="0">
                <a:schemeClr val="accent6">
                  <a:lumMod val="75000"/>
                  <a:alpha val="8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5400000" flipH="1" flipV="1">
              <a:off x="4211960" y="4509120"/>
              <a:ext cx="72008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105000" sy="105000" algn="ctr" rotWithShape="0">
                <a:schemeClr val="accent6">
                  <a:lumMod val="75000"/>
                  <a:alpha val="8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직사각형 179"/>
          <p:cNvSpPr/>
          <p:nvPr/>
        </p:nvSpPr>
        <p:spPr>
          <a:xfrm>
            <a:off x="8820472" y="4725144"/>
            <a:ext cx="144016" cy="12961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27000" sx="101000" sy="101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6" name="그룹 185"/>
          <p:cNvGrpSpPr/>
          <p:nvPr/>
        </p:nvGrpSpPr>
        <p:grpSpPr>
          <a:xfrm>
            <a:off x="8460432" y="692696"/>
            <a:ext cx="504056" cy="5400600"/>
            <a:chOff x="8388424" y="980728"/>
            <a:chExt cx="504056" cy="5400600"/>
          </a:xfrm>
        </p:grpSpPr>
        <p:sp>
          <p:nvSpPr>
            <p:cNvPr id="178" name="직사각형 177"/>
            <p:cNvSpPr/>
            <p:nvPr/>
          </p:nvSpPr>
          <p:spPr>
            <a:xfrm>
              <a:off x="8748464" y="1052736"/>
              <a:ext cx="144016" cy="525658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ffectLst>
              <a:outerShdw blurRad="127000" sx="101000" sy="101000" algn="ctr" rotWithShape="0">
                <a:schemeClr val="accent6">
                  <a:lumMod val="75000"/>
                  <a:alpha val="8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8388424" y="980728"/>
              <a:ext cx="4219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100%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8437034" y="3573596"/>
              <a:ext cx="3834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50%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8491536" y="6165884"/>
              <a:ext cx="3289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0%</a:t>
              </a:r>
              <a:endParaRPr lang="en-US" altLang="ko-KR" sz="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79512" y="404664"/>
            <a:ext cx="425948" cy="13104876"/>
            <a:chOff x="208886" y="436022"/>
            <a:chExt cx="425948" cy="13104876"/>
          </a:xfrm>
        </p:grpSpPr>
        <p:sp>
          <p:nvSpPr>
            <p:cNvPr id="71" name="직사각형 70"/>
            <p:cNvSpPr/>
            <p:nvPr/>
          </p:nvSpPr>
          <p:spPr>
            <a:xfrm>
              <a:off x="341136" y="3316342"/>
              <a:ext cx="242374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23501" y="2596262"/>
              <a:ext cx="277640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10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13884" y="1876182"/>
              <a:ext cx="296876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20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19491" y="1156102"/>
              <a:ext cx="292068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3</a:t>
              </a:r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98810" y="436022"/>
              <a:ext cx="296876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4</a:t>
              </a:r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89868" y="4036422"/>
              <a:ext cx="344966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- 10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51521" y="4756502"/>
              <a:ext cx="364202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</a:t>
              </a:r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 </a:t>
              </a:r>
              <a:r>
                <a:rPr lang="en-US" altLang="ko-KR" sz="8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2</a:t>
              </a:r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51520" y="5476582"/>
              <a:ext cx="359393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- 30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52477" y="6196662"/>
              <a:ext cx="364202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- 40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34845" y="6844734"/>
              <a:ext cx="364202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- 50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34042" y="7564814"/>
              <a:ext cx="365805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- 60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38050" y="8284894"/>
              <a:ext cx="357790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- 70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33241" y="9004974"/>
              <a:ext cx="367408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- 80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34042" y="9725054"/>
              <a:ext cx="365805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- 90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08886" y="10445134"/>
              <a:ext cx="402674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- 100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31329" y="11165214"/>
              <a:ext cx="380232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- 110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7211" y="11885294"/>
              <a:ext cx="399468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- 120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33239" y="12605374"/>
              <a:ext cx="394660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- 130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30035" y="13325454"/>
              <a:ext cx="399468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LCD" pitchFamily="82" charset="0"/>
                </a:rPr>
                <a:t>- 140</a:t>
              </a:r>
              <a:endParaRPr lang="en-US" altLang="ko-KR" sz="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3059832" y="2852936"/>
            <a:ext cx="26564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LCD" pitchFamily="82" charset="0"/>
              </a:rPr>
              <a:t>- PPTBZ! -</a:t>
            </a:r>
            <a:endParaRPr lang="en-US" altLang="ko-KR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LCD" pitchFamily="82" charset="0"/>
            </a:endParaRPr>
          </a:p>
        </p:txBody>
      </p:sp>
      <p:sp>
        <p:nvSpPr>
          <p:cNvPr id="188" name="오른쪽 대괄호 187"/>
          <p:cNvSpPr/>
          <p:nvPr/>
        </p:nvSpPr>
        <p:spPr>
          <a:xfrm>
            <a:off x="4644008" y="2996952"/>
            <a:ext cx="288032" cy="864096"/>
          </a:xfrm>
          <a:prstGeom prst="rightBracket">
            <a:avLst/>
          </a:prstGeom>
          <a:ln w="127000">
            <a:solidFill>
              <a:schemeClr val="accent6">
                <a:lumMod val="75000"/>
              </a:schemeClr>
            </a:solidFill>
          </a:ln>
          <a:effectLst>
            <a:outerShdw blurRad="127000" sx="105000" sy="105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오른쪽 대괄호 189"/>
          <p:cNvSpPr/>
          <p:nvPr/>
        </p:nvSpPr>
        <p:spPr>
          <a:xfrm flipH="1">
            <a:off x="4211960" y="2996952"/>
            <a:ext cx="288032" cy="864096"/>
          </a:xfrm>
          <a:prstGeom prst="rightBracket">
            <a:avLst/>
          </a:prstGeom>
          <a:ln w="127000">
            <a:solidFill>
              <a:schemeClr val="accent6">
                <a:lumMod val="75000"/>
              </a:schemeClr>
            </a:solidFill>
          </a:ln>
          <a:effectLst>
            <a:outerShdw blurRad="127000" sx="105000" sy="105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1" name="그룹 190"/>
          <p:cNvGrpSpPr/>
          <p:nvPr/>
        </p:nvGrpSpPr>
        <p:grpSpPr>
          <a:xfrm>
            <a:off x="107504" y="188640"/>
            <a:ext cx="144016" cy="13249472"/>
            <a:chOff x="107504" y="188640"/>
            <a:chExt cx="144016" cy="13249472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107504" y="188640"/>
              <a:ext cx="7200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254000" sx="200000" sy="200000" algn="ctr" rotWithShape="0">
                <a:schemeClr val="accent6">
                  <a:lumMod val="75000"/>
                  <a:alpha val="9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/>
          </p:nvGrpSpPr>
          <p:grpSpPr>
            <a:xfrm>
              <a:off x="107504" y="548680"/>
              <a:ext cx="144016" cy="12889432"/>
              <a:chOff x="107504" y="548680"/>
              <a:chExt cx="144016" cy="12889432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107504" y="548680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07504" y="1268760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07504" y="1988840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07504" y="2708920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07504" y="3429000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7504" y="4149080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107504" y="4869160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107504" y="5589240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7504" y="6309320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07504" y="908720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7504" y="1628800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07504" y="2348880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107504" y="3068960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107504" y="4509120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107504" y="5229200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07504" y="3789040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07504" y="5949280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07504" y="6669360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107504" y="6957392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107504" y="7677472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07504" y="8397552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07504" y="9117632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07504" y="9837712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107504" y="10557792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107504" y="11277872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107504" y="11997952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107504" y="12718032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107504" y="7317432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107504" y="8037512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07504" y="8757592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107504" y="9477672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107504" y="10917832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107504" y="11637912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107504" y="10197752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107504" y="12357992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107504" y="13078072"/>
                <a:ext cx="7200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200000" sy="20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07504" y="13438112"/>
                <a:ext cx="14401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  <a:effectLst>
                <a:outerShdw blurRad="254000" sx="150000" sy="150000" algn="ctr" rotWithShape="0">
                  <a:schemeClr val="accent6">
                    <a:lumMod val="75000"/>
                    <a:alpha val="9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직사각형 192"/>
          <p:cNvSpPr/>
          <p:nvPr/>
        </p:nvSpPr>
        <p:spPr>
          <a:xfrm flipH="1">
            <a:off x="8820472" y="2924944"/>
            <a:ext cx="144016" cy="30963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27000" sx="101000" sy="101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1043608" y="3861048"/>
            <a:ext cx="504056" cy="504056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63500" sx="101000" sy="101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3" name="직선 연결선 162"/>
          <p:cNvCxnSpPr>
            <a:stCxn id="162" idx="7"/>
            <a:endCxn id="165" idx="1"/>
          </p:cNvCxnSpPr>
          <p:nvPr/>
        </p:nvCxnSpPr>
        <p:spPr>
          <a:xfrm rot="5400000" flipH="1" flipV="1">
            <a:off x="2391949" y="1466783"/>
            <a:ext cx="1549981" cy="33861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63500" sx="101000" sy="101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4860032" y="1484784"/>
            <a:ext cx="3528392" cy="18002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63500" sx="101000" sy="101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양쪽 모서리가 둥근 사각형 165"/>
          <p:cNvSpPr/>
          <p:nvPr/>
        </p:nvSpPr>
        <p:spPr>
          <a:xfrm flipV="1">
            <a:off x="4932040" y="1844824"/>
            <a:ext cx="3384376" cy="1368152"/>
          </a:xfrm>
          <a:prstGeom prst="round2SameRect">
            <a:avLst>
              <a:gd name="adj1" fmla="val 21123"/>
              <a:gd name="adj2" fmla="val 0"/>
            </a:avLst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  <a:effectLst>
            <a:outerShdw blurRad="127000" sx="102000" sy="102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/>
          <p:cNvSpPr/>
          <p:nvPr/>
        </p:nvSpPr>
        <p:spPr>
          <a:xfrm>
            <a:off x="2483768" y="4437112"/>
            <a:ext cx="504056" cy="504056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63500" sx="101000" sy="101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>
            <a:stCxn id="168" idx="6"/>
            <a:endCxn id="171" idx="1"/>
          </p:cNvCxnSpPr>
          <p:nvPr/>
        </p:nvCxnSpPr>
        <p:spPr>
          <a:xfrm flipV="1">
            <a:off x="2987824" y="4545124"/>
            <a:ext cx="1872208" cy="1440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63500" sx="101000" sy="101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4860032" y="3645024"/>
            <a:ext cx="3528392" cy="18002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63500" sx="101000" sy="101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양쪽 모서리가 둥근 사각형 173"/>
          <p:cNvSpPr/>
          <p:nvPr/>
        </p:nvSpPr>
        <p:spPr>
          <a:xfrm flipV="1">
            <a:off x="4932040" y="4005064"/>
            <a:ext cx="3384376" cy="1368152"/>
          </a:xfrm>
          <a:prstGeom prst="round2SameRect">
            <a:avLst>
              <a:gd name="adj1" fmla="val 21123"/>
              <a:gd name="adj2" fmla="val 0"/>
            </a:avLst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  <a:effectLst>
            <a:outerShdw blurRad="127000" sx="102000" sy="102000" algn="ctr" rotWithShape="0">
              <a:schemeClr val="accent6">
                <a:lumMod val="7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ko-KR" altLang="en-US" dirty="0"/>
          </a:p>
        </p:txBody>
      </p:sp>
      <p:pic>
        <p:nvPicPr>
          <p:cNvPr id="161" name="TDrYes00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-900608" y="3429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38889E-6 0.00023 L -0.15746 0.000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8 -1.85185E-6 L 0.15764 -1.85185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5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5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5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42153 0.4719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" y="23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18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3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3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3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3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3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6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발전소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3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-1.11111E-6 L -0.62951 -1.11111E-6 " pathEditMode="relative" rAng="0" ptsTypes="AA">
                                      <p:cBhvr>
                                        <p:cTn id="106" dur="3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mediacall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8" dur="1" fill="hold"/>
                                        <p:tgtEl>
                                          <p:spTgt spid="1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7 1.85185E-6 L -0.63003 1.85185E-6 " pathEditMode="relative" rAng="0" ptsTypes="AA">
                                      <p:cBhvr>
                                        <p:cTn id="110" dur="3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100"/>
                            </p:stCondLst>
                            <p:childTnLst>
                              <p:par>
                                <p:cTn id="11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023 L 0.00208 -0.99514 " pathEditMode="relative" rAng="0" ptsTypes="AA">
                                      <p:cBhvr>
                                        <p:cTn id="119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8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2.22045E-16 L 0.00035 -0.99491 " pathEditMode="relative" rAng="0" ptsTypes="AA">
                                      <p:cBhvr>
                                        <p:cTn id="126" dur="4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1.94444E-6 -0.99746 " pathEditMode="relative" rAng="0" ptsTypes="AA">
                                      <p:cBhvr>
                                        <p:cTn id="128" dur="4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9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22" presetClass="exit" presetSubtype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트럭퇴장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6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00">
                                      <p:cBhvr>
                                        <p:cTn id="14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5" presetClass="emph" presetSubtype="0" repeatCount="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1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5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1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5" presetClass="emph" presetSubtype="0" repeatCount="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76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00">
                                      <p:cBhvr>
                                        <p:cTn id="16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5" presetClass="emph" presetSubtype="0" repeatCount="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1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5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1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emph" presetSubtype="0" repeatCount="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1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1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0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1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1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2)">
                                      <p:cBhvr>
                                        <p:cTn id="22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1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2)">
                                      <p:cBhvr>
                                        <p:cTn id="22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1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7" dur="1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1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1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3" dur="1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35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5" dur="1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35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1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99514 L 0.00208 -0.64884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6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1"/>
                </p:tgtEl>
              </p:cMediaNode>
            </p:audio>
          </p:childTnLst>
        </p:cTn>
      </p:par>
    </p:tnLst>
    <p:bldLst>
      <p:bldP spid="115" grpId="0" animBg="1"/>
      <p:bldP spid="115" grpId="1" animBg="1"/>
      <p:bldP spid="115" grpId="2" animBg="1"/>
      <p:bldP spid="115" grpId="3" animBg="1"/>
      <p:bldP spid="119" grpId="0" animBg="1"/>
      <p:bldP spid="119" grpId="1" animBg="1"/>
      <p:bldP spid="119" grpId="2" animBg="1"/>
      <p:bldP spid="119" grpId="3" animBg="1"/>
      <p:bldP spid="180" grpId="0" animBg="1"/>
      <p:bldP spid="180" grpId="1" animBg="1"/>
      <p:bldP spid="187" grpId="0"/>
      <p:bldP spid="187" grpId="1"/>
      <p:bldP spid="187" grpId="2"/>
      <p:bldP spid="187" grpId="3"/>
      <p:bldP spid="188" grpId="0" animBg="1"/>
      <p:bldP spid="188" grpId="1" animBg="1"/>
      <p:bldP spid="188" grpId="2" animBg="1"/>
      <p:bldP spid="188" grpId="3" animBg="1"/>
      <p:bldP spid="190" grpId="0" animBg="1"/>
      <p:bldP spid="190" grpId="1" animBg="1"/>
      <p:bldP spid="190" grpId="2" animBg="1"/>
      <p:bldP spid="190" grpId="3" animBg="1"/>
      <p:bldP spid="193" grpId="0" animBg="1"/>
      <p:bldP spid="193" grpId="1" animBg="1"/>
      <p:bldP spid="162" grpId="0" animBg="1"/>
      <p:bldP spid="162" grpId="1" animBg="1"/>
      <p:bldP spid="162" grpId="2" animBg="1"/>
      <p:bldP spid="162" grpId="3" animBg="1"/>
      <p:bldP spid="162" grpId="4" animBg="1"/>
      <p:bldP spid="165" grpId="0" animBg="1"/>
      <p:bldP spid="165" grpId="1" animBg="1"/>
      <p:bldP spid="165" grpId="2" animBg="1"/>
      <p:bldP spid="165" grpId="3" animBg="1"/>
      <p:bldP spid="166" grpId="0" animBg="1"/>
      <p:bldP spid="166" grpId="1" animBg="1"/>
      <p:bldP spid="166" grpId="2" animBg="1"/>
      <p:bldP spid="166" grpId="3" animBg="1"/>
      <p:bldP spid="168" grpId="0" animBg="1"/>
      <p:bldP spid="168" grpId="1" animBg="1"/>
      <p:bldP spid="168" grpId="2" animBg="1"/>
      <p:bldP spid="168" grpId="3" animBg="1"/>
      <p:bldP spid="168" grpId="4" animBg="1"/>
      <p:bldP spid="171" grpId="0" animBg="1"/>
      <p:bldP spid="171" grpId="1" animBg="1"/>
      <p:bldP spid="171" grpId="2" animBg="1"/>
      <p:bldP spid="171" grpId="3" animBg="1"/>
      <p:bldP spid="174" grpId="0" animBg="1"/>
      <p:bldP spid="174" grpId="1" animBg="1"/>
      <p:bldP spid="174" grpId="2" animBg="1"/>
      <p:bldP spid="174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순서도: 카드 25"/>
          <p:cNvSpPr/>
          <p:nvPr/>
        </p:nvSpPr>
        <p:spPr>
          <a:xfrm flipV="1">
            <a:off x="7236296" y="0"/>
            <a:ext cx="576064" cy="1052736"/>
          </a:xfrm>
          <a:prstGeom prst="flowChartPunchedCard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한쪽 모서리가 잘린 사각형 74"/>
          <p:cNvSpPr/>
          <p:nvPr/>
        </p:nvSpPr>
        <p:spPr>
          <a:xfrm rot="16200000" flipH="1">
            <a:off x="7285993" y="238337"/>
            <a:ext cx="1196752" cy="720077"/>
          </a:xfrm>
          <a:prstGeom prst="snip1Rect">
            <a:avLst>
              <a:gd name="adj" fmla="val 1787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rot="5400000">
            <a:off x="8280412" y="296652"/>
            <a:ext cx="360040" cy="720080"/>
          </a:xfrm>
          <a:prstGeom prst="snip1Rect">
            <a:avLst>
              <a:gd name="adj" fmla="val 3257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884368" y="116632"/>
            <a:ext cx="720080" cy="3326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C:\Users\pcc\Desktop\bdcam 2011-10-29 11-12-10-086.jpg"/>
          <p:cNvPicPr>
            <a:picLocks noChangeAspect="1" noChangeArrowheads="1"/>
          </p:cNvPicPr>
          <p:nvPr/>
        </p:nvPicPr>
        <p:blipFill>
          <a:blip r:embed="rId2" cstate="print">
            <a:lum bright="-11000" contrast="21000"/>
          </a:blip>
          <a:srcRect/>
          <a:stretch>
            <a:fillRect/>
          </a:stretch>
        </p:blipFill>
        <p:spPr bwMode="auto">
          <a:xfrm>
            <a:off x="0" y="2376264"/>
            <a:ext cx="9180512" cy="688538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7596336" y="6259378"/>
            <a:ext cx="1452642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1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C00000"/>
                </a:solidFill>
                <a:effectLst>
                  <a:outerShdw blurRad="127000" sx="103000" sy="103000" algn="ctr" rotWithShape="0">
                    <a:schemeClr val="bg1">
                      <a:alpha val="90000"/>
                    </a:schemeClr>
                  </a:outerShdw>
                </a:effectLst>
                <a:latin typeface="LCD" pitchFamily="82" charset="0"/>
              </a:rPr>
              <a:t>- PPTBZ! -</a:t>
            </a:r>
            <a:endParaRPr lang="en-US" altLang="ko-KR" sz="3100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rgbClr val="C00000"/>
              </a:solidFill>
              <a:effectLst>
                <a:outerShdw blurRad="127000" sx="103000" sy="103000" algn="ctr" rotWithShape="0">
                  <a:schemeClr val="bg1">
                    <a:alpha val="90000"/>
                  </a:schemeClr>
                </a:outerShdw>
              </a:effectLst>
              <a:latin typeface="LCD" pitchFamily="82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12360" y="1340768"/>
            <a:ext cx="432048" cy="432048"/>
            <a:chOff x="7596336" y="1988840"/>
            <a:chExt cx="648072" cy="720080"/>
          </a:xfrm>
        </p:grpSpPr>
        <p:sp>
          <p:nvSpPr>
            <p:cNvPr id="7" name="순서도: 카드 6"/>
            <p:cNvSpPr/>
            <p:nvPr/>
          </p:nvSpPr>
          <p:spPr>
            <a:xfrm flipH="1">
              <a:off x="7596336" y="1988840"/>
              <a:ext cx="648072" cy="720080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22625" y="1988840"/>
              <a:ext cx="45719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86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94633" y="1988840"/>
              <a:ext cx="45719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86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66641" y="1988840"/>
              <a:ext cx="45719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86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38649" y="1988840"/>
              <a:ext cx="45719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86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10657" y="1988840"/>
              <a:ext cx="45719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86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982665" y="1988840"/>
              <a:ext cx="45719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86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7668344" y="2348880"/>
              <a:ext cx="504056" cy="360040"/>
            </a:xfrm>
            <a:prstGeom prst="round2Same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740352" y="764704"/>
            <a:ext cx="576064" cy="504056"/>
            <a:chOff x="7740352" y="764704"/>
            <a:chExt cx="576064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7740352" y="764704"/>
              <a:ext cx="72008" cy="5040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44408" y="764704"/>
              <a:ext cx="72008" cy="5040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107504" y="836712"/>
            <a:ext cx="6408712" cy="0"/>
          </a:xfrm>
          <a:prstGeom prst="line">
            <a:avLst/>
          </a:prstGeom>
          <a:ln w="127000" cmpd="thinThick">
            <a:solidFill>
              <a:srgbClr val="C00000"/>
            </a:solidFill>
          </a:ln>
          <a:effectLst>
            <a:outerShdw blurRad="127000" sx="101000" sy="101000" algn="ctr" rotWithShape="0">
              <a:srgbClr val="C00000">
                <a:alpha val="9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23528" y="1772816"/>
            <a:ext cx="4104456" cy="4392488"/>
          </a:xfrm>
          <a:prstGeom prst="roundRect">
            <a:avLst>
              <a:gd name="adj" fmla="val 7208"/>
            </a:avLst>
          </a:prstGeom>
          <a:noFill/>
          <a:ln w="19050" cap="flat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395536" y="2348880"/>
            <a:ext cx="3960440" cy="3744416"/>
          </a:xfrm>
          <a:prstGeom prst="round2SameRect">
            <a:avLst>
              <a:gd name="adj1" fmla="val 0"/>
              <a:gd name="adj2" fmla="val 752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7668344" y="0"/>
            <a:ext cx="864096" cy="1196752"/>
            <a:chOff x="7668344" y="0"/>
            <a:chExt cx="864096" cy="1196752"/>
          </a:xfrm>
        </p:grpSpPr>
        <p:grpSp>
          <p:nvGrpSpPr>
            <p:cNvPr id="66" name="그룹 65"/>
            <p:cNvGrpSpPr/>
            <p:nvPr/>
          </p:nvGrpSpPr>
          <p:grpSpPr>
            <a:xfrm>
              <a:off x="7668344" y="0"/>
              <a:ext cx="864096" cy="1196752"/>
              <a:chOff x="7668344" y="0"/>
              <a:chExt cx="864096" cy="1196752"/>
            </a:xfrm>
          </p:grpSpPr>
          <p:sp>
            <p:nvSpPr>
              <p:cNvPr id="25" name="순서도: 카드 24"/>
              <p:cNvSpPr/>
              <p:nvPr/>
            </p:nvSpPr>
            <p:spPr>
              <a:xfrm rot="10800000">
                <a:off x="7668344" y="0"/>
                <a:ext cx="864096" cy="1196752"/>
              </a:xfrm>
              <a:prstGeom prst="flowChartPunchedCard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7740352" y="116632"/>
                <a:ext cx="720080" cy="43204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CD" pitchFamily="82" charset="0"/>
                </a:endParaRPr>
              </a:p>
            </p:txBody>
          </p:sp>
        </p:grpSp>
        <p:sp>
          <p:nvSpPr>
            <p:cNvPr id="43" name="모서리가 둥근 직사각형 42"/>
            <p:cNvSpPr/>
            <p:nvPr/>
          </p:nvSpPr>
          <p:spPr>
            <a:xfrm>
              <a:off x="7812360" y="620688"/>
              <a:ext cx="432048" cy="50405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오른쪽 화살표 41"/>
            <p:cNvSpPr/>
            <p:nvPr/>
          </p:nvSpPr>
          <p:spPr>
            <a:xfrm rot="16200000">
              <a:off x="7848364" y="728700"/>
              <a:ext cx="360040" cy="288032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7740352" y="116632"/>
            <a:ext cx="720080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CD" pitchFamily="82" charset="0"/>
              </a:rPr>
              <a:t>1/20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CD" pitchFamily="82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rot="5400000">
            <a:off x="7524328" y="764704"/>
            <a:ext cx="0" cy="1008112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>
            <a:outerShdw blurRad="127000" sx="110000" sy="110000" algn="ctr" rotWithShape="0">
              <a:srgbClr val="C00000">
                <a:alpha val="9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0800000">
            <a:off x="6516216" y="836712"/>
            <a:ext cx="504056" cy="432048"/>
          </a:xfrm>
          <a:prstGeom prst="line">
            <a:avLst/>
          </a:prstGeom>
          <a:ln w="25400" cmpd="sng">
            <a:solidFill>
              <a:srgbClr val="C00000"/>
            </a:solidFill>
            <a:prstDash val="sysDash"/>
          </a:ln>
          <a:effectLst>
            <a:outerShdw blurRad="127000" sx="110000" sy="110000" algn="ctr" rotWithShape="0">
              <a:srgbClr val="C00000">
                <a:alpha val="9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7848364" y="1232756"/>
            <a:ext cx="144016" cy="2160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  <a:effectLst>
            <a:outerShdw blurRad="127000" sx="102000" sy="102000" algn="ctr" rotWithShape="0">
              <a:schemeClr val="bg1">
                <a:lumMod val="95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2915816" y="1412776"/>
            <a:ext cx="4896544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ash"/>
          </a:ln>
          <a:effectLst>
            <a:outerShdw blurRad="127000" sx="102000" sy="102000" algn="ctr" rotWithShape="0">
              <a:schemeClr val="bg1">
                <a:lumMod val="95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33" idx="0"/>
          </p:cNvCxnSpPr>
          <p:nvPr/>
        </p:nvCxnSpPr>
        <p:spPr>
          <a:xfrm rot="10800000" flipV="1">
            <a:off x="2375756" y="1412776"/>
            <a:ext cx="540060" cy="36004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ash"/>
          </a:ln>
          <a:effectLst>
            <a:outerShdw blurRad="127000" sx="102000" sy="102000" algn="ctr" rotWithShape="0">
              <a:schemeClr val="bg1">
                <a:lumMod val="95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7812360" y="1268760"/>
            <a:ext cx="216024" cy="21602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ash"/>
          </a:ln>
          <a:effectLst>
            <a:outerShdw blurRad="127000" sx="102000" sy="102000" algn="ctr" rotWithShape="0">
              <a:schemeClr val="bg1">
                <a:lumMod val="95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61" idx="0"/>
          </p:cNvCxnSpPr>
          <p:nvPr/>
        </p:nvCxnSpPr>
        <p:spPr>
          <a:xfrm rot="10800000" flipV="1">
            <a:off x="6768244" y="1484784"/>
            <a:ext cx="1044116" cy="288032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ash"/>
          </a:ln>
          <a:effectLst>
            <a:outerShdw blurRad="127000" sx="102000" sy="102000" algn="ctr" rotWithShape="0">
              <a:schemeClr val="bg1">
                <a:lumMod val="95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4716016" y="1772816"/>
            <a:ext cx="4104456" cy="4392488"/>
          </a:xfrm>
          <a:prstGeom prst="roundRect">
            <a:avLst>
              <a:gd name="adj" fmla="val 7208"/>
            </a:avLst>
          </a:prstGeom>
          <a:noFill/>
          <a:ln w="19050" cap="flat">
            <a:solidFill>
              <a:schemeClr val="bg1">
                <a:lumMod val="5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양쪽 모서리가 둥근 사각형 61"/>
          <p:cNvSpPr/>
          <p:nvPr/>
        </p:nvSpPr>
        <p:spPr>
          <a:xfrm>
            <a:off x="4788024" y="2348880"/>
            <a:ext cx="3960440" cy="3744416"/>
          </a:xfrm>
          <a:prstGeom prst="round2SameRect">
            <a:avLst>
              <a:gd name="adj1" fmla="val 0"/>
              <a:gd name="adj2" fmla="val 752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 rot="16200000">
            <a:off x="7848364" y="728700"/>
            <a:ext cx="360040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847669" y="304069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PART. 1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5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5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5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0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07361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85185E-6 L -0.02344 -1.85185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1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1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400"/>
                            </p:stCondLst>
                            <p:childTnLst>
                              <p:par>
                                <p:cTn id="8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7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5" presetClass="emph" presetSubtype="0" repeatCount="3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3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3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75" grpId="0" animBg="1"/>
      <p:bldP spid="36" grpId="0" animBg="1"/>
      <p:bldP spid="36" grpId="1" animBg="1"/>
      <p:bldP spid="36" grpId="2" animBg="1"/>
      <p:bldP spid="35" grpId="0" animBg="1"/>
      <p:bldP spid="35" grpId="1" animBg="1"/>
      <p:bldP spid="33" grpId="0" animBg="1"/>
      <p:bldP spid="33" grpId="1" animBg="1"/>
      <p:bldP spid="38" grpId="0" animBg="1"/>
      <p:bldP spid="38" grpId="1" animBg="1"/>
      <p:bldP spid="44" grpId="0" animBg="1"/>
      <p:bldP spid="44" grpId="1" animBg="1"/>
      <p:bldP spid="61" grpId="0" animBg="1"/>
      <p:bldP spid="61" grpId="1" animBg="1"/>
      <p:bldP spid="62" grpId="0" animBg="1"/>
      <p:bldP spid="62" grpId="1" animBg="1"/>
      <p:bldP spid="67" grpId="0" animBg="1"/>
      <p:bldP spid="67" grpId="1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F21AD-7546-4F78-B183-AB9063FEA68A}" type="slidenum">
              <a:rPr lang="zh-CN" altLang="en-US"/>
              <a:pPr>
                <a:defRPr/>
              </a:pPr>
              <a:t>6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56738"/>
            <a:ext cx="9144000" cy="463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Line 7"/>
          <p:cNvSpPr>
            <a:spLocks noChangeShapeType="1"/>
          </p:cNvSpPr>
          <p:nvPr/>
        </p:nvSpPr>
        <p:spPr bwMode="auto">
          <a:xfrm>
            <a:off x="0" y="5943346"/>
            <a:ext cx="9144000" cy="0"/>
          </a:xfrm>
          <a:prstGeom prst="line">
            <a:avLst/>
          </a:prstGeom>
          <a:noFill/>
          <a:ln w="152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Line 33"/>
          <p:cNvSpPr>
            <a:spLocks noChangeShapeType="1"/>
          </p:cNvSpPr>
          <p:nvPr/>
        </p:nvSpPr>
        <p:spPr bwMode="auto">
          <a:xfrm>
            <a:off x="-20638" y="1257649"/>
            <a:ext cx="9139238" cy="0"/>
          </a:xfrm>
          <a:prstGeom prst="line">
            <a:avLst/>
          </a:prstGeom>
          <a:noFill/>
          <a:ln w="152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8" name="Line 36"/>
          <p:cNvSpPr>
            <a:spLocks noChangeShapeType="1"/>
          </p:cNvSpPr>
          <p:nvPr/>
        </p:nvSpPr>
        <p:spPr bwMode="auto">
          <a:xfrm>
            <a:off x="0" y="5956684"/>
            <a:ext cx="9144000" cy="0"/>
          </a:xfrm>
          <a:prstGeom prst="line">
            <a:avLst/>
          </a:prstGeom>
          <a:noFill/>
          <a:ln w="152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Rectangle 43"/>
          <p:cNvSpPr>
            <a:spLocks noChangeArrowheads="1"/>
          </p:cNvSpPr>
          <p:nvPr/>
        </p:nvSpPr>
        <p:spPr bwMode="auto">
          <a:xfrm>
            <a:off x="0" y="0"/>
            <a:ext cx="9144000" cy="11966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8203" name="Picture 35" descr="热气球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4388" y="362052"/>
            <a:ext cx="1428750" cy="198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TextBox 8"/>
          <p:cNvSpPr>
            <a:spLocks noChangeArrowheads="1"/>
          </p:cNvSpPr>
          <p:nvPr/>
        </p:nvSpPr>
        <p:spPr bwMode="auto">
          <a:xfrm>
            <a:off x="2987678" y="548794"/>
            <a:ext cx="5184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i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PPT</a:t>
            </a:r>
            <a:r>
              <a:rPr lang="zh-CN" altLang="en-US" sz="2000" b="1" i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宝藏致力于优秀的</a:t>
            </a:r>
            <a:r>
              <a:rPr lang="en-US" altLang="zh-CN" sz="2000" b="1" i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ppt</a:t>
            </a:r>
            <a:r>
              <a:rPr lang="zh-CN" altLang="en-US" sz="2000" b="1" i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分享</a:t>
            </a:r>
            <a:endParaRPr lang="zh-CN" altLang="en-US"/>
          </a:p>
        </p:txBody>
      </p:sp>
      <p:pic>
        <p:nvPicPr>
          <p:cNvPr id="13322" name="图片 3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928" y="129578"/>
            <a:ext cx="2982913" cy="99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图片 8" descr="07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7888" y="-70504"/>
            <a:ext cx="984250" cy="97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9" descr="美女跳舞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9388" y="1341494"/>
            <a:ext cx="2297112" cy="524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60" descr="绿风车棍子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461375" y="4218842"/>
            <a:ext cx="71438" cy="165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9" name="Picture 59" descr="绿风车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0188" y="3723405"/>
            <a:ext cx="1217612" cy="121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0" name="TextBox 4"/>
          <p:cNvSpPr>
            <a:spLocks noChangeArrowheads="1"/>
          </p:cNvSpPr>
          <p:nvPr/>
        </p:nvSpPr>
        <p:spPr bwMode="auto">
          <a:xfrm>
            <a:off x="2627316" y="2477188"/>
            <a:ext cx="53292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6"/>
              </a:rPr>
              <a:t>PPT</a:t>
            </a:r>
            <a:r>
              <a:rPr lang="zh-CN" altLang="en-US" sz="1600">
                <a:solidFill>
                  <a:srgbClr val="000000"/>
                </a:solidFill>
                <a:latin typeface="Calibri" pitchFamily="34" charset="0"/>
                <a:hlinkClick r:id="rId6"/>
              </a:rPr>
              <a:t>模板下载 </a:t>
            </a:r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6"/>
              </a:rPr>
              <a:t>http://www.pptbz.com/</a:t>
            </a:r>
            <a:endParaRPr lang="en-US" altLang="zh-CN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2"/>
              </a:rPr>
              <a:t>PPT</a:t>
            </a:r>
            <a:r>
              <a:rPr lang="zh-CN" altLang="en-US" sz="1600">
                <a:solidFill>
                  <a:srgbClr val="000000"/>
                </a:solidFill>
                <a:latin typeface="Calibri" pitchFamily="34" charset="0"/>
                <a:hlinkClick r:id="rId12"/>
              </a:rPr>
              <a:t>素材下载  </a:t>
            </a:r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2"/>
              </a:rPr>
              <a:t>http://www.pptbz.com/pptshucai/</a:t>
            </a:r>
            <a:endParaRPr lang="en-US" altLang="zh-CN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3"/>
              </a:rPr>
              <a:t>PPT</a:t>
            </a:r>
            <a:r>
              <a:rPr lang="zh-CN" altLang="en-US" sz="1600">
                <a:solidFill>
                  <a:srgbClr val="000000"/>
                </a:solidFill>
                <a:latin typeface="Calibri" pitchFamily="34" charset="0"/>
                <a:hlinkClick r:id="rId13"/>
              </a:rPr>
              <a:t>背景图片 </a:t>
            </a:r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3"/>
              </a:rPr>
              <a:t>http://www.pptbz.com/pptpic/</a:t>
            </a:r>
            <a:endParaRPr lang="en-US" altLang="zh-CN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sz="16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4"/>
              </a:rPr>
              <a:t>PPT</a:t>
            </a:r>
            <a:r>
              <a:rPr lang="zh-CN" altLang="en-US" sz="1600">
                <a:solidFill>
                  <a:srgbClr val="000000"/>
                </a:solidFill>
                <a:latin typeface="Calibri" pitchFamily="34" charset="0"/>
                <a:hlinkClick r:id="rId14"/>
              </a:rPr>
              <a:t>课件下载 </a:t>
            </a:r>
            <a:r>
              <a:rPr lang="en-US" altLang="zh-CN" sz="1600">
                <a:solidFill>
                  <a:srgbClr val="000000"/>
                </a:solidFill>
                <a:latin typeface="Calibri" pitchFamily="34" charset="0"/>
                <a:hlinkClick r:id="rId14"/>
              </a:rPr>
              <a:t>http://www.pptbz.com/kejian/</a:t>
            </a:r>
            <a:endParaRPr lang="zh-CN" alt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211" name="图片 5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 rot="2305206">
            <a:off x="2293938" y="2370478"/>
            <a:ext cx="457200" cy="45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2" name="图片 5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 rot="2305206">
            <a:off x="2293938" y="2951665"/>
            <a:ext cx="457200" cy="45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3" name="图片 5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 rot="2305206">
            <a:off x="2293938" y="3527135"/>
            <a:ext cx="457200" cy="45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4" name="图片 5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 rot="2305206">
            <a:off x="2293938" y="4104511"/>
            <a:ext cx="457200" cy="45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2" name="TextBox 22"/>
          <p:cNvSpPr>
            <a:spLocks noChangeArrowheads="1"/>
          </p:cNvSpPr>
          <p:nvPr/>
        </p:nvSpPr>
        <p:spPr bwMode="auto">
          <a:xfrm>
            <a:off x="1903413" y="6166294"/>
            <a:ext cx="6857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更多精美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ppt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下载请点击：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  <a:hlinkClick r:id="rId6"/>
              </a:rPr>
              <a:t>ppt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  <a:hlinkClick r:id="rId6"/>
              </a:rPr>
              <a:t>宝藏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  <a:hlinkClick r:id="rId6"/>
              </a:rPr>
              <a:t>-www.pptbz.com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sndAc>
      <p:stSnd loop="1">
        <p:snd r:embed="rId3" name="亡灵序曲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2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2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>
                                      <p:cBhvr>
                                        <p:cTn id="21" dur="9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bldLvl="0" autoUpdateAnimBg="0"/>
      <p:bldP spid="8204" grpId="1" bldLvl="0" autoUpdateAnimBg="0"/>
      <p:bldP spid="8210" grpId="0" bldLvl="0" autoUpdateAnimBg="0"/>
    </p:bldLst>
  </p:timing>
</p:sld>
</file>

<file path=ppt/theme/theme1.xml><?xml version="1.0" encoding="utf-8"?>
<a:theme xmlns:a="http://schemas.openxmlformats.org/drawingml/2006/main" name="锐得PPT论坛免费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144</Words>
  <Application>Microsoft Office PowerPoint</Application>
  <PresentationFormat>全屏显示(4:3)</PresentationFormat>
  <Paragraphs>70</Paragraphs>
  <Slides>6</Slides>
  <Notes>2</Notes>
  <HiddenSlides>0</HiddenSlides>
  <MMClips>2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锐得PPT论坛免费下载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锐得PPT论坛免费下载</dc:creator>
  <dc:description>锐得PPT论坛免费下载</dc:description>
  <cp:lastModifiedBy>微软用户</cp:lastModifiedBy>
  <cp:revision>94</cp:revision>
  <dcterms:created xsi:type="dcterms:W3CDTF">2011-10-27T12:43:54Z</dcterms:created>
  <dcterms:modified xsi:type="dcterms:W3CDTF">2014-11-07T03:59:20Z</dcterms:modified>
</cp:coreProperties>
</file>