
<file path=[Content_Types].xml><?xml version="1.0" encoding="utf-8"?>
<Types xmlns="http://schemas.openxmlformats.org/package/2006/content-types">
  <Default Extension="mp3" ContentType="audio/unknown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0066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9137" autoAdjust="0"/>
  </p:normalViewPr>
  <p:slideViewPr>
    <p:cSldViewPr>
      <p:cViewPr>
        <p:scale>
          <a:sx n="80" d="100"/>
          <a:sy n="80" d="100"/>
        </p:scale>
        <p:origin x="-216" y="-186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CF1F09-9396-4E53-9DA7-137314C21D8D}" type="datetimeFigureOut">
              <a:rPr lang="zh-CN" altLang="en-US" smtClean="0"/>
              <a:t>2015/11/8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5BF161-AC8F-4404-A048-7F6FAD02A3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0647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5BF161-AC8F-4404-A048-7F6FAD02A3E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33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B219A-6A22-4731-A5BE-6502D3A983AD}" type="datetimeFigureOut">
              <a:rPr lang="zh-CN" altLang="en-US" smtClean="0"/>
              <a:t>2015/11/8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EA753-FB53-49AC-831F-BBFDFC4BAA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6026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B219A-6A22-4731-A5BE-6502D3A983AD}" type="datetimeFigureOut">
              <a:rPr lang="zh-CN" altLang="en-US" smtClean="0"/>
              <a:t>2015/11/8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EA753-FB53-49AC-831F-BBFDFC4BAA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544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B219A-6A22-4731-A5BE-6502D3A983AD}" type="datetimeFigureOut">
              <a:rPr lang="zh-CN" altLang="en-US" smtClean="0"/>
              <a:t>2015/11/8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EA753-FB53-49AC-831F-BBFDFC4BAA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8721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B219A-6A22-4731-A5BE-6502D3A983AD}" type="datetimeFigureOut">
              <a:rPr lang="zh-CN" altLang="en-US" smtClean="0"/>
              <a:t>2015/11/8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EA753-FB53-49AC-831F-BBFDFC4BAA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260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B219A-6A22-4731-A5BE-6502D3A983AD}" type="datetimeFigureOut">
              <a:rPr lang="zh-CN" altLang="en-US" smtClean="0"/>
              <a:t>2015/11/8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EA753-FB53-49AC-831F-BBFDFC4BAA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872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B219A-6A22-4731-A5BE-6502D3A983AD}" type="datetimeFigureOut">
              <a:rPr lang="zh-CN" altLang="en-US" smtClean="0"/>
              <a:t>2015/11/8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EA753-FB53-49AC-831F-BBFDFC4BAA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3752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B219A-6A22-4731-A5BE-6502D3A983AD}" type="datetimeFigureOut">
              <a:rPr lang="zh-CN" altLang="en-US" smtClean="0"/>
              <a:t>2015/11/8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EA753-FB53-49AC-831F-BBFDFC4BAA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6974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B219A-6A22-4731-A5BE-6502D3A983AD}" type="datetimeFigureOut">
              <a:rPr lang="zh-CN" altLang="en-US" smtClean="0"/>
              <a:t>2015/11/8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EA753-FB53-49AC-831F-BBFDFC4BAA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5624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B219A-6A22-4731-A5BE-6502D3A983AD}" type="datetimeFigureOut">
              <a:rPr lang="zh-CN" altLang="en-US" smtClean="0"/>
              <a:t>2015/11/8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EA753-FB53-49AC-831F-BBFDFC4BAA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828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B219A-6A22-4731-A5BE-6502D3A983AD}" type="datetimeFigureOut">
              <a:rPr lang="zh-CN" altLang="en-US" smtClean="0"/>
              <a:t>2015/11/8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EA753-FB53-49AC-831F-BBFDFC4BAA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6710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Click icon to add picture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B219A-6A22-4731-A5BE-6502D3A983AD}" type="datetimeFigureOut">
              <a:rPr lang="zh-CN" altLang="en-US" smtClean="0"/>
              <a:t>2015/11/8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EA753-FB53-49AC-831F-BBFDFC4BAA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714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AB219A-6A22-4731-A5BE-6502D3A983AD}" type="datetimeFigureOut">
              <a:rPr lang="zh-CN" altLang="en-US" smtClean="0"/>
              <a:t>2015/11/8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EA753-FB53-49AC-831F-BBFDFC4BAA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1556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.png"/><Relationship Id="rId18" Type="http://schemas.openxmlformats.org/officeDocument/2006/relationships/image" Target="../media/image14.png"/><Relationship Id="rId26" Type="http://schemas.openxmlformats.org/officeDocument/2006/relationships/image" Target="../media/image22.png"/><Relationship Id="rId39" Type="http://schemas.openxmlformats.org/officeDocument/2006/relationships/image" Target="../media/image35.png"/><Relationship Id="rId21" Type="http://schemas.openxmlformats.org/officeDocument/2006/relationships/image" Target="../media/image17.png"/><Relationship Id="rId34" Type="http://schemas.openxmlformats.org/officeDocument/2006/relationships/image" Target="../media/image30.png"/><Relationship Id="rId42" Type="http://schemas.openxmlformats.org/officeDocument/2006/relationships/image" Target="../media/image38.png"/><Relationship Id="rId47" Type="http://schemas.openxmlformats.org/officeDocument/2006/relationships/image" Target="../media/image43.png"/><Relationship Id="rId50" Type="http://schemas.openxmlformats.org/officeDocument/2006/relationships/image" Target="../media/image46.png"/><Relationship Id="rId55" Type="http://schemas.openxmlformats.org/officeDocument/2006/relationships/image" Target="../media/image51.png"/><Relationship Id="rId7" Type="http://schemas.openxmlformats.org/officeDocument/2006/relationships/image" Target="../media/image3.png"/><Relationship Id="rId12" Type="http://schemas.openxmlformats.org/officeDocument/2006/relationships/image" Target="../media/image8.png"/><Relationship Id="rId17" Type="http://schemas.openxmlformats.org/officeDocument/2006/relationships/image" Target="../media/image13.png"/><Relationship Id="rId25" Type="http://schemas.openxmlformats.org/officeDocument/2006/relationships/image" Target="../media/image21.png"/><Relationship Id="rId33" Type="http://schemas.openxmlformats.org/officeDocument/2006/relationships/image" Target="../media/image29.png"/><Relationship Id="rId38" Type="http://schemas.openxmlformats.org/officeDocument/2006/relationships/image" Target="../media/image34.png"/><Relationship Id="rId46" Type="http://schemas.openxmlformats.org/officeDocument/2006/relationships/image" Target="../media/image42.png"/><Relationship Id="rId2" Type="http://schemas.microsoft.com/office/2007/relationships/media" Target="../media/media1.mp3"/><Relationship Id="rId16" Type="http://schemas.openxmlformats.org/officeDocument/2006/relationships/image" Target="../media/image12.png"/><Relationship Id="rId20" Type="http://schemas.openxmlformats.org/officeDocument/2006/relationships/image" Target="../media/image16.png"/><Relationship Id="rId29" Type="http://schemas.openxmlformats.org/officeDocument/2006/relationships/image" Target="../media/image25.png"/><Relationship Id="rId41" Type="http://schemas.openxmlformats.org/officeDocument/2006/relationships/image" Target="../media/image37.png"/><Relationship Id="rId54" Type="http://schemas.openxmlformats.org/officeDocument/2006/relationships/image" Target="../media/image50.png"/><Relationship Id="rId1" Type="http://schemas.openxmlformats.org/officeDocument/2006/relationships/audio" Target="NULL" TargetMode="External"/><Relationship Id="rId6" Type="http://schemas.openxmlformats.org/officeDocument/2006/relationships/image" Target="../media/image2.png"/><Relationship Id="rId11" Type="http://schemas.openxmlformats.org/officeDocument/2006/relationships/image" Target="../media/image7.png"/><Relationship Id="rId24" Type="http://schemas.openxmlformats.org/officeDocument/2006/relationships/image" Target="../media/image20.png"/><Relationship Id="rId32" Type="http://schemas.openxmlformats.org/officeDocument/2006/relationships/image" Target="../media/image28.png"/><Relationship Id="rId37" Type="http://schemas.openxmlformats.org/officeDocument/2006/relationships/image" Target="../media/image33.png"/><Relationship Id="rId40" Type="http://schemas.openxmlformats.org/officeDocument/2006/relationships/image" Target="../media/image36.png"/><Relationship Id="rId45" Type="http://schemas.openxmlformats.org/officeDocument/2006/relationships/image" Target="../media/image41.png"/><Relationship Id="rId53" Type="http://schemas.openxmlformats.org/officeDocument/2006/relationships/image" Target="../media/image49.png"/><Relationship Id="rId5" Type="http://schemas.openxmlformats.org/officeDocument/2006/relationships/image" Target="../media/image1.png"/><Relationship Id="rId15" Type="http://schemas.openxmlformats.org/officeDocument/2006/relationships/image" Target="../media/image11.png"/><Relationship Id="rId23" Type="http://schemas.openxmlformats.org/officeDocument/2006/relationships/image" Target="../media/image19.png"/><Relationship Id="rId28" Type="http://schemas.openxmlformats.org/officeDocument/2006/relationships/image" Target="../media/image24.png"/><Relationship Id="rId36" Type="http://schemas.openxmlformats.org/officeDocument/2006/relationships/image" Target="../media/image32.png"/><Relationship Id="rId49" Type="http://schemas.openxmlformats.org/officeDocument/2006/relationships/image" Target="../media/image45.png"/><Relationship Id="rId10" Type="http://schemas.openxmlformats.org/officeDocument/2006/relationships/image" Target="../media/image6.png"/><Relationship Id="rId19" Type="http://schemas.openxmlformats.org/officeDocument/2006/relationships/image" Target="../media/image15.png"/><Relationship Id="rId31" Type="http://schemas.openxmlformats.org/officeDocument/2006/relationships/image" Target="../media/image27.png"/><Relationship Id="rId44" Type="http://schemas.openxmlformats.org/officeDocument/2006/relationships/image" Target="../media/image40.png"/><Relationship Id="rId52" Type="http://schemas.openxmlformats.org/officeDocument/2006/relationships/image" Target="../media/image48.png"/><Relationship Id="rId4" Type="http://schemas.openxmlformats.org/officeDocument/2006/relationships/notesSlide" Target="../notesSlides/notesSlide1.xml"/><Relationship Id="rId9" Type="http://schemas.openxmlformats.org/officeDocument/2006/relationships/image" Target="../media/image5.png"/><Relationship Id="rId14" Type="http://schemas.openxmlformats.org/officeDocument/2006/relationships/image" Target="../media/image10.png"/><Relationship Id="rId22" Type="http://schemas.openxmlformats.org/officeDocument/2006/relationships/image" Target="../media/image18.png"/><Relationship Id="rId27" Type="http://schemas.openxmlformats.org/officeDocument/2006/relationships/image" Target="../media/image23.png"/><Relationship Id="rId30" Type="http://schemas.openxmlformats.org/officeDocument/2006/relationships/image" Target="../media/image26.png"/><Relationship Id="rId35" Type="http://schemas.openxmlformats.org/officeDocument/2006/relationships/image" Target="../media/image31.png"/><Relationship Id="rId43" Type="http://schemas.openxmlformats.org/officeDocument/2006/relationships/image" Target="../media/image39.png"/><Relationship Id="rId48" Type="http://schemas.openxmlformats.org/officeDocument/2006/relationships/image" Target="../media/image44.png"/><Relationship Id="rId56" Type="http://schemas.openxmlformats.org/officeDocument/2006/relationships/image" Target="../media/image52.png"/><Relationship Id="rId8" Type="http://schemas.openxmlformats.org/officeDocument/2006/relationships/image" Target="../media/image4.png"/><Relationship Id="rId51" Type="http://schemas.openxmlformats.org/officeDocument/2006/relationships/image" Target="../media/image47.png"/><Relationship Id="rId3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hyperlink" Target="http://bbs.ruideppt.com/" TargetMode="External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12" Type="http://schemas.openxmlformats.org/officeDocument/2006/relationships/image" Target="../media/image63.png"/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png"/><Relationship Id="rId11" Type="http://schemas.openxmlformats.org/officeDocument/2006/relationships/image" Target="../media/image62.png"/><Relationship Id="rId5" Type="http://schemas.openxmlformats.org/officeDocument/2006/relationships/image" Target="../media/image56.png"/><Relationship Id="rId10" Type="http://schemas.openxmlformats.org/officeDocument/2006/relationships/image" Target="../media/image61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4.png"/><Relationship Id="rId7" Type="http://schemas.openxmlformats.org/officeDocument/2006/relationships/image" Target="../media/image61.png"/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10" Type="http://schemas.openxmlformats.org/officeDocument/2006/relationships/hyperlink" Target="http://bbs.ruideppt.com/" TargetMode="External"/><Relationship Id="rId4" Type="http://schemas.openxmlformats.org/officeDocument/2006/relationships/image" Target="../media/image55.png"/><Relationship Id="rId9" Type="http://schemas.openxmlformats.org/officeDocument/2006/relationships/image" Target="../media/image5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eg"/><Relationship Id="rId2" Type="http://schemas.openxmlformats.org/officeDocument/2006/relationships/slideLayout" Target="../slideLayouts/slideLayout7.xml"/><Relationship Id="rId1" Type="http://schemas.openxmlformats.org/officeDocument/2006/relationships/audio" Target="file:///H:\10&#23545;&#22806;&#27721;&#35821;hello%20again\yinyueq.wav" TargetMode="External"/><Relationship Id="rId4" Type="http://schemas.openxmlformats.org/officeDocument/2006/relationships/image" Target="../media/image6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5212"/>
            <a:ext cx="9144000" cy="522514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5212"/>
            <a:ext cx="9144000" cy="522514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5212"/>
            <a:ext cx="9144000" cy="52251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5212"/>
            <a:ext cx="9144000" cy="52251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5212"/>
            <a:ext cx="9144000" cy="52251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5212"/>
            <a:ext cx="9144000" cy="52251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5212"/>
            <a:ext cx="9144000" cy="522514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5212"/>
            <a:ext cx="9144000" cy="522514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5212"/>
            <a:ext cx="9144000" cy="522514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5212"/>
            <a:ext cx="9144000" cy="522514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5212"/>
            <a:ext cx="9144000" cy="52251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5212"/>
            <a:ext cx="9144000" cy="522514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5212"/>
            <a:ext cx="9144000" cy="522514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5212"/>
            <a:ext cx="9144000" cy="522514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5212"/>
            <a:ext cx="9144000" cy="522514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5212"/>
            <a:ext cx="9144000" cy="522514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5212"/>
            <a:ext cx="9144000" cy="522514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5212"/>
            <a:ext cx="9144000" cy="522514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5212"/>
            <a:ext cx="9144000" cy="522514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5212"/>
            <a:ext cx="9144000" cy="522514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5212"/>
            <a:ext cx="9144000" cy="522514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5212"/>
            <a:ext cx="9144000" cy="522514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5212"/>
            <a:ext cx="9144000" cy="522514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5212"/>
            <a:ext cx="9144000" cy="522514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5212"/>
            <a:ext cx="9144000" cy="5225143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5212"/>
            <a:ext cx="9144000" cy="5225143"/>
          </a:xfrm>
          <a:prstGeom prst="rect">
            <a:avLst/>
          </a:prstGeom>
        </p:spPr>
      </p:pic>
      <p:pic>
        <p:nvPicPr>
          <p:cNvPr id="28" name="002.mp3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end="397.1958"/>
                </p14:media>
              </p:ext>
            </p:extLst>
          </p:nvPr>
        </p:nvPicPr>
        <p:blipFill>
          <a:blip r:embed="rId31"/>
          <a:stretch>
            <a:fillRect/>
          </a:stretch>
        </p:blipFill>
        <p:spPr>
          <a:xfrm>
            <a:off x="9324528" y="-4453"/>
            <a:ext cx="609600" cy="609600"/>
          </a:xfrm>
          <a:prstGeom prst="rect">
            <a:avLst/>
          </a:prstGeom>
        </p:spPr>
      </p:pic>
      <p:sp>
        <p:nvSpPr>
          <p:cNvPr id="29" name="TextBox 28">
            <a:hlinkClick r:id="" action="ppaction://hlinkshowjump?jump=nextslide"/>
          </p:cNvPr>
          <p:cNvSpPr txBox="1"/>
          <p:nvPr/>
        </p:nvSpPr>
        <p:spPr>
          <a:xfrm>
            <a:off x="3181351" y="2136836"/>
            <a:ext cx="278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FF00"/>
                </a:solidFill>
                <a:effectLst>
                  <a:reflection blurRad="6350" stA="50000" endA="300" endPos="50000" dist="29997" dir="5400000" sy="-100000" algn="bl" rotWithShape="0"/>
                </a:effectLst>
              </a:rPr>
              <a:t>ENTER THE PRESENTATION</a:t>
            </a:r>
            <a:endParaRPr lang="zh-CN" altLang="en-US" b="1" dirty="0">
              <a:solidFill>
                <a:srgbClr val="FFFF00"/>
              </a:solidFill>
              <a:effectLst>
                <a:reflection blurRad="6350" stA="50000" endA="300" endPos="50000" dist="29997" dir="5400000" sy="-100000" algn="bl" rotWithShape="0"/>
              </a:effectLst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076476" y="2560673"/>
            <a:ext cx="4991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chemeClr val="bg1"/>
                </a:solidFill>
                <a:effectLst/>
              </a:rPr>
              <a:t>Personal Work No.1, 2010.09.19</a:t>
            </a:r>
            <a:r>
              <a:rPr lang="en-US" altLang="zh-CN" sz="1200" dirty="0">
                <a:solidFill>
                  <a:schemeClr val="bg1"/>
                </a:solidFill>
                <a:effectLst/>
              </a:rPr>
              <a:t>, </a:t>
            </a:r>
            <a:r>
              <a:rPr lang="en-US" altLang="zh-CN" sz="1200" dirty="0" smtClean="0">
                <a:solidFill>
                  <a:schemeClr val="bg1"/>
                </a:solidFill>
                <a:effectLst/>
              </a:rPr>
              <a:t>Designed by Tian Wei</a:t>
            </a:r>
            <a:endParaRPr lang="zh-CN" altLang="en-US" sz="1200" dirty="0">
              <a:solidFill>
                <a:schemeClr val="bg1"/>
              </a:solidFill>
              <a:effectLst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316368" y="2878739"/>
            <a:ext cx="25112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spc="300" dirty="0">
                <a:solidFill>
                  <a:schemeClr val="bg1"/>
                </a:solidFill>
                <a:effectLst/>
                <a:latin typeface="+mj-lt"/>
              </a:rPr>
              <a:t>To </a:t>
            </a:r>
            <a:r>
              <a:rPr lang="en-US" altLang="zh-CN" sz="1200" spc="300" dirty="0" smtClean="0">
                <a:solidFill>
                  <a:schemeClr val="bg1"/>
                </a:solidFill>
                <a:effectLst/>
                <a:latin typeface="+mj-lt"/>
              </a:rPr>
              <a:t>Share With Everyone</a:t>
            </a:r>
            <a:endParaRPr lang="zh-CN" altLang="en-US" sz="1200" spc="300" dirty="0">
              <a:solidFill>
                <a:schemeClr val="bg1"/>
              </a:solidFill>
              <a:effectLst/>
              <a:latin typeface="+mj-lt"/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364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838" fill="hold"/>
                                        <p:tgtEl>
                                          <p:spTgt spid="2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3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8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2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3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18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14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3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28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2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24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3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38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2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34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3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48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2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44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3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58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2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54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3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68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2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64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3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78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2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74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3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88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2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84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3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98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2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94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3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108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2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104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3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118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2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114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3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128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2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124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3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138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2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134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3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nodeType="withEffect">
                                  <p:stCondLst>
                                    <p:cond delay="148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2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144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3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158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2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154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3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nodeType="withEffect">
                                  <p:stCondLst>
                                    <p:cond delay="168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2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nodeType="withEffect">
                                  <p:stCondLst>
                                    <p:cond delay="164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3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nodeType="withEffect">
                                  <p:stCondLst>
                                    <p:cond delay="178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2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174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3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nodeType="withEffect">
                                  <p:stCondLst>
                                    <p:cond delay="188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2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nodeType="withEffect">
                                  <p:stCondLst>
                                    <p:cond delay="184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3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nodeType="withEffect">
                                  <p:stCondLst>
                                    <p:cond delay="198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2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194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3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nodeType="withEffect">
                                  <p:stCondLst>
                                    <p:cond delay="208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2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nodeType="withEffect">
                                  <p:stCondLst>
                                    <p:cond delay="204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3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nodeType="withEffect">
                                  <p:stCondLst>
                                    <p:cond delay="218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2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214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3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nodeType="withEffect">
                                  <p:stCondLst>
                                    <p:cond delay="228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2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nodeType="withEffect">
                                  <p:stCondLst>
                                    <p:cond delay="224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3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nodeType="withEffect">
                                  <p:stCondLst>
                                    <p:cond delay="238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2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234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3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0" presetClass="exit" presetSubtype="0" fill="hold" nodeType="withEffect">
                                  <p:stCondLst>
                                    <p:cond delay="248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2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nodeType="withEffect">
                                  <p:stCondLst>
                                    <p:cond delay="244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3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nodeType="withEffect">
                                  <p:stCondLst>
                                    <p:cond delay="258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2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3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6" presetClass="entr" presetSubtype="21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9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6838"/>
                            </p:stCondLst>
                            <p:childTnLst>
                              <p:par>
                                <p:cTn id="1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3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6878"/>
                            </p:stCondLst>
                            <p:childTnLst>
                              <p:par>
                                <p:cTn id="150" presetID="10" presetClass="exit" presetSubtype="0" fill="hold" nodeType="afterEffect">
                                  <p:stCondLst>
                                    <p:cond delay="4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2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3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6938"/>
                            </p:stCondLst>
                            <p:childTnLst>
                              <p:par>
                                <p:cTn id="156" presetID="10" presetClass="exit" presetSubtype="0" fill="hold" nodeType="afterEffect">
                                  <p:stCondLst>
                                    <p:cond delay="4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2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3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6998"/>
                            </p:stCondLst>
                            <p:childTnLst>
                              <p:par>
                                <p:cTn id="162" presetID="10" presetClass="exit" presetSubtype="0" fill="hold" nodeType="afterEffect">
                                  <p:stCondLst>
                                    <p:cond delay="4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2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3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7058"/>
                            </p:stCondLst>
                            <p:childTnLst>
                              <p:par>
                                <p:cTn id="168" presetID="10" presetClass="exit" presetSubtype="0" fill="hold" nodeType="afterEffect">
                                  <p:stCondLst>
                                    <p:cond delay="4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2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3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7118"/>
                            </p:stCondLst>
                            <p:childTnLst>
                              <p:par>
                                <p:cTn id="174" presetID="10" presetClass="exit" presetSubtype="0" fill="hold" nodeType="afterEffect">
                                  <p:stCondLst>
                                    <p:cond delay="4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2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3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7178"/>
                            </p:stCondLst>
                            <p:childTnLst>
                              <p:par>
                                <p:cTn id="180" presetID="10" presetClass="exit" presetSubtype="0" fill="hold" nodeType="afterEffect">
                                  <p:stCondLst>
                                    <p:cond delay="4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2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3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7238"/>
                            </p:stCondLst>
                            <p:childTnLst>
                              <p:par>
                                <p:cTn id="186" presetID="10" presetClass="exit" presetSubtype="0" fill="hold" nodeType="afterEffect">
                                  <p:stCondLst>
                                    <p:cond delay="4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7" dur="2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3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7298"/>
                            </p:stCondLst>
                            <p:childTnLst>
                              <p:par>
                                <p:cTn id="192" presetID="10" presetClass="exit" presetSubtype="0" fill="hold" nodeType="afterEffect">
                                  <p:stCondLst>
                                    <p:cond delay="4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3" dur="2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3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7358"/>
                            </p:stCondLst>
                            <p:childTnLst>
                              <p:par>
                                <p:cTn id="198" presetID="10" presetClass="exit" presetSubtype="0" fill="hold" nodeType="afterEffect">
                                  <p:stCondLst>
                                    <p:cond delay="4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9" dur="2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3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7418"/>
                            </p:stCondLst>
                            <p:childTnLst>
                              <p:par>
                                <p:cTn id="204" presetID="10" presetClass="exit" presetSubtype="0" fill="hold" nodeType="afterEffect">
                                  <p:stCondLst>
                                    <p:cond delay="4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5" dur="2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3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7478"/>
                            </p:stCondLst>
                            <p:childTnLst>
                              <p:par>
                                <p:cTn id="210" presetID="10" presetClass="exit" presetSubtype="0" fill="hold" nodeType="afterEffect">
                                  <p:stCondLst>
                                    <p:cond delay="4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1" dur="2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3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7538"/>
                            </p:stCondLst>
                            <p:childTnLst>
                              <p:par>
                                <p:cTn id="216" presetID="10" presetClass="exit" presetSubtype="0" fill="hold" nodeType="afterEffect">
                                  <p:stCondLst>
                                    <p:cond delay="4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7" dur="2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3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7598"/>
                            </p:stCondLst>
                            <p:childTnLst>
                              <p:par>
                                <p:cTn id="222" presetID="10" presetClass="exit" presetSubtype="0" fill="hold" nodeType="afterEffect">
                                  <p:stCondLst>
                                    <p:cond delay="4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3" dur="2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3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7658"/>
                            </p:stCondLst>
                            <p:childTnLst>
                              <p:par>
                                <p:cTn id="228" presetID="10" presetClass="exit" presetSubtype="0" fill="hold" nodeType="afterEffect">
                                  <p:stCondLst>
                                    <p:cond delay="4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9" dur="2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3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7718"/>
                            </p:stCondLst>
                            <p:childTnLst>
                              <p:par>
                                <p:cTn id="234" presetID="10" presetClass="exit" presetSubtype="0" fill="hold" nodeType="afterEffect">
                                  <p:stCondLst>
                                    <p:cond delay="4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5" dur="2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3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7778"/>
                            </p:stCondLst>
                            <p:childTnLst>
                              <p:par>
                                <p:cTn id="240" presetID="10" presetClass="exit" presetSubtype="0" fill="hold" nodeType="afterEffect">
                                  <p:stCondLst>
                                    <p:cond delay="4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1" dur="2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3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7838"/>
                            </p:stCondLst>
                            <p:childTnLst>
                              <p:par>
                                <p:cTn id="246" presetID="10" presetClass="exit" presetSubtype="0" fill="hold" nodeType="afterEffect">
                                  <p:stCondLst>
                                    <p:cond delay="4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7" dur="2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3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1" fill="hold">
                            <p:stCondLst>
                              <p:cond delay="7898"/>
                            </p:stCondLst>
                            <p:childTnLst>
                              <p:par>
                                <p:cTn id="252" presetID="10" presetClass="exit" presetSubtype="0" fill="hold" nodeType="afterEffect">
                                  <p:stCondLst>
                                    <p:cond delay="4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3" dur="2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3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7958"/>
                            </p:stCondLst>
                            <p:childTnLst>
                              <p:par>
                                <p:cTn id="258" presetID="10" presetClass="exit" presetSubtype="0" fill="hold" nodeType="afterEffect">
                                  <p:stCondLst>
                                    <p:cond delay="4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9" dur="2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3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>
                            <p:stCondLst>
                              <p:cond delay="8018"/>
                            </p:stCondLst>
                            <p:childTnLst>
                              <p:par>
                                <p:cTn id="264" presetID="10" presetClass="exit" presetSubtype="0" fill="hold" nodeType="afterEffect">
                                  <p:stCondLst>
                                    <p:cond delay="4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5" dur="2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3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>
                            <p:stCondLst>
                              <p:cond delay="8078"/>
                            </p:stCondLst>
                            <p:childTnLst>
                              <p:par>
                                <p:cTn id="270" presetID="10" presetClass="exit" presetSubtype="0" fill="hold" nodeType="afterEffect">
                                  <p:stCondLst>
                                    <p:cond delay="4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1" dur="2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3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5" fill="hold">
                            <p:stCondLst>
                              <p:cond delay="8138"/>
                            </p:stCondLst>
                            <p:childTnLst>
                              <p:par>
                                <p:cTn id="276" presetID="10" presetClass="exit" presetSubtype="0" fill="hold" nodeType="afterEffect">
                                  <p:stCondLst>
                                    <p:cond delay="4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7" dur="2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3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>
                            <p:stCondLst>
                              <p:cond delay="8198"/>
                            </p:stCondLst>
                            <p:childTnLst>
                              <p:par>
                                <p:cTn id="282" presetID="10" presetClass="exit" presetSubtype="0" fill="hold" nodeType="afterEffect">
                                  <p:stCondLst>
                                    <p:cond delay="4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3" dur="2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3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7" fill="hold">
                            <p:stCondLst>
                              <p:cond delay="8258"/>
                            </p:stCondLst>
                            <p:childTnLst>
                              <p:par>
                                <p:cTn id="288" presetID="10" presetClass="exit" presetSubtype="0" fill="hold" nodeType="afterEffect">
                                  <p:stCondLst>
                                    <p:cond delay="4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9" dur="2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3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3" fill="hold">
                            <p:stCondLst>
                              <p:cond delay="8318"/>
                            </p:stCondLst>
                            <p:childTnLst>
                              <p:par>
                                <p:cTn id="294" presetID="10" presetClass="exit" presetSubtype="0" fill="hold" nodeType="afterEffect">
                                  <p:stCondLst>
                                    <p:cond delay="4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5" dur="2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49057">
                <p:cTn id="29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8"/>
                </p:tgtEl>
              </p:cMediaNode>
            </p:audio>
          </p:childTnLst>
        </p:cTn>
      </p:par>
    </p:tnLst>
    <p:bldLst>
      <p:bldP spid="29" grpId="0"/>
      <p:bldP spid="31" grpId="0"/>
      <p:bldP spid="3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8" descr="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1625" y="-187854"/>
            <a:ext cx="9750425" cy="6093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19" descr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54063" y="-1219729"/>
            <a:ext cx="15911513" cy="9944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20" descr="汽泡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563" y="7057761"/>
            <a:ext cx="501650" cy="429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21" descr="汽泡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6" y="6577542"/>
            <a:ext cx="1050925" cy="900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22" descr="汽泡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9" y="6338094"/>
            <a:ext cx="560387" cy="480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Picture 23" descr="汽泡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4" y="6577542"/>
            <a:ext cx="981075" cy="840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4" name="Picture 24" descr="汽泡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9276" y="7178146"/>
            <a:ext cx="352425" cy="300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5" name="Picture 25" descr="汽泡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6300" y="6818313"/>
            <a:ext cx="420688" cy="359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6" name="Picture 26" descr="汽泡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39" y="6877844"/>
            <a:ext cx="631825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7" name="Picture 27" descr="汽泡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6" y="6397625"/>
            <a:ext cx="773113" cy="660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8" name="Picture 28" descr="汽泡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7178146"/>
            <a:ext cx="420688" cy="359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9" name="Picture 29" descr="汽泡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275" y="6518011"/>
            <a:ext cx="279400" cy="239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0" name="Picture 30" descr="汽泡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563" y="6577542"/>
            <a:ext cx="279400" cy="239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1" name="Picture 31" descr="汽泡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113" y="6638396"/>
            <a:ext cx="139700" cy="119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2" name="Picture 32" descr="汽泡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4" y="6518011"/>
            <a:ext cx="631825" cy="541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3" name="Picture 33" descr="汽泡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6877844"/>
            <a:ext cx="279400" cy="239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4" name="Picture 35" descr="551_0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2688" y="2317750"/>
            <a:ext cx="1123950" cy="96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5" name="Picture 36" descr="551_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85863" y="6035146"/>
            <a:ext cx="942975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6" name="Picture 37" descr="点"/>
          <p:cNvPicPr>
            <a:picLocks noChangeAspect="1" noChangeArrowheads="1"/>
          </p:cNvPicPr>
          <p:nvPr/>
        </p:nvPicPr>
        <p:blipFill>
          <a:blip r:embed="rId9">
            <a:lum bright="5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2563813"/>
            <a:ext cx="7600950" cy="315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7" name="Picture 42" descr="汽泡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4" y="7178146"/>
            <a:ext cx="631825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8" name="Picture 34" descr="551_0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09825" y="1957917"/>
            <a:ext cx="857250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9" name="WordArt 25"/>
          <p:cNvPicPr>
            <a:picLocks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4288" y="2915709"/>
            <a:ext cx="4297362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20" name="WordArt 26"/>
          <p:cNvPicPr>
            <a:picLocks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188" y="3470011"/>
            <a:ext cx="2395537" cy="177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21" name="TextBox 71">
            <a:hlinkClick r:id="rId13"/>
          </p:cNvPr>
          <p:cNvSpPr txBox="1">
            <a:spLocks noChangeArrowheads="1"/>
          </p:cNvSpPr>
          <p:nvPr/>
        </p:nvSpPr>
        <p:spPr bwMode="auto">
          <a:xfrm>
            <a:off x="2484439" y="2317751"/>
            <a:ext cx="4924425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ppt宝藏_www.pptbz.com_提供下载</a:t>
            </a:r>
          </a:p>
        </p:txBody>
      </p:sp>
    </p:spTree>
    <p:extLst>
      <p:ext uri="{BB962C8B-B14F-4D97-AF65-F5344CB8AC3E}">
        <p14:creationId xmlns:p14="http://schemas.microsoft.com/office/powerpoint/2010/main" val="3068323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59259E-6 L -0.34653 -0.00116 " pathEditMode="relative" rAng="0" ptsTypes="AA">
                                      <p:cBhvr>
                                        <p:cTn id="6" dur="5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17100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0.018334 -0.000101 C -0.015571 -0.034326 -0.049233 -0.068200 -0.051788 -0.112160 C -0.054342 -0.155762 -0.029493 -0.200439 0.003474 -0.263142 C 0.036441 -0.325845 0.111898 -0.411961 0.145573 -0.487631 C 0.179236 -0.563659 0.188985 -0.640060 0.205008 -0.718252 C 0.221030 -0.796444 0.234270 -0.906346 0.241933 -0.956082 " pathEditMode="relative" rAng="0" ptsTypes="aaaaaa">
                                      <p:cBhvr>
                                        <p:cTn id="8" dur="3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7500" y="-4760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.021988 -0.000114 C -0.013619 -0.034482 -0.048969 -0.068491 -0.051651 -0.112627 C -0.054334 -0.156763 -0.003380 -0.221170 0.006379 -0.264212 C 0.016127 -0.307269 -0.006555 -0.333307 0.007588 -0.370223 C 0.021731 -0.407123 0.074158 -0.416531 0.091221 -0.485627 C 0.108300 -0.554722 0.105856 -0.722233 0.109508 -0.784451 " pathEditMode="relative" rAng="0" ptsTypes="aaaaaa">
                                      <p:cBhvr>
                                        <p:cTn id="10" dur="30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600" y="-3900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.000003 -0.000018 C 0.001390 -0.014071 0.005380 -0.062151 0.008680 -0.084586 C 0.011980 -0.107021 0.021180 -0.114912 0.019790 -0.134137 C 0.018400 -0.153363 0.001910 -0.181716 0.000860 -0.199470 C -0.000180 -0.217224 0.005550 -0.218205 0.013540 -0.240149 C 0.021520 -0.262094 0.045660 -0.298828 0.049300 -0.331372 C 0.052950 -0.363915 0.038540 -0.414213 0.035760 -0.436157 " pathEditMode="relative" rAng="0" ptsTypes="aaaaaaa">
                                      <p:cBhvr>
                                        <p:cTn id="12" dur="30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2600" y="-2160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05053 -0.000178 C -0.022648 -0.036053 -0.047955 -0.083123 -0.052170 -0.117661 C -0.056385 -0.151733 -0.025961 -0.174164 -0.021746 -0.205098 C -0.017531 -0.236033 -0.033194 -0.270105 -0.026863 -0.301504 C -0.020844 -0.333330 -0.009396 -0.372787 0.016501 -0.394307 C 0.042398 -0.415828 0.105327 -0.422569 0.128518 -0.429736 " pathEditMode="relative" rAng="0" ptsTypes="aaaaaa">
                                      <p:cBhvr>
                                        <p:cTn id="14" dur="3000" fill="hold"/>
                                        <p:tgtEl>
                                          <p:spTgt spid="4110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3100" y="-2130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1.94444E-6 4.07407E-6 C 0.00521 -0.03496 0.00208 -0.06899 0.01094 -0.10533 C 0.01979 -0.14167 0.05312 -0.16505 0.0533 -0.2176 C 0.05347 -0.27014 0.02031 -0.37824 0.01163 -0.42037 " pathEditMode="relative" rAng="0" ptsTypes="aaaa">
                                      <p:cBhvr>
                                        <p:cTn id="16" dur="30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2700" y="-2080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1.66667E-6 2.22045E-16 C 0.00382 -0.03191 0.01476 -0.04647 1.66667E-6 -0.08254 C -0.01476 -0.11861 -0.07031 -0.18913 -0.08889 -0.21711 " pathEditMode="relative" rAng="0" ptsTypes="aaa">
                                      <p:cBhvr>
                                        <p:cTn id="18" dur="3000" fill="hold"/>
                                        <p:tgtEl>
                                          <p:spTgt spid="4109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3500" y="-1070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3.05556E-6 -3.64162E-6 C -0.01615 -0.02289 -0.03229 -0.04578 -0.03334 -0.07398 C -0.03438 -0.10219 -0.00469 -0.13179 -0.00625 -0.16924 C -0.00782 -0.2067 -0.03889 -0.25687 -0.04271 -0.29826 C -0.04653 -0.33965 -0.03212 -0.39329 -0.02934 -0.41826 " pathEditMode="relative" rAng="0" ptsTypes="aaaaa">
                                      <p:cBhvr>
                                        <p:cTn id="20" dur="30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2100" y="-2070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3.05556E-6 -3.33333E-6 C -0.04896 -0.05185 -0.09809 -0.10324 -0.11025 -0.14629 C -0.1224 -0.18935 -0.06459 -0.21805 -0.07361 -0.25833 C -0.08247 -0.29838 -0.14202 -0.34259 -0.16337 -0.38773 C -0.18473 -0.43287 -0.1941 -0.50023 -0.20226 -0.52986 " pathEditMode="relative" rAng="0" ptsTypes="aaaaa">
                                      <p:cBhvr>
                                        <p:cTn id="22" dur="3000" fill="hold"/>
                                        <p:tgtEl>
                                          <p:spTgt spid="4107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9900" y="-2630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3.88889E-6 -1.48148E-6 C 0.0007 -0.02083 0.00139 -0.0412 0.01285 -0.0743 C 0.02431 -0.10717 0.05018 -0.1618 0.06841 -0.19907 C 0.08664 -0.23611 0.12466 -0.25208 0.12223 -0.29653 C 0.1198 -0.34097 0.06806 -0.43032 0.05382 -0.46551 " pathEditMode="relative" rAng="0" ptsTypes="aaaaa">
                                      <p:cBhvr>
                                        <p:cTn id="24" dur="3000" fill="hold"/>
                                        <p:tgtEl>
                                          <p:spTgt spid="4112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62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.000021 -0.000123 C 0.000209 -0.151289 0.000402 -0.302480 0.024383 -0.371135 C 0.048172 -0.439284 0.130736 -0.347722 0.143123 -0.411610 C 0.155702 -0.475475 0.108328 -0.660718 0.099474 -0.752280 C 0.090631 -0.843843 0.091809 -0.917310 0.089850 -0.960431 " pathEditMode="relative" rAng="0" ptsTypes="aaaaa">
                                      <p:cBhvr>
                                        <p:cTn id="26" dur="3000" fill="hold"/>
                                        <p:tgtEl>
                                          <p:spTgt spid="4108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7800" y="-4780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000408 -0.000296 C -0.003761 -0.160519 0.000267 -0.350182 -0.015803 -0.455226 C -0.031855 -0.560309 -0.072339 -0.563847 -0.096752 -0.633312 C -0.121166 -0.702740 -0.149279 -0.799821 -0.162324 -0.870133 C -0.175369 -0.940482 -0.170686 -1.004601 -0.174694 -1.057104 C -0.178702 -1.109646 -0.184405 -1.159495 -0.186737 -1.186226 " pathEditMode="relative" rAng="0" ptsTypes="aaaaaa">
                                      <p:cBhvr>
                                        <p:cTn id="28" dur="30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9100" y="-5910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00000 0.000000 C -0.016667 -0.044630 -0.038194 -0.070278 -0.033333 -0.112130 C -0.028472 -0.153981 0.025347 -0.196944 0.028819 -0.250648 C 0.032292 -0.304259 -0.117153 -0.731019 -0.125694 -0.769444 " pathEditMode="relative" rAng="0" ptsTypes="aaaa">
                                      <p:cBhvr>
                                        <p:cTn id="30" dur="3000" fill="hold"/>
                                        <p:tgtEl>
                                          <p:spTgt spid="4105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-2150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0.013264 -0.004537 C -0.012083 -0.026574 -0.040417 -0.053889 -0.039167 -0.076574 C -0.037986 -0.099259 0.007153 -0.119167 0.020903 -0.140926 C 0.034583 -0.162685 0.038958 -0.186296 0.043125 -0.206389 C 0.047292 -0.226574 0.055972 -0.211018 0.046458 -0.261481 C 0.029445 -0.303333 -0.041180 -0.402407 -0.055764 -0.512778 C -0.070347 -0.623148 -0.043611 -0.855370 -0.041180 -0.923889 " pathEditMode="relative" rAng="0" ptsTypes="aaaaasa">
                                      <p:cBhvr>
                                        <p:cTn id="32" dur="3000" fill="hold"/>
                                        <p:tgtEl>
                                          <p:spTgt spid="4113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1800" y="-4580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08925 -0.000176 C 0.006731 -0.116373 -0.033167 -0.225462 -0.001203 -0.330034 C 0.030748 -0.434605 0.167833 -0.541742 0.200660 -0.628885 C 0.233500 -0.716028 0.174218 -0.752837 0.195380 -0.853532 C 0.216528 -0.954227 0.300056 -1.154335 0.327602 -1.233084 " pathEditMode="relative" rAng="0" ptsTypes="aaaaa">
                                      <p:cBhvr>
                                        <p:cTn id="34" dur="3000" fill="hold"/>
                                        <p:tgtEl>
                                          <p:spTgt spid="4117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3800" y="-6140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0" presetClass="path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5.55556E-7 -3.58382E-6 C -0.03125 0.03538 -0.06233 0.07098 -0.09062 0.07168 C -0.11892 0.07237 -0.1342 0.00093 -0.16996 0.00416 C -0.20573 0.0074 -0.28264 0.07653 -0.30486 0.09087 " pathEditMode="relative" rAng="0" ptsTypes="aaaA">
                                      <p:cBhvr>
                                        <p:cTn id="39" dur="2000" fill="hold"/>
                                        <p:tgtEl>
                                          <p:spTgt spid="4114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0" presetClass="path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2.22222E-6 -2.96296E-6 C 0.01753 -0.04629 0.03524 -0.09236 0.0618 -0.12037 C 0.08837 -0.14861 0.13646 -0.13518 0.16007 -0.16898 C 0.18385 -0.20277 0.17361 -0.27754 0.20451 -0.32338 C 0.23541 -0.36921 0.3158 -0.41898 0.34514 -0.44421 " pathEditMode="relative" rAng="0" ptsTypes="aaaaa">
                                      <p:cBhvr>
                                        <p:cTn id="41" dur="2000" fill="hold"/>
                                        <p:tgtEl>
                                          <p:spTgt spid="4115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7300" y="-2200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0" presetClass="path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6.38889E-6 -2.60116E-6 C 0.0276 0.00578 0.0552 0.0118 0.08246 0.00417 C 0.10971 -0.00346 0.13315 -0.04231 0.16336 -0.04647 C 0.19357 -0.05063 0.22586 -0.03075 0.26336 -0.02127 C 0.30086 -0.01179 0.34478 -0.00069 0.38888 0.01041 " pathEditMode="relative" rAng="0" ptsTypes="aaaaA">
                                      <p:cBhvr>
                                        <p:cTn id="43" dur="2000" fill="hold"/>
                                        <p:tgtEl>
                                          <p:spTgt spid="4118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6" dur="500"/>
                                        <p:tgtEl>
                                          <p:spTgt spid="4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9" dur="500"/>
                                        <p:tgtEl>
                                          <p:spTgt spid="4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5123" name="矩形 5"/>
          <p:cNvSpPr>
            <a:spLocks noChangeArrowheads="1"/>
          </p:cNvSpPr>
          <p:nvPr/>
        </p:nvSpPr>
        <p:spPr bwMode="auto">
          <a:xfrm>
            <a:off x="4583114" y="1574271"/>
            <a:ext cx="955675" cy="3333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5124" name="矩形 6"/>
          <p:cNvSpPr>
            <a:spLocks noChangeArrowheads="1"/>
          </p:cNvSpPr>
          <p:nvPr/>
        </p:nvSpPr>
        <p:spPr bwMode="auto">
          <a:xfrm>
            <a:off x="5557839" y="1574271"/>
            <a:ext cx="955675" cy="33337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5125" name="矩形 7"/>
          <p:cNvSpPr>
            <a:spLocks noChangeArrowheads="1"/>
          </p:cNvSpPr>
          <p:nvPr/>
        </p:nvSpPr>
        <p:spPr bwMode="auto">
          <a:xfrm>
            <a:off x="6530976" y="1574271"/>
            <a:ext cx="955675" cy="333375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5126" name="矩形 8"/>
          <p:cNvSpPr>
            <a:spLocks noChangeArrowheads="1"/>
          </p:cNvSpPr>
          <p:nvPr/>
        </p:nvSpPr>
        <p:spPr bwMode="auto">
          <a:xfrm>
            <a:off x="7504114" y="1574271"/>
            <a:ext cx="955675" cy="33337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5127" name="矩形 9"/>
          <p:cNvSpPr>
            <a:spLocks noChangeArrowheads="1"/>
          </p:cNvSpPr>
          <p:nvPr/>
        </p:nvSpPr>
        <p:spPr bwMode="auto">
          <a:xfrm>
            <a:off x="3608389" y="1570303"/>
            <a:ext cx="954087" cy="333375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5128" name="矩形 10"/>
          <p:cNvSpPr>
            <a:spLocks noChangeArrowheads="1"/>
          </p:cNvSpPr>
          <p:nvPr/>
        </p:nvSpPr>
        <p:spPr bwMode="auto">
          <a:xfrm>
            <a:off x="2625725" y="1574271"/>
            <a:ext cx="954088" cy="333375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5129" name="矩形 11"/>
          <p:cNvSpPr>
            <a:spLocks noChangeArrowheads="1"/>
          </p:cNvSpPr>
          <p:nvPr/>
        </p:nvSpPr>
        <p:spPr bwMode="auto">
          <a:xfrm>
            <a:off x="1654175" y="1574271"/>
            <a:ext cx="954088" cy="3333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5130" name="矩形 12"/>
          <p:cNvSpPr>
            <a:spLocks noChangeArrowheads="1"/>
          </p:cNvSpPr>
          <p:nvPr/>
        </p:nvSpPr>
        <p:spPr bwMode="auto">
          <a:xfrm>
            <a:off x="682625" y="1580886"/>
            <a:ext cx="954088" cy="321468"/>
          </a:xfrm>
          <a:prstGeom prst="rect">
            <a:avLst/>
          </a:prstGeom>
          <a:solidFill>
            <a:schemeClr val="bg1"/>
          </a:solidFill>
          <a:ln w="12700" cmpd="sng">
            <a:solidFill>
              <a:srgbClr val="191919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5131" name="矩形 14"/>
          <p:cNvSpPr>
            <a:spLocks noChangeArrowheads="1"/>
          </p:cNvSpPr>
          <p:nvPr/>
        </p:nvSpPr>
        <p:spPr bwMode="auto">
          <a:xfrm>
            <a:off x="1031875" y="4019021"/>
            <a:ext cx="414338" cy="654844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5132" name="矩形 15"/>
          <p:cNvSpPr>
            <a:spLocks noChangeArrowheads="1"/>
          </p:cNvSpPr>
          <p:nvPr/>
        </p:nvSpPr>
        <p:spPr bwMode="auto">
          <a:xfrm>
            <a:off x="1697038" y="3721365"/>
            <a:ext cx="412750" cy="9525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5133" name="矩形 16"/>
          <p:cNvSpPr>
            <a:spLocks noChangeArrowheads="1"/>
          </p:cNvSpPr>
          <p:nvPr/>
        </p:nvSpPr>
        <p:spPr bwMode="auto">
          <a:xfrm>
            <a:off x="2360614" y="3483240"/>
            <a:ext cx="414337" cy="1190625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5134" name="矩形 17"/>
          <p:cNvSpPr>
            <a:spLocks noChangeArrowheads="1"/>
          </p:cNvSpPr>
          <p:nvPr/>
        </p:nvSpPr>
        <p:spPr bwMode="auto">
          <a:xfrm>
            <a:off x="3025775" y="3185583"/>
            <a:ext cx="412750" cy="1488282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5135" name="矩形 18"/>
          <p:cNvSpPr>
            <a:spLocks noChangeArrowheads="1"/>
          </p:cNvSpPr>
          <p:nvPr/>
        </p:nvSpPr>
        <p:spPr bwMode="auto">
          <a:xfrm>
            <a:off x="3689351" y="2887928"/>
            <a:ext cx="428625" cy="1785938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5136" name="矩形 19"/>
          <p:cNvSpPr>
            <a:spLocks noChangeArrowheads="1"/>
          </p:cNvSpPr>
          <p:nvPr/>
        </p:nvSpPr>
        <p:spPr bwMode="auto">
          <a:xfrm>
            <a:off x="4368801" y="2649803"/>
            <a:ext cx="428625" cy="202406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5137" name="Text Box 28"/>
          <p:cNvSpPr txBox="1">
            <a:spLocks noChangeArrowheads="1"/>
          </p:cNvSpPr>
          <p:nvPr/>
        </p:nvSpPr>
        <p:spPr bwMode="auto">
          <a:xfrm>
            <a:off x="933450" y="1903678"/>
            <a:ext cx="488950" cy="276999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003D5C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200">
                <a:ea typeface="黑体" pitchFamily="49" charset="-122"/>
              </a:rPr>
              <a:t>背景</a:t>
            </a:r>
          </a:p>
        </p:txBody>
      </p:sp>
      <p:sp>
        <p:nvSpPr>
          <p:cNvPr id="5138" name="Text Box 29"/>
          <p:cNvSpPr txBox="1">
            <a:spLocks noChangeArrowheads="1"/>
          </p:cNvSpPr>
          <p:nvPr/>
        </p:nvSpPr>
        <p:spPr bwMode="auto">
          <a:xfrm>
            <a:off x="1619250" y="1903678"/>
            <a:ext cx="1036638" cy="276999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003D5C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200">
                <a:ea typeface="黑体" pitchFamily="49" charset="-122"/>
              </a:rPr>
              <a:t>文本和线条</a:t>
            </a:r>
          </a:p>
        </p:txBody>
      </p:sp>
      <p:sp>
        <p:nvSpPr>
          <p:cNvPr id="5139" name="Text Box 29"/>
          <p:cNvSpPr txBox="1">
            <a:spLocks noChangeArrowheads="1"/>
          </p:cNvSpPr>
          <p:nvPr/>
        </p:nvSpPr>
        <p:spPr bwMode="auto">
          <a:xfrm>
            <a:off x="2544764" y="1903678"/>
            <a:ext cx="1036637" cy="276999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003D5C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200">
                <a:ea typeface="黑体" pitchFamily="49" charset="-122"/>
              </a:rPr>
              <a:t>阴影</a:t>
            </a:r>
          </a:p>
        </p:txBody>
      </p:sp>
      <p:sp>
        <p:nvSpPr>
          <p:cNvPr id="5140" name="Text Box 29"/>
          <p:cNvSpPr txBox="1">
            <a:spLocks noChangeArrowheads="1"/>
          </p:cNvSpPr>
          <p:nvPr/>
        </p:nvSpPr>
        <p:spPr bwMode="auto">
          <a:xfrm>
            <a:off x="3544889" y="1903678"/>
            <a:ext cx="1036637" cy="276999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003D5C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200">
                <a:ea typeface="黑体" pitchFamily="49" charset="-122"/>
              </a:rPr>
              <a:t>强调色</a:t>
            </a:r>
          </a:p>
        </p:txBody>
      </p:sp>
      <p:sp>
        <p:nvSpPr>
          <p:cNvPr id="5141" name="Text Box 29"/>
          <p:cNvSpPr txBox="1">
            <a:spLocks noChangeArrowheads="1"/>
          </p:cNvSpPr>
          <p:nvPr/>
        </p:nvSpPr>
        <p:spPr bwMode="auto">
          <a:xfrm>
            <a:off x="649288" y="1243542"/>
            <a:ext cx="2316162" cy="338554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003D5C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>
                <a:ea typeface="黑体" pitchFamily="49" charset="-122"/>
              </a:rPr>
              <a:t>标准配色方案</a:t>
            </a:r>
          </a:p>
        </p:txBody>
      </p:sp>
      <p:sp>
        <p:nvSpPr>
          <p:cNvPr id="5142" name="Text Box 29"/>
          <p:cNvSpPr txBox="1">
            <a:spLocks noChangeArrowheads="1"/>
          </p:cNvSpPr>
          <p:nvPr/>
        </p:nvSpPr>
        <p:spPr bwMode="auto">
          <a:xfrm>
            <a:off x="4524375" y="1903678"/>
            <a:ext cx="1036638" cy="276999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003D5C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200">
                <a:ea typeface="黑体" pitchFamily="49" charset="-122"/>
              </a:rPr>
              <a:t>主色一</a:t>
            </a:r>
          </a:p>
        </p:txBody>
      </p:sp>
      <p:sp>
        <p:nvSpPr>
          <p:cNvPr id="5143" name="Text Box 29"/>
          <p:cNvSpPr txBox="1">
            <a:spLocks noChangeArrowheads="1"/>
          </p:cNvSpPr>
          <p:nvPr/>
        </p:nvSpPr>
        <p:spPr bwMode="auto">
          <a:xfrm>
            <a:off x="5565775" y="1903678"/>
            <a:ext cx="941388" cy="276999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003D5C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200">
                <a:ea typeface="黑体" pitchFamily="49" charset="-122"/>
              </a:rPr>
              <a:t>主色二</a:t>
            </a:r>
          </a:p>
        </p:txBody>
      </p:sp>
      <p:sp>
        <p:nvSpPr>
          <p:cNvPr id="5144" name="Text Box 29"/>
          <p:cNvSpPr txBox="1">
            <a:spLocks noChangeArrowheads="1"/>
          </p:cNvSpPr>
          <p:nvPr/>
        </p:nvSpPr>
        <p:spPr bwMode="auto">
          <a:xfrm>
            <a:off x="6526214" y="1903678"/>
            <a:ext cx="955675" cy="276999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003D5C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200">
                <a:ea typeface="黑体" pitchFamily="49" charset="-122"/>
              </a:rPr>
              <a:t>主色三</a:t>
            </a:r>
          </a:p>
        </p:txBody>
      </p:sp>
      <p:sp>
        <p:nvSpPr>
          <p:cNvPr id="5145" name="Text Box 29"/>
          <p:cNvSpPr txBox="1">
            <a:spLocks noChangeArrowheads="1"/>
          </p:cNvSpPr>
          <p:nvPr/>
        </p:nvSpPr>
        <p:spPr bwMode="auto">
          <a:xfrm>
            <a:off x="7494588" y="1903678"/>
            <a:ext cx="958850" cy="276999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003D5C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200">
                <a:ea typeface="黑体" pitchFamily="49" charset="-122"/>
              </a:rPr>
              <a:t>主色四</a:t>
            </a:r>
          </a:p>
        </p:txBody>
      </p:sp>
      <p:sp>
        <p:nvSpPr>
          <p:cNvPr id="5146" name="Text Box 29"/>
          <p:cNvSpPr txBox="1">
            <a:spLocks noChangeArrowheads="1"/>
          </p:cNvSpPr>
          <p:nvPr/>
        </p:nvSpPr>
        <p:spPr bwMode="auto">
          <a:xfrm>
            <a:off x="649288" y="2685521"/>
            <a:ext cx="2266950" cy="338554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003D5C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>
                <a:ea typeface="黑体" pitchFamily="49" charset="-122"/>
              </a:rPr>
              <a:t>推荐应用顺序</a:t>
            </a:r>
          </a:p>
        </p:txBody>
      </p:sp>
      <p:grpSp>
        <p:nvGrpSpPr>
          <p:cNvPr id="5147" name="Group 27"/>
          <p:cNvGrpSpPr>
            <a:grpSpLocks/>
          </p:cNvGrpSpPr>
          <p:nvPr/>
        </p:nvGrpSpPr>
        <p:grpSpPr bwMode="auto">
          <a:xfrm>
            <a:off x="5495925" y="2582333"/>
            <a:ext cx="2598738" cy="2102115"/>
            <a:chOff x="0" y="0"/>
            <a:chExt cx="3069" cy="2979"/>
          </a:xfrm>
        </p:grpSpPr>
        <p:sp>
          <p:nvSpPr>
            <p:cNvPr id="5148" name="Freeform 28"/>
            <p:cNvSpPr>
              <a:spLocks/>
            </p:cNvSpPr>
            <p:nvPr/>
          </p:nvSpPr>
          <p:spPr bwMode="auto">
            <a:xfrm>
              <a:off x="185" y="0"/>
              <a:ext cx="1598" cy="1321"/>
            </a:xfrm>
            <a:custGeom>
              <a:avLst/>
              <a:gdLst>
                <a:gd name="T0" fmla="*/ 455 w 1057"/>
                <a:gd name="T1" fmla="*/ 879 h 900"/>
                <a:gd name="T2" fmla="*/ 471 w 1057"/>
                <a:gd name="T3" fmla="*/ 838 h 900"/>
                <a:gd name="T4" fmla="*/ 490 w 1057"/>
                <a:gd name="T5" fmla="*/ 799 h 900"/>
                <a:gd name="T6" fmla="*/ 514 w 1057"/>
                <a:gd name="T7" fmla="*/ 762 h 900"/>
                <a:gd name="T8" fmla="*/ 541 w 1057"/>
                <a:gd name="T9" fmla="*/ 728 h 900"/>
                <a:gd name="T10" fmla="*/ 570 w 1057"/>
                <a:gd name="T11" fmla="*/ 696 h 900"/>
                <a:gd name="T12" fmla="*/ 603 w 1057"/>
                <a:gd name="T13" fmla="*/ 667 h 900"/>
                <a:gd name="T14" fmla="*/ 639 w 1057"/>
                <a:gd name="T15" fmla="*/ 642 h 900"/>
                <a:gd name="T16" fmla="*/ 676 w 1057"/>
                <a:gd name="T17" fmla="*/ 621 h 900"/>
                <a:gd name="T18" fmla="*/ 713 w 1057"/>
                <a:gd name="T19" fmla="*/ 605 h 900"/>
                <a:gd name="T20" fmla="*/ 753 w 1057"/>
                <a:gd name="T21" fmla="*/ 591 h 900"/>
                <a:gd name="T22" fmla="*/ 793 w 1057"/>
                <a:gd name="T23" fmla="*/ 581 h 900"/>
                <a:gd name="T24" fmla="*/ 834 w 1057"/>
                <a:gd name="T25" fmla="*/ 575 h 900"/>
                <a:gd name="T26" fmla="*/ 833 w 1057"/>
                <a:gd name="T27" fmla="*/ 711 h 900"/>
                <a:gd name="T28" fmla="*/ 1056 w 1057"/>
                <a:gd name="T29" fmla="*/ 374 h 900"/>
                <a:gd name="T30" fmla="*/ 818 w 1057"/>
                <a:gd name="T31" fmla="*/ 0 h 900"/>
                <a:gd name="T32" fmla="*/ 819 w 1057"/>
                <a:gd name="T33" fmla="*/ 137 h 900"/>
                <a:gd name="T34" fmla="*/ 757 w 1057"/>
                <a:gd name="T35" fmla="*/ 143 h 900"/>
                <a:gd name="T36" fmla="*/ 694 w 1057"/>
                <a:gd name="T37" fmla="*/ 154 h 900"/>
                <a:gd name="T38" fmla="*/ 634 w 1057"/>
                <a:gd name="T39" fmla="*/ 168 h 900"/>
                <a:gd name="T40" fmla="*/ 574 w 1057"/>
                <a:gd name="T41" fmla="*/ 188 h 900"/>
                <a:gd name="T42" fmla="*/ 516 w 1057"/>
                <a:gd name="T43" fmla="*/ 211 h 900"/>
                <a:gd name="T44" fmla="*/ 460 w 1057"/>
                <a:gd name="T45" fmla="*/ 238 h 900"/>
                <a:gd name="T46" fmla="*/ 405 w 1057"/>
                <a:gd name="T47" fmla="*/ 270 h 900"/>
                <a:gd name="T48" fmla="*/ 352 w 1057"/>
                <a:gd name="T49" fmla="*/ 306 h 900"/>
                <a:gd name="T50" fmla="*/ 302 w 1057"/>
                <a:gd name="T51" fmla="*/ 346 h 900"/>
                <a:gd name="T52" fmla="*/ 255 w 1057"/>
                <a:gd name="T53" fmla="*/ 390 h 900"/>
                <a:gd name="T54" fmla="*/ 211 w 1057"/>
                <a:gd name="T55" fmla="*/ 437 h 900"/>
                <a:gd name="T56" fmla="*/ 170 w 1057"/>
                <a:gd name="T57" fmla="*/ 486 h 900"/>
                <a:gd name="T58" fmla="*/ 134 w 1057"/>
                <a:gd name="T59" fmla="*/ 539 h 900"/>
                <a:gd name="T60" fmla="*/ 101 w 1057"/>
                <a:gd name="T61" fmla="*/ 595 h 900"/>
                <a:gd name="T62" fmla="*/ 72 w 1057"/>
                <a:gd name="T63" fmla="*/ 653 h 900"/>
                <a:gd name="T64" fmla="*/ 47 w 1057"/>
                <a:gd name="T65" fmla="*/ 711 h 900"/>
                <a:gd name="T66" fmla="*/ 27 w 1057"/>
                <a:gd name="T67" fmla="*/ 773 h 900"/>
                <a:gd name="T68" fmla="*/ 11 w 1057"/>
                <a:gd name="T69" fmla="*/ 835 h 900"/>
                <a:gd name="T70" fmla="*/ 0 w 1057"/>
                <a:gd name="T71" fmla="*/ 899 h 900"/>
                <a:gd name="T72" fmla="*/ 238 w 1057"/>
                <a:gd name="T73" fmla="*/ 741 h 900"/>
                <a:gd name="T74" fmla="*/ 455 w 1057"/>
                <a:gd name="T75" fmla="*/ 879 h 900"/>
                <a:gd name="T76" fmla="*/ 0 w 1057"/>
                <a:gd name="T77" fmla="*/ 0 h 900"/>
                <a:gd name="T78" fmla="*/ 1057 w 1057"/>
                <a:gd name="T79" fmla="*/ 900 h 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T76" t="T77" r="T78" b="T79"/>
              <a:pathLst>
                <a:path w="1057" h="900">
                  <a:moveTo>
                    <a:pt x="455" y="879"/>
                  </a:moveTo>
                  <a:lnTo>
                    <a:pt x="471" y="838"/>
                  </a:lnTo>
                  <a:lnTo>
                    <a:pt x="490" y="799"/>
                  </a:lnTo>
                  <a:lnTo>
                    <a:pt x="514" y="762"/>
                  </a:lnTo>
                  <a:lnTo>
                    <a:pt x="541" y="728"/>
                  </a:lnTo>
                  <a:lnTo>
                    <a:pt x="570" y="696"/>
                  </a:lnTo>
                  <a:lnTo>
                    <a:pt x="603" y="667"/>
                  </a:lnTo>
                  <a:lnTo>
                    <a:pt x="639" y="642"/>
                  </a:lnTo>
                  <a:lnTo>
                    <a:pt x="676" y="621"/>
                  </a:lnTo>
                  <a:lnTo>
                    <a:pt x="713" y="605"/>
                  </a:lnTo>
                  <a:lnTo>
                    <a:pt x="753" y="591"/>
                  </a:lnTo>
                  <a:lnTo>
                    <a:pt x="793" y="581"/>
                  </a:lnTo>
                  <a:lnTo>
                    <a:pt x="834" y="575"/>
                  </a:lnTo>
                  <a:lnTo>
                    <a:pt x="833" y="711"/>
                  </a:lnTo>
                  <a:lnTo>
                    <a:pt x="1056" y="374"/>
                  </a:lnTo>
                  <a:lnTo>
                    <a:pt x="818" y="0"/>
                  </a:lnTo>
                  <a:lnTo>
                    <a:pt x="819" y="137"/>
                  </a:lnTo>
                  <a:lnTo>
                    <a:pt x="757" y="143"/>
                  </a:lnTo>
                  <a:lnTo>
                    <a:pt x="694" y="154"/>
                  </a:lnTo>
                  <a:lnTo>
                    <a:pt x="634" y="168"/>
                  </a:lnTo>
                  <a:lnTo>
                    <a:pt x="574" y="188"/>
                  </a:lnTo>
                  <a:lnTo>
                    <a:pt x="516" y="211"/>
                  </a:lnTo>
                  <a:lnTo>
                    <a:pt x="460" y="238"/>
                  </a:lnTo>
                  <a:lnTo>
                    <a:pt x="405" y="270"/>
                  </a:lnTo>
                  <a:lnTo>
                    <a:pt x="352" y="306"/>
                  </a:lnTo>
                  <a:lnTo>
                    <a:pt x="302" y="346"/>
                  </a:lnTo>
                  <a:lnTo>
                    <a:pt x="255" y="390"/>
                  </a:lnTo>
                  <a:lnTo>
                    <a:pt x="211" y="437"/>
                  </a:lnTo>
                  <a:lnTo>
                    <a:pt x="170" y="486"/>
                  </a:lnTo>
                  <a:lnTo>
                    <a:pt x="134" y="539"/>
                  </a:lnTo>
                  <a:lnTo>
                    <a:pt x="101" y="595"/>
                  </a:lnTo>
                  <a:lnTo>
                    <a:pt x="72" y="653"/>
                  </a:lnTo>
                  <a:lnTo>
                    <a:pt x="47" y="711"/>
                  </a:lnTo>
                  <a:lnTo>
                    <a:pt x="27" y="773"/>
                  </a:lnTo>
                  <a:lnTo>
                    <a:pt x="11" y="835"/>
                  </a:lnTo>
                  <a:lnTo>
                    <a:pt x="0" y="899"/>
                  </a:lnTo>
                  <a:lnTo>
                    <a:pt x="238" y="741"/>
                  </a:lnTo>
                  <a:lnTo>
                    <a:pt x="455" y="879"/>
                  </a:lnTo>
                </a:path>
              </a:pathLst>
            </a:custGeom>
            <a:gradFill rotWithShape="1">
              <a:gsLst>
                <a:gs pos="0">
                  <a:schemeClr val="accent1"/>
                </a:gs>
                <a:gs pos="100000">
                  <a:srgbClr val="5599BB"/>
                </a:gs>
              </a:gsLst>
              <a:lin ang="5400000" scaled="1"/>
            </a:gradFill>
            <a:ln w="28575" cap="rnd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9" name="Freeform 29"/>
            <p:cNvSpPr>
              <a:spLocks/>
            </p:cNvSpPr>
            <p:nvPr/>
          </p:nvSpPr>
          <p:spPr bwMode="auto">
            <a:xfrm>
              <a:off x="1254" y="1652"/>
              <a:ext cx="1562" cy="1327"/>
            </a:xfrm>
            <a:custGeom>
              <a:avLst/>
              <a:gdLst>
                <a:gd name="T0" fmla="*/ 585 w 1033"/>
                <a:gd name="T1" fmla="*/ 1 h 904"/>
                <a:gd name="T2" fmla="*/ 573 w 1033"/>
                <a:gd name="T3" fmla="*/ 41 h 904"/>
                <a:gd name="T4" fmla="*/ 556 w 1033"/>
                <a:gd name="T5" fmla="*/ 78 h 904"/>
                <a:gd name="T6" fmla="*/ 537 w 1033"/>
                <a:gd name="T7" fmla="*/ 116 h 904"/>
                <a:gd name="T8" fmla="*/ 514 w 1033"/>
                <a:gd name="T9" fmla="*/ 150 h 904"/>
                <a:gd name="T10" fmla="*/ 488 w 1033"/>
                <a:gd name="T11" fmla="*/ 182 h 904"/>
                <a:gd name="T12" fmla="*/ 459 w 1033"/>
                <a:gd name="T13" fmla="*/ 212 h 904"/>
                <a:gd name="T14" fmla="*/ 427 w 1033"/>
                <a:gd name="T15" fmla="*/ 239 h 904"/>
                <a:gd name="T16" fmla="*/ 393 w 1033"/>
                <a:gd name="T17" fmla="*/ 262 h 904"/>
                <a:gd name="T18" fmla="*/ 356 w 1033"/>
                <a:gd name="T19" fmla="*/ 283 h 904"/>
                <a:gd name="T20" fmla="*/ 317 w 1033"/>
                <a:gd name="T21" fmla="*/ 301 h 904"/>
                <a:gd name="T22" fmla="*/ 277 w 1033"/>
                <a:gd name="T23" fmla="*/ 314 h 904"/>
                <a:gd name="T24" fmla="*/ 236 w 1033"/>
                <a:gd name="T25" fmla="*/ 323 h 904"/>
                <a:gd name="T26" fmla="*/ 235 w 1033"/>
                <a:gd name="T27" fmla="*/ 187 h 904"/>
                <a:gd name="T28" fmla="*/ 159 w 1033"/>
                <a:gd name="T29" fmla="*/ 298 h 904"/>
                <a:gd name="T30" fmla="*/ 80 w 1033"/>
                <a:gd name="T31" fmla="*/ 409 h 904"/>
                <a:gd name="T32" fmla="*/ 0 w 1033"/>
                <a:gd name="T33" fmla="*/ 517 h 904"/>
                <a:gd name="T34" fmla="*/ 236 w 1033"/>
                <a:gd name="T35" fmla="*/ 903 h 904"/>
                <a:gd name="T36" fmla="*/ 236 w 1033"/>
                <a:gd name="T37" fmla="*/ 766 h 904"/>
                <a:gd name="T38" fmla="*/ 295 w 1033"/>
                <a:gd name="T39" fmla="*/ 759 h 904"/>
                <a:gd name="T40" fmla="*/ 353 w 1033"/>
                <a:gd name="T41" fmla="*/ 747 h 904"/>
                <a:gd name="T42" fmla="*/ 411 w 1033"/>
                <a:gd name="T43" fmla="*/ 733 h 904"/>
                <a:gd name="T44" fmla="*/ 467 w 1033"/>
                <a:gd name="T45" fmla="*/ 713 h 904"/>
                <a:gd name="T46" fmla="*/ 522 w 1033"/>
                <a:gd name="T47" fmla="*/ 691 h 904"/>
                <a:gd name="T48" fmla="*/ 575 w 1033"/>
                <a:gd name="T49" fmla="*/ 665 h 904"/>
                <a:gd name="T50" fmla="*/ 626 w 1033"/>
                <a:gd name="T51" fmla="*/ 635 h 904"/>
                <a:gd name="T52" fmla="*/ 676 w 1033"/>
                <a:gd name="T53" fmla="*/ 601 h 904"/>
                <a:gd name="T54" fmla="*/ 724 w 1033"/>
                <a:gd name="T55" fmla="*/ 564 h 904"/>
                <a:gd name="T56" fmla="*/ 768 w 1033"/>
                <a:gd name="T57" fmla="*/ 525 h 904"/>
                <a:gd name="T58" fmla="*/ 811 w 1033"/>
                <a:gd name="T59" fmla="*/ 481 h 904"/>
                <a:gd name="T60" fmla="*/ 849 w 1033"/>
                <a:gd name="T61" fmla="*/ 435 h 904"/>
                <a:gd name="T62" fmla="*/ 884 w 1033"/>
                <a:gd name="T63" fmla="*/ 387 h 904"/>
                <a:gd name="T64" fmla="*/ 916 w 1033"/>
                <a:gd name="T65" fmla="*/ 337 h 904"/>
                <a:gd name="T66" fmla="*/ 945 w 1033"/>
                <a:gd name="T67" fmla="*/ 284 h 904"/>
                <a:gd name="T68" fmla="*/ 970 w 1033"/>
                <a:gd name="T69" fmla="*/ 231 h 904"/>
                <a:gd name="T70" fmla="*/ 991 w 1033"/>
                <a:gd name="T71" fmla="*/ 174 h 904"/>
                <a:gd name="T72" fmla="*/ 1009 w 1033"/>
                <a:gd name="T73" fmla="*/ 117 h 904"/>
                <a:gd name="T74" fmla="*/ 1023 w 1033"/>
                <a:gd name="T75" fmla="*/ 58 h 904"/>
                <a:gd name="T76" fmla="*/ 1032 w 1033"/>
                <a:gd name="T77" fmla="*/ 0 h 904"/>
                <a:gd name="T78" fmla="*/ 812 w 1033"/>
                <a:gd name="T79" fmla="*/ 132 h 904"/>
                <a:gd name="T80" fmla="*/ 585 w 1033"/>
                <a:gd name="T81" fmla="*/ 1 h 904"/>
                <a:gd name="T82" fmla="*/ 0 w 1033"/>
                <a:gd name="T83" fmla="*/ 0 h 904"/>
                <a:gd name="T84" fmla="*/ 1033 w 1033"/>
                <a:gd name="T85" fmla="*/ 904 h 9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T82" t="T83" r="T84" b="T85"/>
              <a:pathLst>
                <a:path w="1033" h="904">
                  <a:moveTo>
                    <a:pt x="585" y="1"/>
                  </a:moveTo>
                  <a:lnTo>
                    <a:pt x="573" y="41"/>
                  </a:lnTo>
                  <a:lnTo>
                    <a:pt x="556" y="78"/>
                  </a:lnTo>
                  <a:lnTo>
                    <a:pt x="537" y="116"/>
                  </a:lnTo>
                  <a:lnTo>
                    <a:pt x="514" y="150"/>
                  </a:lnTo>
                  <a:lnTo>
                    <a:pt x="488" y="182"/>
                  </a:lnTo>
                  <a:lnTo>
                    <a:pt x="459" y="212"/>
                  </a:lnTo>
                  <a:lnTo>
                    <a:pt x="427" y="239"/>
                  </a:lnTo>
                  <a:lnTo>
                    <a:pt x="393" y="262"/>
                  </a:lnTo>
                  <a:lnTo>
                    <a:pt x="356" y="283"/>
                  </a:lnTo>
                  <a:lnTo>
                    <a:pt x="317" y="301"/>
                  </a:lnTo>
                  <a:lnTo>
                    <a:pt x="277" y="314"/>
                  </a:lnTo>
                  <a:lnTo>
                    <a:pt x="236" y="323"/>
                  </a:lnTo>
                  <a:lnTo>
                    <a:pt x="235" y="187"/>
                  </a:lnTo>
                  <a:lnTo>
                    <a:pt x="159" y="298"/>
                  </a:lnTo>
                  <a:lnTo>
                    <a:pt x="80" y="409"/>
                  </a:lnTo>
                  <a:lnTo>
                    <a:pt x="0" y="517"/>
                  </a:lnTo>
                  <a:lnTo>
                    <a:pt x="236" y="903"/>
                  </a:lnTo>
                  <a:lnTo>
                    <a:pt x="236" y="766"/>
                  </a:lnTo>
                  <a:lnTo>
                    <a:pt x="295" y="759"/>
                  </a:lnTo>
                  <a:lnTo>
                    <a:pt x="353" y="747"/>
                  </a:lnTo>
                  <a:lnTo>
                    <a:pt x="411" y="733"/>
                  </a:lnTo>
                  <a:lnTo>
                    <a:pt x="467" y="713"/>
                  </a:lnTo>
                  <a:lnTo>
                    <a:pt x="522" y="691"/>
                  </a:lnTo>
                  <a:lnTo>
                    <a:pt x="575" y="665"/>
                  </a:lnTo>
                  <a:lnTo>
                    <a:pt x="626" y="635"/>
                  </a:lnTo>
                  <a:lnTo>
                    <a:pt x="676" y="601"/>
                  </a:lnTo>
                  <a:lnTo>
                    <a:pt x="724" y="564"/>
                  </a:lnTo>
                  <a:lnTo>
                    <a:pt x="768" y="525"/>
                  </a:lnTo>
                  <a:lnTo>
                    <a:pt x="811" y="481"/>
                  </a:lnTo>
                  <a:lnTo>
                    <a:pt x="849" y="435"/>
                  </a:lnTo>
                  <a:lnTo>
                    <a:pt x="884" y="387"/>
                  </a:lnTo>
                  <a:lnTo>
                    <a:pt x="916" y="337"/>
                  </a:lnTo>
                  <a:lnTo>
                    <a:pt x="945" y="284"/>
                  </a:lnTo>
                  <a:lnTo>
                    <a:pt x="970" y="231"/>
                  </a:lnTo>
                  <a:lnTo>
                    <a:pt x="991" y="174"/>
                  </a:lnTo>
                  <a:lnTo>
                    <a:pt x="1009" y="117"/>
                  </a:lnTo>
                  <a:lnTo>
                    <a:pt x="1023" y="58"/>
                  </a:lnTo>
                  <a:lnTo>
                    <a:pt x="1032" y="0"/>
                  </a:lnTo>
                  <a:lnTo>
                    <a:pt x="812" y="132"/>
                  </a:lnTo>
                  <a:lnTo>
                    <a:pt x="585" y="1"/>
                  </a:lnTo>
                </a:path>
              </a:pathLst>
            </a:custGeom>
            <a:gradFill rotWithShape="1">
              <a:gsLst>
                <a:gs pos="0">
                  <a:srgbClr val="657788"/>
                </a:gs>
                <a:gs pos="100000">
                  <a:schemeClr val="hlink"/>
                </a:gs>
              </a:gsLst>
              <a:lin ang="5400000" scaled="1"/>
            </a:gradFill>
            <a:ln w="28575" cap="rnd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0" name="Freeform 30"/>
            <p:cNvSpPr>
              <a:spLocks/>
            </p:cNvSpPr>
            <p:nvPr/>
          </p:nvSpPr>
          <p:spPr bwMode="auto">
            <a:xfrm>
              <a:off x="0" y="1169"/>
              <a:ext cx="1407" cy="1578"/>
            </a:xfrm>
            <a:custGeom>
              <a:avLst/>
              <a:gdLst>
                <a:gd name="T0" fmla="*/ 929 w 930"/>
                <a:gd name="T1" fmla="*/ 645 h 1075"/>
                <a:gd name="T2" fmla="*/ 887 w 930"/>
                <a:gd name="T3" fmla="*/ 634 h 1075"/>
                <a:gd name="T4" fmla="*/ 847 w 930"/>
                <a:gd name="T5" fmla="*/ 620 h 1075"/>
                <a:gd name="T6" fmla="*/ 807 w 930"/>
                <a:gd name="T7" fmla="*/ 603 h 1075"/>
                <a:gd name="T8" fmla="*/ 771 w 930"/>
                <a:gd name="T9" fmla="*/ 582 h 1075"/>
                <a:gd name="T10" fmla="*/ 735 w 930"/>
                <a:gd name="T11" fmla="*/ 557 h 1075"/>
                <a:gd name="T12" fmla="*/ 703 w 930"/>
                <a:gd name="T13" fmla="*/ 529 h 1075"/>
                <a:gd name="T14" fmla="*/ 673 w 930"/>
                <a:gd name="T15" fmla="*/ 497 h 1075"/>
                <a:gd name="T16" fmla="*/ 648 w 930"/>
                <a:gd name="T17" fmla="*/ 465 h 1075"/>
                <a:gd name="T18" fmla="*/ 624 w 930"/>
                <a:gd name="T19" fmla="*/ 428 h 1075"/>
                <a:gd name="T20" fmla="*/ 607 w 930"/>
                <a:gd name="T21" fmla="*/ 398 h 1075"/>
                <a:gd name="T22" fmla="*/ 594 w 930"/>
                <a:gd name="T23" fmla="*/ 366 h 1075"/>
                <a:gd name="T24" fmla="*/ 583 w 930"/>
                <a:gd name="T25" fmla="*/ 332 h 1075"/>
                <a:gd name="T26" fmla="*/ 577 w 930"/>
                <a:gd name="T27" fmla="*/ 298 h 1075"/>
                <a:gd name="T28" fmla="*/ 575 w 930"/>
                <a:gd name="T29" fmla="*/ 264 h 1075"/>
                <a:gd name="T30" fmla="*/ 576 w 930"/>
                <a:gd name="T31" fmla="*/ 229 h 1075"/>
                <a:gd name="T32" fmla="*/ 748 w 930"/>
                <a:gd name="T33" fmla="*/ 229 h 1075"/>
                <a:gd name="T34" fmla="*/ 360 w 930"/>
                <a:gd name="T35" fmla="*/ 0 h 1075"/>
                <a:gd name="T36" fmla="*/ 0 w 930"/>
                <a:gd name="T37" fmla="*/ 236 h 1075"/>
                <a:gd name="T38" fmla="*/ 136 w 930"/>
                <a:gd name="T39" fmla="*/ 237 h 1075"/>
                <a:gd name="T40" fmla="*/ 141 w 930"/>
                <a:gd name="T41" fmla="*/ 299 h 1075"/>
                <a:gd name="T42" fmla="*/ 150 w 930"/>
                <a:gd name="T43" fmla="*/ 362 h 1075"/>
                <a:gd name="T44" fmla="*/ 165 w 930"/>
                <a:gd name="T45" fmla="*/ 422 h 1075"/>
                <a:gd name="T46" fmla="*/ 182 w 930"/>
                <a:gd name="T47" fmla="*/ 483 h 1075"/>
                <a:gd name="T48" fmla="*/ 204 w 930"/>
                <a:gd name="T49" fmla="*/ 541 h 1075"/>
                <a:gd name="T50" fmla="*/ 231 w 930"/>
                <a:gd name="T51" fmla="*/ 598 h 1075"/>
                <a:gd name="T52" fmla="*/ 262 w 930"/>
                <a:gd name="T53" fmla="*/ 653 h 1075"/>
                <a:gd name="T54" fmla="*/ 296 w 930"/>
                <a:gd name="T55" fmla="*/ 704 h 1075"/>
                <a:gd name="T56" fmla="*/ 333 w 930"/>
                <a:gd name="T57" fmla="*/ 752 h 1075"/>
                <a:gd name="T58" fmla="*/ 374 w 930"/>
                <a:gd name="T59" fmla="*/ 797 h 1075"/>
                <a:gd name="T60" fmla="*/ 419 w 930"/>
                <a:gd name="T61" fmla="*/ 841 h 1075"/>
                <a:gd name="T62" fmla="*/ 465 w 930"/>
                <a:gd name="T63" fmla="*/ 880 h 1075"/>
                <a:gd name="T64" fmla="*/ 514 w 930"/>
                <a:gd name="T65" fmla="*/ 917 h 1075"/>
                <a:gd name="T66" fmla="*/ 566 w 930"/>
                <a:gd name="T67" fmla="*/ 951 h 1075"/>
                <a:gd name="T68" fmla="*/ 620 w 930"/>
                <a:gd name="T69" fmla="*/ 980 h 1075"/>
                <a:gd name="T70" fmla="*/ 675 w 930"/>
                <a:gd name="T71" fmla="*/ 1007 h 1075"/>
                <a:gd name="T72" fmla="*/ 732 w 930"/>
                <a:gd name="T73" fmla="*/ 1029 h 1075"/>
                <a:gd name="T74" fmla="*/ 790 w 930"/>
                <a:gd name="T75" fmla="*/ 1048 h 1075"/>
                <a:gd name="T76" fmla="*/ 849 w 930"/>
                <a:gd name="T77" fmla="*/ 1062 h 1075"/>
                <a:gd name="T78" fmla="*/ 910 w 930"/>
                <a:gd name="T79" fmla="*/ 1074 h 1075"/>
                <a:gd name="T80" fmla="*/ 772 w 930"/>
                <a:gd name="T81" fmla="*/ 845 h 1075"/>
                <a:gd name="T82" fmla="*/ 929 w 930"/>
                <a:gd name="T83" fmla="*/ 645 h 1075"/>
                <a:gd name="T84" fmla="*/ 0 w 930"/>
                <a:gd name="T85" fmla="*/ 0 h 1075"/>
                <a:gd name="T86" fmla="*/ 930 w 930"/>
                <a:gd name="T87" fmla="*/ 1075 h 10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T84" t="T85" r="T86" b="T87"/>
              <a:pathLst>
                <a:path w="930" h="1075">
                  <a:moveTo>
                    <a:pt x="929" y="645"/>
                  </a:moveTo>
                  <a:lnTo>
                    <a:pt x="887" y="634"/>
                  </a:lnTo>
                  <a:lnTo>
                    <a:pt x="847" y="620"/>
                  </a:lnTo>
                  <a:lnTo>
                    <a:pt x="807" y="603"/>
                  </a:lnTo>
                  <a:lnTo>
                    <a:pt x="771" y="582"/>
                  </a:lnTo>
                  <a:lnTo>
                    <a:pt x="735" y="557"/>
                  </a:lnTo>
                  <a:lnTo>
                    <a:pt x="703" y="529"/>
                  </a:lnTo>
                  <a:lnTo>
                    <a:pt x="673" y="497"/>
                  </a:lnTo>
                  <a:lnTo>
                    <a:pt x="648" y="465"/>
                  </a:lnTo>
                  <a:lnTo>
                    <a:pt x="624" y="428"/>
                  </a:lnTo>
                  <a:lnTo>
                    <a:pt x="607" y="398"/>
                  </a:lnTo>
                  <a:lnTo>
                    <a:pt x="594" y="366"/>
                  </a:lnTo>
                  <a:lnTo>
                    <a:pt x="583" y="332"/>
                  </a:lnTo>
                  <a:lnTo>
                    <a:pt x="577" y="298"/>
                  </a:lnTo>
                  <a:lnTo>
                    <a:pt x="575" y="264"/>
                  </a:lnTo>
                  <a:lnTo>
                    <a:pt x="576" y="229"/>
                  </a:lnTo>
                  <a:lnTo>
                    <a:pt x="748" y="229"/>
                  </a:lnTo>
                  <a:lnTo>
                    <a:pt x="360" y="0"/>
                  </a:lnTo>
                  <a:lnTo>
                    <a:pt x="0" y="236"/>
                  </a:lnTo>
                  <a:lnTo>
                    <a:pt x="136" y="237"/>
                  </a:lnTo>
                  <a:lnTo>
                    <a:pt x="141" y="299"/>
                  </a:lnTo>
                  <a:lnTo>
                    <a:pt x="150" y="362"/>
                  </a:lnTo>
                  <a:lnTo>
                    <a:pt x="165" y="422"/>
                  </a:lnTo>
                  <a:lnTo>
                    <a:pt x="182" y="483"/>
                  </a:lnTo>
                  <a:lnTo>
                    <a:pt x="204" y="541"/>
                  </a:lnTo>
                  <a:lnTo>
                    <a:pt x="231" y="598"/>
                  </a:lnTo>
                  <a:lnTo>
                    <a:pt x="262" y="653"/>
                  </a:lnTo>
                  <a:lnTo>
                    <a:pt x="296" y="704"/>
                  </a:lnTo>
                  <a:lnTo>
                    <a:pt x="333" y="752"/>
                  </a:lnTo>
                  <a:lnTo>
                    <a:pt x="374" y="797"/>
                  </a:lnTo>
                  <a:lnTo>
                    <a:pt x="419" y="841"/>
                  </a:lnTo>
                  <a:lnTo>
                    <a:pt x="465" y="880"/>
                  </a:lnTo>
                  <a:lnTo>
                    <a:pt x="514" y="917"/>
                  </a:lnTo>
                  <a:lnTo>
                    <a:pt x="566" y="951"/>
                  </a:lnTo>
                  <a:lnTo>
                    <a:pt x="620" y="980"/>
                  </a:lnTo>
                  <a:lnTo>
                    <a:pt x="675" y="1007"/>
                  </a:lnTo>
                  <a:lnTo>
                    <a:pt x="732" y="1029"/>
                  </a:lnTo>
                  <a:lnTo>
                    <a:pt x="790" y="1048"/>
                  </a:lnTo>
                  <a:lnTo>
                    <a:pt x="849" y="1062"/>
                  </a:lnTo>
                  <a:lnTo>
                    <a:pt x="910" y="1074"/>
                  </a:lnTo>
                  <a:lnTo>
                    <a:pt x="772" y="845"/>
                  </a:lnTo>
                  <a:lnTo>
                    <a:pt x="929" y="645"/>
                  </a:lnTo>
                </a:path>
              </a:pathLst>
            </a:custGeom>
            <a:gradFill rotWithShape="1">
              <a:gsLst>
                <a:gs pos="0">
                  <a:schemeClr val="folHlink"/>
                </a:gs>
                <a:gs pos="100000">
                  <a:srgbClr val="AAC6E3"/>
                </a:gs>
              </a:gsLst>
              <a:lin ang="5400000" scaled="1"/>
            </a:gradFill>
            <a:ln w="28575" cap="rnd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1" name="Freeform 31"/>
            <p:cNvSpPr>
              <a:spLocks/>
            </p:cNvSpPr>
            <p:nvPr/>
          </p:nvSpPr>
          <p:spPr bwMode="auto">
            <a:xfrm>
              <a:off x="1643" y="208"/>
              <a:ext cx="1426" cy="1564"/>
            </a:xfrm>
            <a:custGeom>
              <a:avLst/>
              <a:gdLst>
                <a:gd name="T0" fmla="*/ 554 w 943"/>
                <a:gd name="T1" fmla="*/ 1064 h 1065"/>
                <a:gd name="T2" fmla="*/ 942 w 943"/>
                <a:gd name="T3" fmla="*/ 840 h 1065"/>
                <a:gd name="T4" fmla="*/ 781 w 943"/>
                <a:gd name="T5" fmla="*/ 840 h 1065"/>
                <a:gd name="T6" fmla="*/ 776 w 943"/>
                <a:gd name="T7" fmla="*/ 778 h 1065"/>
                <a:gd name="T8" fmla="*/ 767 w 943"/>
                <a:gd name="T9" fmla="*/ 716 h 1065"/>
                <a:gd name="T10" fmla="*/ 754 w 943"/>
                <a:gd name="T11" fmla="*/ 655 h 1065"/>
                <a:gd name="T12" fmla="*/ 737 w 943"/>
                <a:gd name="T13" fmla="*/ 595 h 1065"/>
                <a:gd name="T14" fmla="*/ 714 w 943"/>
                <a:gd name="T15" fmla="*/ 536 h 1065"/>
                <a:gd name="T16" fmla="*/ 688 w 943"/>
                <a:gd name="T17" fmla="*/ 480 h 1065"/>
                <a:gd name="T18" fmla="*/ 658 w 943"/>
                <a:gd name="T19" fmla="*/ 425 h 1065"/>
                <a:gd name="T20" fmla="*/ 624 w 943"/>
                <a:gd name="T21" fmla="*/ 372 h 1065"/>
                <a:gd name="T22" fmla="*/ 586 w 943"/>
                <a:gd name="T23" fmla="*/ 323 h 1065"/>
                <a:gd name="T24" fmla="*/ 547 w 943"/>
                <a:gd name="T25" fmla="*/ 275 h 1065"/>
                <a:gd name="T26" fmla="*/ 502 w 943"/>
                <a:gd name="T27" fmla="*/ 232 h 1065"/>
                <a:gd name="T28" fmla="*/ 455 w 943"/>
                <a:gd name="T29" fmla="*/ 191 h 1065"/>
                <a:gd name="T30" fmla="*/ 405 w 943"/>
                <a:gd name="T31" fmla="*/ 153 h 1065"/>
                <a:gd name="T32" fmla="*/ 352 w 943"/>
                <a:gd name="T33" fmla="*/ 120 h 1065"/>
                <a:gd name="T34" fmla="*/ 298 w 943"/>
                <a:gd name="T35" fmla="*/ 89 h 1065"/>
                <a:gd name="T36" fmla="*/ 241 w 943"/>
                <a:gd name="T37" fmla="*/ 63 h 1065"/>
                <a:gd name="T38" fmla="*/ 182 w 943"/>
                <a:gd name="T39" fmla="*/ 41 h 1065"/>
                <a:gd name="T40" fmla="*/ 122 w 943"/>
                <a:gd name="T41" fmla="*/ 23 h 1065"/>
                <a:gd name="T42" fmla="*/ 61 w 943"/>
                <a:gd name="T43" fmla="*/ 9 h 1065"/>
                <a:gd name="T44" fmla="*/ 0 w 943"/>
                <a:gd name="T45" fmla="*/ 0 h 1065"/>
                <a:gd name="T46" fmla="*/ 137 w 943"/>
                <a:gd name="T47" fmla="*/ 226 h 1065"/>
                <a:gd name="T48" fmla="*/ 5 w 943"/>
                <a:gd name="T49" fmla="*/ 451 h 1065"/>
                <a:gd name="T50" fmla="*/ 48 w 943"/>
                <a:gd name="T51" fmla="*/ 465 h 1065"/>
                <a:gd name="T52" fmla="*/ 90 w 943"/>
                <a:gd name="T53" fmla="*/ 483 h 1065"/>
                <a:gd name="T54" fmla="*/ 130 w 943"/>
                <a:gd name="T55" fmla="*/ 505 h 1065"/>
                <a:gd name="T56" fmla="*/ 168 w 943"/>
                <a:gd name="T57" fmla="*/ 531 h 1065"/>
                <a:gd name="T58" fmla="*/ 202 w 943"/>
                <a:gd name="T59" fmla="*/ 561 h 1065"/>
                <a:gd name="T60" fmla="*/ 233 w 943"/>
                <a:gd name="T61" fmla="*/ 594 h 1065"/>
                <a:gd name="T62" fmla="*/ 262 w 943"/>
                <a:gd name="T63" fmla="*/ 629 h 1065"/>
                <a:gd name="T64" fmla="*/ 285 w 943"/>
                <a:gd name="T65" fmla="*/ 668 h 1065"/>
                <a:gd name="T66" fmla="*/ 305 w 943"/>
                <a:gd name="T67" fmla="*/ 709 h 1065"/>
                <a:gd name="T68" fmla="*/ 321 w 943"/>
                <a:gd name="T69" fmla="*/ 751 h 1065"/>
                <a:gd name="T70" fmla="*/ 333 w 943"/>
                <a:gd name="T71" fmla="*/ 795 h 1065"/>
                <a:gd name="T72" fmla="*/ 340 w 943"/>
                <a:gd name="T73" fmla="*/ 840 h 1065"/>
                <a:gd name="T74" fmla="*/ 188 w 943"/>
                <a:gd name="T75" fmla="*/ 841 h 1065"/>
                <a:gd name="T76" fmla="*/ 554 w 943"/>
                <a:gd name="T77" fmla="*/ 1064 h 1065"/>
                <a:gd name="T78" fmla="*/ 0 w 943"/>
                <a:gd name="T79" fmla="*/ 0 h 1065"/>
                <a:gd name="T80" fmla="*/ 943 w 943"/>
                <a:gd name="T81" fmla="*/ 1065 h 10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T78" t="T79" r="T80" b="T81"/>
              <a:pathLst>
                <a:path w="943" h="1065">
                  <a:moveTo>
                    <a:pt x="554" y="1064"/>
                  </a:moveTo>
                  <a:lnTo>
                    <a:pt x="942" y="840"/>
                  </a:lnTo>
                  <a:lnTo>
                    <a:pt x="781" y="840"/>
                  </a:lnTo>
                  <a:lnTo>
                    <a:pt x="776" y="778"/>
                  </a:lnTo>
                  <a:lnTo>
                    <a:pt x="767" y="716"/>
                  </a:lnTo>
                  <a:lnTo>
                    <a:pt x="754" y="655"/>
                  </a:lnTo>
                  <a:lnTo>
                    <a:pt x="737" y="595"/>
                  </a:lnTo>
                  <a:lnTo>
                    <a:pt x="714" y="536"/>
                  </a:lnTo>
                  <a:lnTo>
                    <a:pt x="688" y="480"/>
                  </a:lnTo>
                  <a:lnTo>
                    <a:pt x="658" y="425"/>
                  </a:lnTo>
                  <a:lnTo>
                    <a:pt x="624" y="372"/>
                  </a:lnTo>
                  <a:lnTo>
                    <a:pt x="586" y="323"/>
                  </a:lnTo>
                  <a:lnTo>
                    <a:pt x="547" y="275"/>
                  </a:lnTo>
                  <a:lnTo>
                    <a:pt x="502" y="232"/>
                  </a:lnTo>
                  <a:lnTo>
                    <a:pt x="455" y="191"/>
                  </a:lnTo>
                  <a:lnTo>
                    <a:pt x="405" y="153"/>
                  </a:lnTo>
                  <a:lnTo>
                    <a:pt x="352" y="120"/>
                  </a:lnTo>
                  <a:lnTo>
                    <a:pt x="298" y="89"/>
                  </a:lnTo>
                  <a:lnTo>
                    <a:pt x="241" y="63"/>
                  </a:lnTo>
                  <a:lnTo>
                    <a:pt x="182" y="41"/>
                  </a:lnTo>
                  <a:lnTo>
                    <a:pt x="122" y="23"/>
                  </a:lnTo>
                  <a:lnTo>
                    <a:pt x="61" y="9"/>
                  </a:lnTo>
                  <a:lnTo>
                    <a:pt x="0" y="0"/>
                  </a:lnTo>
                  <a:lnTo>
                    <a:pt x="137" y="226"/>
                  </a:lnTo>
                  <a:lnTo>
                    <a:pt x="5" y="451"/>
                  </a:lnTo>
                  <a:lnTo>
                    <a:pt x="48" y="465"/>
                  </a:lnTo>
                  <a:lnTo>
                    <a:pt x="90" y="483"/>
                  </a:lnTo>
                  <a:lnTo>
                    <a:pt x="130" y="505"/>
                  </a:lnTo>
                  <a:lnTo>
                    <a:pt x="168" y="531"/>
                  </a:lnTo>
                  <a:lnTo>
                    <a:pt x="202" y="561"/>
                  </a:lnTo>
                  <a:lnTo>
                    <a:pt x="233" y="594"/>
                  </a:lnTo>
                  <a:lnTo>
                    <a:pt x="262" y="629"/>
                  </a:lnTo>
                  <a:lnTo>
                    <a:pt x="285" y="668"/>
                  </a:lnTo>
                  <a:lnTo>
                    <a:pt x="305" y="709"/>
                  </a:lnTo>
                  <a:lnTo>
                    <a:pt x="321" y="751"/>
                  </a:lnTo>
                  <a:lnTo>
                    <a:pt x="333" y="795"/>
                  </a:lnTo>
                  <a:lnTo>
                    <a:pt x="340" y="840"/>
                  </a:lnTo>
                  <a:lnTo>
                    <a:pt x="188" y="841"/>
                  </a:lnTo>
                  <a:lnTo>
                    <a:pt x="554" y="1064"/>
                  </a:lnTo>
                </a:path>
              </a:pathLst>
            </a:custGeom>
            <a:gradFill rotWithShape="1">
              <a:gsLst>
                <a:gs pos="0">
                  <a:srgbClr val="557799"/>
                </a:gs>
                <a:gs pos="100000">
                  <a:schemeClr val="accent2"/>
                </a:gs>
              </a:gsLst>
              <a:lin ang="5400000" scaled="1"/>
            </a:gradFill>
            <a:ln w="28575" cap="rnd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38201776"/>
      </p:ext>
    </p:extLst>
  </p:cSld>
  <p:clrMapOvr>
    <a:masterClrMapping/>
  </p:clrMapOvr>
  <p:transition>
    <p:dissolv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8" descr="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1625" y="-187854"/>
            <a:ext cx="9750425" cy="6093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9" descr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6" t="5524" r="16406" b="16098"/>
          <a:stretch>
            <a:fillRect/>
          </a:stretch>
        </p:blipFill>
        <p:spPr bwMode="auto">
          <a:xfrm>
            <a:off x="-344488" y="-222250"/>
            <a:ext cx="9807576" cy="6135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10" descr="汽泡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100" y="5257271"/>
            <a:ext cx="501650" cy="429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11" descr="汽泡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3689" y="4357687"/>
            <a:ext cx="1050925" cy="900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12" descr="汽泡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800" y="3937000"/>
            <a:ext cx="560388" cy="48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1" name="Picture 13" descr="汽泡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801" y="4777052"/>
            <a:ext cx="981075" cy="840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2" name="Picture 14" descr="汽泡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814" y="5377657"/>
            <a:ext cx="352425" cy="300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3" name="Picture 15" descr="汽泡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1838" y="5017824"/>
            <a:ext cx="420687" cy="359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4" name="Picture 16" descr="汽泡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4" y="4778375"/>
            <a:ext cx="631825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5" name="Picture 17" descr="汽泡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1" y="3937000"/>
            <a:ext cx="773113" cy="660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6" name="Picture 18" descr="汽泡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4" y="5377657"/>
            <a:ext cx="420687" cy="359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7" name="Picture 19" descr="汽泡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00" y="4357688"/>
            <a:ext cx="279400" cy="239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8" name="Picture 20" descr="汽泡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4778375"/>
            <a:ext cx="279400" cy="239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9" name="Picture 21" descr="汽泡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650" y="4837907"/>
            <a:ext cx="139700" cy="119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60" name="Picture 22" descr="汽泡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1" y="4717521"/>
            <a:ext cx="631825" cy="541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61" name="Picture 23" descr="汽泡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5257271"/>
            <a:ext cx="279400" cy="239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62" name="Picture 24" descr="551_0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957917"/>
            <a:ext cx="857250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63" name="Picture 25" descr="551_0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1957917"/>
            <a:ext cx="1123950" cy="96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64" name="Picture 26" descr="551_1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4" y="3997854"/>
            <a:ext cx="942975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65" name="WordArt 4"/>
          <p:cNvSpPr>
            <a:spLocks noChangeArrowheads="1" noChangeShapeType="1" noTextEdit="1"/>
          </p:cNvSpPr>
          <p:nvPr/>
        </p:nvSpPr>
        <p:spPr bwMode="auto">
          <a:xfrm>
            <a:off x="3492500" y="3157803"/>
            <a:ext cx="2794000" cy="4762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2700" cmpd="sng">
                  <a:solidFill>
                    <a:schemeClr val="bg1"/>
                  </a:solidFill>
                  <a:round/>
                  <a:headEnd/>
                  <a:tailEnd/>
                </a:ln>
                <a:effectLst>
                  <a:outerShdw dist="17961" dir="2700000" algn="ctr" rotWithShape="0">
                    <a:schemeClr val="bg1"/>
                  </a:outerShdw>
                </a:effectLst>
                <a:latin typeface="黑体"/>
                <a:ea typeface="黑体"/>
              </a:rPr>
              <a:t>谢谢观赏！</a:t>
            </a:r>
          </a:p>
        </p:txBody>
      </p:sp>
      <p:sp>
        <p:nvSpPr>
          <p:cNvPr id="6166" name="WordArt 5"/>
          <p:cNvSpPr>
            <a:spLocks noChangeArrowheads="1" noChangeShapeType="1" noTextEdit="1"/>
          </p:cNvSpPr>
          <p:nvPr/>
        </p:nvSpPr>
        <p:spPr bwMode="auto">
          <a:xfrm>
            <a:off x="3970338" y="3753115"/>
            <a:ext cx="1728787" cy="240771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b="1" kern="10">
                <a:ln w="12700" cmpd="sng">
                  <a:solidFill>
                    <a:schemeClr val="bg1"/>
                  </a:solidFill>
                  <a:round/>
                  <a:headEnd/>
                  <a:tailEnd/>
                </a:ln>
                <a:effectLst>
                  <a:outerShdw dist="17961" dir="2700000" algn="ctr" rotWithShape="0">
                    <a:schemeClr val="bg1"/>
                  </a:outerShdw>
                </a:effectLst>
                <a:latin typeface="Arial"/>
                <a:cs typeface="Arial"/>
              </a:rPr>
              <a:t>Thanks!</a:t>
            </a:r>
            <a:endParaRPr lang="zh-CN" altLang="en-US" sz="3600" b="1" kern="10">
              <a:ln w="12700" cmpd="sng">
                <a:solidFill>
                  <a:schemeClr val="bg1"/>
                </a:solidFill>
                <a:round/>
                <a:headEnd/>
                <a:tailEnd/>
              </a:ln>
              <a:effectLst>
                <a:outerShdw dist="17961" dir="2700000" algn="ctr" rotWithShape="0">
                  <a:schemeClr val="bg1"/>
                </a:outerShdw>
              </a:effectLst>
              <a:latin typeface="Arial"/>
              <a:cs typeface="Arial"/>
            </a:endParaRPr>
          </a:p>
        </p:txBody>
      </p:sp>
      <p:sp>
        <p:nvSpPr>
          <p:cNvPr id="6167" name="TextBox 71">
            <a:hlinkClick r:id="rId10"/>
          </p:cNvPr>
          <p:cNvSpPr txBox="1">
            <a:spLocks noChangeArrowheads="1"/>
          </p:cNvSpPr>
          <p:nvPr/>
        </p:nvSpPr>
        <p:spPr bwMode="auto">
          <a:xfrm>
            <a:off x="2484439" y="2317751"/>
            <a:ext cx="492442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ppt宝藏_www.pptbz.com_提供下载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2478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6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5" grpId="0" animBg="1"/>
      <p:bldP spid="616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fg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21167"/>
            <a:ext cx="9217025" cy="5879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AutoShape 3"/>
          <p:cNvSpPr>
            <a:spLocks noChangeArrowheads="1"/>
          </p:cNvSpPr>
          <p:nvPr/>
        </p:nvSpPr>
        <p:spPr bwMode="auto">
          <a:xfrm rot="20460000">
            <a:off x="3492501" y="817563"/>
            <a:ext cx="1152525" cy="539750"/>
          </a:xfrm>
          <a:prstGeom prst="star4">
            <a:avLst>
              <a:gd name="adj" fmla="val 523"/>
            </a:avLst>
          </a:prstGeom>
          <a:solidFill>
            <a:schemeClr val="bg1"/>
          </a:solidFill>
          <a:ln>
            <a:noFill/>
          </a:ln>
          <a:effectLst>
            <a:outerShdw dist="45791" dir="3378596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 rot="20460000">
            <a:off x="5868988" y="1177396"/>
            <a:ext cx="309562" cy="362479"/>
          </a:xfrm>
          <a:prstGeom prst="star4">
            <a:avLst>
              <a:gd name="adj" fmla="val 4023"/>
            </a:avLst>
          </a:prstGeom>
          <a:solidFill>
            <a:schemeClr val="bg1"/>
          </a:solidFill>
          <a:ln>
            <a:noFill/>
          </a:ln>
          <a:effectLst>
            <a:outerShdw dist="45791" dir="3378596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 rot="20580000">
            <a:off x="1403351" y="665428"/>
            <a:ext cx="385763" cy="911489"/>
          </a:xfrm>
          <a:prstGeom prst="star4">
            <a:avLst>
              <a:gd name="adj" fmla="val 3125"/>
            </a:avLst>
          </a:prstGeom>
          <a:solidFill>
            <a:schemeClr val="bg1"/>
          </a:solidFill>
          <a:ln>
            <a:noFill/>
          </a:ln>
          <a:effectLst>
            <a:outerShdw dist="45791" dir="3378596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 rot="21360000">
            <a:off x="2717801" y="1505479"/>
            <a:ext cx="246063" cy="205053"/>
          </a:xfrm>
          <a:prstGeom prst="star4">
            <a:avLst>
              <a:gd name="adj" fmla="val 4023"/>
            </a:avLst>
          </a:prstGeom>
          <a:solidFill>
            <a:schemeClr val="bg1"/>
          </a:solidFill>
          <a:ln>
            <a:noFill/>
          </a:ln>
          <a:effectLst>
            <a:outerShdw dist="45791" dir="3378596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 rot="20280000">
            <a:off x="8245476" y="1717146"/>
            <a:ext cx="1152525" cy="539750"/>
          </a:xfrm>
          <a:prstGeom prst="star4">
            <a:avLst>
              <a:gd name="adj" fmla="val 1458"/>
            </a:avLst>
          </a:prstGeom>
          <a:solidFill>
            <a:schemeClr val="bg1"/>
          </a:solidFill>
          <a:ln>
            <a:noFill/>
          </a:ln>
          <a:effectLst>
            <a:outerShdw dist="45791" dir="3378596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0" name="AutoShape 8"/>
          <p:cNvSpPr>
            <a:spLocks noChangeArrowheads="1"/>
          </p:cNvSpPr>
          <p:nvPr/>
        </p:nvSpPr>
        <p:spPr bwMode="auto">
          <a:xfrm rot="20460000">
            <a:off x="738188" y="2230438"/>
            <a:ext cx="1179512" cy="255323"/>
          </a:xfrm>
          <a:prstGeom prst="star4">
            <a:avLst>
              <a:gd name="adj" fmla="val 995"/>
            </a:avLst>
          </a:prstGeom>
          <a:solidFill>
            <a:schemeClr val="bg1"/>
          </a:solidFill>
          <a:ln>
            <a:noFill/>
          </a:ln>
          <a:effectLst>
            <a:outerShdw dist="45791" dir="3378596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1" name="AutoShape 9"/>
          <p:cNvSpPr>
            <a:spLocks noChangeArrowheads="1"/>
          </p:cNvSpPr>
          <p:nvPr/>
        </p:nvSpPr>
        <p:spPr bwMode="auto">
          <a:xfrm rot="21360000">
            <a:off x="4283075" y="1598084"/>
            <a:ext cx="247650" cy="205053"/>
          </a:xfrm>
          <a:prstGeom prst="star4">
            <a:avLst>
              <a:gd name="adj" fmla="val 12500"/>
            </a:avLst>
          </a:prstGeom>
          <a:solidFill>
            <a:schemeClr val="bg1"/>
          </a:solidFill>
          <a:ln>
            <a:noFill/>
          </a:ln>
          <a:effectLst>
            <a:outerShdw dist="45791" dir="3378596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2" name="AutoShape 10"/>
          <p:cNvSpPr>
            <a:spLocks noChangeArrowheads="1"/>
          </p:cNvSpPr>
          <p:nvPr/>
        </p:nvSpPr>
        <p:spPr bwMode="auto">
          <a:xfrm rot="21360000">
            <a:off x="6629400" y="1837531"/>
            <a:ext cx="247650" cy="205052"/>
          </a:xfrm>
          <a:prstGeom prst="star4">
            <a:avLst>
              <a:gd name="adj" fmla="val 4023"/>
            </a:avLst>
          </a:prstGeom>
          <a:solidFill>
            <a:schemeClr val="bg1"/>
          </a:solidFill>
          <a:ln>
            <a:noFill/>
          </a:ln>
          <a:effectLst>
            <a:outerShdw dist="45791" dir="3378596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3" name="AutoShape 11"/>
          <p:cNvSpPr>
            <a:spLocks noChangeArrowheads="1"/>
          </p:cNvSpPr>
          <p:nvPr/>
        </p:nvSpPr>
        <p:spPr bwMode="auto">
          <a:xfrm rot="21360000">
            <a:off x="1187451" y="851959"/>
            <a:ext cx="246063" cy="205053"/>
          </a:xfrm>
          <a:prstGeom prst="star4">
            <a:avLst>
              <a:gd name="adj" fmla="val 4023"/>
            </a:avLst>
          </a:prstGeom>
          <a:solidFill>
            <a:schemeClr val="bg1"/>
          </a:solidFill>
          <a:ln>
            <a:noFill/>
          </a:ln>
          <a:effectLst>
            <a:outerShdw dist="45791" dir="3378596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4" name="AutoShape 12"/>
          <p:cNvSpPr>
            <a:spLocks noChangeArrowheads="1"/>
          </p:cNvSpPr>
          <p:nvPr/>
        </p:nvSpPr>
        <p:spPr bwMode="auto">
          <a:xfrm rot="21360000">
            <a:off x="2266950" y="157427"/>
            <a:ext cx="247650" cy="205052"/>
          </a:xfrm>
          <a:prstGeom prst="star4">
            <a:avLst>
              <a:gd name="adj" fmla="val 4023"/>
            </a:avLst>
          </a:prstGeom>
          <a:solidFill>
            <a:schemeClr val="bg1"/>
          </a:solidFill>
          <a:ln>
            <a:noFill/>
          </a:ln>
          <a:effectLst>
            <a:outerShdw dist="45791" dir="3378596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5" name="AutoShape 13"/>
          <p:cNvSpPr>
            <a:spLocks noChangeArrowheads="1"/>
          </p:cNvSpPr>
          <p:nvPr/>
        </p:nvSpPr>
        <p:spPr bwMode="auto">
          <a:xfrm rot="21360000">
            <a:off x="8604250" y="2197365"/>
            <a:ext cx="247650" cy="205052"/>
          </a:xfrm>
          <a:prstGeom prst="star4">
            <a:avLst>
              <a:gd name="adj" fmla="val 4023"/>
            </a:avLst>
          </a:prstGeom>
          <a:solidFill>
            <a:schemeClr val="bg1"/>
          </a:solidFill>
          <a:ln>
            <a:noFill/>
          </a:ln>
          <a:effectLst>
            <a:outerShdw dist="45791" dir="3378596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6" name="AutoShape 14"/>
          <p:cNvSpPr>
            <a:spLocks noChangeArrowheads="1"/>
          </p:cNvSpPr>
          <p:nvPr/>
        </p:nvSpPr>
        <p:spPr bwMode="auto">
          <a:xfrm rot="21360000">
            <a:off x="1619250" y="2436813"/>
            <a:ext cx="247650" cy="206375"/>
          </a:xfrm>
          <a:prstGeom prst="star4">
            <a:avLst>
              <a:gd name="adj" fmla="val 4023"/>
            </a:avLst>
          </a:prstGeom>
          <a:solidFill>
            <a:schemeClr val="bg1"/>
          </a:solidFill>
          <a:ln>
            <a:noFill/>
          </a:ln>
          <a:effectLst>
            <a:outerShdw dist="45791" dir="3378596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7" name="AutoShape 15"/>
          <p:cNvSpPr>
            <a:spLocks noChangeArrowheads="1"/>
          </p:cNvSpPr>
          <p:nvPr/>
        </p:nvSpPr>
        <p:spPr bwMode="auto">
          <a:xfrm rot="21360000">
            <a:off x="1746250" y="1477698"/>
            <a:ext cx="247650" cy="205052"/>
          </a:xfrm>
          <a:prstGeom prst="star4">
            <a:avLst>
              <a:gd name="adj" fmla="val 4023"/>
            </a:avLst>
          </a:prstGeom>
          <a:solidFill>
            <a:schemeClr val="bg1"/>
          </a:solidFill>
          <a:ln>
            <a:noFill/>
          </a:ln>
          <a:effectLst>
            <a:outerShdw dist="45791" dir="3378596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8" name="AutoShape 16"/>
          <p:cNvSpPr>
            <a:spLocks noChangeArrowheads="1"/>
          </p:cNvSpPr>
          <p:nvPr/>
        </p:nvSpPr>
        <p:spPr bwMode="auto">
          <a:xfrm rot="21360000">
            <a:off x="250825" y="1583532"/>
            <a:ext cx="247650" cy="205052"/>
          </a:xfrm>
          <a:prstGeom prst="star4">
            <a:avLst>
              <a:gd name="adj" fmla="val 4023"/>
            </a:avLst>
          </a:prstGeom>
          <a:solidFill>
            <a:schemeClr val="bg1"/>
          </a:solidFill>
          <a:ln>
            <a:noFill/>
          </a:ln>
          <a:effectLst>
            <a:outerShdw dist="45791" dir="3378596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9" name="AutoShape 17"/>
          <p:cNvSpPr>
            <a:spLocks noChangeArrowheads="1"/>
          </p:cNvSpPr>
          <p:nvPr/>
        </p:nvSpPr>
        <p:spPr bwMode="auto">
          <a:xfrm rot="21360000">
            <a:off x="377825" y="337344"/>
            <a:ext cx="247650" cy="205052"/>
          </a:xfrm>
          <a:prstGeom prst="star4">
            <a:avLst>
              <a:gd name="adj" fmla="val 4023"/>
            </a:avLst>
          </a:prstGeom>
          <a:solidFill>
            <a:schemeClr val="bg1"/>
          </a:solidFill>
          <a:ln>
            <a:noFill/>
          </a:ln>
          <a:effectLst>
            <a:outerShdw dist="45791" dir="3378596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90" name="AutoShape 18"/>
          <p:cNvSpPr>
            <a:spLocks noChangeArrowheads="1"/>
          </p:cNvSpPr>
          <p:nvPr/>
        </p:nvSpPr>
        <p:spPr bwMode="auto">
          <a:xfrm rot="21360000">
            <a:off x="4470401" y="443177"/>
            <a:ext cx="246063" cy="205052"/>
          </a:xfrm>
          <a:prstGeom prst="star4">
            <a:avLst>
              <a:gd name="adj" fmla="val 4023"/>
            </a:avLst>
          </a:prstGeom>
          <a:solidFill>
            <a:schemeClr val="bg1"/>
          </a:solidFill>
          <a:ln>
            <a:noFill/>
          </a:ln>
          <a:effectLst>
            <a:outerShdw dist="45791" dir="3378596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91" name="AutoShape 19"/>
          <p:cNvSpPr>
            <a:spLocks noChangeArrowheads="1"/>
          </p:cNvSpPr>
          <p:nvPr/>
        </p:nvSpPr>
        <p:spPr bwMode="auto">
          <a:xfrm rot="21360000">
            <a:off x="3132138" y="549011"/>
            <a:ext cx="246062" cy="205052"/>
          </a:xfrm>
          <a:prstGeom prst="star4">
            <a:avLst>
              <a:gd name="adj" fmla="val 4023"/>
            </a:avLst>
          </a:prstGeom>
          <a:solidFill>
            <a:schemeClr val="bg1"/>
          </a:solidFill>
          <a:ln>
            <a:noFill/>
          </a:ln>
          <a:effectLst>
            <a:outerShdw dist="45791" dir="3378596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92" name="AutoShape 20"/>
          <p:cNvSpPr>
            <a:spLocks noChangeArrowheads="1"/>
          </p:cNvSpPr>
          <p:nvPr/>
        </p:nvSpPr>
        <p:spPr bwMode="auto">
          <a:xfrm rot="18780000">
            <a:off x="3401484" y="824971"/>
            <a:ext cx="304271" cy="776288"/>
          </a:xfrm>
          <a:prstGeom prst="star4">
            <a:avLst>
              <a:gd name="adj" fmla="val 4023"/>
            </a:avLst>
          </a:prstGeom>
          <a:solidFill>
            <a:schemeClr val="bg1"/>
          </a:solidFill>
          <a:ln>
            <a:noFill/>
          </a:ln>
          <a:effectLst>
            <a:outerShdw dist="45791" dir="3378596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93" name="AutoShape 21"/>
          <p:cNvSpPr>
            <a:spLocks noChangeArrowheads="1"/>
          </p:cNvSpPr>
          <p:nvPr/>
        </p:nvSpPr>
        <p:spPr bwMode="auto">
          <a:xfrm rot="21360000">
            <a:off x="5076825" y="2147095"/>
            <a:ext cx="317500" cy="679979"/>
          </a:xfrm>
          <a:prstGeom prst="star4">
            <a:avLst>
              <a:gd name="adj" fmla="val 4023"/>
            </a:avLst>
          </a:prstGeom>
          <a:solidFill>
            <a:schemeClr val="bg1"/>
          </a:solidFill>
          <a:ln>
            <a:noFill/>
          </a:ln>
          <a:effectLst>
            <a:outerShdw dist="45791" dir="3378596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94" name="AutoShape 22"/>
          <p:cNvSpPr>
            <a:spLocks noChangeArrowheads="1"/>
          </p:cNvSpPr>
          <p:nvPr/>
        </p:nvSpPr>
        <p:spPr bwMode="auto">
          <a:xfrm rot="3420000">
            <a:off x="7010268" y="634339"/>
            <a:ext cx="205052" cy="246062"/>
          </a:xfrm>
          <a:prstGeom prst="star4">
            <a:avLst>
              <a:gd name="adj" fmla="val 4023"/>
            </a:avLst>
          </a:prstGeom>
          <a:solidFill>
            <a:schemeClr val="bg1"/>
          </a:solidFill>
          <a:ln>
            <a:noFill/>
          </a:ln>
          <a:effectLst>
            <a:outerShdw dist="45791" dir="3378596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95" name="AutoShape 23"/>
          <p:cNvSpPr>
            <a:spLocks noChangeArrowheads="1"/>
          </p:cNvSpPr>
          <p:nvPr/>
        </p:nvSpPr>
        <p:spPr bwMode="auto">
          <a:xfrm rot="1560000">
            <a:off x="8351839" y="787136"/>
            <a:ext cx="433387" cy="215635"/>
          </a:xfrm>
          <a:prstGeom prst="star4">
            <a:avLst>
              <a:gd name="adj" fmla="val 4023"/>
            </a:avLst>
          </a:prstGeom>
          <a:solidFill>
            <a:schemeClr val="bg1"/>
          </a:solidFill>
          <a:ln>
            <a:noFill/>
          </a:ln>
          <a:effectLst>
            <a:outerShdw dist="45791" dir="3378596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96" name="AutoShape 24"/>
          <p:cNvSpPr>
            <a:spLocks noChangeArrowheads="1"/>
          </p:cNvSpPr>
          <p:nvPr/>
        </p:nvSpPr>
        <p:spPr bwMode="auto">
          <a:xfrm rot="1560000">
            <a:off x="4991100" y="330729"/>
            <a:ext cx="469900" cy="816240"/>
          </a:xfrm>
          <a:prstGeom prst="star4">
            <a:avLst>
              <a:gd name="adj" fmla="val 2972"/>
            </a:avLst>
          </a:prstGeom>
          <a:solidFill>
            <a:schemeClr val="bg1"/>
          </a:solidFill>
          <a:ln>
            <a:noFill/>
          </a:ln>
          <a:effectLst>
            <a:outerShdw dist="45791" dir="3378596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97" name="AutoShape 25"/>
          <p:cNvSpPr>
            <a:spLocks noChangeArrowheads="1"/>
          </p:cNvSpPr>
          <p:nvPr/>
        </p:nvSpPr>
        <p:spPr bwMode="auto">
          <a:xfrm rot="18720000">
            <a:off x="5753894" y="2058988"/>
            <a:ext cx="341313" cy="977900"/>
          </a:xfrm>
          <a:prstGeom prst="star4">
            <a:avLst>
              <a:gd name="adj" fmla="val 2093"/>
            </a:avLst>
          </a:prstGeom>
          <a:solidFill>
            <a:schemeClr val="bg1"/>
          </a:solidFill>
          <a:ln>
            <a:noFill/>
          </a:ln>
          <a:effectLst>
            <a:outerShdw dist="45791" dir="3378596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98" name="AutoShape 26"/>
          <p:cNvSpPr>
            <a:spLocks noChangeArrowheads="1"/>
          </p:cNvSpPr>
          <p:nvPr/>
        </p:nvSpPr>
        <p:spPr bwMode="auto">
          <a:xfrm rot="1560000">
            <a:off x="1547813" y="1537229"/>
            <a:ext cx="469900" cy="817563"/>
          </a:xfrm>
          <a:prstGeom prst="star4">
            <a:avLst>
              <a:gd name="adj" fmla="val 3106"/>
            </a:avLst>
          </a:prstGeom>
          <a:solidFill>
            <a:schemeClr val="bg1"/>
          </a:solidFill>
          <a:ln>
            <a:noFill/>
          </a:ln>
          <a:effectLst>
            <a:outerShdw dist="45791" dir="3378596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99" name="AutoShape 27"/>
          <p:cNvSpPr>
            <a:spLocks noChangeArrowheads="1"/>
          </p:cNvSpPr>
          <p:nvPr/>
        </p:nvSpPr>
        <p:spPr bwMode="auto">
          <a:xfrm rot="21240000">
            <a:off x="428625" y="-137583"/>
            <a:ext cx="469900" cy="809625"/>
          </a:xfrm>
          <a:prstGeom prst="star4">
            <a:avLst>
              <a:gd name="adj" fmla="val 4023"/>
            </a:avLst>
          </a:prstGeom>
          <a:solidFill>
            <a:schemeClr val="bg1"/>
          </a:solidFill>
          <a:ln>
            <a:noFill/>
          </a:ln>
          <a:effectLst>
            <a:outerShdw dist="45791" dir="3378596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00" name="AutoShape 28"/>
          <p:cNvSpPr>
            <a:spLocks noChangeArrowheads="1"/>
          </p:cNvSpPr>
          <p:nvPr/>
        </p:nvSpPr>
        <p:spPr bwMode="auto">
          <a:xfrm rot="900000">
            <a:off x="7894639" y="1013354"/>
            <a:ext cx="422275" cy="583407"/>
          </a:xfrm>
          <a:prstGeom prst="star4">
            <a:avLst>
              <a:gd name="adj" fmla="val 4023"/>
            </a:avLst>
          </a:prstGeom>
          <a:solidFill>
            <a:schemeClr val="bg1"/>
          </a:solidFill>
          <a:ln>
            <a:noFill/>
          </a:ln>
          <a:effectLst>
            <a:outerShdw dist="45791" dir="3378596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01" name="AutoShape 29"/>
          <p:cNvSpPr>
            <a:spLocks noChangeArrowheads="1"/>
          </p:cNvSpPr>
          <p:nvPr/>
        </p:nvSpPr>
        <p:spPr bwMode="auto">
          <a:xfrm rot="21180000">
            <a:off x="7308851" y="97896"/>
            <a:ext cx="422275" cy="583407"/>
          </a:xfrm>
          <a:prstGeom prst="star4">
            <a:avLst>
              <a:gd name="adj" fmla="val 4023"/>
            </a:avLst>
          </a:prstGeom>
          <a:solidFill>
            <a:schemeClr val="bg1"/>
          </a:solidFill>
          <a:ln>
            <a:noFill/>
          </a:ln>
          <a:effectLst>
            <a:outerShdw dist="45791" dir="3378596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02" name="AutoShape 30"/>
          <p:cNvSpPr>
            <a:spLocks noChangeArrowheads="1"/>
          </p:cNvSpPr>
          <p:nvPr/>
        </p:nvSpPr>
        <p:spPr bwMode="auto">
          <a:xfrm rot="21180000">
            <a:off x="6454776" y="1132417"/>
            <a:ext cx="422275" cy="584729"/>
          </a:xfrm>
          <a:prstGeom prst="star4">
            <a:avLst>
              <a:gd name="adj" fmla="val 2782"/>
            </a:avLst>
          </a:prstGeom>
          <a:solidFill>
            <a:schemeClr val="bg1"/>
          </a:solidFill>
          <a:ln>
            <a:noFill/>
          </a:ln>
          <a:effectLst>
            <a:outerShdw dist="45791" dir="3378596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03" name="AutoShape 31"/>
          <p:cNvSpPr>
            <a:spLocks noChangeArrowheads="1"/>
          </p:cNvSpPr>
          <p:nvPr/>
        </p:nvSpPr>
        <p:spPr bwMode="auto">
          <a:xfrm rot="21180000">
            <a:off x="8829676" y="216959"/>
            <a:ext cx="422275" cy="584729"/>
          </a:xfrm>
          <a:prstGeom prst="star4">
            <a:avLst>
              <a:gd name="adj" fmla="val 4023"/>
            </a:avLst>
          </a:prstGeom>
          <a:solidFill>
            <a:schemeClr val="bg1"/>
          </a:solidFill>
          <a:ln>
            <a:noFill/>
          </a:ln>
          <a:effectLst>
            <a:outerShdw dist="45791" dir="3378596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04" name="AutoShape 32"/>
          <p:cNvSpPr>
            <a:spLocks noChangeArrowheads="1"/>
          </p:cNvSpPr>
          <p:nvPr/>
        </p:nvSpPr>
        <p:spPr bwMode="auto">
          <a:xfrm rot="19800000">
            <a:off x="8188326" y="357188"/>
            <a:ext cx="327025" cy="373063"/>
          </a:xfrm>
          <a:prstGeom prst="star4">
            <a:avLst>
              <a:gd name="adj" fmla="val 4023"/>
            </a:avLst>
          </a:prstGeom>
          <a:solidFill>
            <a:schemeClr val="bg1"/>
          </a:solidFill>
          <a:ln>
            <a:noFill/>
          </a:ln>
          <a:effectLst>
            <a:outerShdw dist="45791" dir="3378596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05" name="AutoShape 33"/>
          <p:cNvSpPr>
            <a:spLocks noChangeArrowheads="1"/>
          </p:cNvSpPr>
          <p:nvPr/>
        </p:nvSpPr>
        <p:spPr bwMode="auto">
          <a:xfrm rot="19800000">
            <a:off x="8388351" y="1103313"/>
            <a:ext cx="327025" cy="373063"/>
          </a:xfrm>
          <a:prstGeom prst="star4">
            <a:avLst>
              <a:gd name="adj" fmla="val 4023"/>
            </a:avLst>
          </a:prstGeom>
          <a:solidFill>
            <a:schemeClr val="bg1"/>
          </a:solidFill>
          <a:ln>
            <a:noFill/>
          </a:ln>
          <a:effectLst>
            <a:outerShdw dist="45791" dir="3378596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06" name="AutoShape 34"/>
          <p:cNvSpPr>
            <a:spLocks noChangeArrowheads="1"/>
          </p:cNvSpPr>
          <p:nvPr/>
        </p:nvSpPr>
        <p:spPr bwMode="auto">
          <a:xfrm rot="19800000">
            <a:off x="9037639" y="2076980"/>
            <a:ext cx="325437" cy="374386"/>
          </a:xfrm>
          <a:prstGeom prst="star4">
            <a:avLst>
              <a:gd name="adj" fmla="val 4023"/>
            </a:avLst>
          </a:prstGeom>
          <a:solidFill>
            <a:schemeClr val="bg1"/>
          </a:solidFill>
          <a:ln>
            <a:noFill/>
          </a:ln>
          <a:effectLst>
            <a:outerShdw dist="45791" dir="3378596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07" name="AutoShape 35"/>
          <p:cNvSpPr>
            <a:spLocks noChangeArrowheads="1"/>
          </p:cNvSpPr>
          <p:nvPr/>
        </p:nvSpPr>
        <p:spPr bwMode="auto">
          <a:xfrm rot="21360000">
            <a:off x="4410075" y="817563"/>
            <a:ext cx="247650" cy="205053"/>
          </a:xfrm>
          <a:prstGeom prst="star4">
            <a:avLst>
              <a:gd name="adj" fmla="val 12500"/>
            </a:avLst>
          </a:prstGeom>
          <a:solidFill>
            <a:schemeClr val="bg1"/>
          </a:solidFill>
          <a:ln>
            <a:noFill/>
          </a:ln>
          <a:effectLst>
            <a:outerShdw dist="45791" dir="3378596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08" name="AutoShape 36"/>
          <p:cNvSpPr>
            <a:spLocks noChangeArrowheads="1"/>
          </p:cNvSpPr>
          <p:nvPr/>
        </p:nvSpPr>
        <p:spPr bwMode="auto">
          <a:xfrm rot="21360000">
            <a:off x="6197601" y="337344"/>
            <a:ext cx="246063" cy="205052"/>
          </a:xfrm>
          <a:prstGeom prst="star4">
            <a:avLst>
              <a:gd name="adj" fmla="val 12500"/>
            </a:avLst>
          </a:prstGeom>
          <a:solidFill>
            <a:schemeClr val="bg1"/>
          </a:solidFill>
          <a:ln>
            <a:noFill/>
          </a:ln>
          <a:effectLst>
            <a:outerShdw dist="45791" dir="3378596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09" name="AutoShape 37"/>
          <p:cNvSpPr>
            <a:spLocks noChangeArrowheads="1"/>
          </p:cNvSpPr>
          <p:nvPr/>
        </p:nvSpPr>
        <p:spPr bwMode="auto">
          <a:xfrm rot="21360000">
            <a:off x="2092325" y="1211792"/>
            <a:ext cx="247650" cy="205053"/>
          </a:xfrm>
          <a:prstGeom prst="star4">
            <a:avLst>
              <a:gd name="adj" fmla="val 12500"/>
            </a:avLst>
          </a:prstGeom>
          <a:solidFill>
            <a:schemeClr val="bg1"/>
          </a:solidFill>
          <a:ln>
            <a:noFill/>
          </a:ln>
          <a:effectLst>
            <a:outerShdw dist="45791" dir="3378596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10" name="AutoShape 38"/>
          <p:cNvSpPr>
            <a:spLocks noChangeArrowheads="1"/>
          </p:cNvSpPr>
          <p:nvPr/>
        </p:nvSpPr>
        <p:spPr bwMode="auto">
          <a:xfrm rot="21360000">
            <a:off x="2219325" y="396875"/>
            <a:ext cx="247650" cy="206375"/>
          </a:xfrm>
          <a:prstGeom prst="star4">
            <a:avLst>
              <a:gd name="adj" fmla="val 12500"/>
            </a:avLst>
          </a:prstGeom>
          <a:solidFill>
            <a:schemeClr val="bg1"/>
          </a:solidFill>
          <a:ln>
            <a:noFill/>
          </a:ln>
          <a:effectLst>
            <a:outerShdw dist="45791" dir="3378596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11" name="AutoShape 39"/>
          <p:cNvSpPr>
            <a:spLocks noChangeArrowheads="1"/>
          </p:cNvSpPr>
          <p:nvPr/>
        </p:nvSpPr>
        <p:spPr bwMode="auto">
          <a:xfrm rot="21360000">
            <a:off x="1228726" y="502708"/>
            <a:ext cx="246063" cy="206375"/>
          </a:xfrm>
          <a:prstGeom prst="star4">
            <a:avLst>
              <a:gd name="adj" fmla="val 12500"/>
            </a:avLst>
          </a:prstGeom>
          <a:solidFill>
            <a:schemeClr val="bg1"/>
          </a:solidFill>
          <a:ln>
            <a:noFill/>
          </a:ln>
          <a:effectLst>
            <a:outerShdw dist="45791" dir="3378596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12" name="AutoShape 40"/>
          <p:cNvSpPr>
            <a:spLocks noChangeArrowheads="1"/>
          </p:cNvSpPr>
          <p:nvPr/>
        </p:nvSpPr>
        <p:spPr bwMode="auto">
          <a:xfrm rot="21360000">
            <a:off x="466725" y="1992313"/>
            <a:ext cx="247650" cy="205053"/>
          </a:xfrm>
          <a:prstGeom prst="star4">
            <a:avLst>
              <a:gd name="adj" fmla="val 12500"/>
            </a:avLst>
          </a:prstGeom>
          <a:solidFill>
            <a:schemeClr val="bg1"/>
          </a:solidFill>
          <a:ln>
            <a:noFill/>
          </a:ln>
          <a:effectLst>
            <a:outerShdw dist="45791" dir="3378596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13" name="AutoShape 41"/>
          <p:cNvSpPr>
            <a:spLocks noChangeArrowheads="1"/>
          </p:cNvSpPr>
          <p:nvPr/>
        </p:nvSpPr>
        <p:spPr bwMode="auto">
          <a:xfrm rot="21360000">
            <a:off x="7710488" y="791104"/>
            <a:ext cx="246062" cy="206375"/>
          </a:xfrm>
          <a:prstGeom prst="star4">
            <a:avLst>
              <a:gd name="adj" fmla="val 12500"/>
            </a:avLst>
          </a:prstGeom>
          <a:solidFill>
            <a:schemeClr val="bg1"/>
          </a:solidFill>
          <a:ln>
            <a:noFill/>
          </a:ln>
          <a:effectLst>
            <a:outerShdw dist="45791" dir="3378596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14" name="AutoShape 42"/>
          <p:cNvSpPr>
            <a:spLocks noChangeArrowheads="1"/>
          </p:cNvSpPr>
          <p:nvPr/>
        </p:nvSpPr>
        <p:spPr bwMode="auto">
          <a:xfrm rot="21360000">
            <a:off x="7837488" y="2651125"/>
            <a:ext cx="246062" cy="206375"/>
          </a:xfrm>
          <a:prstGeom prst="star4">
            <a:avLst>
              <a:gd name="adj" fmla="val 12500"/>
            </a:avLst>
          </a:prstGeom>
          <a:solidFill>
            <a:schemeClr val="bg1"/>
          </a:solidFill>
          <a:ln>
            <a:noFill/>
          </a:ln>
          <a:effectLst>
            <a:outerShdw dist="45791" dir="3378596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15" name="AutoShape 43"/>
          <p:cNvSpPr>
            <a:spLocks noChangeArrowheads="1"/>
          </p:cNvSpPr>
          <p:nvPr/>
        </p:nvSpPr>
        <p:spPr bwMode="auto">
          <a:xfrm rot="21360000">
            <a:off x="2843213" y="1811073"/>
            <a:ext cx="246062" cy="205052"/>
          </a:xfrm>
          <a:prstGeom prst="star4">
            <a:avLst>
              <a:gd name="adj" fmla="val 12500"/>
            </a:avLst>
          </a:prstGeom>
          <a:solidFill>
            <a:schemeClr val="bg1"/>
          </a:solidFill>
          <a:ln>
            <a:noFill/>
          </a:ln>
          <a:effectLst>
            <a:outerShdw dist="45791" dir="3378596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16" name="AutoShape 44"/>
          <p:cNvSpPr>
            <a:spLocks noChangeArrowheads="1"/>
          </p:cNvSpPr>
          <p:nvPr/>
        </p:nvSpPr>
        <p:spPr bwMode="auto">
          <a:xfrm rot="21360000">
            <a:off x="2411413" y="2532063"/>
            <a:ext cx="246062" cy="205053"/>
          </a:xfrm>
          <a:prstGeom prst="star4">
            <a:avLst>
              <a:gd name="adj" fmla="val 12500"/>
            </a:avLst>
          </a:prstGeom>
          <a:solidFill>
            <a:schemeClr val="bg1"/>
          </a:solidFill>
          <a:ln>
            <a:noFill/>
          </a:ln>
          <a:effectLst>
            <a:outerShdw dist="45791" dir="3378596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17" name="AutoShape 45"/>
          <p:cNvSpPr>
            <a:spLocks noChangeArrowheads="1"/>
          </p:cNvSpPr>
          <p:nvPr/>
        </p:nvSpPr>
        <p:spPr bwMode="auto">
          <a:xfrm rot="21120000">
            <a:off x="122238" y="997479"/>
            <a:ext cx="1179512" cy="423333"/>
          </a:xfrm>
          <a:prstGeom prst="star4">
            <a:avLst>
              <a:gd name="adj" fmla="val 1778"/>
            </a:avLst>
          </a:prstGeom>
          <a:solidFill>
            <a:schemeClr val="bg1"/>
          </a:solidFill>
          <a:ln>
            <a:noFill/>
          </a:ln>
          <a:effectLst>
            <a:outerShdw dist="45791" dir="3378596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18" name="AutoShape 46"/>
          <p:cNvSpPr>
            <a:spLocks noChangeArrowheads="1"/>
          </p:cNvSpPr>
          <p:nvPr/>
        </p:nvSpPr>
        <p:spPr bwMode="auto">
          <a:xfrm rot="18720000">
            <a:off x="3234532" y="-282839"/>
            <a:ext cx="341313" cy="981075"/>
          </a:xfrm>
          <a:prstGeom prst="star4">
            <a:avLst>
              <a:gd name="adj" fmla="val 1162"/>
            </a:avLst>
          </a:prstGeom>
          <a:solidFill>
            <a:schemeClr val="bg1"/>
          </a:solidFill>
          <a:ln>
            <a:noFill/>
          </a:ln>
          <a:effectLst>
            <a:outerShdw dist="45791" dir="3378596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19" name="AutoShape 47"/>
          <p:cNvSpPr>
            <a:spLocks noChangeArrowheads="1"/>
          </p:cNvSpPr>
          <p:nvPr/>
        </p:nvSpPr>
        <p:spPr bwMode="auto">
          <a:xfrm rot="20580000">
            <a:off x="611188" y="2102115"/>
            <a:ext cx="469900" cy="814917"/>
          </a:xfrm>
          <a:prstGeom prst="star4">
            <a:avLst>
              <a:gd name="adj" fmla="val 3380"/>
            </a:avLst>
          </a:prstGeom>
          <a:solidFill>
            <a:schemeClr val="bg1"/>
          </a:solidFill>
          <a:ln>
            <a:noFill/>
          </a:ln>
          <a:effectLst>
            <a:outerShdw dist="45791" dir="3378596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20" name="AutoShape 48"/>
          <p:cNvSpPr>
            <a:spLocks noChangeArrowheads="1"/>
          </p:cNvSpPr>
          <p:nvPr/>
        </p:nvSpPr>
        <p:spPr bwMode="auto">
          <a:xfrm rot="20580000">
            <a:off x="6981825" y="576792"/>
            <a:ext cx="469900" cy="816240"/>
          </a:xfrm>
          <a:prstGeom prst="star4">
            <a:avLst>
              <a:gd name="adj" fmla="val 676"/>
            </a:avLst>
          </a:prstGeom>
          <a:solidFill>
            <a:schemeClr val="bg1"/>
          </a:solidFill>
          <a:ln>
            <a:noFill/>
          </a:ln>
          <a:effectLst>
            <a:outerShdw dist="45791" dir="3378596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21" name="AutoShape 49"/>
          <p:cNvSpPr>
            <a:spLocks noChangeArrowheads="1"/>
          </p:cNvSpPr>
          <p:nvPr/>
        </p:nvSpPr>
        <p:spPr bwMode="auto">
          <a:xfrm rot="20580000">
            <a:off x="3197225" y="1431396"/>
            <a:ext cx="603250" cy="632354"/>
          </a:xfrm>
          <a:prstGeom prst="star4">
            <a:avLst>
              <a:gd name="adj" fmla="val 1472"/>
            </a:avLst>
          </a:prstGeom>
          <a:solidFill>
            <a:schemeClr val="bg1"/>
          </a:solidFill>
          <a:ln>
            <a:noFill/>
          </a:ln>
          <a:effectLst>
            <a:outerShdw dist="45791" dir="3378596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22" name="AutoShape 50"/>
          <p:cNvSpPr>
            <a:spLocks noChangeArrowheads="1"/>
          </p:cNvSpPr>
          <p:nvPr/>
        </p:nvSpPr>
        <p:spPr bwMode="auto">
          <a:xfrm rot="20580000">
            <a:off x="3295651" y="277812"/>
            <a:ext cx="339725" cy="814917"/>
          </a:xfrm>
          <a:prstGeom prst="star4">
            <a:avLst>
              <a:gd name="adj" fmla="val 4023"/>
            </a:avLst>
          </a:prstGeom>
          <a:solidFill>
            <a:schemeClr val="bg1"/>
          </a:solidFill>
          <a:ln>
            <a:noFill/>
          </a:ln>
          <a:effectLst>
            <a:outerShdw dist="45791" dir="3378596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23" name="AutoShape 51"/>
          <p:cNvSpPr>
            <a:spLocks noChangeArrowheads="1"/>
          </p:cNvSpPr>
          <p:nvPr/>
        </p:nvSpPr>
        <p:spPr bwMode="auto">
          <a:xfrm rot="20580000">
            <a:off x="5954714" y="664104"/>
            <a:ext cx="180975" cy="509323"/>
          </a:xfrm>
          <a:prstGeom prst="star4">
            <a:avLst>
              <a:gd name="adj" fmla="val 4023"/>
            </a:avLst>
          </a:prstGeom>
          <a:solidFill>
            <a:schemeClr val="bg1"/>
          </a:solidFill>
          <a:ln>
            <a:noFill/>
          </a:ln>
          <a:effectLst>
            <a:outerShdw dist="45791" dir="3378596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24" name="AutoShape 52"/>
          <p:cNvSpPr>
            <a:spLocks noChangeArrowheads="1"/>
          </p:cNvSpPr>
          <p:nvPr/>
        </p:nvSpPr>
        <p:spPr bwMode="auto">
          <a:xfrm rot="20580000">
            <a:off x="2195514" y="769938"/>
            <a:ext cx="180975" cy="509323"/>
          </a:xfrm>
          <a:prstGeom prst="star4">
            <a:avLst>
              <a:gd name="adj" fmla="val 4023"/>
            </a:avLst>
          </a:prstGeom>
          <a:solidFill>
            <a:schemeClr val="bg1"/>
          </a:solidFill>
          <a:ln>
            <a:noFill/>
          </a:ln>
          <a:effectLst>
            <a:outerShdw dist="45791" dir="3378596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25" name="AutoShape 53"/>
          <p:cNvSpPr>
            <a:spLocks noChangeArrowheads="1"/>
          </p:cNvSpPr>
          <p:nvPr/>
        </p:nvSpPr>
        <p:spPr bwMode="auto">
          <a:xfrm rot="20580000">
            <a:off x="5254626" y="875771"/>
            <a:ext cx="180975" cy="509323"/>
          </a:xfrm>
          <a:prstGeom prst="star4">
            <a:avLst>
              <a:gd name="adj" fmla="val 4023"/>
            </a:avLst>
          </a:prstGeom>
          <a:solidFill>
            <a:schemeClr val="bg1"/>
          </a:solidFill>
          <a:ln>
            <a:noFill/>
          </a:ln>
          <a:effectLst>
            <a:outerShdw dist="45791" dir="3378596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26" name="AutoShape 54"/>
          <p:cNvSpPr>
            <a:spLocks noChangeArrowheads="1"/>
          </p:cNvSpPr>
          <p:nvPr/>
        </p:nvSpPr>
        <p:spPr bwMode="auto">
          <a:xfrm rot="20580000">
            <a:off x="755651" y="1657615"/>
            <a:ext cx="866775" cy="731573"/>
          </a:xfrm>
          <a:prstGeom prst="star4">
            <a:avLst>
              <a:gd name="adj" fmla="val 1060"/>
            </a:avLst>
          </a:prstGeom>
          <a:solidFill>
            <a:schemeClr val="bg1"/>
          </a:solidFill>
          <a:ln>
            <a:noFill/>
          </a:ln>
          <a:effectLst>
            <a:outerShdw dist="45791" dir="3378596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3127" name="AutoShape 55"/>
          <p:cNvSpPr>
            <a:spLocks noChangeArrowheads="1"/>
          </p:cNvSpPr>
          <p:nvPr/>
        </p:nvSpPr>
        <p:spPr bwMode="auto">
          <a:xfrm rot="20580000">
            <a:off x="4281489" y="1116542"/>
            <a:ext cx="866775" cy="731573"/>
          </a:xfrm>
          <a:prstGeom prst="star4">
            <a:avLst>
              <a:gd name="adj" fmla="val 1060"/>
            </a:avLst>
          </a:prstGeom>
          <a:solidFill>
            <a:schemeClr val="bg1"/>
          </a:solidFill>
          <a:ln>
            <a:noFill/>
          </a:ln>
          <a:effectLst>
            <a:outerShdw dist="45791" dir="3378596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28" name="AutoShape 56"/>
          <p:cNvSpPr>
            <a:spLocks noChangeArrowheads="1"/>
          </p:cNvSpPr>
          <p:nvPr/>
        </p:nvSpPr>
        <p:spPr bwMode="auto">
          <a:xfrm rot="20580000">
            <a:off x="6081714" y="2005542"/>
            <a:ext cx="866775" cy="731573"/>
          </a:xfrm>
          <a:prstGeom prst="star4">
            <a:avLst>
              <a:gd name="adj" fmla="val 1060"/>
            </a:avLst>
          </a:prstGeom>
          <a:solidFill>
            <a:schemeClr val="bg1"/>
          </a:solidFill>
          <a:ln>
            <a:noFill/>
          </a:ln>
          <a:effectLst>
            <a:outerShdw dist="45791" dir="3378596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3129" name="AutoShape 57"/>
          <p:cNvSpPr>
            <a:spLocks noChangeArrowheads="1"/>
          </p:cNvSpPr>
          <p:nvPr/>
        </p:nvSpPr>
        <p:spPr bwMode="auto">
          <a:xfrm rot="20580000">
            <a:off x="7450139" y="-78053"/>
            <a:ext cx="866775" cy="726282"/>
          </a:xfrm>
          <a:prstGeom prst="star4">
            <a:avLst>
              <a:gd name="adj" fmla="val 1060"/>
            </a:avLst>
          </a:prstGeom>
          <a:solidFill>
            <a:schemeClr val="bg1"/>
          </a:solidFill>
          <a:ln>
            <a:noFill/>
          </a:ln>
          <a:effectLst>
            <a:outerShdw dist="45791" dir="3378596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3130" name="AutoShape 58"/>
          <p:cNvSpPr>
            <a:spLocks noChangeArrowheads="1"/>
          </p:cNvSpPr>
          <p:nvPr/>
        </p:nvSpPr>
        <p:spPr bwMode="auto">
          <a:xfrm rot="20580000">
            <a:off x="8529639" y="865188"/>
            <a:ext cx="866775" cy="731573"/>
          </a:xfrm>
          <a:prstGeom prst="star4">
            <a:avLst>
              <a:gd name="adj" fmla="val 1060"/>
            </a:avLst>
          </a:prstGeom>
          <a:solidFill>
            <a:schemeClr val="bg1"/>
          </a:solidFill>
          <a:ln>
            <a:noFill/>
          </a:ln>
          <a:effectLst>
            <a:outerShdw dist="45791" dir="3378596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3131" name="AutoShape 59"/>
          <p:cNvSpPr>
            <a:spLocks noChangeArrowheads="1"/>
          </p:cNvSpPr>
          <p:nvPr/>
        </p:nvSpPr>
        <p:spPr bwMode="auto">
          <a:xfrm rot="20580000">
            <a:off x="755651" y="-137584"/>
            <a:ext cx="866775" cy="726282"/>
          </a:xfrm>
          <a:prstGeom prst="star4">
            <a:avLst>
              <a:gd name="adj" fmla="val 1060"/>
            </a:avLst>
          </a:prstGeom>
          <a:solidFill>
            <a:schemeClr val="bg1"/>
          </a:solidFill>
          <a:ln>
            <a:noFill/>
          </a:ln>
          <a:effectLst>
            <a:outerShdw dist="45791" dir="3378596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3132" name="Text Box 60"/>
          <p:cNvSpPr txBox="1">
            <a:spLocks noChangeArrowheads="1"/>
          </p:cNvSpPr>
          <p:nvPr/>
        </p:nvSpPr>
        <p:spPr bwMode="auto">
          <a:xfrm rot="21203573">
            <a:off x="149225" y="2351423"/>
            <a:ext cx="878998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b="1">
                <a:solidFill>
                  <a:schemeClr val="bg1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Monotype Corsiva" pitchFamily="66" charset="0"/>
              </a:rPr>
              <a:t>ppt宝藏_www.pptbz.com_提供</a:t>
            </a:r>
          </a:p>
        </p:txBody>
      </p:sp>
      <p:sp>
        <p:nvSpPr>
          <p:cNvPr id="3133" name="AutoShape 61"/>
          <p:cNvSpPr>
            <a:spLocks noChangeArrowheads="1"/>
          </p:cNvSpPr>
          <p:nvPr/>
        </p:nvSpPr>
        <p:spPr bwMode="auto">
          <a:xfrm rot="20580000">
            <a:off x="3635376" y="2305844"/>
            <a:ext cx="866775" cy="731573"/>
          </a:xfrm>
          <a:prstGeom prst="star4">
            <a:avLst>
              <a:gd name="adj" fmla="val 1060"/>
            </a:avLst>
          </a:prstGeom>
          <a:solidFill>
            <a:schemeClr val="bg1"/>
          </a:solidFill>
          <a:ln>
            <a:noFill/>
          </a:ln>
          <a:effectLst>
            <a:outerShdw dist="45791" dir="3378596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3134" name="AutoShape 62"/>
          <p:cNvSpPr>
            <a:spLocks noChangeArrowheads="1"/>
          </p:cNvSpPr>
          <p:nvPr/>
        </p:nvSpPr>
        <p:spPr bwMode="auto">
          <a:xfrm rot="20580000">
            <a:off x="6873876" y="2078302"/>
            <a:ext cx="866775" cy="1259417"/>
          </a:xfrm>
          <a:prstGeom prst="star4">
            <a:avLst>
              <a:gd name="adj" fmla="val 1060"/>
            </a:avLst>
          </a:prstGeom>
          <a:solidFill>
            <a:schemeClr val="bg1"/>
          </a:solidFill>
          <a:ln>
            <a:noFill/>
          </a:ln>
          <a:effectLst>
            <a:outerShdw dist="45791" dir="3378596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pic>
        <p:nvPicPr>
          <p:cNvPr id="3135" name="yinyueq.wav">
            <a:hlinkClick r:id="" action="ppaction://media"/>
          </p:cNvPr>
          <p:cNvPicPr>
            <a:picLocks noRot="1" noChangeAspect="1" noChangeArrowheads="1"/>
          </p:cNvPicPr>
          <p:nvPr>
            <a:audioFile r:link="rId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781" y="4777713"/>
            <a:ext cx="30480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1688748"/>
      </p:ext>
    </p:extLst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3000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3000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4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2000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996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8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4" dur="2000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0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1996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4" dur="2000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000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1996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20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0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2" dur="500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20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0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30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/>
                                        <p:tgtEl>
                                          <p:spTgt spid="30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3" presetClass="entr" presetSubtype="16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0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0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8" dur="500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3" presetClass="entr" presetSubtype="16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20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20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6" dur="500"/>
                                        <p:tgtEl>
                                          <p:spTgt spid="30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/>
                                        <p:tgtEl>
                                          <p:spTgt spid="30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3" presetClass="entr" presetSubtype="16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2000" fill="hold"/>
                                        <p:tgtEl>
                                          <p:spTgt spid="30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2000" fill="hold"/>
                                        <p:tgtEl>
                                          <p:spTgt spid="30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4" dur="2000"/>
                                        <p:tgtEl>
                                          <p:spTgt spid="30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2000"/>
                                        <p:tgtEl>
                                          <p:spTgt spid="30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1996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23" presetClass="entr" presetSubtype="16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2000" fill="hold"/>
                                        <p:tgtEl>
                                          <p:spTgt spid="30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2000" fill="hold"/>
                                        <p:tgtEl>
                                          <p:spTgt spid="30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2" dur="2000"/>
                                        <p:tgtEl>
                                          <p:spTgt spid="30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2000"/>
                                        <p:tgtEl>
                                          <p:spTgt spid="30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1996"/>
                                          </p:stCondLst>
                                        </p:cTn>
                                        <p:tgtEl>
                                          <p:spTgt spid="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3" presetClass="entr" presetSubtype="16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30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0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0" dur="2000"/>
                                        <p:tgtEl>
                                          <p:spTgt spid="30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2000"/>
                                        <p:tgtEl>
                                          <p:spTgt spid="30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1996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23" presetClass="entr" presetSubtype="16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2000" fill="hold"/>
                                        <p:tgtEl>
                                          <p:spTgt spid="30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2000" fill="hold"/>
                                        <p:tgtEl>
                                          <p:spTgt spid="30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8" dur="2000"/>
                                        <p:tgtEl>
                                          <p:spTgt spid="30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2000"/>
                                        <p:tgtEl>
                                          <p:spTgt spid="30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1996"/>
                                          </p:stCondLst>
                                        </p:cTn>
                                        <p:tgtEl>
                                          <p:spTgt spid="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23" presetClass="entr" presetSubtype="16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30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30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6" dur="2000"/>
                                        <p:tgtEl>
                                          <p:spTgt spid="30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2000"/>
                                        <p:tgtEl>
                                          <p:spTgt spid="30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1996"/>
                                          </p:stCondLst>
                                        </p:cTn>
                                        <p:tgtEl>
                                          <p:spTgt spid="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23" presetClass="entr" presetSubtype="16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30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30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4" dur="2000"/>
                                        <p:tgtEl>
                                          <p:spTgt spid="30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2000"/>
                                        <p:tgtEl>
                                          <p:spTgt spid="30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1996"/>
                                          </p:stCondLst>
                                        </p:cTn>
                                        <p:tgtEl>
                                          <p:spTgt spid="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23" presetClass="entr" presetSubtype="16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2000" fill="hold"/>
                                        <p:tgtEl>
                                          <p:spTgt spid="30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2000" fill="hold"/>
                                        <p:tgtEl>
                                          <p:spTgt spid="30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2" dur="2000"/>
                                        <p:tgtEl>
                                          <p:spTgt spid="30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2000"/>
                                        <p:tgtEl>
                                          <p:spTgt spid="30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1996"/>
                                          </p:stCondLst>
                                        </p:cTn>
                                        <p:tgtEl>
                                          <p:spTgt spid="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23" presetClass="entr" presetSubtype="16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2000" fill="hold"/>
                                        <p:tgtEl>
                                          <p:spTgt spid="30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2000" fill="hold"/>
                                        <p:tgtEl>
                                          <p:spTgt spid="30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0" dur="2000"/>
                                        <p:tgtEl>
                                          <p:spTgt spid="30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2000"/>
                                        <p:tgtEl>
                                          <p:spTgt spid="30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1996"/>
                                          </p:stCondLst>
                                        </p:cTn>
                                        <p:tgtEl>
                                          <p:spTgt spid="3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23" presetClass="entr" presetSubtype="16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2000" fill="hold"/>
                                        <p:tgtEl>
                                          <p:spTgt spid="30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2000" fill="hold"/>
                                        <p:tgtEl>
                                          <p:spTgt spid="30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8" dur="2000"/>
                                        <p:tgtEl>
                                          <p:spTgt spid="30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2000"/>
                                        <p:tgtEl>
                                          <p:spTgt spid="30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1996"/>
                                          </p:stCondLst>
                                        </p:cTn>
                                        <p:tgtEl>
                                          <p:spTgt spid="3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2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2" dur="1000"/>
                                        <p:tgtEl>
                                          <p:spTgt spid="30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/>
                                        <p:tgtEl>
                                          <p:spTgt spid="30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998"/>
                                          </p:stCondLst>
                                        </p:cTn>
                                        <p:tgtEl>
                                          <p:spTgt spid="3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2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6" dur="1000"/>
                                        <p:tgtEl>
                                          <p:spTgt spid="30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000"/>
                                        <p:tgtEl>
                                          <p:spTgt spid="30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998"/>
                                          </p:stCondLst>
                                        </p:cTn>
                                        <p:tgtEl>
                                          <p:spTgt spid="3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2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0" dur="1000"/>
                                        <p:tgtEl>
                                          <p:spTgt spid="30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/>
                                        <p:tgtEl>
                                          <p:spTgt spid="30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998"/>
                                          </p:stCondLst>
                                        </p:cTn>
                                        <p:tgtEl>
                                          <p:spTgt spid="3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2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4" dur="500"/>
                                        <p:tgtEl>
                                          <p:spTgt spid="3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/>
                                        <p:tgtEl>
                                          <p:spTgt spid="3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2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8" dur="2000"/>
                                        <p:tgtEl>
                                          <p:spTgt spid="30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2000"/>
                                        <p:tgtEl>
                                          <p:spTgt spid="30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1996"/>
                                          </p:stCondLst>
                                        </p:cTn>
                                        <p:tgtEl>
                                          <p:spTgt spid="3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2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2" dur="2000"/>
                                        <p:tgtEl>
                                          <p:spTgt spid="3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2000"/>
                                        <p:tgtEl>
                                          <p:spTgt spid="3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1996"/>
                                          </p:stCondLst>
                                        </p:cTn>
                                        <p:tgtEl>
                                          <p:spTgt spid="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2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6" dur="2000"/>
                                        <p:tgtEl>
                                          <p:spTgt spid="3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2000"/>
                                        <p:tgtEl>
                                          <p:spTgt spid="3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1996"/>
                                          </p:stCondLst>
                                        </p:cTn>
                                        <p:tgtEl>
                                          <p:spTgt spid="3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23" presetClass="entr" presetSubtype="16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1" dur="2000" fill="hold"/>
                                        <p:tgtEl>
                                          <p:spTgt spid="30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2000" fill="hold"/>
                                        <p:tgtEl>
                                          <p:spTgt spid="30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23" presetClass="entr" presetSubtype="16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30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30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23" presetClass="entr" presetSubtype="16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30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30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23" presetClass="entr" presetSubtype="16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30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30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23" presetClass="entr" presetSubtype="16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7" dur="2000" fill="hold"/>
                                        <p:tgtEl>
                                          <p:spTgt spid="3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2000" fill="hold"/>
                                        <p:tgtEl>
                                          <p:spTgt spid="3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23" presetClass="entr" presetSubtype="16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30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30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3" presetID="23" presetClass="entr" presetSubtype="16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5" dur="2000" fill="hold"/>
                                        <p:tgtEl>
                                          <p:spTgt spid="3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2000" fill="hold"/>
                                        <p:tgtEl>
                                          <p:spTgt spid="3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23" presetClass="entr" presetSubtype="16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9" dur="2000" fill="hold"/>
                                        <p:tgtEl>
                                          <p:spTgt spid="3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2000" fill="hold"/>
                                        <p:tgtEl>
                                          <p:spTgt spid="3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1" presetID="2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2" dur="2000"/>
                                        <p:tgtEl>
                                          <p:spTgt spid="3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2000"/>
                                        <p:tgtEl>
                                          <p:spTgt spid="3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1996"/>
                                          </p:stCondLst>
                                        </p:cTn>
                                        <p:tgtEl>
                                          <p:spTgt spid="3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2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6" dur="1000"/>
                                        <p:tgtEl>
                                          <p:spTgt spid="3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1000"/>
                                        <p:tgtEl>
                                          <p:spTgt spid="3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998"/>
                                          </p:stCondLst>
                                        </p:cTn>
                                        <p:tgtEl>
                                          <p:spTgt spid="3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2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0" dur="500"/>
                                        <p:tgtEl>
                                          <p:spTgt spid="3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500"/>
                                        <p:tgtEl>
                                          <p:spTgt spid="3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2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4" dur="2000"/>
                                        <p:tgtEl>
                                          <p:spTgt spid="3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2000"/>
                                        <p:tgtEl>
                                          <p:spTgt spid="3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1996"/>
                                          </p:stCondLst>
                                        </p:cTn>
                                        <p:tgtEl>
                                          <p:spTgt spid="3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2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8" dur="500"/>
                                        <p:tgtEl>
                                          <p:spTgt spid="3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500"/>
                                        <p:tgtEl>
                                          <p:spTgt spid="3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2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2" dur="2000"/>
                                        <p:tgtEl>
                                          <p:spTgt spid="3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2000"/>
                                        <p:tgtEl>
                                          <p:spTgt spid="3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1996"/>
                                          </p:stCondLst>
                                        </p:cTn>
                                        <p:tgtEl>
                                          <p:spTgt spid="3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2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6" dur="500"/>
                                        <p:tgtEl>
                                          <p:spTgt spid="3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500"/>
                                        <p:tgtEl>
                                          <p:spTgt spid="3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2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0" dur="500"/>
                                        <p:tgtEl>
                                          <p:spTgt spid="3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500"/>
                                        <p:tgtEl>
                                          <p:spTgt spid="3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2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4" dur="1000"/>
                                        <p:tgtEl>
                                          <p:spTgt spid="3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1000"/>
                                        <p:tgtEl>
                                          <p:spTgt spid="3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998"/>
                                          </p:stCondLst>
                                        </p:cTn>
                                        <p:tgtEl>
                                          <p:spTgt spid="3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2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8" dur="500"/>
                                        <p:tgtEl>
                                          <p:spTgt spid="3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500"/>
                                        <p:tgtEl>
                                          <p:spTgt spid="3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2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2" dur="500"/>
                                        <p:tgtEl>
                                          <p:spTgt spid="3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500"/>
                                        <p:tgtEl>
                                          <p:spTgt spid="3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2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6" dur="500"/>
                                        <p:tgtEl>
                                          <p:spTgt spid="3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500"/>
                                        <p:tgtEl>
                                          <p:spTgt spid="3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2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0" dur="2000"/>
                                        <p:tgtEl>
                                          <p:spTgt spid="3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1" dur="2000"/>
                                        <p:tgtEl>
                                          <p:spTgt spid="3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1996"/>
                                          </p:stCondLst>
                                        </p:cTn>
                                        <p:tgtEl>
                                          <p:spTgt spid="3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2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4" dur="2000"/>
                                        <p:tgtEl>
                                          <p:spTgt spid="3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2000"/>
                                        <p:tgtEl>
                                          <p:spTgt spid="3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1996"/>
                                          </p:stCondLst>
                                        </p:cTn>
                                        <p:tgtEl>
                                          <p:spTgt spid="3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2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8" dur="1000"/>
                                        <p:tgtEl>
                                          <p:spTgt spid="3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1000"/>
                                        <p:tgtEl>
                                          <p:spTgt spid="3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998"/>
                                          </p:stCondLst>
                                        </p:cTn>
                                        <p:tgtEl>
                                          <p:spTgt spid="3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2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82" dur="2000"/>
                                        <p:tgtEl>
                                          <p:spTgt spid="3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3" dur="2000"/>
                                        <p:tgtEl>
                                          <p:spTgt spid="3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1996"/>
                                          </p:stCondLst>
                                        </p:cTn>
                                        <p:tgtEl>
                                          <p:spTgt spid="3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2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86" dur="1000"/>
                                        <p:tgtEl>
                                          <p:spTgt spid="3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7" dur="1000"/>
                                        <p:tgtEl>
                                          <p:spTgt spid="3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998"/>
                                          </p:stCondLst>
                                        </p:cTn>
                                        <p:tgtEl>
                                          <p:spTgt spid="3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23" presetClass="entr" presetSubtype="16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1" dur="2000" fill="hold"/>
                                        <p:tgtEl>
                                          <p:spTgt spid="3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2" dur="2000" fill="hold"/>
                                        <p:tgtEl>
                                          <p:spTgt spid="3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3" presetID="23" presetClass="entr" presetSubtype="16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5" dur="2000" fill="hold"/>
                                        <p:tgtEl>
                                          <p:spTgt spid="3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6" dur="2000" fill="hold"/>
                                        <p:tgtEl>
                                          <p:spTgt spid="3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7" presetID="23" presetClass="entr" presetSubtype="16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9" dur="2000" fill="hold"/>
                                        <p:tgtEl>
                                          <p:spTgt spid="3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0" dur="2000" fill="hold"/>
                                        <p:tgtEl>
                                          <p:spTgt spid="3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1" presetID="23" presetClass="entr" presetSubtype="16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3" dur="2000" fill="hold"/>
                                        <p:tgtEl>
                                          <p:spTgt spid="3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4" dur="2000" fill="hold"/>
                                        <p:tgtEl>
                                          <p:spTgt spid="3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5" presetID="23" presetClass="entr" presetSubtype="16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7" dur="1000" fill="hold"/>
                                        <p:tgtEl>
                                          <p:spTgt spid="3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8" dur="1000" fill="hold"/>
                                        <p:tgtEl>
                                          <p:spTgt spid="3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9" presetID="2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0" dur="500"/>
                                        <p:tgtEl>
                                          <p:spTgt spid="3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1" dur="500"/>
                                        <p:tgtEl>
                                          <p:spTgt spid="3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23" presetClass="entr" presetSubtype="16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5" dur="2000" fill="hold"/>
                                        <p:tgtEl>
                                          <p:spTgt spid="3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6" dur="2000" fill="hold"/>
                                        <p:tgtEl>
                                          <p:spTgt spid="3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7" presetID="2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8" dur="500"/>
                                        <p:tgtEl>
                                          <p:spTgt spid="3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9" dur="500"/>
                                        <p:tgtEl>
                                          <p:spTgt spid="3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23" presetClass="entr" presetSubtype="16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3" dur="2000" fill="hold"/>
                                        <p:tgtEl>
                                          <p:spTgt spid="3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4" dur="2000" fill="hold"/>
                                        <p:tgtEl>
                                          <p:spTgt spid="3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5" presetID="2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26" dur="500"/>
                                        <p:tgtEl>
                                          <p:spTgt spid="3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7" dur="500"/>
                                        <p:tgtEl>
                                          <p:spTgt spid="3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23" presetClass="entr" presetSubtype="16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1" dur="2000" fill="hold"/>
                                        <p:tgtEl>
                                          <p:spTgt spid="3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2" dur="2000" fill="hold"/>
                                        <p:tgtEl>
                                          <p:spTgt spid="3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3" presetID="2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34" dur="500"/>
                                        <p:tgtEl>
                                          <p:spTgt spid="3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5" dur="500"/>
                                        <p:tgtEl>
                                          <p:spTgt spid="3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presetID="23" presetClass="entr" presetSubtype="16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9" dur="2000" fill="hold"/>
                                        <p:tgtEl>
                                          <p:spTgt spid="3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0" dur="2000" fill="hold"/>
                                        <p:tgtEl>
                                          <p:spTgt spid="3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1" presetID="2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42" dur="500"/>
                                        <p:tgtEl>
                                          <p:spTgt spid="3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3" dur="500"/>
                                        <p:tgtEl>
                                          <p:spTgt spid="3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" presetID="23" presetClass="entr" presetSubtype="16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7" dur="2000" fill="hold"/>
                                        <p:tgtEl>
                                          <p:spTgt spid="3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8" dur="2000" fill="hold"/>
                                        <p:tgtEl>
                                          <p:spTgt spid="3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9" presetID="2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0" dur="500"/>
                                        <p:tgtEl>
                                          <p:spTgt spid="3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1" dur="500"/>
                                        <p:tgtEl>
                                          <p:spTgt spid="3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presetID="23" presetClass="entr" presetSubtype="16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5" dur="2000" fill="hold"/>
                                        <p:tgtEl>
                                          <p:spTgt spid="3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6" dur="2000" fill="hold"/>
                                        <p:tgtEl>
                                          <p:spTgt spid="3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7" presetID="2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8" dur="500"/>
                                        <p:tgtEl>
                                          <p:spTgt spid="3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9" dur="500"/>
                                        <p:tgtEl>
                                          <p:spTgt spid="3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1" presetID="23" presetClass="entr" presetSubtype="16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3" dur="2000" fill="hold"/>
                                        <p:tgtEl>
                                          <p:spTgt spid="3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4" dur="2000" fill="hold"/>
                                        <p:tgtEl>
                                          <p:spTgt spid="3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5" presetID="2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6" dur="500"/>
                                        <p:tgtEl>
                                          <p:spTgt spid="3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7" dur="500"/>
                                        <p:tgtEl>
                                          <p:spTgt spid="3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presetID="23" presetClass="entr" presetSubtype="16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1" dur="2000" fill="hold"/>
                                        <p:tgtEl>
                                          <p:spTgt spid="3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2" dur="2000" fill="hold"/>
                                        <p:tgtEl>
                                          <p:spTgt spid="3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3" presetID="2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74" dur="500"/>
                                        <p:tgtEl>
                                          <p:spTgt spid="3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5" dur="500"/>
                                        <p:tgtEl>
                                          <p:spTgt spid="3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7" presetID="23" presetClass="entr" presetSubtype="16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9" dur="2000" fill="hold"/>
                                        <p:tgtEl>
                                          <p:spTgt spid="3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0" dur="2000" fill="hold"/>
                                        <p:tgtEl>
                                          <p:spTgt spid="3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1" presetID="2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2" dur="500"/>
                                        <p:tgtEl>
                                          <p:spTgt spid="3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3" dur="500"/>
                                        <p:tgtEl>
                                          <p:spTgt spid="3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5" presetID="23" presetClass="entr" presetSubtype="16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7" dur="2000" fill="hold"/>
                                        <p:tgtEl>
                                          <p:spTgt spid="3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8" dur="2000" fill="hold"/>
                                        <p:tgtEl>
                                          <p:spTgt spid="3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9" presetID="2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90" dur="500"/>
                                        <p:tgtEl>
                                          <p:spTgt spid="3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1" dur="500"/>
                                        <p:tgtEl>
                                          <p:spTgt spid="3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3" presetID="23" presetClass="entr" presetSubtype="16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5" dur="2000" fill="hold"/>
                                        <p:tgtEl>
                                          <p:spTgt spid="3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6" dur="2000" fill="hold"/>
                                        <p:tgtEl>
                                          <p:spTgt spid="3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7" presetID="23" presetClass="exit" presetSubtype="3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98" dur="500"/>
                                        <p:tgtEl>
                                          <p:spTgt spid="3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9" dur="500"/>
                                        <p:tgtEl>
                                          <p:spTgt spid="3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1" presetID="2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02" dur="500"/>
                                        <p:tgtEl>
                                          <p:spTgt spid="3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3" dur="500"/>
                                        <p:tgtEl>
                                          <p:spTgt spid="3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5" presetID="23" presetClass="entr" presetSubtype="16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7" dur="2000" fill="hold"/>
                                        <p:tgtEl>
                                          <p:spTgt spid="3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8" dur="2000" fill="hold"/>
                                        <p:tgtEl>
                                          <p:spTgt spid="3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9" presetID="2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10" dur="500"/>
                                        <p:tgtEl>
                                          <p:spTgt spid="3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1" dur="500"/>
                                        <p:tgtEl>
                                          <p:spTgt spid="3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3" presetID="23" presetClass="entr" presetSubtype="16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5" dur="2000" fill="hold"/>
                                        <p:tgtEl>
                                          <p:spTgt spid="3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6" dur="2000" fill="hold"/>
                                        <p:tgtEl>
                                          <p:spTgt spid="3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7" presetID="23" presetClass="entr" presetSubtype="16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9" dur="2000" fill="hold"/>
                                        <p:tgtEl>
                                          <p:spTgt spid="3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0" dur="2000" fill="hold"/>
                                        <p:tgtEl>
                                          <p:spTgt spid="3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1" presetID="2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2" dur="500"/>
                                        <p:tgtEl>
                                          <p:spTgt spid="3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3" dur="500"/>
                                        <p:tgtEl>
                                          <p:spTgt spid="3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5" presetID="23" presetClass="entr" presetSubtype="16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7" dur="2000" fill="hold"/>
                                        <p:tgtEl>
                                          <p:spTgt spid="3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8" dur="2000" fill="hold"/>
                                        <p:tgtEl>
                                          <p:spTgt spid="3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1" dur="3000"/>
                                        <p:tgtEl>
                                          <p:spTgt spid="3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33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4" dur="1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7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0" dur="10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3" dur="10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6" dur="10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9" dur="10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2" dur="20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5" dur="20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8" dur="20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1" dur="20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4" dur="2000"/>
                                        <p:tgtEl>
                                          <p:spTgt spid="30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7" dur="2000"/>
                                        <p:tgtEl>
                                          <p:spTgt spid="30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0" dur="2000"/>
                                        <p:tgtEl>
                                          <p:spTgt spid="30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3" dur="2000"/>
                                        <p:tgtEl>
                                          <p:spTgt spid="30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6" dur="2000"/>
                                        <p:tgtEl>
                                          <p:spTgt spid="30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9" dur="2000"/>
                                        <p:tgtEl>
                                          <p:spTgt spid="30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2" dur="2000"/>
                                        <p:tgtEl>
                                          <p:spTgt spid="30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5" dur="2000"/>
                                        <p:tgtEl>
                                          <p:spTgt spid="30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8" dur="2000"/>
                                        <p:tgtEl>
                                          <p:spTgt spid="30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1" dur="2000"/>
                                        <p:tgtEl>
                                          <p:spTgt spid="30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4" dur="2000"/>
                                        <p:tgtEl>
                                          <p:spTgt spid="30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7" dur="2000"/>
                                        <p:tgtEl>
                                          <p:spTgt spid="30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0" dur="2000"/>
                                        <p:tgtEl>
                                          <p:spTgt spid="30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3" dur="2000"/>
                                        <p:tgtEl>
                                          <p:spTgt spid="30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6" dur="2000"/>
                                        <p:tgtEl>
                                          <p:spTgt spid="30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9" dur="2000"/>
                                        <p:tgtEl>
                                          <p:spTgt spid="3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2" dur="2000"/>
                                        <p:tgtEl>
                                          <p:spTgt spid="3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5" dur="2000"/>
                                        <p:tgtEl>
                                          <p:spTgt spid="3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8" dur="2000"/>
                                        <p:tgtEl>
                                          <p:spTgt spid="3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1" dur="2000"/>
                                        <p:tgtEl>
                                          <p:spTgt spid="3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4" dur="2000"/>
                                        <p:tgtEl>
                                          <p:spTgt spid="3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7" dur="2000"/>
                                        <p:tgtEl>
                                          <p:spTgt spid="3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0" dur="2000"/>
                                        <p:tgtEl>
                                          <p:spTgt spid="3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3" dur="2000"/>
                                        <p:tgtEl>
                                          <p:spTgt spid="3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6" dur="2000"/>
                                        <p:tgtEl>
                                          <p:spTgt spid="3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9" dur="2000"/>
                                        <p:tgtEl>
                                          <p:spTgt spid="3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2" dur="2000"/>
                                        <p:tgtEl>
                                          <p:spTgt spid="3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5" dur="2000"/>
                                        <p:tgtEl>
                                          <p:spTgt spid="3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8" dur="2000"/>
                                        <p:tgtEl>
                                          <p:spTgt spid="3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1" dur="2000"/>
                                        <p:tgtEl>
                                          <p:spTgt spid="3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4" dur="2000"/>
                                        <p:tgtEl>
                                          <p:spTgt spid="3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7" dur="2000"/>
                                        <p:tgtEl>
                                          <p:spTgt spid="3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0" dur="2000"/>
                                        <p:tgtEl>
                                          <p:spTgt spid="3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3" dur="2000"/>
                                        <p:tgtEl>
                                          <p:spTgt spid="3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6" dur="2000"/>
                                        <p:tgtEl>
                                          <p:spTgt spid="3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9" dur="2000"/>
                                        <p:tgtEl>
                                          <p:spTgt spid="3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2" dur="2000"/>
                                        <p:tgtEl>
                                          <p:spTgt spid="3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5" dur="2000"/>
                                        <p:tgtEl>
                                          <p:spTgt spid="3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8" dur="2000"/>
                                        <p:tgtEl>
                                          <p:spTgt spid="3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1" dur="2000"/>
                                        <p:tgtEl>
                                          <p:spTgt spid="3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4" dur="2000"/>
                                        <p:tgtEl>
                                          <p:spTgt spid="3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7" dur="2000"/>
                                        <p:tgtEl>
                                          <p:spTgt spid="3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0" dur="2000"/>
                                        <p:tgtEl>
                                          <p:spTgt spid="3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3" dur="2000"/>
                                        <p:tgtEl>
                                          <p:spTgt spid="3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6" dur="2000"/>
                                        <p:tgtEl>
                                          <p:spTgt spid="3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9" dur="2000"/>
                                        <p:tgtEl>
                                          <p:spTgt spid="3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2" dur="2000"/>
                                        <p:tgtEl>
                                          <p:spTgt spid="3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4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05" dur="1" fill="hold"/>
                                        <p:tgtEl>
                                          <p:spTgt spid="313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60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7" dur="2000"/>
                                        <p:tgtEl>
                                          <p:spTgt spid="3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0" dur="2000"/>
                                        <p:tgtEl>
                                          <p:spTgt spid="3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2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3" dur="2000"/>
                                        <p:tgtEl>
                                          <p:spTgt spid="3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5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6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numSld="21" showWhenStopped="0">
                <p:cTn id="618" fill="hold" display="0" nodeType="clickEffect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135"/>
                </p:tgtEl>
              </p:cMediaNode>
            </p:audio>
          </p:childTnLst>
        </p:cTn>
      </p:par>
    </p:tnLst>
    <p:bldLst>
      <p:bldP spid="3075" grpId="0" animBg="1"/>
      <p:bldP spid="3075" grpId="1" animBg="1"/>
      <p:bldP spid="3075" grpId="2" animBg="1"/>
      <p:bldP spid="3076" grpId="0" animBg="1"/>
      <p:bldP spid="3076" grpId="1" animBg="1"/>
      <p:bldP spid="3076" grpId="2" animBg="1"/>
      <p:bldP spid="3077" grpId="0" animBg="1"/>
      <p:bldP spid="3077" grpId="1" animBg="1"/>
      <p:bldP spid="3077" grpId="2" animBg="1"/>
      <p:bldP spid="3078" grpId="0" animBg="1"/>
      <p:bldP spid="3078" grpId="1" animBg="1"/>
      <p:bldP spid="3078" grpId="2" animBg="1"/>
      <p:bldP spid="3079" grpId="0" animBg="1"/>
      <p:bldP spid="3079" grpId="1" animBg="1"/>
      <p:bldP spid="3079" grpId="2" animBg="1"/>
      <p:bldP spid="3080" grpId="0" animBg="1"/>
      <p:bldP spid="3080" grpId="1" animBg="1"/>
      <p:bldP spid="3080" grpId="2" animBg="1"/>
      <p:bldP spid="3081" grpId="0" animBg="1"/>
      <p:bldP spid="3081" grpId="1" animBg="1"/>
      <p:bldP spid="3081" grpId="2" animBg="1"/>
      <p:bldP spid="3082" grpId="0" animBg="1"/>
      <p:bldP spid="3082" grpId="1" animBg="1"/>
      <p:bldP spid="3082" grpId="2" animBg="1"/>
      <p:bldP spid="3083" grpId="0" animBg="1"/>
      <p:bldP spid="3083" grpId="1" animBg="1"/>
      <p:bldP spid="3083" grpId="2" animBg="1"/>
      <p:bldP spid="3084" grpId="0" animBg="1"/>
      <p:bldP spid="3084" grpId="1" animBg="1"/>
      <p:bldP spid="3084" grpId="2" animBg="1"/>
      <p:bldP spid="3085" grpId="0" animBg="1"/>
      <p:bldP spid="3085" grpId="1" animBg="1"/>
      <p:bldP spid="3085" grpId="2" animBg="1"/>
      <p:bldP spid="3086" grpId="0" animBg="1"/>
      <p:bldP spid="3086" grpId="1" animBg="1"/>
      <p:bldP spid="3086" grpId="2" animBg="1"/>
      <p:bldP spid="3087" grpId="0" animBg="1"/>
      <p:bldP spid="3087" grpId="1" animBg="1"/>
      <p:bldP spid="3087" grpId="2" animBg="1"/>
      <p:bldP spid="3088" grpId="0" animBg="1"/>
      <p:bldP spid="3088" grpId="1" animBg="1"/>
      <p:bldP spid="3088" grpId="2" animBg="1"/>
      <p:bldP spid="3089" grpId="0" animBg="1"/>
      <p:bldP spid="3089" grpId="1" animBg="1"/>
      <p:bldP spid="3089" grpId="2" animBg="1"/>
      <p:bldP spid="3090" grpId="0" animBg="1"/>
      <p:bldP spid="3090" grpId="1" animBg="1"/>
      <p:bldP spid="3090" grpId="2" animBg="1"/>
      <p:bldP spid="3091" grpId="0" animBg="1"/>
      <p:bldP spid="3091" grpId="1" animBg="1"/>
      <p:bldP spid="3091" grpId="2" animBg="1"/>
      <p:bldP spid="3092" grpId="0" animBg="1"/>
      <p:bldP spid="3092" grpId="1" animBg="1"/>
      <p:bldP spid="3092" grpId="2" animBg="1"/>
      <p:bldP spid="3093" grpId="0" animBg="1"/>
      <p:bldP spid="3093" grpId="1" animBg="1"/>
      <p:bldP spid="3093" grpId="2" animBg="1"/>
      <p:bldP spid="3094" grpId="0" animBg="1"/>
      <p:bldP spid="3094" grpId="1" animBg="1"/>
      <p:bldP spid="3094" grpId="2" animBg="1"/>
      <p:bldP spid="3095" grpId="0" animBg="1"/>
      <p:bldP spid="3095" grpId="1" animBg="1"/>
      <p:bldP spid="3095" grpId="2" animBg="1"/>
      <p:bldP spid="3096" grpId="0" animBg="1"/>
      <p:bldP spid="3096" grpId="1" animBg="1"/>
      <p:bldP spid="3096" grpId="2" animBg="1"/>
      <p:bldP spid="3097" grpId="0" animBg="1"/>
      <p:bldP spid="3097" grpId="1" animBg="1"/>
      <p:bldP spid="3097" grpId="2" animBg="1"/>
      <p:bldP spid="3098" grpId="0" animBg="1"/>
      <p:bldP spid="3098" grpId="1" animBg="1"/>
      <p:bldP spid="3098" grpId="2" animBg="1"/>
      <p:bldP spid="3099" grpId="0" animBg="1"/>
      <p:bldP spid="3099" grpId="1" animBg="1"/>
      <p:bldP spid="3099" grpId="2" animBg="1"/>
      <p:bldP spid="3100" grpId="0" animBg="1"/>
      <p:bldP spid="3100" grpId="1" animBg="1"/>
      <p:bldP spid="3100" grpId="2" animBg="1"/>
      <p:bldP spid="3101" grpId="0" animBg="1"/>
      <p:bldP spid="3101" grpId="1" animBg="1"/>
      <p:bldP spid="3101" grpId="2" animBg="1"/>
      <p:bldP spid="3102" grpId="0" animBg="1"/>
      <p:bldP spid="3102" grpId="1" animBg="1"/>
      <p:bldP spid="3102" grpId="2" animBg="1"/>
      <p:bldP spid="3103" grpId="0" animBg="1"/>
      <p:bldP spid="3103" grpId="1" animBg="1"/>
      <p:bldP spid="3104" grpId="0" animBg="1"/>
      <p:bldP spid="3104" grpId="1" animBg="1"/>
      <p:bldP spid="3105" grpId="0" animBg="1"/>
      <p:bldP spid="3105" grpId="1" animBg="1"/>
      <p:bldP spid="3106" grpId="0" animBg="1"/>
      <p:bldP spid="3106" grpId="1" animBg="1"/>
      <p:bldP spid="3107" grpId="0" animBg="1"/>
      <p:bldP spid="3107" grpId="1" animBg="1"/>
      <p:bldP spid="3108" grpId="0" animBg="1"/>
      <p:bldP spid="3108" grpId="1" animBg="1"/>
      <p:bldP spid="3109" grpId="0" animBg="1"/>
      <p:bldP spid="3109" grpId="1" animBg="1"/>
      <p:bldP spid="3110" grpId="0" animBg="1"/>
      <p:bldP spid="3110" grpId="1" animBg="1"/>
      <p:bldP spid="3111" grpId="0" animBg="1"/>
      <p:bldP spid="3111" grpId="1" animBg="1"/>
      <p:bldP spid="3111" grpId="2" animBg="1"/>
      <p:bldP spid="3112" grpId="0" animBg="1"/>
      <p:bldP spid="3112" grpId="1" animBg="1"/>
      <p:bldP spid="3113" grpId="0" animBg="1"/>
      <p:bldP spid="3113" grpId="1" animBg="1"/>
      <p:bldP spid="3114" grpId="0" animBg="1"/>
      <p:bldP spid="3114" grpId="1" animBg="1"/>
      <p:bldP spid="3115" grpId="0" animBg="1"/>
      <p:bldP spid="3115" grpId="1" animBg="1"/>
      <p:bldP spid="3116" grpId="0" animBg="1"/>
      <p:bldP spid="3116" grpId="1" animBg="1"/>
      <p:bldP spid="3116" grpId="2" animBg="1"/>
      <p:bldP spid="3117" grpId="0" animBg="1"/>
      <p:bldP spid="3117" grpId="1" animBg="1"/>
      <p:bldP spid="3117" grpId="2" animBg="1"/>
      <p:bldP spid="3118" grpId="0" animBg="1"/>
      <p:bldP spid="3118" grpId="1" animBg="1"/>
      <p:bldP spid="3118" grpId="2" animBg="1"/>
      <p:bldP spid="3119" grpId="0" animBg="1"/>
      <p:bldP spid="3119" grpId="1" animBg="1"/>
      <p:bldP spid="3119" grpId="2" animBg="1"/>
      <p:bldP spid="3120" grpId="0" animBg="1"/>
      <p:bldP spid="3120" grpId="1" animBg="1"/>
      <p:bldP spid="3120" grpId="2" animBg="1"/>
      <p:bldP spid="3121" grpId="0" animBg="1"/>
      <p:bldP spid="3121" grpId="1" animBg="1"/>
      <p:bldP spid="3121" grpId="2" animBg="1"/>
      <p:bldP spid="3122" grpId="0" animBg="1"/>
      <p:bldP spid="3122" grpId="1" animBg="1"/>
      <p:bldP spid="3122" grpId="2" animBg="1"/>
      <p:bldP spid="3123" grpId="0" animBg="1"/>
      <p:bldP spid="3123" grpId="1" animBg="1"/>
      <p:bldP spid="3123" grpId="2" animBg="1"/>
      <p:bldP spid="3124" grpId="0" animBg="1"/>
      <p:bldP spid="3124" grpId="1" animBg="1"/>
      <p:bldP spid="3124" grpId="2" animBg="1"/>
      <p:bldP spid="3125" grpId="0" animBg="1"/>
      <p:bldP spid="3125" grpId="1" animBg="1"/>
      <p:bldP spid="3125" grpId="2" animBg="1"/>
      <p:bldP spid="3126" grpId="0" bldLvl="0" animBg="1" autoUpdateAnimBg="0"/>
      <p:bldP spid="3126" grpId="1" bldLvl="0" animBg="1" autoUpdateAnimBg="0"/>
      <p:bldP spid="3126" grpId="2" bldLvl="0" animBg="1" autoUpdateAnimBg="0"/>
      <p:bldP spid="3127" grpId="0" animBg="1"/>
      <p:bldP spid="3127" grpId="1" animBg="1"/>
      <p:bldP spid="3127" grpId="2" animBg="1"/>
      <p:bldP spid="3128" grpId="0" bldLvl="0" animBg="1" autoUpdateAnimBg="0"/>
      <p:bldP spid="3128" grpId="1" bldLvl="0" animBg="1" autoUpdateAnimBg="0"/>
      <p:bldP spid="3128" grpId="2" bldLvl="0" animBg="1" autoUpdateAnimBg="0"/>
      <p:bldP spid="3129" grpId="0" bldLvl="0" animBg="1" autoUpdateAnimBg="0"/>
      <p:bldP spid="3129" grpId="1" bldLvl="0" animBg="1" autoUpdateAnimBg="0"/>
      <p:bldP spid="3129" grpId="2" bldLvl="0" animBg="1" autoUpdateAnimBg="0"/>
      <p:bldP spid="3130" grpId="0" bldLvl="0" animBg="1" autoUpdateAnimBg="0"/>
      <p:bldP spid="3130" grpId="1" bldLvl="0" animBg="1" autoUpdateAnimBg="0"/>
      <p:bldP spid="3130" grpId="2" bldLvl="0" animBg="1" autoUpdateAnimBg="0"/>
      <p:bldP spid="3131" grpId="0" bldLvl="0" animBg="1" autoUpdateAnimBg="0"/>
      <p:bldP spid="3131" grpId="1" bldLvl="0" animBg="1" autoUpdateAnimBg="0"/>
      <p:bldP spid="3131" grpId="2" bldLvl="0" animBg="1" autoUpdateAnimBg="0"/>
      <p:bldP spid="3132" grpId="0" autoUpdateAnimBg="0"/>
      <p:bldP spid="3132" grpId="1" autoUpdateAnimBg="0"/>
      <p:bldP spid="3133" grpId="0" bldLvl="0" animBg="1" autoUpdateAnimBg="0"/>
      <p:bldP spid="3133" grpId="1" bldLvl="0" animBg="1" autoUpdateAnimBg="0"/>
      <p:bldP spid="3133" grpId="2" bldLvl="0" animBg="1" autoUpdateAnimBg="0"/>
      <p:bldP spid="3134" grpId="0" bldLvl="0" animBg="1" autoUpdateAnimBg="0"/>
      <p:bldP spid="3134" grpId="1" bldLvl="0" animBg="1" autoUpdateAnimBg="0"/>
      <p:bldP spid="3134" grpId="2" bldLvl="0" animBg="1" autoUpdateAnimBg="0"/>
    </p:bldLst>
  </p:timing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163</TotalTime>
  <Words>80</Words>
  <Application>Microsoft Office PowerPoint</Application>
  <PresentationFormat>全屏显示(16:10)</PresentationFormat>
  <Paragraphs>19</Paragraphs>
  <Slides>5</Slides>
  <Notes>1</Notes>
  <HiddenSlides>0</HiddenSlides>
  <MMClips>2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Blank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SkyUN.Org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TIANWEI</dc:creator>
  <cp:lastModifiedBy>pc</cp:lastModifiedBy>
  <cp:revision>32</cp:revision>
  <dcterms:created xsi:type="dcterms:W3CDTF">2010-09-09T02:26:53Z</dcterms:created>
  <dcterms:modified xsi:type="dcterms:W3CDTF">2015-11-08T12:27:48Z</dcterms:modified>
</cp:coreProperties>
</file>