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81" r:id="rId3"/>
    <p:sldId id="25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7" r:id="rId15"/>
    <p:sldId id="268" r:id="rId16"/>
    <p:sldId id="269" r:id="rId17"/>
    <p:sldId id="27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82" r:id="rId29"/>
  </p:sldIdLst>
  <p:sldSz cx="9144000" cy="5143500" type="screen16x9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Arial Black" pitchFamily="34" charset="0"/>
      <p:bold r:id="rId34"/>
    </p:embeddedFont>
    <p:embeddedFont>
      <p:font typeface="BankGothic Lt BT"/>
      <p:regular r:id="rId35"/>
    </p:embeddedFont>
    <p:embeddedFont>
      <p:font typeface="黑体" pitchFamily="2" charset="-122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6" autoAdjust="0"/>
  </p:normalViewPr>
  <p:slideViewPr>
    <p:cSldViewPr>
      <p:cViewPr>
        <p:scale>
          <a:sx n="66" d="100"/>
          <a:sy n="66" d="100"/>
        </p:scale>
        <p:origin x="-1290" y="-5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7C9F-5ACF-4ACC-848A-E9482EDE588C}" type="datetimeFigureOut">
              <a:rPr lang="zh-CN" altLang="en-US" smtClean="0"/>
              <a:pPr/>
              <a:t>2013-11-09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7D6-A953-449F-901C-449A0FCE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qq\Desktop\15%20-%20Sector%207.mp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bz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571736" y="3429006"/>
            <a:ext cx="3684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Click Here to Start</a:t>
            </a:r>
          </a:p>
          <a:p>
            <a:pPr algn="ctr"/>
            <a:r>
              <a:rPr lang="zh-CN" altLang="en-US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单击此处开始播放预告</a:t>
            </a:r>
            <a:endParaRPr lang="en-US" altLang="zh-CN" dirty="0" smtClean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该作品的所有图形均由</a:t>
            </a:r>
            <a:r>
              <a:rPr lang="en-US" altLang="zh-CN" sz="16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PPT</a:t>
            </a:r>
            <a:r>
              <a:rPr lang="zh-CN" altLang="en-US" sz="16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纯绘制而成</a:t>
            </a:r>
            <a:endParaRPr lang="en-US" altLang="zh-CN" sz="1600" dirty="0" smtClean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© 2011 Zaoeyo presents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562" y="1714494"/>
            <a:ext cx="38555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28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 </a:t>
            </a:r>
          </a:p>
          <a:p>
            <a:r>
              <a:rPr lang="en-US" altLang="zh-CN" sz="2400" dirty="0" smtClean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AUTO SHAPE DESIGN</a:t>
            </a:r>
            <a:endParaRPr lang="zh-CN" altLang="en-US" sz="2400" dirty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1785932"/>
            <a:ext cx="38555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2800" dirty="0" smtClean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</a:rPr>
              <a:t> </a:t>
            </a:r>
          </a:p>
          <a:p>
            <a:r>
              <a:rPr lang="en-US" altLang="zh-CN" sz="2400" dirty="0" smtClean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</a:rPr>
              <a:t>AUTO SHAPE DESIGN</a:t>
            </a:r>
            <a:endParaRPr lang="zh-CN" altLang="en-US" sz="2400" dirty="0">
              <a:gradFill>
                <a:gsLst>
                  <a:gs pos="48000">
                    <a:srgbClr val="00C009">
                      <a:alpha val="10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rgbClr val="00C009"/>
                </a:outerShdw>
              </a:effectLst>
              <a:latin typeface="BankGothic Lt B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5283" y="1714494"/>
            <a:ext cx="38555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2800" dirty="0" smtClean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</a:rPr>
              <a:t> </a:t>
            </a:r>
          </a:p>
          <a:p>
            <a:r>
              <a:rPr lang="en-US" altLang="zh-CN" sz="2400" dirty="0" smtClean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</a:rPr>
              <a:t>AUTO SHAPE DESIGN</a:t>
            </a:r>
            <a:endParaRPr lang="zh-CN" altLang="en-US" sz="2400" dirty="0">
              <a:gradFill>
                <a:gsLst>
                  <a:gs pos="48000">
                    <a:srgbClr val="FF0000">
                      <a:alpha val="16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rgbClr val="FF0000"/>
                </a:outerShdw>
              </a:effectLst>
              <a:latin typeface="BankGothic Lt B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429006"/>
            <a:ext cx="38779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图形创意设计</a:t>
            </a:r>
            <a:endParaRPr lang="en-US" altLang="zh-CN" sz="48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sz="20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Auto Shape Design</a:t>
            </a:r>
            <a:endParaRPr lang="zh-CN" altLang="en-US" sz="20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3857620" y="1714494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2143108" y="1857370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4572000" y="3791673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57852" y="64292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虚尾箭头 53"/>
          <p:cNvSpPr/>
          <p:nvPr/>
        </p:nvSpPr>
        <p:spPr>
          <a:xfrm>
            <a:off x="6786578" y="392907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虚尾箭头 54"/>
          <p:cNvSpPr/>
          <p:nvPr/>
        </p:nvSpPr>
        <p:spPr>
          <a:xfrm>
            <a:off x="4357686" y="25003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-267940" y="1053708"/>
            <a:ext cx="4107685" cy="2428861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虚尾箭头 73"/>
          <p:cNvSpPr/>
          <p:nvPr/>
        </p:nvSpPr>
        <p:spPr>
          <a:xfrm rot="10800000">
            <a:off x="6072198" y="25003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306" y="2500312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最新创意</a:t>
            </a:r>
            <a:endParaRPr lang="en-US" altLang="zh-CN" sz="44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sz="28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 New IDEA</a:t>
            </a:r>
            <a:endParaRPr lang="zh-CN" altLang="en-US" sz="28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流程图: 摘录 13"/>
          <p:cNvSpPr/>
          <p:nvPr/>
        </p:nvSpPr>
        <p:spPr>
          <a:xfrm>
            <a:off x="3857620" y="1714494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摘录 14"/>
          <p:cNvSpPr/>
          <p:nvPr/>
        </p:nvSpPr>
        <p:spPr>
          <a:xfrm>
            <a:off x="2143108" y="1857370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0" y="428610"/>
            <a:ext cx="6965205" cy="214314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86182" y="1285866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流程图: 摘录 53"/>
          <p:cNvSpPr/>
          <p:nvPr/>
        </p:nvSpPr>
        <p:spPr>
          <a:xfrm>
            <a:off x="6786578" y="392907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摘录 54"/>
          <p:cNvSpPr/>
          <p:nvPr/>
        </p:nvSpPr>
        <p:spPr>
          <a:xfrm>
            <a:off x="4357686" y="250031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75545" y="2411034"/>
            <a:ext cx="6965205" cy="214314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938186" y="652448"/>
            <a:ext cx="928694" cy="285752"/>
            <a:chOff x="2071670" y="2928940"/>
            <a:chExt cx="928694" cy="285752"/>
          </a:xfrm>
        </p:grpSpPr>
        <p:sp>
          <p:nvSpPr>
            <p:cNvPr id="6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2581260" y="1938332"/>
            <a:ext cx="347666" cy="285752"/>
            <a:chOff x="1285852" y="3000378"/>
            <a:chExt cx="347666" cy="285752"/>
          </a:xfrm>
        </p:grpSpPr>
        <p:sp>
          <p:nvSpPr>
            <p:cNvPr id="7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2295508" y="3938596"/>
            <a:ext cx="571504" cy="285752"/>
            <a:chOff x="2214546" y="3571882"/>
            <a:chExt cx="571504" cy="285752"/>
          </a:xfrm>
        </p:grpSpPr>
        <p:sp>
          <p:nvSpPr>
            <p:cNvPr id="75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流程图: 摘录 76"/>
          <p:cNvSpPr/>
          <p:nvPr/>
        </p:nvSpPr>
        <p:spPr>
          <a:xfrm rot="5400000">
            <a:off x="4010020" y="1866894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摘录 77"/>
          <p:cNvSpPr/>
          <p:nvPr/>
        </p:nvSpPr>
        <p:spPr>
          <a:xfrm rot="5400000">
            <a:off x="2295508" y="2009770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 rot="16200000">
            <a:off x="1518025" y="1768074"/>
            <a:ext cx="6965205" cy="2143140"/>
            <a:chOff x="2071670" y="2928940"/>
            <a:chExt cx="928694" cy="285752"/>
          </a:xfrm>
        </p:grpSpPr>
        <p:sp>
          <p:nvSpPr>
            <p:cNvPr id="80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 rot="5400000">
            <a:off x="2724136" y="938200"/>
            <a:ext cx="857256" cy="285752"/>
            <a:chOff x="1285852" y="3000378"/>
            <a:chExt cx="347666" cy="285752"/>
          </a:xfrm>
        </p:grpSpPr>
        <p:sp>
          <p:nvSpPr>
            <p:cNvPr id="8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 rot="5400000">
            <a:off x="3938582" y="1438266"/>
            <a:ext cx="3286148" cy="1643074"/>
            <a:chOff x="2214546" y="3571882"/>
            <a:chExt cx="571504" cy="285752"/>
          </a:xfrm>
        </p:grpSpPr>
        <p:sp>
          <p:nvSpPr>
            <p:cNvPr id="88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5400000">
            <a:off x="2947974" y="2376484"/>
            <a:ext cx="928694" cy="285752"/>
            <a:chOff x="2071670" y="2928940"/>
            <a:chExt cx="928694" cy="285752"/>
          </a:xfrm>
        </p:grpSpPr>
        <p:sp>
          <p:nvSpPr>
            <p:cNvPr id="91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 rot="5400000">
            <a:off x="3438516" y="3152778"/>
            <a:ext cx="347666" cy="285752"/>
            <a:chOff x="1285852" y="3000378"/>
            <a:chExt cx="347666" cy="285752"/>
          </a:xfrm>
        </p:grpSpPr>
        <p:sp>
          <p:nvSpPr>
            <p:cNvPr id="9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 rot="16200000">
            <a:off x="723872" y="3224216"/>
            <a:ext cx="1625215" cy="500066"/>
            <a:chOff x="2071670" y="2928940"/>
            <a:chExt cx="928694" cy="285752"/>
          </a:xfrm>
        </p:grpSpPr>
        <p:sp>
          <p:nvSpPr>
            <p:cNvPr id="99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6200000">
            <a:off x="4367210" y="1509704"/>
            <a:ext cx="608416" cy="500066"/>
            <a:chOff x="1285852" y="3000378"/>
            <a:chExt cx="347666" cy="285752"/>
          </a:xfrm>
        </p:grpSpPr>
        <p:sp>
          <p:nvSpPr>
            <p:cNvPr id="10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1866880" y="2081208"/>
            <a:ext cx="1000132" cy="500066"/>
            <a:chOff x="2214546" y="3571882"/>
            <a:chExt cx="571504" cy="285752"/>
          </a:xfrm>
        </p:grpSpPr>
        <p:sp>
          <p:nvSpPr>
            <p:cNvPr id="107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6081722" y="1009638"/>
            <a:ext cx="928694" cy="285752"/>
            <a:chOff x="2071670" y="2928940"/>
            <a:chExt cx="928694" cy="285752"/>
          </a:xfrm>
        </p:grpSpPr>
        <p:sp>
          <p:nvSpPr>
            <p:cNvPr id="11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5400000">
            <a:off x="5010152" y="2009770"/>
            <a:ext cx="347666" cy="285752"/>
            <a:chOff x="1285852" y="3000378"/>
            <a:chExt cx="347666" cy="285752"/>
          </a:xfrm>
        </p:grpSpPr>
        <p:sp>
          <p:nvSpPr>
            <p:cNvPr id="115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流程图: 摘录 116"/>
          <p:cNvSpPr/>
          <p:nvPr/>
        </p:nvSpPr>
        <p:spPr>
          <a:xfrm rot="5400000">
            <a:off x="6938978" y="408147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摘录 117"/>
          <p:cNvSpPr/>
          <p:nvPr/>
        </p:nvSpPr>
        <p:spPr>
          <a:xfrm rot="5400000">
            <a:off x="4510086" y="265271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 rot="5400000">
            <a:off x="4938714" y="3795720"/>
            <a:ext cx="928694" cy="285752"/>
            <a:chOff x="2071670" y="2928940"/>
            <a:chExt cx="928694" cy="285752"/>
          </a:xfrm>
        </p:grpSpPr>
        <p:sp>
          <p:nvSpPr>
            <p:cNvPr id="12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rot="10800000">
            <a:off x="-357222" y="3000360"/>
            <a:ext cx="6965205" cy="2143140"/>
            <a:chOff x="2071670" y="2928940"/>
            <a:chExt cx="928694" cy="285752"/>
          </a:xfrm>
        </p:grpSpPr>
        <p:sp>
          <p:nvSpPr>
            <p:cNvPr id="125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矩形 12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7" grpId="0" animBg="1"/>
      <p:bldP spid="77" grpId="1" animBg="1"/>
      <p:bldP spid="78" grpId="0" animBg="1"/>
      <p:bldP spid="78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500312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有力 的</a:t>
            </a:r>
            <a:endParaRPr lang="en-US" altLang="zh-CN" sz="44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sz="28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Powerful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图文框 13"/>
          <p:cNvSpPr/>
          <p:nvPr/>
        </p:nvSpPr>
        <p:spPr>
          <a:xfrm>
            <a:off x="3857620" y="1714494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文框 14"/>
          <p:cNvSpPr/>
          <p:nvPr/>
        </p:nvSpPr>
        <p:spPr>
          <a:xfrm>
            <a:off x="2143108" y="1857370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图文框 53"/>
          <p:cNvSpPr/>
          <p:nvPr/>
        </p:nvSpPr>
        <p:spPr>
          <a:xfrm>
            <a:off x="6786578" y="3929072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图文框 54"/>
          <p:cNvSpPr/>
          <p:nvPr/>
        </p:nvSpPr>
        <p:spPr>
          <a:xfrm>
            <a:off x="4357686" y="2500312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14612" y="3071816"/>
            <a:ext cx="2786082" cy="857256"/>
            <a:chOff x="2071670" y="2928940"/>
            <a:chExt cx="928694" cy="285752"/>
          </a:xfrm>
        </p:grpSpPr>
        <p:sp>
          <p:nvSpPr>
            <p:cNvPr id="6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00298" y="2786064"/>
            <a:ext cx="1042998" cy="857256"/>
            <a:chOff x="1285852" y="3000378"/>
            <a:chExt cx="347666" cy="285752"/>
          </a:xfrm>
        </p:grpSpPr>
        <p:sp>
          <p:nvSpPr>
            <p:cNvPr id="6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72330" y="3929072"/>
            <a:ext cx="1714512" cy="857256"/>
            <a:chOff x="2214546" y="3571882"/>
            <a:chExt cx="571504" cy="285752"/>
          </a:xfrm>
        </p:grpSpPr>
        <p:sp>
          <p:nvSpPr>
            <p:cNvPr id="7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图文框 71"/>
          <p:cNvSpPr/>
          <p:nvPr/>
        </p:nvSpPr>
        <p:spPr>
          <a:xfrm>
            <a:off x="3929058" y="3000378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图文框 72"/>
          <p:cNvSpPr/>
          <p:nvPr/>
        </p:nvSpPr>
        <p:spPr>
          <a:xfrm>
            <a:off x="2214546" y="3143254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rot="10800000">
            <a:off x="571472" y="500048"/>
            <a:ext cx="5572164" cy="1714512"/>
            <a:chOff x="2071670" y="2928940"/>
            <a:chExt cx="928694" cy="285752"/>
          </a:xfrm>
        </p:grpSpPr>
        <p:sp>
          <p:nvSpPr>
            <p:cNvPr id="75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643174" y="1785932"/>
            <a:ext cx="2571768" cy="857256"/>
            <a:chOff x="1285852" y="3000378"/>
            <a:chExt cx="347666" cy="285752"/>
          </a:xfrm>
        </p:grpSpPr>
        <p:sp>
          <p:nvSpPr>
            <p:cNvPr id="8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500430" y="3714758"/>
            <a:ext cx="2786082" cy="857256"/>
            <a:chOff x="2071670" y="2928940"/>
            <a:chExt cx="928694" cy="285752"/>
          </a:xfrm>
        </p:grpSpPr>
        <p:sp>
          <p:nvSpPr>
            <p:cNvPr id="83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500166" y="3929072"/>
            <a:ext cx="1042998" cy="857256"/>
            <a:chOff x="1285852" y="3000378"/>
            <a:chExt cx="347666" cy="285752"/>
          </a:xfrm>
        </p:grpSpPr>
        <p:sp>
          <p:nvSpPr>
            <p:cNvPr id="88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10800000">
            <a:off x="6000760" y="857238"/>
            <a:ext cx="1825248" cy="1500198"/>
            <a:chOff x="1285852" y="3000378"/>
            <a:chExt cx="347666" cy="285752"/>
          </a:xfrm>
        </p:grpSpPr>
        <p:sp>
          <p:nvSpPr>
            <p:cNvPr id="9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0800000">
            <a:off x="1785918" y="2500312"/>
            <a:ext cx="3000396" cy="1500198"/>
            <a:chOff x="2214546" y="3571882"/>
            <a:chExt cx="571504" cy="285752"/>
          </a:xfrm>
        </p:grpSpPr>
        <p:sp>
          <p:nvSpPr>
            <p:cNvPr id="94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000760" y="1857370"/>
            <a:ext cx="2786082" cy="857256"/>
            <a:chOff x="2071670" y="2928940"/>
            <a:chExt cx="928694" cy="285752"/>
          </a:xfrm>
        </p:grpSpPr>
        <p:sp>
          <p:nvSpPr>
            <p:cNvPr id="9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929190" y="2857502"/>
            <a:ext cx="1042998" cy="857256"/>
            <a:chOff x="1285852" y="3000378"/>
            <a:chExt cx="347666" cy="285752"/>
          </a:xfrm>
        </p:grpSpPr>
        <p:sp>
          <p:nvSpPr>
            <p:cNvPr id="1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图文框 103"/>
          <p:cNvSpPr/>
          <p:nvPr/>
        </p:nvSpPr>
        <p:spPr>
          <a:xfrm>
            <a:off x="4429124" y="3786196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2" grpId="0" animBg="1"/>
      <p:bldP spid="72" grpId="1" animBg="1"/>
      <p:bldP spid="73" grpId="0" animBg="1"/>
      <p:bldP spid="73" grpId="1" animBg="1"/>
      <p:bldP spid="104" grpId="0" animBg="1"/>
      <p:bldP spid="10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168284" cy="977801"/>
          </a:xfrm>
          <a:prstGeom prst="parallelogram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Zaoeyo </a:t>
            </a:r>
            <a:r>
              <a:rPr lang="zh-CN" altLang="en-US" sz="28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黑体" pitchFamily="49" charset="-122"/>
                <a:ea typeface="黑体" pitchFamily="49" charset="-122"/>
              </a:rPr>
              <a:t>制作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00" y="64292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7429520" y="214312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5715008" y="2285998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85720" y="1571618"/>
            <a:ext cx="7236669" cy="1012122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57488" y="428610"/>
            <a:ext cx="2571768" cy="128588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平行四边形 53"/>
          <p:cNvSpPr/>
          <p:nvPr/>
        </p:nvSpPr>
        <p:spPr>
          <a:xfrm>
            <a:off x="6786578" y="392907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>
            <a:off x="4357686" y="25003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平行四边形 73"/>
          <p:cNvSpPr/>
          <p:nvPr/>
        </p:nvSpPr>
        <p:spPr>
          <a:xfrm rot="10800000">
            <a:off x="6072198" y="25003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286262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平行四边形 91"/>
          <p:cNvSpPr/>
          <p:nvPr/>
        </p:nvSpPr>
        <p:spPr>
          <a:xfrm>
            <a:off x="6000761" y="164305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>
            <a:off x="714349" y="135730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928926" y="2071684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平行四边形 107"/>
          <p:cNvSpPr/>
          <p:nvPr/>
        </p:nvSpPr>
        <p:spPr>
          <a:xfrm>
            <a:off x="5357819" y="342900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/>
          <p:cNvSpPr/>
          <p:nvPr/>
        </p:nvSpPr>
        <p:spPr>
          <a:xfrm>
            <a:off x="6500827" y="242887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平行四边形 122"/>
          <p:cNvSpPr/>
          <p:nvPr/>
        </p:nvSpPr>
        <p:spPr>
          <a:xfrm rot="10800000">
            <a:off x="8215339" y="242887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85720" y="3786196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572264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14744" y="642924"/>
            <a:ext cx="1582657" cy="486971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857752" y="3786195"/>
            <a:ext cx="973943" cy="48697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510218" y="2224084"/>
            <a:ext cx="1582657" cy="486971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000761" y="3000377"/>
            <a:ext cx="592484" cy="486972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3286116" y="2920901"/>
            <a:ext cx="2769650" cy="852200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 rot="10800000">
            <a:off x="4429124" y="1777893"/>
            <a:ext cx="1704399" cy="852200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714745" y="1113400"/>
            <a:ext cx="1100305" cy="904357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428993" y="3113663"/>
            <a:ext cx="1808715" cy="904358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平行四边形 164"/>
          <p:cNvSpPr/>
          <p:nvPr/>
        </p:nvSpPr>
        <p:spPr>
          <a:xfrm>
            <a:off x="3428993" y="1371680"/>
            <a:ext cx="452179" cy="45217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4572001" y="2327846"/>
            <a:ext cx="1100305" cy="904357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 rot="5400000">
            <a:off x="3927310" y="2355239"/>
            <a:ext cx="3504389" cy="2072133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28926" y="428610"/>
            <a:ext cx="5143536" cy="1582626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9"/>
          <p:cNvGrpSpPr/>
          <p:nvPr/>
        </p:nvGrpSpPr>
        <p:grpSpPr>
          <a:xfrm rot="10800000">
            <a:off x="1366782" y="214314"/>
            <a:ext cx="928694" cy="285752"/>
            <a:chOff x="2071670" y="2928940"/>
            <a:chExt cx="928694" cy="285752"/>
          </a:xfrm>
        </p:grpSpPr>
        <p:sp>
          <p:nvSpPr>
            <p:cNvPr id="181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84"/>
          <p:cNvGrpSpPr/>
          <p:nvPr/>
        </p:nvGrpSpPr>
        <p:grpSpPr>
          <a:xfrm rot="10800000">
            <a:off x="6367442" y="1785950"/>
            <a:ext cx="347666" cy="285752"/>
            <a:chOff x="1285852" y="3000378"/>
            <a:chExt cx="347666" cy="285752"/>
          </a:xfrm>
        </p:grpSpPr>
        <p:sp>
          <p:nvSpPr>
            <p:cNvPr id="186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7"/>
          <p:cNvGrpSpPr/>
          <p:nvPr/>
        </p:nvGrpSpPr>
        <p:grpSpPr>
          <a:xfrm rot="10800000">
            <a:off x="2509790" y="3357586"/>
            <a:ext cx="571504" cy="285752"/>
            <a:chOff x="2214546" y="3571882"/>
            <a:chExt cx="571504" cy="285752"/>
          </a:xfrm>
        </p:grpSpPr>
        <p:sp>
          <p:nvSpPr>
            <p:cNvPr id="189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2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平行四边形 190"/>
          <p:cNvSpPr/>
          <p:nvPr/>
        </p:nvSpPr>
        <p:spPr>
          <a:xfrm rot="10800000">
            <a:off x="7796202" y="17145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平行四边形 191"/>
          <p:cNvSpPr/>
          <p:nvPr/>
        </p:nvSpPr>
        <p:spPr>
          <a:xfrm rot="10800000">
            <a:off x="6081690" y="1857388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92"/>
          <p:cNvGrpSpPr/>
          <p:nvPr/>
        </p:nvGrpSpPr>
        <p:grpSpPr>
          <a:xfrm>
            <a:off x="652402" y="1143008"/>
            <a:ext cx="7236669" cy="1012122"/>
            <a:chOff x="2071670" y="2928940"/>
            <a:chExt cx="928694" cy="285752"/>
          </a:xfrm>
        </p:grpSpPr>
        <p:sp>
          <p:nvSpPr>
            <p:cNvPr id="194" name="矩形 1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7"/>
          <p:cNvGrpSpPr/>
          <p:nvPr/>
        </p:nvGrpSpPr>
        <p:grpSpPr>
          <a:xfrm rot="10800000">
            <a:off x="6510318" y="785818"/>
            <a:ext cx="857256" cy="285752"/>
            <a:chOff x="1285852" y="3000378"/>
            <a:chExt cx="347666" cy="285752"/>
          </a:xfrm>
        </p:grpSpPr>
        <p:sp>
          <p:nvSpPr>
            <p:cNvPr id="199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200"/>
          <p:cNvGrpSpPr/>
          <p:nvPr/>
        </p:nvGrpSpPr>
        <p:grpSpPr>
          <a:xfrm rot="10800000">
            <a:off x="3224170" y="0"/>
            <a:ext cx="2571768" cy="1285884"/>
            <a:chOff x="2214546" y="3571882"/>
            <a:chExt cx="571504" cy="285752"/>
          </a:xfrm>
        </p:grpSpPr>
        <p:sp>
          <p:nvSpPr>
            <p:cNvPr id="202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5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3"/>
          <p:cNvGrpSpPr/>
          <p:nvPr/>
        </p:nvGrpSpPr>
        <p:grpSpPr>
          <a:xfrm rot="10800000">
            <a:off x="3162256" y="1795474"/>
            <a:ext cx="928694" cy="285752"/>
            <a:chOff x="2071670" y="2928940"/>
            <a:chExt cx="928694" cy="285752"/>
          </a:xfrm>
        </p:grpSpPr>
        <p:sp>
          <p:nvSpPr>
            <p:cNvPr id="205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8"/>
          <p:cNvGrpSpPr/>
          <p:nvPr/>
        </p:nvGrpSpPr>
        <p:grpSpPr>
          <a:xfrm rot="10800000">
            <a:off x="3652798" y="2571768"/>
            <a:ext cx="347666" cy="285752"/>
            <a:chOff x="1285852" y="3000378"/>
            <a:chExt cx="347666" cy="285752"/>
          </a:xfrm>
        </p:grpSpPr>
        <p:sp>
          <p:nvSpPr>
            <p:cNvPr id="210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11"/>
          <p:cNvGrpSpPr/>
          <p:nvPr/>
        </p:nvGrpSpPr>
        <p:grpSpPr>
          <a:xfrm>
            <a:off x="938154" y="2643206"/>
            <a:ext cx="1625215" cy="500066"/>
            <a:chOff x="2071670" y="2928940"/>
            <a:chExt cx="928694" cy="285752"/>
          </a:xfrm>
        </p:grpSpPr>
        <p:sp>
          <p:nvSpPr>
            <p:cNvPr id="213" name="矩形 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6"/>
          <p:cNvGrpSpPr/>
          <p:nvPr/>
        </p:nvGrpSpPr>
        <p:grpSpPr>
          <a:xfrm>
            <a:off x="7653326" y="2571768"/>
            <a:ext cx="608416" cy="500066"/>
            <a:chOff x="1285852" y="3000378"/>
            <a:chExt cx="347666" cy="285752"/>
          </a:xfrm>
        </p:grpSpPr>
        <p:sp>
          <p:nvSpPr>
            <p:cNvPr id="218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9"/>
          <p:cNvGrpSpPr/>
          <p:nvPr/>
        </p:nvGrpSpPr>
        <p:grpSpPr>
          <a:xfrm>
            <a:off x="2081162" y="1500198"/>
            <a:ext cx="1000132" cy="500066"/>
            <a:chOff x="2214546" y="3571882"/>
            <a:chExt cx="571504" cy="285752"/>
          </a:xfrm>
        </p:grpSpPr>
        <p:sp>
          <p:nvSpPr>
            <p:cNvPr id="221" name="矩形 4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4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0" name="组合 222"/>
          <p:cNvGrpSpPr/>
          <p:nvPr/>
        </p:nvGrpSpPr>
        <p:grpSpPr>
          <a:xfrm rot="10800000">
            <a:off x="6296004" y="428628"/>
            <a:ext cx="928694" cy="285752"/>
            <a:chOff x="2071670" y="2928940"/>
            <a:chExt cx="928694" cy="285752"/>
          </a:xfrm>
        </p:grpSpPr>
        <p:sp>
          <p:nvSpPr>
            <p:cNvPr id="224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3" name="组合 227"/>
          <p:cNvGrpSpPr/>
          <p:nvPr/>
        </p:nvGrpSpPr>
        <p:grpSpPr>
          <a:xfrm rot="10800000">
            <a:off x="8796334" y="1857388"/>
            <a:ext cx="347666" cy="285752"/>
            <a:chOff x="1285852" y="3000378"/>
            <a:chExt cx="347666" cy="285752"/>
          </a:xfrm>
        </p:grpSpPr>
        <p:sp>
          <p:nvSpPr>
            <p:cNvPr id="229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平行四边形 230"/>
          <p:cNvSpPr/>
          <p:nvPr/>
        </p:nvSpPr>
        <p:spPr>
          <a:xfrm rot="10800000">
            <a:off x="7153260" y="350046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平行四边形 231"/>
          <p:cNvSpPr/>
          <p:nvPr/>
        </p:nvSpPr>
        <p:spPr>
          <a:xfrm rot="10800000">
            <a:off x="4724368" y="207170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8" name="组合 232"/>
          <p:cNvGrpSpPr/>
          <p:nvPr/>
        </p:nvGrpSpPr>
        <p:grpSpPr>
          <a:xfrm rot="10800000">
            <a:off x="5152996" y="3214710"/>
            <a:ext cx="928694" cy="285752"/>
            <a:chOff x="2071670" y="2928940"/>
            <a:chExt cx="928694" cy="285752"/>
          </a:xfrm>
        </p:grpSpPr>
        <p:sp>
          <p:nvSpPr>
            <p:cNvPr id="234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7"/>
          <p:cNvGrpSpPr/>
          <p:nvPr/>
        </p:nvGrpSpPr>
        <p:grpSpPr>
          <a:xfrm rot="16200000">
            <a:off x="4712405" y="1583599"/>
            <a:ext cx="1107289" cy="654736"/>
            <a:chOff x="2071670" y="2928940"/>
            <a:chExt cx="928694" cy="285752"/>
          </a:xfrm>
        </p:grpSpPr>
        <p:sp>
          <p:nvSpPr>
            <p:cNvPr id="239" name="矩形 6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6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6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6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42"/>
          <p:cNvGrpSpPr/>
          <p:nvPr/>
        </p:nvGrpSpPr>
        <p:grpSpPr>
          <a:xfrm>
            <a:off x="5081558" y="714380"/>
            <a:ext cx="928694" cy="285752"/>
            <a:chOff x="2071670" y="2928940"/>
            <a:chExt cx="928694" cy="285752"/>
          </a:xfrm>
        </p:grpSpPr>
        <p:sp>
          <p:nvSpPr>
            <p:cNvPr id="244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7"/>
          <p:cNvGrpSpPr/>
          <p:nvPr/>
        </p:nvGrpSpPr>
        <p:grpSpPr>
          <a:xfrm>
            <a:off x="6724632" y="2000264"/>
            <a:ext cx="347666" cy="285752"/>
            <a:chOff x="1285852" y="3000378"/>
            <a:chExt cx="347666" cy="285752"/>
          </a:xfrm>
        </p:grpSpPr>
        <p:sp>
          <p:nvSpPr>
            <p:cNvPr id="249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平行四边形 250"/>
          <p:cNvSpPr/>
          <p:nvPr/>
        </p:nvSpPr>
        <p:spPr>
          <a:xfrm>
            <a:off x="6438880" y="207170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51"/>
          <p:cNvGrpSpPr/>
          <p:nvPr/>
        </p:nvGrpSpPr>
        <p:grpSpPr>
          <a:xfrm>
            <a:off x="6867508" y="1000132"/>
            <a:ext cx="857256" cy="285752"/>
            <a:chOff x="1285852" y="3000378"/>
            <a:chExt cx="347666" cy="285752"/>
          </a:xfrm>
        </p:grpSpPr>
        <p:sp>
          <p:nvSpPr>
            <p:cNvPr id="253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2" name="组合 254"/>
          <p:cNvGrpSpPr/>
          <p:nvPr/>
        </p:nvGrpSpPr>
        <p:grpSpPr>
          <a:xfrm rot="10800000">
            <a:off x="3509922" y="3857652"/>
            <a:ext cx="1625215" cy="500066"/>
            <a:chOff x="2071670" y="2928940"/>
            <a:chExt cx="928694" cy="285752"/>
          </a:xfrm>
        </p:grpSpPr>
        <p:sp>
          <p:nvSpPr>
            <p:cNvPr id="256" name="矩形 78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79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80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81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9"/>
          <p:cNvGrpSpPr/>
          <p:nvPr/>
        </p:nvGrpSpPr>
        <p:grpSpPr>
          <a:xfrm rot="10800000">
            <a:off x="6081690" y="2714644"/>
            <a:ext cx="1000132" cy="500066"/>
            <a:chOff x="2214546" y="3571882"/>
            <a:chExt cx="571504" cy="285752"/>
          </a:xfrm>
        </p:grpSpPr>
        <p:sp>
          <p:nvSpPr>
            <p:cNvPr id="261" name="矩形 8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8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62"/>
          <p:cNvGrpSpPr/>
          <p:nvPr/>
        </p:nvGrpSpPr>
        <p:grpSpPr>
          <a:xfrm rot="10800000">
            <a:off x="1366782" y="857256"/>
            <a:ext cx="645653" cy="530672"/>
            <a:chOff x="1285852" y="3000378"/>
            <a:chExt cx="347666" cy="285752"/>
          </a:xfrm>
        </p:grpSpPr>
        <p:sp>
          <p:nvSpPr>
            <p:cNvPr id="264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5"/>
          <p:cNvGrpSpPr/>
          <p:nvPr/>
        </p:nvGrpSpPr>
        <p:grpSpPr>
          <a:xfrm rot="10800000">
            <a:off x="1081031" y="2857520"/>
            <a:ext cx="1061344" cy="530672"/>
            <a:chOff x="2214546" y="3571882"/>
            <a:chExt cx="571504" cy="285752"/>
          </a:xfrm>
        </p:grpSpPr>
        <p:sp>
          <p:nvSpPr>
            <p:cNvPr id="267" name="矩形 89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90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9" name="平行四边形 268"/>
          <p:cNvSpPr/>
          <p:nvPr/>
        </p:nvSpPr>
        <p:spPr>
          <a:xfrm rot="10800000">
            <a:off x="6367443" y="121444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平行四边形 269"/>
          <p:cNvSpPr/>
          <p:nvPr/>
        </p:nvSpPr>
        <p:spPr>
          <a:xfrm rot="10800000">
            <a:off x="1081031" y="92869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" name="组合 270"/>
          <p:cNvGrpSpPr/>
          <p:nvPr/>
        </p:nvGrpSpPr>
        <p:grpSpPr>
          <a:xfrm rot="10800000">
            <a:off x="5305397" y="1724036"/>
            <a:ext cx="1724684" cy="530672"/>
            <a:chOff x="2071670" y="2928940"/>
            <a:chExt cx="928694" cy="285752"/>
          </a:xfrm>
        </p:grpSpPr>
        <p:sp>
          <p:nvSpPr>
            <p:cNvPr id="272" name="矩形 9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9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9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9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组合 275"/>
          <p:cNvGrpSpPr/>
          <p:nvPr/>
        </p:nvGrpSpPr>
        <p:grpSpPr>
          <a:xfrm rot="10800000">
            <a:off x="2224038" y="2071702"/>
            <a:ext cx="645653" cy="530672"/>
            <a:chOff x="1285852" y="3000378"/>
            <a:chExt cx="347666" cy="285752"/>
          </a:xfrm>
        </p:grpSpPr>
        <p:sp>
          <p:nvSpPr>
            <p:cNvPr id="277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8"/>
          <p:cNvGrpSpPr/>
          <p:nvPr/>
        </p:nvGrpSpPr>
        <p:grpSpPr>
          <a:xfrm>
            <a:off x="3295608" y="1643074"/>
            <a:ext cx="1857352" cy="928676"/>
            <a:chOff x="2214546" y="3571882"/>
            <a:chExt cx="571504" cy="285752"/>
          </a:xfrm>
        </p:grpSpPr>
        <p:sp>
          <p:nvSpPr>
            <p:cNvPr id="280" name="矩形 10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10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81"/>
          <p:cNvGrpSpPr/>
          <p:nvPr/>
        </p:nvGrpSpPr>
        <p:grpSpPr>
          <a:xfrm rot="10800000">
            <a:off x="7367574" y="1357322"/>
            <a:ext cx="645653" cy="530672"/>
            <a:chOff x="1285852" y="3000378"/>
            <a:chExt cx="347666" cy="285752"/>
          </a:xfrm>
        </p:grpSpPr>
        <p:sp>
          <p:nvSpPr>
            <p:cNvPr id="283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5" name="平行四边形 284"/>
          <p:cNvSpPr/>
          <p:nvPr/>
        </p:nvSpPr>
        <p:spPr>
          <a:xfrm rot="10800000">
            <a:off x="5724501" y="300039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平行四边形 285"/>
          <p:cNvSpPr/>
          <p:nvPr/>
        </p:nvSpPr>
        <p:spPr>
          <a:xfrm rot="10800000">
            <a:off x="6867509" y="200026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2" name="组合 286"/>
          <p:cNvGrpSpPr/>
          <p:nvPr/>
        </p:nvGrpSpPr>
        <p:grpSpPr>
          <a:xfrm rot="10800000">
            <a:off x="5724500" y="2643206"/>
            <a:ext cx="1724684" cy="530672"/>
            <a:chOff x="2071670" y="2928940"/>
            <a:chExt cx="928694" cy="285752"/>
          </a:xfrm>
        </p:grpSpPr>
        <p:sp>
          <p:nvSpPr>
            <p:cNvPr id="288" name="矩形 110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111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112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113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91"/>
          <p:cNvGrpSpPr/>
          <p:nvPr/>
        </p:nvGrpSpPr>
        <p:grpSpPr>
          <a:xfrm rot="16200000">
            <a:off x="303621" y="2563361"/>
            <a:ext cx="2056356" cy="1215916"/>
            <a:chOff x="2071670" y="2928940"/>
            <a:chExt cx="928694" cy="285752"/>
          </a:xfrm>
        </p:grpSpPr>
        <p:sp>
          <p:nvSpPr>
            <p:cNvPr id="293" name="矩形 11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11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11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11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2" name="组合 296"/>
          <p:cNvGrpSpPr/>
          <p:nvPr/>
        </p:nvGrpSpPr>
        <p:grpSpPr>
          <a:xfrm>
            <a:off x="5295872" y="1500198"/>
            <a:ext cx="645653" cy="530672"/>
            <a:chOff x="1285852" y="3000378"/>
            <a:chExt cx="347666" cy="285752"/>
          </a:xfrm>
        </p:grpSpPr>
        <p:sp>
          <p:nvSpPr>
            <p:cNvPr id="298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0" name="平行四边形 299"/>
          <p:cNvSpPr/>
          <p:nvPr/>
        </p:nvSpPr>
        <p:spPr>
          <a:xfrm>
            <a:off x="8582021" y="200026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7" name="组合 300"/>
          <p:cNvGrpSpPr/>
          <p:nvPr/>
        </p:nvGrpSpPr>
        <p:grpSpPr>
          <a:xfrm>
            <a:off x="5438749" y="500066"/>
            <a:ext cx="1592016" cy="530672"/>
            <a:chOff x="1285852" y="3000378"/>
            <a:chExt cx="347666" cy="285752"/>
          </a:xfrm>
        </p:grpSpPr>
        <p:sp>
          <p:nvSpPr>
            <p:cNvPr id="302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1" name="组合 303"/>
          <p:cNvGrpSpPr/>
          <p:nvPr/>
        </p:nvGrpSpPr>
        <p:grpSpPr>
          <a:xfrm rot="10800000">
            <a:off x="652402" y="3357586"/>
            <a:ext cx="3018198" cy="928676"/>
            <a:chOff x="2071670" y="2928940"/>
            <a:chExt cx="928694" cy="285752"/>
          </a:xfrm>
        </p:grpSpPr>
        <p:sp>
          <p:nvSpPr>
            <p:cNvPr id="305" name="矩形 1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1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1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1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8"/>
          <p:cNvGrpSpPr/>
          <p:nvPr/>
        </p:nvGrpSpPr>
        <p:grpSpPr>
          <a:xfrm rot="10800000">
            <a:off x="6938946" y="3786214"/>
            <a:ext cx="1857352" cy="928676"/>
            <a:chOff x="2214546" y="3571882"/>
            <a:chExt cx="571504" cy="285752"/>
          </a:xfrm>
        </p:grpSpPr>
        <p:sp>
          <p:nvSpPr>
            <p:cNvPr id="310" name="矩形 13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13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9" name="组合 311"/>
          <p:cNvGrpSpPr/>
          <p:nvPr/>
        </p:nvGrpSpPr>
        <p:grpSpPr>
          <a:xfrm rot="10800000">
            <a:off x="4081426" y="214314"/>
            <a:ext cx="1582657" cy="486971"/>
            <a:chOff x="2071670" y="2928940"/>
            <a:chExt cx="928694" cy="285752"/>
          </a:xfrm>
        </p:grpSpPr>
        <p:sp>
          <p:nvSpPr>
            <p:cNvPr id="313" name="矩形 1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1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1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1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6"/>
          <p:cNvGrpSpPr/>
          <p:nvPr/>
        </p:nvGrpSpPr>
        <p:grpSpPr>
          <a:xfrm rot="10800000">
            <a:off x="5224434" y="3357585"/>
            <a:ext cx="973943" cy="486972"/>
            <a:chOff x="2214546" y="3571882"/>
            <a:chExt cx="571504" cy="285752"/>
          </a:xfrm>
        </p:grpSpPr>
        <p:sp>
          <p:nvSpPr>
            <p:cNvPr id="318" name="矩形 140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141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7" name="组合 319"/>
          <p:cNvGrpSpPr/>
          <p:nvPr/>
        </p:nvGrpSpPr>
        <p:grpSpPr>
          <a:xfrm rot="10800000">
            <a:off x="5876900" y="1795474"/>
            <a:ext cx="1582657" cy="486971"/>
            <a:chOff x="2071670" y="2928940"/>
            <a:chExt cx="928694" cy="285752"/>
          </a:xfrm>
        </p:grpSpPr>
        <p:sp>
          <p:nvSpPr>
            <p:cNvPr id="321" name="矩形 14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14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14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14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0" name="组合 324"/>
          <p:cNvGrpSpPr/>
          <p:nvPr/>
        </p:nvGrpSpPr>
        <p:grpSpPr>
          <a:xfrm rot="10800000">
            <a:off x="6367443" y="2571767"/>
            <a:ext cx="592484" cy="486972"/>
            <a:chOff x="1285852" y="3000378"/>
            <a:chExt cx="347666" cy="285752"/>
          </a:xfrm>
        </p:grpSpPr>
        <p:sp>
          <p:nvSpPr>
            <p:cNvPr id="326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7"/>
          <p:cNvGrpSpPr/>
          <p:nvPr/>
        </p:nvGrpSpPr>
        <p:grpSpPr>
          <a:xfrm>
            <a:off x="3652798" y="2492291"/>
            <a:ext cx="2769650" cy="852200"/>
            <a:chOff x="2071670" y="2928940"/>
            <a:chExt cx="928694" cy="285752"/>
          </a:xfrm>
        </p:grpSpPr>
        <p:sp>
          <p:nvSpPr>
            <p:cNvPr id="329" name="矩形 15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15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15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15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32"/>
          <p:cNvGrpSpPr/>
          <p:nvPr/>
        </p:nvGrpSpPr>
        <p:grpSpPr>
          <a:xfrm>
            <a:off x="4795806" y="1349283"/>
            <a:ext cx="1704399" cy="852200"/>
            <a:chOff x="2214546" y="3571882"/>
            <a:chExt cx="571504" cy="285752"/>
          </a:xfrm>
        </p:grpSpPr>
        <p:sp>
          <p:nvSpPr>
            <p:cNvPr id="334" name="矩形 156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157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5"/>
          <p:cNvGrpSpPr/>
          <p:nvPr/>
        </p:nvGrpSpPr>
        <p:grpSpPr>
          <a:xfrm rot="10800000">
            <a:off x="4081427" y="684790"/>
            <a:ext cx="1100305" cy="904357"/>
            <a:chOff x="1285852" y="3000378"/>
            <a:chExt cx="347666" cy="285752"/>
          </a:xfrm>
        </p:grpSpPr>
        <p:sp>
          <p:nvSpPr>
            <p:cNvPr id="337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8"/>
          <p:cNvGrpSpPr/>
          <p:nvPr/>
        </p:nvGrpSpPr>
        <p:grpSpPr>
          <a:xfrm rot="10800000">
            <a:off x="3795675" y="2685053"/>
            <a:ext cx="1808715" cy="904358"/>
            <a:chOff x="2214546" y="3571882"/>
            <a:chExt cx="571504" cy="285752"/>
          </a:xfrm>
        </p:grpSpPr>
        <p:sp>
          <p:nvSpPr>
            <p:cNvPr id="340" name="矩形 16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16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2" name="平行四边形 341"/>
          <p:cNvSpPr/>
          <p:nvPr/>
        </p:nvSpPr>
        <p:spPr>
          <a:xfrm rot="10800000">
            <a:off x="3795675" y="943070"/>
            <a:ext cx="452179" cy="45217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9" name="组合 342"/>
          <p:cNvGrpSpPr/>
          <p:nvPr/>
        </p:nvGrpSpPr>
        <p:grpSpPr>
          <a:xfrm rot="10800000">
            <a:off x="4938683" y="1899236"/>
            <a:ext cx="1100305" cy="904357"/>
            <a:chOff x="1285852" y="3000378"/>
            <a:chExt cx="347666" cy="285752"/>
          </a:xfrm>
        </p:grpSpPr>
        <p:sp>
          <p:nvSpPr>
            <p:cNvPr id="344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3" name="组合 345"/>
          <p:cNvGrpSpPr/>
          <p:nvPr/>
        </p:nvGrpSpPr>
        <p:grpSpPr>
          <a:xfrm rot="16200000">
            <a:off x="4293992" y="1926629"/>
            <a:ext cx="3504389" cy="2072133"/>
            <a:chOff x="2071670" y="2928940"/>
            <a:chExt cx="928694" cy="285752"/>
          </a:xfrm>
        </p:grpSpPr>
        <p:sp>
          <p:nvSpPr>
            <p:cNvPr id="347" name="矩形 169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170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171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172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50"/>
          <p:cNvGrpSpPr/>
          <p:nvPr/>
        </p:nvGrpSpPr>
        <p:grpSpPr>
          <a:xfrm rot="10800000">
            <a:off x="3295608" y="0"/>
            <a:ext cx="5143536" cy="1582626"/>
            <a:chOff x="2071670" y="2928940"/>
            <a:chExt cx="928694" cy="285752"/>
          </a:xfrm>
        </p:grpSpPr>
        <p:sp>
          <p:nvSpPr>
            <p:cNvPr id="352" name="矩形 17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17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17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17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5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</p:grpSpPr>
        <p:sp>
          <p:nvSpPr>
            <p:cNvPr id="357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60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</p:grpSpPr>
        <p:sp>
          <p:nvSpPr>
            <p:cNvPr id="36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3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</p:grpSpPr>
        <p:sp>
          <p:nvSpPr>
            <p:cNvPr id="365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7" name="虚尾箭头 366"/>
          <p:cNvSpPr/>
          <p:nvPr/>
        </p:nvSpPr>
        <p:spPr>
          <a:xfrm>
            <a:off x="4010020" y="1866894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虚尾箭头 367"/>
          <p:cNvSpPr/>
          <p:nvPr/>
        </p:nvSpPr>
        <p:spPr>
          <a:xfrm>
            <a:off x="2295508" y="2009770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4" name="组合 368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</p:grpSpPr>
        <p:sp>
          <p:nvSpPr>
            <p:cNvPr id="37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71"/>
          <p:cNvGrpSpPr/>
          <p:nvPr/>
        </p:nvGrpSpPr>
        <p:grpSpPr>
          <a:xfrm>
            <a:off x="6010252" y="795324"/>
            <a:ext cx="3286148" cy="1643074"/>
            <a:chOff x="2214546" y="3571882"/>
            <a:chExt cx="571504" cy="285752"/>
          </a:xfrm>
        </p:grpSpPr>
        <p:sp>
          <p:nvSpPr>
            <p:cNvPr id="373" name="矩形 24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25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4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</p:grpSpPr>
        <p:sp>
          <p:nvSpPr>
            <p:cNvPr id="376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9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</p:grpSpPr>
        <p:sp>
          <p:nvSpPr>
            <p:cNvPr id="381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0" name="组合 382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</p:grpSpPr>
        <p:sp>
          <p:nvSpPr>
            <p:cNvPr id="384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7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</p:grpSpPr>
        <p:sp>
          <p:nvSpPr>
            <p:cNvPr id="389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8" name="组合 390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</p:grpSpPr>
        <p:sp>
          <p:nvSpPr>
            <p:cNvPr id="392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1" name="组合 393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</p:grpSpPr>
        <p:sp>
          <p:nvSpPr>
            <p:cNvPr id="395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4" name="组合 398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</p:grpSpPr>
        <p:sp>
          <p:nvSpPr>
            <p:cNvPr id="40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虚尾箭头 401"/>
          <p:cNvSpPr/>
          <p:nvPr/>
        </p:nvSpPr>
        <p:spPr>
          <a:xfrm>
            <a:off x="6938978" y="408147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虚尾箭头 402"/>
          <p:cNvSpPr/>
          <p:nvPr/>
        </p:nvSpPr>
        <p:spPr>
          <a:xfrm>
            <a:off x="4510086" y="26527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9" name="组合 40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</p:grpSpPr>
        <p:sp>
          <p:nvSpPr>
            <p:cNvPr id="405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4" name="组合 408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</p:grpSpPr>
        <p:sp>
          <p:nvSpPr>
            <p:cNvPr id="410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13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</p:grpSpPr>
        <p:sp>
          <p:nvSpPr>
            <p:cNvPr id="415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8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</p:grpSpPr>
        <p:sp>
          <p:nvSpPr>
            <p:cNvPr id="420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2" name="虚尾箭头 421"/>
          <p:cNvSpPr/>
          <p:nvPr/>
        </p:nvSpPr>
        <p:spPr>
          <a:xfrm rot="10800000">
            <a:off x="6224598" y="26527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9" name="组合 422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</p:grpSpPr>
        <p:sp>
          <p:nvSpPr>
            <p:cNvPr id="424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3" name="组合 425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</p:grpSpPr>
        <p:sp>
          <p:nvSpPr>
            <p:cNvPr id="427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6" name="组合 430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</p:grpSpPr>
        <p:sp>
          <p:nvSpPr>
            <p:cNvPr id="432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1" name="组合 533"/>
          <p:cNvGrpSpPr/>
          <p:nvPr/>
        </p:nvGrpSpPr>
        <p:grpSpPr>
          <a:xfrm>
            <a:off x="2500298" y="2571750"/>
            <a:ext cx="928694" cy="285752"/>
            <a:chOff x="2071670" y="2928940"/>
            <a:chExt cx="928694" cy="285752"/>
          </a:xfrm>
        </p:grpSpPr>
        <p:sp>
          <p:nvSpPr>
            <p:cNvPr id="535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4" name="组合 538"/>
          <p:cNvGrpSpPr/>
          <p:nvPr/>
        </p:nvGrpSpPr>
        <p:grpSpPr>
          <a:xfrm>
            <a:off x="2285984" y="2285998"/>
            <a:ext cx="347666" cy="285752"/>
            <a:chOff x="1285852" y="3000378"/>
            <a:chExt cx="347666" cy="285752"/>
          </a:xfrm>
        </p:grpSpPr>
        <p:sp>
          <p:nvSpPr>
            <p:cNvPr id="540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5" name="组合 541"/>
          <p:cNvGrpSpPr/>
          <p:nvPr/>
        </p:nvGrpSpPr>
        <p:grpSpPr>
          <a:xfrm>
            <a:off x="3714744" y="3286130"/>
            <a:ext cx="571504" cy="285752"/>
            <a:chOff x="2214546" y="3571882"/>
            <a:chExt cx="571504" cy="285752"/>
          </a:xfrm>
        </p:grpSpPr>
        <p:sp>
          <p:nvSpPr>
            <p:cNvPr id="543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5" name="图文框 544"/>
          <p:cNvSpPr/>
          <p:nvPr/>
        </p:nvSpPr>
        <p:spPr>
          <a:xfrm>
            <a:off x="3714744" y="2214560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图文框 545"/>
          <p:cNvSpPr/>
          <p:nvPr/>
        </p:nvSpPr>
        <p:spPr>
          <a:xfrm>
            <a:off x="2000232" y="2357436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6" name="组合 546"/>
          <p:cNvGrpSpPr/>
          <p:nvPr/>
        </p:nvGrpSpPr>
        <p:grpSpPr>
          <a:xfrm rot="10800000">
            <a:off x="2643174" y="1000114"/>
            <a:ext cx="1857388" cy="571504"/>
            <a:chOff x="2071670" y="2928940"/>
            <a:chExt cx="928694" cy="285752"/>
          </a:xfrm>
        </p:grpSpPr>
        <p:sp>
          <p:nvSpPr>
            <p:cNvPr id="548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7" name="组合 551"/>
          <p:cNvGrpSpPr/>
          <p:nvPr/>
        </p:nvGrpSpPr>
        <p:grpSpPr>
          <a:xfrm>
            <a:off x="2428860" y="1285866"/>
            <a:ext cx="857256" cy="285752"/>
            <a:chOff x="1285852" y="3000378"/>
            <a:chExt cx="347666" cy="285752"/>
          </a:xfrm>
        </p:grpSpPr>
        <p:sp>
          <p:nvSpPr>
            <p:cNvPr id="553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8" name="组合 554"/>
          <p:cNvGrpSpPr/>
          <p:nvPr/>
        </p:nvGrpSpPr>
        <p:grpSpPr>
          <a:xfrm>
            <a:off x="4786314" y="2214560"/>
            <a:ext cx="3286148" cy="1643074"/>
            <a:chOff x="2214546" y="3571882"/>
            <a:chExt cx="571504" cy="285752"/>
          </a:xfrm>
        </p:grpSpPr>
        <p:sp>
          <p:nvSpPr>
            <p:cNvPr id="556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9" name="组合 557"/>
          <p:cNvGrpSpPr/>
          <p:nvPr/>
        </p:nvGrpSpPr>
        <p:grpSpPr>
          <a:xfrm>
            <a:off x="2652698" y="2724150"/>
            <a:ext cx="928694" cy="285752"/>
            <a:chOff x="2071670" y="2928940"/>
            <a:chExt cx="928694" cy="285752"/>
          </a:xfrm>
        </p:grpSpPr>
        <p:sp>
          <p:nvSpPr>
            <p:cNvPr id="559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0" name="组合 562"/>
          <p:cNvGrpSpPr/>
          <p:nvPr/>
        </p:nvGrpSpPr>
        <p:grpSpPr>
          <a:xfrm>
            <a:off x="3143240" y="3500444"/>
            <a:ext cx="347666" cy="285752"/>
            <a:chOff x="1285852" y="3000378"/>
            <a:chExt cx="347666" cy="285752"/>
          </a:xfrm>
        </p:grpSpPr>
        <p:sp>
          <p:nvSpPr>
            <p:cNvPr id="564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565"/>
          <p:cNvGrpSpPr/>
          <p:nvPr/>
        </p:nvGrpSpPr>
        <p:grpSpPr>
          <a:xfrm rot="10800000">
            <a:off x="428596" y="3571882"/>
            <a:ext cx="1625215" cy="500066"/>
            <a:chOff x="2071670" y="2928940"/>
            <a:chExt cx="928694" cy="285752"/>
          </a:xfrm>
        </p:grpSpPr>
        <p:sp>
          <p:nvSpPr>
            <p:cNvPr id="567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2" name="组合 570"/>
          <p:cNvGrpSpPr/>
          <p:nvPr/>
        </p:nvGrpSpPr>
        <p:grpSpPr>
          <a:xfrm rot="10800000">
            <a:off x="4071934" y="1857370"/>
            <a:ext cx="608416" cy="500066"/>
            <a:chOff x="1285852" y="3000378"/>
            <a:chExt cx="347666" cy="285752"/>
          </a:xfrm>
        </p:grpSpPr>
        <p:sp>
          <p:nvSpPr>
            <p:cNvPr id="572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3" name="组合 573"/>
          <p:cNvGrpSpPr/>
          <p:nvPr/>
        </p:nvGrpSpPr>
        <p:grpSpPr>
          <a:xfrm rot="10800000">
            <a:off x="1571604" y="2428874"/>
            <a:ext cx="1000132" cy="500066"/>
            <a:chOff x="2214546" y="3571882"/>
            <a:chExt cx="571504" cy="285752"/>
          </a:xfrm>
        </p:grpSpPr>
        <p:sp>
          <p:nvSpPr>
            <p:cNvPr id="575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4" name="组合 576"/>
          <p:cNvGrpSpPr/>
          <p:nvPr/>
        </p:nvGrpSpPr>
        <p:grpSpPr>
          <a:xfrm>
            <a:off x="5786446" y="1357304"/>
            <a:ext cx="928694" cy="285752"/>
            <a:chOff x="2071670" y="2928940"/>
            <a:chExt cx="928694" cy="285752"/>
          </a:xfrm>
        </p:grpSpPr>
        <p:sp>
          <p:nvSpPr>
            <p:cNvPr id="578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5" name="组合 581"/>
          <p:cNvGrpSpPr/>
          <p:nvPr/>
        </p:nvGrpSpPr>
        <p:grpSpPr>
          <a:xfrm>
            <a:off x="4714876" y="2357436"/>
            <a:ext cx="347666" cy="285752"/>
            <a:chOff x="1285852" y="3000378"/>
            <a:chExt cx="347666" cy="285752"/>
          </a:xfrm>
        </p:grpSpPr>
        <p:sp>
          <p:nvSpPr>
            <p:cNvPr id="583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5" name="图文框 584"/>
          <p:cNvSpPr/>
          <p:nvPr/>
        </p:nvSpPr>
        <p:spPr>
          <a:xfrm>
            <a:off x="4214810" y="3000378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6" name="组合 585"/>
          <p:cNvGrpSpPr/>
          <p:nvPr/>
        </p:nvGrpSpPr>
        <p:grpSpPr>
          <a:xfrm>
            <a:off x="2357422" y="3286130"/>
            <a:ext cx="1042998" cy="857256"/>
            <a:chOff x="1285852" y="3000378"/>
            <a:chExt cx="347666" cy="285752"/>
          </a:xfrm>
        </p:grpSpPr>
        <p:sp>
          <p:nvSpPr>
            <p:cNvPr id="58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9" name="图文框 588"/>
          <p:cNvSpPr/>
          <p:nvPr/>
        </p:nvSpPr>
        <p:spPr>
          <a:xfrm>
            <a:off x="3786182" y="3500444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图文框 589"/>
          <p:cNvSpPr/>
          <p:nvPr/>
        </p:nvSpPr>
        <p:spPr>
          <a:xfrm>
            <a:off x="2071670" y="3643320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7" name="组合 590"/>
          <p:cNvGrpSpPr/>
          <p:nvPr/>
        </p:nvGrpSpPr>
        <p:grpSpPr>
          <a:xfrm rot="10800000">
            <a:off x="428596" y="1000114"/>
            <a:ext cx="5572164" cy="1714512"/>
            <a:chOff x="2071670" y="2928940"/>
            <a:chExt cx="928694" cy="285752"/>
          </a:xfrm>
        </p:grpSpPr>
        <p:sp>
          <p:nvSpPr>
            <p:cNvPr id="592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2" name="组合 595"/>
          <p:cNvGrpSpPr/>
          <p:nvPr/>
        </p:nvGrpSpPr>
        <p:grpSpPr>
          <a:xfrm>
            <a:off x="2500298" y="2285998"/>
            <a:ext cx="2571768" cy="857256"/>
            <a:chOff x="1285852" y="3000378"/>
            <a:chExt cx="347666" cy="285752"/>
          </a:xfrm>
        </p:grpSpPr>
        <p:sp>
          <p:nvSpPr>
            <p:cNvPr id="597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3" name="组合 598"/>
          <p:cNvGrpSpPr/>
          <p:nvPr/>
        </p:nvGrpSpPr>
        <p:grpSpPr>
          <a:xfrm rot="10800000">
            <a:off x="5857884" y="1357304"/>
            <a:ext cx="1825248" cy="1500198"/>
            <a:chOff x="1285852" y="3000378"/>
            <a:chExt cx="347666" cy="285752"/>
          </a:xfrm>
        </p:grpSpPr>
        <p:sp>
          <p:nvSpPr>
            <p:cNvPr id="600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4" name="组合 601"/>
          <p:cNvGrpSpPr/>
          <p:nvPr/>
        </p:nvGrpSpPr>
        <p:grpSpPr>
          <a:xfrm>
            <a:off x="5857884" y="2357436"/>
            <a:ext cx="2786082" cy="857256"/>
            <a:chOff x="2071670" y="2928940"/>
            <a:chExt cx="928694" cy="285752"/>
          </a:xfrm>
        </p:grpSpPr>
        <p:sp>
          <p:nvSpPr>
            <p:cNvPr id="603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6" name="矩形 50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8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90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100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2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30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4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50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6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700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2900"/>
                            </p:stCondLst>
                            <p:childTnLst>
                              <p:par>
                                <p:cTn id="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00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1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20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1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3300"/>
                            </p:stCondLst>
                            <p:childTnLst>
                              <p:par>
                                <p:cTn id="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1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1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340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1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1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1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1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  <p:bldP spid="191" grpId="0" animBg="1"/>
      <p:bldP spid="191" grpId="1" animBg="1"/>
      <p:bldP spid="192" grpId="0" animBg="1"/>
      <p:bldP spid="192" grpId="1" animBg="1"/>
      <p:bldP spid="231" grpId="0" animBg="1"/>
      <p:bldP spid="231" grpId="1" animBg="1"/>
      <p:bldP spid="232" grpId="0" animBg="1"/>
      <p:bldP spid="232" grpId="1" animBg="1"/>
      <p:bldP spid="251" grpId="0" animBg="1"/>
      <p:bldP spid="251" grpId="1" animBg="1"/>
      <p:bldP spid="269" grpId="0" animBg="1"/>
      <p:bldP spid="269" grpId="1" animBg="1"/>
      <p:bldP spid="270" grpId="0" animBg="1"/>
      <p:bldP spid="270" grpId="1" animBg="1"/>
      <p:bldP spid="285" grpId="0" animBg="1"/>
      <p:bldP spid="285" grpId="1" animBg="1"/>
      <p:bldP spid="286" grpId="0" animBg="1"/>
      <p:bldP spid="286" grpId="1" animBg="1"/>
      <p:bldP spid="300" grpId="0" animBg="1"/>
      <p:bldP spid="300" grpId="1" animBg="1"/>
      <p:bldP spid="342" grpId="0" animBg="1"/>
      <p:bldP spid="342" grpId="1" animBg="1"/>
      <p:bldP spid="367" grpId="0" animBg="1"/>
      <p:bldP spid="367" grpId="1" animBg="1"/>
      <p:bldP spid="368" grpId="0" animBg="1"/>
      <p:bldP spid="368" grpId="1" animBg="1"/>
      <p:bldP spid="402" grpId="0" animBg="1"/>
      <p:bldP spid="402" grpId="1" animBg="1"/>
      <p:bldP spid="403" grpId="0" animBg="1"/>
      <p:bldP spid="403" grpId="1" animBg="1"/>
      <p:bldP spid="422" grpId="0" animBg="1"/>
      <p:bldP spid="422" grpId="1" animBg="1"/>
      <p:bldP spid="545" grpId="0" animBg="1"/>
      <p:bldP spid="545" grpId="1" animBg="1"/>
      <p:bldP spid="546" grpId="0" animBg="1"/>
      <p:bldP spid="546" grpId="1" animBg="1"/>
      <p:bldP spid="585" grpId="0" animBg="1"/>
      <p:bldP spid="585" grpId="1" animBg="1"/>
      <p:bldP spid="589" grpId="0" animBg="1"/>
      <p:bldP spid="589" grpId="1" animBg="1"/>
      <p:bldP spid="590" grpId="0" animBg="1"/>
      <p:bldP spid="59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2786051" y="2185985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BankGothic Lt BT" pitchFamily="34" charset="0"/>
              </a:rPr>
              <a:t>Zaoeyo Presents</a:t>
            </a:r>
            <a:endParaRPr lang="zh-CN" altLang="en-US" sz="280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latin typeface="BankGothic Lt BT" pitchFamily="34" charset="0"/>
            </a:endParaRPr>
          </a:p>
        </p:txBody>
      </p:sp>
      <p:grpSp>
        <p:nvGrpSpPr>
          <p:cNvPr id="2" name="组合 137"/>
          <p:cNvGrpSpPr/>
          <p:nvPr/>
        </p:nvGrpSpPr>
        <p:grpSpPr>
          <a:xfrm>
            <a:off x="-8072526" y="-1671667"/>
            <a:ext cx="25503366" cy="7493329"/>
            <a:chOff x="-7097803" y="-1845746"/>
            <a:chExt cx="25503366" cy="8325921"/>
          </a:xfrm>
        </p:grpSpPr>
        <p:sp>
          <p:nvSpPr>
            <p:cNvPr id="139" name="椭圆 138"/>
            <p:cNvSpPr/>
            <p:nvPr/>
          </p:nvSpPr>
          <p:spPr bwMode="auto">
            <a:xfrm>
              <a:off x="-7097803" y="2311393"/>
              <a:ext cx="25503366" cy="42862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3" name="组合 47"/>
            <p:cNvGrpSpPr/>
            <p:nvPr/>
          </p:nvGrpSpPr>
          <p:grpSpPr>
            <a:xfrm rot="19618805">
              <a:off x="-525507" y="-903318"/>
              <a:ext cx="7904176" cy="6639147"/>
              <a:chOff x="-7058011" y="6778762"/>
              <a:chExt cx="4186195" cy="3516213"/>
            </a:xfrm>
          </p:grpSpPr>
          <p:sp>
            <p:nvSpPr>
              <p:cNvPr id="259" name="椭圆 258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31"/>
              <p:cNvSpPr/>
              <p:nvPr/>
            </p:nvSpPr>
            <p:spPr>
              <a:xfrm>
                <a:off x="-5810203" y="8147326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32"/>
              <p:cNvSpPr/>
              <p:nvPr/>
            </p:nvSpPr>
            <p:spPr>
              <a:xfrm>
                <a:off x="-6842417" y="8268082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椭圆 140"/>
            <p:cNvSpPr/>
            <p:nvPr/>
          </p:nvSpPr>
          <p:spPr bwMode="auto">
            <a:xfrm flipV="1">
              <a:off x="-1668515" y="-1845746"/>
              <a:ext cx="1136967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4" name="组合 144"/>
            <p:cNvGrpSpPr/>
            <p:nvPr/>
          </p:nvGrpSpPr>
          <p:grpSpPr>
            <a:xfrm>
              <a:off x="0" y="-287142"/>
              <a:ext cx="17691183" cy="5624308"/>
              <a:chOff x="0" y="-287142"/>
              <a:chExt cx="17691183" cy="5624308"/>
            </a:xfrm>
          </p:grpSpPr>
          <p:grpSp>
            <p:nvGrpSpPr>
              <p:cNvPr id="5" name="组合 48"/>
              <p:cNvGrpSpPr/>
              <p:nvPr/>
            </p:nvGrpSpPr>
            <p:grpSpPr>
              <a:xfrm rot="1636528">
                <a:off x="730236" y="-287142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47" name="椭圆 246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椭圆 247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椭圆 248"/>
                <p:cNvSpPr/>
                <p:nvPr/>
              </p:nvSpPr>
              <p:spPr>
                <a:xfrm>
                  <a:off x="-5810203" y="8147326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-6842417" y="8268082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椭圆 250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椭圆 251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椭圆 252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椭圆 253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椭圆 254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椭圆 255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椭圆 256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38" name="椭圆 2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9" name="椭圆 2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0" name="椭圆 2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1" name="椭圆 2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2" name="椭圆 2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3" name="椭圆 2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4" name="椭圆 2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5" name="椭圆 2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46" name="椭圆 2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146" name="椭圆 145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48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49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0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1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2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3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4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5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6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7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8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59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0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1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2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3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4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5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6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67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101" y="2847432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229" name="椭圆 228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0" name="椭圆 229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1" name="椭圆 230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2" name="椭圆 231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3" name="椭圆 232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4" name="椭圆 233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5" name="椭圆 234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6" name="椭圆 235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37" name="椭圆 236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5" y="1897704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220" name="椭圆 219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1" name="椭圆 220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3" name="椭圆 222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5" name="椭圆 224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6" name="椭圆 225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7" name="椭圆 226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211" name="椭圆 21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2" name="椭圆 21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3" name="椭圆 21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4" name="椭圆 21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5" name="椭圆 21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6" name="椭圆 21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7" name="椭圆 21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9" name="椭圆 21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39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10" name="椭圆 20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7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</p:grpSp>
      </p:grpSp>
      <p:sp>
        <p:nvSpPr>
          <p:cNvPr id="271" name="矩形 270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0" name="矩形 37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5" name="矩形 3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8" name="矩形 38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乘号 389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乘号 390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2" name="组合 391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93" name="矩形 39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98" name="矩形 39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0" name="组合 399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1" name="矩形 40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4" name="矩形 40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9" name="矩形 40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12" name="矩形 4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6" name="组合 415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17" name="矩形 41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9" name="组合 418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0" name="矩形 41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2" name="组合 421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3" name="矩形 42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8" name="矩形 42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0" name="乘号 429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乘号 430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2" name="组合 431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33" name="矩形 43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7" name="矩形 43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1.60781 -0.1046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00" y="-52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1.97531E-6 L 1.34097 0.42222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211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5679E-6 L 1.41146 -0.59722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00" y="-299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9.87654E-7 L 1.42517 -0.2305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6 L 1.43767 -0.11759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00" y="-169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0494E-6 L 1.525 0.72778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00" y="364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1.40694 0.0419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00" y="21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1.51303 0.0132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00" y="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56215 0.46173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00" y="366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9.87654E-7 L 1.6007 -0.16975 " pathEditMode="relative" rAng="0" ptsTypes="AA">
                                      <p:cBhvr>
                                        <p:cTn id="45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" y="-85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47" dur="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49" dur="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6914E-6 L 1.53281 0.12191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00" y="6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3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390" grpId="0" animBg="1"/>
      <p:bldP spid="390" grpId="1" animBg="1"/>
      <p:bldP spid="391" grpId="0" animBg="1"/>
      <p:bldP spid="391" grpId="1" animBg="1"/>
      <p:bldP spid="430" grpId="0" animBg="1"/>
      <p:bldP spid="430" grpId="1" animBg="1"/>
      <p:bldP spid="431" grpId="0" animBg="1"/>
      <p:bldP spid="4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</a:rPr>
              <a:t>The IDEA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-8072526" y="-1671667"/>
            <a:ext cx="25503366" cy="7493329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393"/>
              <a:ext cx="25503366" cy="42862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3" name="组合 47"/>
            <p:cNvGrpSpPr/>
            <p:nvPr/>
          </p:nvGrpSpPr>
          <p:grpSpPr>
            <a:xfrm rot="1961880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203" y="8147326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417" y="8268082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67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4" name="组合 144"/>
            <p:cNvGrpSpPr/>
            <p:nvPr/>
          </p:nvGrpSpPr>
          <p:grpSpPr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5" name="组合 48"/>
              <p:cNvGrpSpPr/>
              <p:nvPr/>
            </p:nvGrpSpPr>
            <p:grpSpPr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0203" y="8147326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2417" y="8268082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</p:grpSp>
      </p:grpSp>
      <p:sp>
        <p:nvSpPr>
          <p:cNvPr id="234" name="矩形 233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9321 L 1.65816 0.14445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00" y="26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7 L 1.30504 -0.07006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00" y="-14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23457E-6 L 1.52673 -0.12006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43108 -0.07377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00" y="98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1.38142 -0.16574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10061 L 1.25191 0.17315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00" y="36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3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40" grpId="0" animBg="1"/>
      <p:bldP spid="240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</a:rPr>
              <a:t>In PowerPoint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-8072526" y="-1671667"/>
            <a:ext cx="25503366" cy="7493329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393"/>
              <a:ext cx="25503366" cy="42862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3" name="组合 47"/>
            <p:cNvGrpSpPr/>
            <p:nvPr/>
          </p:nvGrpSpPr>
          <p:grpSpPr>
            <a:xfrm rot="1961880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203" y="8147326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417" y="8268082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67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4" name="组合 144"/>
            <p:cNvGrpSpPr/>
            <p:nvPr/>
          </p:nvGrpSpPr>
          <p:grpSpPr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5" name="组合 48"/>
              <p:cNvGrpSpPr/>
              <p:nvPr/>
            </p:nvGrpSpPr>
            <p:grpSpPr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0203" y="8147326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2417" y="8268082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</p:grpSp>
      </p:grpSp>
      <p:sp>
        <p:nvSpPr>
          <p:cNvPr id="136" name="矩形 135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20988E-6 L 1.43611 0.24753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00" y="12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4.93827E-7 L 1.46024 -0.4117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0" y="-206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7 L 1.30504 -0.0700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00" y="-14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23457E-6 L 1.52673 -0.12006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0" y="-60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43108 -0.0737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00" y="98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1.38142 -0.16574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3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36" grpId="0" animBg="1"/>
      <p:bldP spid="136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20437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</a:rPr>
              <a:t>Animation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-8072526" y="-1671667"/>
            <a:ext cx="25503366" cy="7493329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393"/>
              <a:ext cx="25503366" cy="42862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3" name="组合 47"/>
            <p:cNvGrpSpPr/>
            <p:nvPr/>
          </p:nvGrpSpPr>
          <p:grpSpPr>
            <a:xfrm rot="1961880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203" y="8147326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417" y="8268082"/>
                <a:ext cx="1167304" cy="11673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67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4" name="组合 144"/>
            <p:cNvGrpSpPr/>
            <p:nvPr/>
          </p:nvGrpSpPr>
          <p:grpSpPr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5" name="组合 48"/>
              <p:cNvGrpSpPr/>
              <p:nvPr/>
            </p:nvGrpSpPr>
            <p:grpSpPr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0203" y="8147326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2417" y="8268082"/>
                  <a:ext cx="1167304" cy="11673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</p:grpSp>
      </p:grpSp>
      <p:sp>
        <p:nvSpPr>
          <p:cNvPr id="137" name="矩形 136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9321 L 1.65816 0.14445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00" y="26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20988E-6 L 1.43611 0.2475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00" y="124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4.93827E-7 L 1.46024 -0.41173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0" y="-206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10061 L 1.25191 0.17315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00" y="3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3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37" grpId="0" animBg="1"/>
      <p:bldP spid="137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2" grpId="0" animBg="1"/>
      <p:bldP spid="242" grpId="1" animBg="1"/>
      <p:bldP spid="243" grpId="0" animBg="1"/>
      <p:bldP spid="243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4942" y="2285998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Idea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643174" y="2143122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68" name="矩形 6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428860" y="1857370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73" name="矩形 7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57620" y="2857502"/>
            <a:ext cx="571504" cy="285752"/>
            <a:chOff x="2214546" y="3571882"/>
            <a:chExt cx="571504" cy="285752"/>
          </a:xfrm>
          <a:solidFill>
            <a:srgbClr val="FF0000">
              <a:alpha val="14000"/>
            </a:srgbClr>
          </a:solidFill>
        </p:grpSpPr>
        <p:sp>
          <p:nvSpPr>
            <p:cNvPr id="76" name="矩形 7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乘号 77"/>
          <p:cNvSpPr/>
          <p:nvPr/>
        </p:nvSpPr>
        <p:spPr>
          <a:xfrm>
            <a:off x="3857620" y="178593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乘号 78"/>
          <p:cNvSpPr/>
          <p:nvPr/>
        </p:nvSpPr>
        <p:spPr>
          <a:xfrm>
            <a:off x="2143108" y="1928808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 rot="10800000">
            <a:off x="2786050" y="571486"/>
            <a:ext cx="1857388" cy="571504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81" name="矩形 8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71736" y="857238"/>
            <a:ext cx="85725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86" name="矩形 8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95574" y="2295522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89" name="矩形 8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86116" y="3071816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94" name="矩形 9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0800000">
            <a:off x="4214810" y="1428742"/>
            <a:ext cx="608416" cy="500066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97" name="矩形 9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857752" y="1928808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乘号 101"/>
          <p:cNvSpPr/>
          <p:nvPr/>
        </p:nvSpPr>
        <p:spPr>
          <a:xfrm>
            <a:off x="4357686" y="2571750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4786314" y="3714758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104" name="矩形 10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571736" y="2071684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09" name="矩形 10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57422" y="1785932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14" name="矩形 11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786182" y="2786064"/>
            <a:ext cx="571504" cy="285752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117" name="矩形 1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乘号 118"/>
          <p:cNvSpPr/>
          <p:nvPr/>
        </p:nvSpPr>
        <p:spPr>
          <a:xfrm>
            <a:off x="3786182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乘号 119"/>
          <p:cNvSpPr/>
          <p:nvPr/>
        </p:nvSpPr>
        <p:spPr>
          <a:xfrm>
            <a:off x="2071670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 rot="10800000">
            <a:off x="2714612" y="500048"/>
            <a:ext cx="1857388" cy="571504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22" name="矩形 12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2500298" y="785800"/>
            <a:ext cx="85725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27" name="矩形 12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724136" y="2224084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30" name="矩形 12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214678" y="3000378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35" name="矩形 13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143372" y="1357304"/>
            <a:ext cx="608416" cy="50006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38" name="矩形 13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786314" y="1857370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41" name="矩形 1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乘号 142"/>
          <p:cNvSpPr/>
          <p:nvPr/>
        </p:nvSpPr>
        <p:spPr>
          <a:xfrm>
            <a:off x="428624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4714876" y="3643320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45" name="矩形 14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8" grpId="0" animBg="1"/>
      <p:bldP spid="78" grpId="1" animBg="1"/>
      <p:bldP spid="79" grpId="0" animBg="1"/>
      <p:bldP spid="79" grpId="1" animBg="1"/>
      <p:bldP spid="102" grpId="0" animBg="1"/>
      <p:bldP spid="102" grpId="1" animBg="1"/>
      <p:bldP spid="119" grpId="0" animBg="1"/>
      <p:bldP spid="119" grpId="1" animBg="1"/>
      <p:bldP spid="120" grpId="0" animBg="1"/>
      <p:bldP spid="120" grpId="1" animBg="1"/>
      <p:bldP spid="143" grpId="0" animBg="1"/>
      <p:bldP spid="14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571750"/>
            <a:ext cx="3103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Animation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0" y="1142990"/>
            <a:ext cx="6965205" cy="214314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86182" y="1285866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3804041" y="1125131"/>
            <a:ext cx="6965205" cy="214314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73" name="矩形 7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78" name="矩形 7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81" name="矩形 8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乘号 82"/>
          <p:cNvSpPr/>
          <p:nvPr/>
        </p:nvSpPr>
        <p:spPr>
          <a:xfrm>
            <a:off x="4010020" y="186689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乘号 83"/>
          <p:cNvSpPr/>
          <p:nvPr/>
        </p:nvSpPr>
        <p:spPr>
          <a:xfrm>
            <a:off x="2295508" y="2009770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10800000">
            <a:off x="152400" y="1295390"/>
            <a:ext cx="6965205" cy="2143140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86" name="矩形 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91" name="矩形 9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38582" y="1438266"/>
            <a:ext cx="3286148" cy="1643074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94" name="矩形 9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97" name="矩形 9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02" name="矩形 10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05" name="矩形 10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10" name="矩形 10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113" name="矩形 11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>
            <a:off x="6938978" y="40814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乘号 123"/>
          <p:cNvSpPr/>
          <p:nvPr/>
        </p:nvSpPr>
        <p:spPr>
          <a:xfrm>
            <a:off x="4510086" y="26527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26" name="矩形 12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00100" y="428610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31" name="矩形 1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643174" y="1714494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36" name="矩形 1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357422" y="3714758"/>
            <a:ext cx="571504" cy="285752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39" name="矩形 1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乘号 140"/>
          <p:cNvSpPr/>
          <p:nvPr/>
        </p:nvSpPr>
        <p:spPr>
          <a:xfrm>
            <a:off x="4071934" y="1643056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乘号 141"/>
          <p:cNvSpPr/>
          <p:nvPr/>
        </p:nvSpPr>
        <p:spPr>
          <a:xfrm>
            <a:off x="2357422" y="178593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0800000">
            <a:off x="214314" y="1071552"/>
            <a:ext cx="6965205" cy="2143140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786050" y="714362"/>
            <a:ext cx="85725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000496" y="1214428"/>
            <a:ext cx="3286148" cy="1643074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52" name="矩形 15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3009888" y="2152646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55" name="矩形 15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500430" y="2928940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 rot="10800000">
            <a:off x="785786" y="3000378"/>
            <a:ext cx="1625215" cy="500066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63" name="矩形 16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10800000">
            <a:off x="4429124" y="1285866"/>
            <a:ext cx="608416" cy="500066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68" name="矩形 16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 rot="10800000">
            <a:off x="1928794" y="1857370"/>
            <a:ext cx="1000132" cy="500066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71" name="矩形 17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143636" y="785800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74" name="矩形 17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072066" y="1785932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79" name="矩形 17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乘号 180"/>
          <p:cNvSpPr/>
          <p:nvPr/>
        </p:nvSpPr>
        <p:spPr>
          <a:xfrm>
            <a:off x="7000892" y="385763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乘号 181"/>
          <p:cNvSpPr/>
          <p:nvPr/>
        </p:nvSpPr>
        <p:spPr>
          <a:xfrm>
            <a:off x="4572000" y="242887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3" name="组合 182"/>
          <p:cNvGrpSpPr/>
          <p:nvPr/>
        </p:nvGrpSpPr>
        <p:grpSpPr>
          <a:xfrm>
            <a:off x="5000628" y="3571882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84" name="矩形 18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83" grpId="0" animBg="1"/>
      <p:bldP spid="83" grpId="1" animBg="1"/>
      <p:bldP spid="84" grpId="0" animBg="1"/>
      <p:bldP spid="84" grpId="1" animBg="1"/>
      <p:bldP spid="123" grpId="0" animBg="1"/>
      <p:bldP spid="123" grpId="1" animBg="1"/>
      <p:bldP spid="124" grpId="0" animBg="1"/>
      <p:bldP spid="124" grpId="1" animBg="1"/>
      <p:bldP spid="141" grpId="0" animBg="1"/>
      <p:bldP spid="141" grpId="1" animBg="1"/>
      <p:bldP spid="142" grpId="0" animBg="1"/>
      <p:bldP spid="142" grpId="1" animBg="1"/>
      <p:bldP spid="181" grpId="0" animBg="1"/>
      <p:bldP spid="181" grpId="1" animBg="1"/>
      <p:bldP spid="182" grpId="0" animBg="1"/>
      <p:bldP spid="18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5 - Sector 7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429388" y="-304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214560"/>
            <a:ext cx="3206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Technique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4572000" y="3791673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57852" y="64292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-267940" y="1053708"/>
            <a:ext cx="4107685" cy="2428861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93" name="矩形 9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98" name="矩形 9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01" name="矩形 10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乘号 102"/>
          <p:cNvSpPr/>
          <p:nvPr/>
        </p:nvSpPr>
        <p:spPr>
          <a:xfrm>
            <a:off x="4010020" y="186689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乘号 103"/>
          <p:cNvSpPr/>
          <p:nvPr/>
        </p:nvSpPr>
        <p:spPr>
          <a:xfrm>
            <a:off x="2295508" y="2009770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 rot="10800000">
            <a:off x="4724400" y="3944073"/>
            <a:ext cx="9665561" cy="1351827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06" name="矩形 10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11" name="矩形 11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010252" y="795324"/>
            <a:ext cx="3286148" cy="1643074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14" name="矩形 11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17" name="矩形 1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22" name="矩形 1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25" name="矩形 12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30" name="矩形 12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41" name="矩形 1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乘号 142"/>
          <p:cNvSpPr/>
          <p:nvPr/>
        </p:nvSpPr>
        <p:spPr>
          <a:xfrm>
            <a:off x="6938978" y="40814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乘号 143"/>
          <p:cNvSpPr/>
          <p:nvPr/>
        </p:nvSpPr>
        <p:spPr>
          <a:xfrm>
            <a:off x="4510086" y="26527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46" name="矩形 14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51" name="矩形 1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56" name="矩形 15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61" name="矩形 16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乘号 162"/>
          <p:cNvSpPr/>
          <p:nvPr/>
        </p:nvSpPr>
        <p:spPr>
          <a:xfrm rot="10800000">
            <a:off x="6224598" y="26527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65" name="矩形 16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68" name="矩形 16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73" name="矩形 17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14348" y="500048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176" name="矩形 1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2357422" y="1785932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181" name="矩形 18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71670" y="3786196"/>
            <a:ext cx="571504" cy="285752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184" name="矩形 1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6" name="乘号 185"/>
          <p:cNvSpPr/>
          <p:nvPr/>
        </p:nvSpPr>
        <p:spPr>
          <a:xfrm>
            <a:off x="3786182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乘号 186"/>
          <p:cNvSpPr/>
          <p:nvPr/>
        </p:nvSpPr>
        <p:spPr>
          <a:xfrm>
            <a:off x="2071670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 rot="10800000">
            <a:off x="4500562" y="3791673"/>
            <a:ext cx="9665561" cy="1351827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189" name="矩形 18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500298" y="785800"/>
            <a:ext cx="85725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194" name="矩形 19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5786414" y="642924"/>
            <a:ext cx="3286148" cy="1643074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197" name="矩形 19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724136" y="2224084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3214678" y="3000378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 rot="10800000">
            <a:off x="500034" y="3071816"/>
            <a:ext cx="1625215" cy="500066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08" name="矩形 20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 rot="10800000">
            <a:off x="7215206" y="3000378"/>
            <a:ext cx="608416" cy="500066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13" name="矩形 21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 rot="10800000">
            <a:off x="1643042" y="1928808"/>
            <a:ext cx="1000132" cy="500066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216" name="矩形 21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857884" y="857238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19" name="矩形 21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4786314" y="1857370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24" name="矩形 22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乘号 225"/>
          <p:cNvSpPr/>
          <p:nvPr/>
        </p:nvSpPr>
        <p:spPr>
          <a:xfrm>
            <a:off x="6715140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乘号 226"/>
          <p:cNvSpPr/>
          <p:nvPr/>
        </p:nvSpPr>
        <p:spPr>
          <a:xfrm>
            <a:off x="428624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8" name="组合 227"/>
          <p:cNvGrpSpPr/>
          <p:nvPr/>
        </p:nvGrpSpPr>
        <p:grpSpPr>
          <a:xfrm>
            <a:off x="4714876" y="3643320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29" name="矩形 22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 rot="5400000">
            <a:off x="-339378" y="1053708"/>
            <a:ext cx="4107685" cy="2428861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34" name="矩形 23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 rot="10800000">
            <a:off x="4643438" y="1142990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39" name="矩形 2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 rot="10800000">
            <a:off x="6286512" y="2428874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44" name="矩形 24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6" name="乘号 245"/>
          <p:cNvSpPr/>
          <p:nvPr/>
        </p:nvSpPr>
        <p:spPr>
          <a:xfrm rot="10800000">
            <a:off x="6000760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7" name="组合 246"/>
          <p:cNvGrpSpPr/>
          <p:nvPr/>
        </p:nvGrpSpPr>
        <p:grpSpPr>
          <a:xfrm rot="10800000">
            <a:off x="6429388" y="1428742"/>
            <a:ext cx="85725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48" name="矩形 24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3357554" y="3643320"/>
            <a:ext cx="1625215" cy="500066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51" name="矩形 2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5643570" y="3143254"/>
            <a:ext cx="1000132" cy="500066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256" name="矩形 25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1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103" grpId="0" animBg="1"/>
      <p:bldP spid="103" grpId="1" animBg="1"/>
      <p:bldP spid="104" grpId="0" animBg="1"/>
      <p:bldP spid="104" grpId="1" animBg="1"/>
      <p:bldP spid="143" grpId="0" animBg="1"/>
      <p:bldP spid="143" grpId="1" animBg="1"/>
      <p:bldP spid="144" grpId="0" animBg="1"/>
      <p:bldP spid="144" grpId="1" animBg="1"/>
      <p:bldP spid="163" grpId="0" animBg="1"/>
      <p:bldP spid="163" grpId="1" animBg="1"/>
      <p:bldP spid="186" grpId="0" animBg="1"/>
      <p:bldP spid="186" grpId="1" animBg="1"/>
      <p:bldP spid="187" grpId="0" animBg="1"/>
      <p:bldP spid="187" grpId="1" animBg="1"/>
      <p:bldP spid="226" grpId="0" animBg="1"/>
      <p:bldP spid="226" grpId="1" animBg="1"/>
      <p:bldP spid="227" grpId="0" animBg="1"/>
      <p:bldP spid="227" grpId="1" animBg="1"/>
      <p:bldP spid="246" grpId="0" animBg="1"/>
      <p:bldP spid="2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00444"/>
            <a:ext cx="3720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PowerPoint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20" y="214312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8" y="2285998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5786446" y="1071552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428860" y="357172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61" y="164305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49" y="135730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85721" y="1428742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9" y="342900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27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39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571736" y="3000378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929322" y="3357568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57224" y="50004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42" name="矩形 14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072198" y="2214560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47" name="矩形 1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214546" y="3786196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50" name="矩形 14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" name="乘号 151"/>
          <p:cNvSpPr/>
          <p:nvPr/>
        </p:nvSpPr>
        <p:spPr>
          <a:xfrm>
            <a:off x="7500958" y="214312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乘号 152"/>
          <p:cNvSpPr/>
          <p:nvPr/>
        </p:nvSpPr>
        <p:spPr>
          <a:xfrm>
            <a:off x="5786446" y="2285998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4" name="组合 153"/>
          <p:cNvGrpSpPr/>
          <p:nvPr/>
        </p:nvGrpSpPr>
        <p:grpSpPr>
          <a:xfrm>
            <a:off x="6215074" y="1214428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55" name="矩形 15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500298" y="357172"/>
            <a:ext cx="3286148" cy="1643074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58" name="矩形 15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67012" y="222408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61" name="矩形 1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357554" y="300037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66" name="矩形 16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 rot="10800000">
            <a:off x="642910" y="3071816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69" name="矩形 16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10800000">
            <a:off x="7358082" y="3000378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74" name="矩形 17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10800000">
            <a:off x="1785918" y="192880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77" name="矩形 17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000760" y="85723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80" name="矩形 17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501090" y="228599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85" name="矩形 1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乘号 186"/>
          <p:cNvSpPr/>
          <p:nvPr/>
        </p:nvSpPr>
        <p:spPr>
          <a:xfrm>
            <a:off x="6858016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乘号 187"/>
          <p:cNvSpPr/>
          <p:nvPr/>
        </p:nvSpPr>
        <p:spPr>
          <a:xfrm>
            <a:off x="4429124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4857752" y="3643320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0" name="矩形 18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5400000">
            <a:off x="4417161" y="2012209"/>
            <a:ext cx="1107289" cy="65473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5" name="矩形 1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4786314" y="1142990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rot="10800000">
            <a:off x="6429388" y="2428874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7" name="乘号 206"/>
          <p:cNvSpPr/>
          <p:nvPr/>
        </p:nvSpPr>
        <p:spPr>
          <a:xfrm rot="10800000">
            <a:off x="614363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8" name="组合 207"/>
          <p:cNvGrpSpPr/>
          <p:nvPr/>
        </p:nvGrpSpPr>
        <p:grpSpPr>
          <a:xfrm rot="10800000">
            <a:off x="6572264" y="1428742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9" name="矩形 20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3500430" y="364332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12" name="矩形 2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786446" y="3143254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17" name="矩形 2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1071538" y="1285866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20" name="矩形 21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785787" y="3286130"/>
            <a:ext cx="1061344" cy="5306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23" name="矩形 22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乘号 224"/>
          <p:cNvSpPr/>
          <p:nvPr/>
        </p:nvSpPr>
        <p:spPr>
          <a:xfrm>
            <a:off x="6072199" y="1643056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乘号 225"/>
          <p:cNvSpPr/>
          <p:nvPr/>
        </p:nvSpPr>
        <p:spPr>
          <a:xfrm>
            <a:off x="785787" y="135730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5010153" y="2152646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8" name="矩形 2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1928794" y="2500312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3" name="矩形 2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10800000">
            <a:off x="357159" y="1428742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36" name="矩形 23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072330" y="1785932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9" name="矩形 23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1" name="乘号 240"/>
          <p:cNvSpPr/>
          <p:nvPr/>
        </p:nvSpPr>
        <p:spPr>
          <a:xfrm>
            <a:off x="5429257" y="3429006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乘号 241"/>
          <p:cNvSpPr/>
          <p:nvPr/>
        </p:nvSpPr>
        <p:spPr>
          <a:xfrm>
            <a:off x="6572265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3" name="组合 242"/>
          <p:cNvGrpSpPr/>
          <p:nvPr/>
        </p:nvGrpSpPr>
        <p:grpSpPr>
          <a:xfrm>
            <a:off x="5429256" y="3071816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4" name="矩形 2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 rot="5400000">
            <a:off x="8377" y="2991971"/>
            <a:ext cx="2056356" cy="121591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9" name="矩形 24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 rot="10800000">
            <a:off x="5000628" y="1928808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54" name="矩形 25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6" name="乘号 255"/>
          <p:cNvSpPr/>
          <p:nvPr/>
        </p:nvSpPr>
        <p:spPr>
          <a:xfrm rot="10800000">
            <a:off x="8286777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 rot="10800000">
            <a:off x="5143505" y="928676"/>
            <a:ext cx="1592016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58" name="矩形 25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2643174" y="3000378"/>
            <a:ext cx="3018198" cy="92867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61" name="矩形 2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6000760" y="3357568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66" name="矩形 26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1009624" y="65244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69" name="矩形 26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6224598" y="2366960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74" name="矩形 27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2366946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77" name="矩形 27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9" name="乘号 278"/>
          <p:cNvSpPr/>
          <p:nvPr/>
        </p:nvSpPr>
        <p:spPr>
          <a:xfrm>
            <a:off x="7653358" y="229552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乘号 279"/>
          <p:cNvSpPr/>
          <p:nvPr/>
        </p:nvSpPr>
        <p:spPr>
          <a:xfrm>
            <a:off x="5938846" y="2438398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1" name="组合 280"/>
          <p:cNvGrpSpPr/>
          <p:nvPr/>
        </p:nvGrpSpPr>
        <p:grpSpPr>
          <a:xfrm>
            <a:off x="6367474" y="1366828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82" name="矩形 28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2652698" y="509572"/>
            <a:ext cx="3286148" cy="1643074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85" name="矩形 28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019412" y="237648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88" name="矩形 28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3509954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93" name="矩形 29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 rot="10800000">
            <a:off x="795310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96" name="矩形 29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 rot="10800000">
            <a:off x="7510482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01" name="矩形 30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 rot="10800000">
            <a:off x="1938318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04" name="矩形 30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6153160" y="100963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07" name="矩形 30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8653490" y="243839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12" name="矩形 31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乘号 313"/>
          <p:cNvSpPr/>
          <p:nvPr/>
        </p:nvSpPr>
        <p:spPr>
          <a:xfrm>
            <a:off x="7010416" y="40814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乘号 314"/>
          <p:cNvSpPr/>
          <p:nvPr/>
        </p:nvSpPr>
        <p:spPr>
          <a:xfrm>
            <a:off x="4581524" y="26527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5010152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17" name="矩形 3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 rot="5400000">
            <a:off x="4569561" y="2164609"/>
            <a:ext cx="1107289" cy="65473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22" name="矩形 32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6" name="组合 325"/>
          <p:cNvGrpSpPr/>
          <p:nvPr/>
        </p:nvGrpSpPr>
        <p:grpSpPr>
          <a:xfrm rot="10800000">
            <a:off x="4938714" y="129539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27" name="矩形 32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 rot="10800000">
            <a:off x="6581788" y="2581274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32" name="矩形 33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4" name="乘号 333"/>
          <p:cNvSpPr/>
          <p:nvPr/>
        </p:nvSpPr>
        <p:spPr>
          <a:xfrm rot="10800000">
            <a:off x="6296036" y="265271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5" name="组合 334"/>
          <p:cNvGrpSpPr/>
          <p:nvPr/>
        </p:nvGrpSpPr>
        <p:grpSpPr>
          <a:xfrm rot="10800000">
            <a:off x="6724664" y="1581142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36" name="矩形 3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3652830" y="3795720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39" name="矩形 3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5938846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44" name="矩形 3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1223938" y="1438266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47" name="矩形 3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938187" y="3438530"/>
            <a:ext cx="1061344" cy="5306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50" name="矩形 34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2" name="乘号 351"/>
          <p:cNvSpPr/>
          <p:nvPr/>
        </p:nvSpPr>
        <p:spPr>
          <a:xfrm>
            <a:off x="6224599" y="1795456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乘号 352"/>
          <p:cNvSpPr/>
          <p:nvPr/>
        </p:nvSpPr>
        <p:spPr>
          <a:xfrm>
            <a:off x="938187" y="150970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162553" y="230504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55" name="矩形 35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2081194" y="265271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60" name="矩形 3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0800000">
            <a:off x="509559" y="1581142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63" name="矩形 36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7224730" y="193833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66" name="矩形 36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8" name="乘号 367"/>
          <p:cNvSpPr/>
          <p:nvPr/>
        </p:nvSpPr>
        <p:spPr>
          <a:xfrm>
            <a:off x="5581657" y="3581406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乘号 368"/>
          <p:cNvSpPr/>
          <p:nvPr/>
        </p:nvSpPr>
        <p:spPr>
          <a:xfrm>
            <a:off x="6724665" y="258127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0" name="组合 369"/>
          <p:cNvGrpSpPr/>
          <p:nvPr/>
        </p:nvGrpSpPr>
        <p:grpSpPr>
          <a:xfrm>
            <a:off x="5581656" y="322421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71" name="矩形 37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4"/>
          <p:cNvGrpSpPr/>
          <p:nvPr/>
        </p:nvGrpSpPr>
        <p:grpSpPr>
          <a:xfrm rot="5400000">
            <a:off x="160777" y="3144371"/>
            <a:ext cx="2056356" cy="121591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76" name="矩形 3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0" name="组合 379"/>
          <p:cNvGrpSpPr/>
          <p:nvPr/>
        </p:nvGrpSpPr>
        <p:grpSpPr>
          <a:xfrm rot="10800000">
            <a:off x="5153028" y="2081208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81" name="矩形 38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3" name="乘号 382"/>
          <p:cNvSpPr/>
          <p:nvPr/>
        </p:nvSpPr>
        <p:spPr>
          <a:xfrm rot="10800000">
            <a:off x="8439177" y="258127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4" name="组合 383"/>
          <p:cNvGrpSpPr/>
          <p:nvPr/>
        </p:nvGrpSpPr>
        <p:grpSpPr>
          <a:xfrm rot="10800000">
            <a:off x="5295905" y="1081076"/>
            <a:ext cx="1592016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85" name="矩形 3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2795574" y="3152778"/>
            <a:ext cx="3018198" cy="92867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88" name="矩形 38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2" name="组合 391"/>
          <p:cNvGrpSpPr/>
          <p:nvPr/>
        </p:nvGrpSpPr>
        <p:grpSpPr>
          <a:xfrm>
            <a:off x="6153160" y="3509968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93" name="矩形 39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2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30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40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50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60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8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9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100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20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300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52" grpId="0" animBg="1"/>
      <p:bldP spid="152" grpId="1" animBg="1"/>
      <p:bldP spid="153" grpId="0" animBg="1"/>
      <p:bldP spid="153" grpId="1" animBg="1"/>
      <p:bldP spid="187" grpId="0" animBg="1"/>
      <p:bldP spid="187" grpId="1" animBg="1"/>
      <p:bldP spid="188" grpId="0" animBg="1"/>
      <p:bldP spid="188" grpId="1" animBg="1"/>
      <p:bldP spid="207" grpId="0" animBg="1"/>
      <p:bldP spid="207" grpId="1" animBg="1"/>
      <p:bldP spid="225" grpId="0" animBg="1"/>
      <p:bldP spid="225" grpId="1" animBg="1"/>
      <p:bldP spid="226" grpId="0" animBg="1"/>
      <p:bldP spid="226" grpId="1" animBg="1"/>
      <p:bldP spid="241" grpId="0" animBg="1"/>
      <p:bldP spid="241" grpId="1" animBg="1"/>
      <p:bldP spid="242" grpId="0" animBg="1"/>
      <p:bldP spid="242" grpId="1" animBg="1"/>
      <p:bldP spid="256" grpId="0" animBg="1"/>
      <p:bldP spid="256" grpId="1" animBg="1"/>
      <p:bldP spid="279" grpId="0" animBg="1"/>
      <p:bldP spid="279" grpId="1" animBg="1"/>
      <p:bldP spid="280" grpId="0" animBg="1"/>
      <p:bldP spid="280" grpId="1" animBg="1"/>
      <p:bldP spid="314" grpId="0" animBg="1"/>
      <p:bldP spid="314" grpId="1" animBg="1"/>
      <p:bldP spid="315" grpId="0" animBg="1"/>
      <p:bldP spid="315" grpId="1" animBg="1"/>
      <p:bldP spid="334" grpId="0" animBg="1"/>
      <p:bldP spid="334" grpId="1" animBg="1"/>
      <p:bldP spid="352" grpId="0" animBg="1"/>
      <p:bldP spid="352" grpId="1" animBg="1"/>
      <p:bldP spid="353" grpId="0" animBg="1"/>
      <p:bldP spid="353" grpId="1" animBg="1"/>
      <p:bldP spid="368" grpId="0" animBg="1"/>
      <p:bldP spid="368" grpId="1" animBg="1"/>
      <p:bldP spid="369" grpId="0" animBg="1"/>
      <p:bldP spid="369" grpId="1" animBg="1"/>
      <p:bldP spid="383" grpId="0" animBg="1"/>
      <p:bldP spid="38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625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HIGH QUALITY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00" y="64292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20" y="214312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8" y="2285998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85720" y="1571618"/>
            <a:ext cx="7236669" cy="1012122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57488" y="428610"/>
            <a:ext cx="2571768" cy="128588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286262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61" y="164305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49" y="135730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928926" y="2071684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9" y="342900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27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39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85720" y="3786196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572264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14744" y="642924"/>
            <a:ext cx="1582657" cy="486971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857752" y="3786195"/>
            <a:ext cx="973943" cy="48697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510218" y="2224084"/>
            <a:ext cx="1582657" cy="486971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000761" y="3000377"/>
            <a:ext cx="592484" cy="486972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3286116" y="2920901"/>
            <a:ext cx="2769650" cy="852200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 rot="10800000">
            <a:off x="4429124" y="1777893"/>
            <a:ext cx="1704399" cy="852200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714745" y="1113400"/>
            <a:ext cx="1100305" cy="904357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428993" y="3113663"/>
            <a:ext cx="1808715" cy="904358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乘号 164"/>
          <p:cNvSpPr/>
          <p:nvPr/>
        </p:nvSpPr>
        <p:spPr>
          <a:xfrm>
            <a:off x="3428993" y="1371680"/>
            <a:ext cx="452179" cy="452179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4572001" y="2327846"/>
            <a:ext cx="1100305" cy="904357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 rot="5400000">
            <a:off x="3927310" y="2355239"/>
            <a:ext cx="3504389" cy="2072133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28926" y="428610"/>
            <a:ext cx="5143536" cy="1582626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9" name="矩形 17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1152500" y="79532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86" name="矩形 1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91" name="矩形 19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009888" y="581010"/>
            <a:ext cx="2571768" cy="1285884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94" name="矩形 19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97" name="矩形 19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08" name="矩形 20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乘号 209"/>
          <p:cNvSpPr/>
          <p:nvPr/>
        </p:nvSpPr>
        <p:spPr>
          <a:xfrm>
            <a:off x="6938978" y="4081472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1" name="组合 210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12" name="矩形 2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17" name="矩形 2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1152500" y="1438266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20" name="矩形 21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866749" y="3438530"/>
            <a:ext cx="1061344" cy="5306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23" name="矩形 22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乘号 224"/>
          <p:cNvSpPr/>
          <p:nvPr/>
        </p:nvSpPr>
        <p:spPr>
          <a:xfrm>
            <a:off x="866749" y="1509704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6" name="组合 225"/>
          <p:cNvGrpSpPr/>
          <p:nvPr/>
        </p:nvGrpSpPr>
        <p:grpSpPr>
          <a:xfrm>
            <a:off x="2009756" y="265271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27" name="矩形 22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9" name="乘号 228"/>
          <p:cNvSpPr/>
          <p:nvPr/>
        </p:nvSpPr>
        <p:spPr>
          <a:xfrm>
            <a:off x="5510219" y="3581406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0" name="组合 229"/>
          <p:cNvGrpSpPr/>
          <p:nvPr/>
        </p:nvGrpSpPr>
        <p:grpSpPr>
          <a:xfrm>
            <a:off x="5510218" y="322421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31" name="矩形 2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5400000">
            <a:off x="89339" y="3144371"/>
            <a:ext cx="2056356" cy="121591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36" name="矩形 2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438120" y="3938596"/>
            <a:ext cx="3018198" cy="92867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41" name="矩形 24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6724664" y="4367224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46" name="矩形 24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3867144" y="795324"/>
            <a:ext cx="1582657" cy="486971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49" name="矩形 24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5010152" y="3938595"/>
            <a:ext cx="973943" cy="4869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54" name="矩形 25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6153161" y="3152777"/>
            <a:ext cx="592484" cy="4869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57" name="矩形 25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3867145" y="1265800"/>
            <a:ext cx="1100305" cy="904357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60" name="矩形 2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4724401" y="2480246"/>
            <a:ext cx="1100305" cy="904357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63" name="矩形 26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 rot="5400000">
            <a:off x="4079710" y="2507639"/>
            <a:ext cx="3504389" cy="2072133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66" name="矩形 26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3081326" y="581010"/>
            <a:ext cx="5143536" cy="158262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71" name="矩形 27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304900" y="50004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76" name="矩形 2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447908" y="3643320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81" name="矩形 28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3162288" y="285734"/>
            <a:ext cx="2571768" cy="1285884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84" name="矩形 2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590916" y="2857502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87" name="矩形 2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 rot="10800000">
            <a:off x="876272" y="292894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90" name="矩形 28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/>
          <p:cNvGrpSpPr/>
          <p:nvPr/>
        </p:nvGrpSpPr>
        <p:grpSpPr>
          <a:xfrm rot="10800000">
            <a:off x="7591444" y="2857502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95" name="矩形 29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 rot="10800000">
            <a:off x="2019280" y="1785932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98" name="矩形 29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0" name="乘号 299"/>
          <p:cNvSpPr/>
          <p:nvPr/>
        </p:nvSpPr>
        <p:spPr>
          <a:xfrm>
            <a:off x="7091378" y="3786196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091114" y="350044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02" name="矩形 30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6019808" y="300037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07" name="矩形 30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304900" y="1142990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10" name="矩形 30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19149" y="3143254"/>
            <a:ext cx="1061344" cy="5306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13" name="矩形 31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5" name="乘号 314"/>
          <p:cNvSpPr/>
          <p:nvPr/>
        </p:nvSpPr>
        <p:spPr>
          <a:xfrm>
            <a:off x="1019149" y="1214428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2162156" y="2357436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17" name="矩形 31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9" name="乘号 318"/>
          <p:cNvSpPr/>
          <p:nvPr/>
        </p:nvSpPr>
        <p:spPr>
          <a:xfrm>
            <a:off x="5662619" y="3286130"/>
            <a:ext cx="265336" cy="265336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0" name="组合 319"/>
          <p:cNvGrpSpPr/>
          <p:nvPr/>
        </p:nvGrpSpPr>
        <p:grpSpPr>
          <a:xfrm>
            <a:off x="5662618" y="2928940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21" name="矩形 32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 rot="5400000">
            <a:off x="241739" y="2849095"/>
            <a:ext cx="2056356" cy="121591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26" name="矩形 32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590520" y="3643320"/>
            <a:ext cx="3018198" cy="92867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31" name="矩形 3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6877064" y="4071948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36" name="矩形 33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4019544" y="500048"/>
            <a:ext cx="1582657" cy="486971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39" name="矩形 3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5162552" y="3643319"/>
            <a:ext cx="973943" cy="4869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44" name="矩形 3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305561" y="2857501"/>
            <a:ext cx="592484" cy="4869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47" name="矩形 3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4019545" y="970524"/>
            <a:ext cx="1100305" cy="904357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50" name="矩形 34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876801" y="2184970"/>
            <a:ext cx="1100305" cy="904357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53" name="矩形 35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 rot="5400000">
            <a:off x="2784302" y="2073432"/>
            <a:ext cx="3504389" cy="2072133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56" name="矩形 35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233726" y="285734"/>
            <a:ext cx="5143536" cy="158262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61" name="矩形 3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8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90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1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2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30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40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7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3000"/>
                            </p:stCondLst>
                            <p:childTnLst>
                              <p:par>
                                <p:cTn id="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31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  <p:bldP spid="210" grpId="0" animBg="1"/>
      <p:bldP spid="210" grpId="1" animBg="1"/>
      <p:bldP spid="225" grpId="0" animBg="1"/>
      <p:bldP spid="225" grpId="1" animBg="1"/>
      <p:bldP spid="229" grpId="0" animBg="1"/>
      <p:bldP spid="229" grpId="1" animBg="1"/>
      <p:bldP spid="300" grpId="0" animBg="1"/>
      <p:bldP spid="300" grpId="1" animBg="1"/>
      <p:bldP spid="315" grpId="0" animBg="1"/>
      <p:bldP spid="315" grpId="1" animBg="1"/>
      <p:bldP spid="319" grpId="0" animBg="1"/>
      <p:bldP spid="3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2571750"/>
            <a:ext cx="6120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Where Can we Find 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7429520" y="214312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15008" y="2285998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3643306" y="0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8573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15306" y="785800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下箭头 53"/>
          <p:cNvSpPr/>
          <p:nvPr/>
        </p:nvSpPr>
        <p:spPr>
          <a:xfrm>
            <a:off x="6786578" y="392907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4357686" y="250031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357686" y="500048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下箭头 73"/>
          <p:cNvSpPr/>
          <p:nvPr/>
        </p:nvSpPr>
        <p:spPr>
          <a:xfrm rot="10800000">
            <a:off x="6072198" y="250031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000760" y="3571882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6000761" y="1643056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714349" y="135730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85721" y="1428742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下箭头 107"/>
          <p:cNvSpPr/>
          <p:nvPr/>
        </p:nvSpPr>
        <p:spPr>
          <a:xfrm>
            <a:off x="5357819" y="3429006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>
            <a:off x="6500827" y="242887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294128" y="3507364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下箭头 122"/>
          <p:cNvSpPr/>
          <p:nvPr/>
        </p:nvSpPr>
        <p:spPr>
          <a:xfrm rot="10800000">
            <a:off x="8215339" y="242887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00232" y="3643320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715140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42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153160" y="2366960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4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0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" name="下箭头 151"/>
          <p:cNvSpPr/>
          <p:nvPr/>
        </p:nvSpPr>
        <p:spPr>
          <a:xfrm>
            <a:off x="7581920" y="229552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下箭头 152"/>
          <p:cNvSpPr/>
          <p:nvPr/>
        </p:nvSpPr>
        <p:spPr>
          <a:xfrm>
            <a:off x="5867408" y="2438398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4" name="组合 153"/>
          <p:cNvGrpSpPr/>
          <p:nvPr/>
        </p:nvGrpSpPr>
        <p:grpSpPr>
          <a:xfrm>
            <a:off x="6296036" y="1366828"/>
            <a:ext cx="85725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009756" y="438134"/>
            <a:ext cx="3286148" cy="1643074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8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1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9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7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77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8582052" y="2438398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8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下箭头 181"/>
          <p:cNvSpPr/>
          <p:nvPr/>
        </p:nvSpPr>
        <p:spPr>
          <a:xfrm>
            <a:off x="6938978" y="408147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下箭头 182"/>
          <p:cNvSpPr/>
          <p:nvPr/>
        </p:nvSpPr>
        <p:spPr>
          <a:xfrm>
            <a:off x="4510086" y="265271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85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 rot="5400000">
            <a:off x="4498123" y="2164609"/>
            <a:ext cx="1107289" cy="65473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90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10800000">
            <a:off x="4510086" y="652448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95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0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2" name="下箭头 201"/>
          <p:cNvSpPr/>
          <p:nvPr/>
        </p:nvSpPr>
        <p:spPr>
          <a:xfrm rot="10800000">
            <a:off x="6224598" y="265271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4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7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6153160" y="3724282"/>
            <a:ext cx="1000132" cy="50006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2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152500" y="1438266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5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66749" y="3438530"/>
            <a:ext cx="1061344" cy="530672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8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0" name="下箭头 219"/>
          <p:cNvSpPr/>
          <p:nvPr/>
        </p:nvSpPr>
        <p:spPr>
          <a:xfrm>
            <a:off x="6153161" y="1795456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下箭头 220"/>
          <p:cNvSpPr/>
          <p:nvPr/>
        </p:nvSpPr>
        <p:spPr>
          <a:xfrm>
            <a:off x="866749" y="150970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5091115" y="2305046"/>
            <a:ext cx="1724684" cy="53067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23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2009756" y="2652712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28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 rot="10800000">
            <a:off x="438121" y="1581142"/>
            <a:ext cx="1857352" cy="92867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1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7153292" y="1938332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4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6" name="下箭头 235"/>
          <p:cNvSpPr/>
          <p:nvPr/>
        </p:nvSpPr>
        <p:spPr>
          <a:xfrm>
            <a:off x="5510219" y="3581406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下箭头 236"/>
          <p:cNvSpPr/>
          <p:nvPr/>
        </p:nvSpPr>
        <p:spPr>
          <a:xfrm>
            <a:off x="6653227" y="258127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5510218" y="3224216"/>
            <a:ext cx="1724684" cy="53067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9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 rot="5400000">
            <a:off x="446528" y="3659764"/>
            <a:ext cx="2056356" cy="121591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44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 rot="10800000">
            <a:off x="5081590" y="2081208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49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下箭头 250"/>
          <p:cNvSpPr/>
          <p:nvPr/>
        </p:nvSpPr>
        <p:spPr>
          <a:xfrm rot="10800000">
            <a:off x="8367739" y="258127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2" name="组合 251"/>
          <p:cNvGrpSpPr/>
          <p:nvPr/>
        </p:nvGrpSpPr>
        <p:grpSpPr>
          <a:xfrm rot="10800000">
            <a:off x="5224467" y="1081076"/>
            <a:ext cx="1592016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53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2152632" y="3795720"/>
            <a:ext cx="3018198" cy="92867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56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67540" y="4367224"/>
            <a:ext cx="1857352" cy="92867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61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85786" y="642942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6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6000760" y="2357454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6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143108" y="3929090"/>
            <a:ext cx="571504" cy="285752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7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4" name="下箭头 273"/>
          <p:cNvSpPr/>
          <p:nvPr/>
        </p:nvSpPr>
        <p:spPr>
          <a:xfrm>
            <a:off x="7429520" y="2286016"/>
            <a:ext cx="142876" cy="14287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下箭头 274"/>
          <p:cNvSpPr/>
          <p:nvPr/>
        </p:nvSpPr>
        <p:spPr>
          <a:xfrm>
            <a:off x="5715008" y="2428892"/>
            <a:ext cx="142876" cy="14287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6" name="组合 275"/>
          <p:cNvGrpSpPr/>
          <p:nvPr/>
        </p:nvGrpSpPr>
        <p:grpSpPr>
          <a:xfrm>
            <a:off x="6143636" y="1357322"/>
            <a:ext cx="85725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77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1857356" y="428628"/>
            <a:ext cx="3286148" cy="1643074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80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2795574" y="2366978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83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286116" y="3143272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88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0" name="组合 289"/>
          <p:cNvGrpSpPr/>
          <p:nvPr/>
        </p:nvGrpSpPr>
        <p:grpSpPr>
          <a:xfrm rot="10800000">
            <a:off x="571472" y="3214710"/>
            <a:ext cx="1625215" cy="50006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91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 rot="10800000">
            <a:off x="7286644" y="3143272"/>
            <a:ext cx="608416" cy="500066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96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 rot="10800000">
            <a:off x="1714480" y="2071702"/>
            <a:ext cx="1000132" cy="50006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99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8429652" y="2428892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4" name="下箭头 303"/>
          <p:cNvSpPr/>
          <p:nvPr/>
        </p:nvSpPr>
        <p:spPr>
          <a:xfrm>
            <a:off x="6786578" y="4071966"/>
            <a:ext cx="142876" cy="14287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下箭头 304"/>
          <p:cNvSpPr/>
          <p:nvPr/>
        </p:nvSpPr>
        <p:spPr>
          <a:xfrm>
            <a:off x="4357686" y="2643206"/>
            <a:ext cx="142876" cy="14287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6" name="组合 305"/>
          <p:cNvGrpSpPr/>
          <p:nvPr/>
        </p:nvGrpSpPr>
        <p:grpSpPr>
          <a:xfrm>
            <a:off x="4786314" y="3786214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0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 rot="5400000">
            <a:off x="4345723" y="2155103"/>
            <a:ext cx="1107289" cy="65473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12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6" name="组合 315"/>
          <p:cNvGrpSpPr/>
          <p:nvPr/>
        </p:nvGrpSpPr>
        <p:grpSpPr>
          <a:xfrm rot="10800000">
            <a:off x="4357686" y="642942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17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 rot="10800000">
            <a:off x="6357950" y="2571768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2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4" name="下箭头 323"/>
          <p:cNvSpPr/>
          <p:nvPr/>
        </p:nvSpPr>
        <p:spPr>
          <a:xfrm rot="10800000">
            <a:off x="6072198" y="2643206"/>
            <a:ext cx="142876" cy="14287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5" name="组合 324"/>
          <p:cNvGrpSpPr/>
          <p:nvPr/>
        </p:nvGrpSpPr>
        <p:grpSpPr>
          <a:xfrm rot="10800000">
            <a:off x="6500826" y="1571636"/>
            <a:ext cx="85725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2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428992" y="3786214"/>
            <a:ext cx="1625215" cy="50006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29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6000760" y="3714776"/>
            <a:ext cx="1000132" cy="50006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34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1000100" y="1428760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3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714349" y="3429024"/>
            <a:ext cx="1061344" cy="530672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40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2" name="下箭头 341"/>
          <p:cNvSpPr/>
          <p:nvPr/>
        </p:nvSpPr>
        <p:spPr>
          <a:xfrm>
            <a:off x="6000761" y="1785950"/>
            <a:ext cx="265336" cy="26533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下箭头 342"/>
          <p:cNvSpPr/>
          <p:nvPr/>
        </p:nvSpPr>
        <p:spPr>
          <a:xfrm>
            <a:off x="714349" y="1500198"/>
            <a:ext cx="265336" cy="26533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/>
          <p:cNvGrpSpPr/>
          <p:nvPr/>
        </p:nvGrpSpPr>
        <p:grpSpPr>
          <a:xfrm>
            <a:off x="4938715" y="2295540"/>
            <a:ext cx="1724684" cy="53067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45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1857356" y="2643206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5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2" name="组合 351"/>
          <p:cNvGrpSpPr/>
          <p:nvPr/>
        </p:nvGrpSpPr>
        <p:grpSpPr>
          <a:xfrm rot="10800000">
            <a:off x="285721" y="1571636"/>
            <a:ext cx="1857352" cy="92867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53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7000892" y="1928826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5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8" name="下箭头 357"/>
          <p:cNvSpPr/>
          <p:nvPr/>
        </p:nvSpPr>
        <p:spPr>
          <a:xfrm>
            <a:off x="5357819" y="3571900"/>
            <a:ext cx="265336" cy="26533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下箭头 358"/>
          <p:cNvSpPr/>
          <p:nvPr/>
        </p:nvSpPr>
        <p:spPr>
          <a:xfrm>
            <a:off x="6500827" y="2571768"/>
            <a:ext cx="265336" cy="26533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0" name="组合 359"/>
          <p:cNvGrpSpPr/>
          <p:nvPr/>
        </p:nvGrpSpPr>
        <p:grpSpPr>
          <a:xfrm>
            <a:off x="5357818" y="3214710"/>
            <a:ext cx="1724684" cy="53067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61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 rot="5400000">
            <a:off x="294128" y="3650258"/>
            <a:ext cx="2056356" cy="121591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66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 rot="10800000">
            <a:off x="4929190" y="2071702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7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下箭头 372"/>
          <p:cNvSpPr/>
          <p:nvPr/>
        </p:nvSpPr>
        <p:spPr>
          <a:xfrm rot="10800000">
            <a:off x="8215339" y="2571768"/>
            <a:ext cx="265336" cy="265336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4" name="组合 373"/>
          <p:cNvGrpSpPr/>
          <p:nvPr/>
        </p:nvGrpSpPr>
        <p:grpSpPr>
          <a:xfrm rot="10800000">
            <a:off x="5072067" y="1071570"/>
            <a:ext cx="1592016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7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2000232" y="3786214"/>
            <a:ext cx="3018198" cy="92867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78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/>
          <p:cNvGrpSpPr/>
          <p:nvPr/>
        </p:nvGrpSpPr>
        <p:grpSpPr>
          <a:xfrm>
            <a:off x="6715140" y="4357718"/>
            <a:ext cx="1857352" cy="92867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83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2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40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0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6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800"/>
                            </p:stCondLst>
                            <p:childTnLst>
                              <p:par>
                                <p:cTn id="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1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200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3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52" grpId="0" animBg="1"/>
      <p:bldP spid="152" grpId="1" animBg="1"/>
      <p:bldP spid="153" grpId="0" animBg="1"/>
      <p:bldP spid="153" grpId="1" animBg="1"/>
      <p:bldP spid="182" grpId="0" animBg="1"/>
      <p:bldP spid="182" grpId="1" animBg="1"/>
      <p:bldP spid="183" grpId="0" animBg="1"/>
      <p:bldP spid="183" grpId="1" animBg="1"/>
      <p:bldP spid="202" grpId="0" animBg="1"/>
      <p:bldP spid="202" grpId="1" animBg="1"/>
      <p:bldP spid="220" grpId="0" animBg="1"/>
      <p:bldP spid="220" grpId="1" animBg="1"/>
      <p:bldP spid="221" grpId="0" animBg="1"/>
      <p:bldP spid="221" grpId="1" animBg="1"/>
      <p:bldP spid="236" grpId="0" animBg="1"/>
      <p:bldP spid="236" grpId="1" animBg="1"/>
      <p:bldP spid="237" grpId="0" animBg="1"/>
      <p:bldP spid="237" grpId="1" animBg="1"/>
      <p:bldP spid="251" grpId="0" animBg="1"/>
      <p:bldP spid="251" grpId="1" animBg="1"/>
      <p:bldP spid="274" grpId="0" animBg="1"/>
      <p:bldP spid="274" grpId="1" animBg="1"/>
      <p:bldP spid="275" grpId="0" animBg="1"/>
      <p:bldP spid="275" grpId="1" animBg="1"/>
      <p:bldP spid="304" grpId="0" animBg="1"/>
      <p:bldP spid="304" grpId="1" animBg="1"/>
      <p:bldP spid="305" grpId="0" animBg="1"/>
      <p:bldP spid="305" grpId="1" animBg="1"/>
      <p:bldP spid="324" grpId="0" animBg="1"/>
      <p:bldP spid="324" grpId="1" animBg="1"/>
      <p:bldP spid="342" grpId="0" animBg="1"/>
      <p:bldP spid="342" grpId="1" animBg="1"/>
      <p:bldP spid="343" grpId="0" animBg="1"/>
      <p:bldP spid="343" grpId="1" animBg="1"/>
      <p:bldP spid="358" grpId="0" animBg="1"/>
      <p:bldP spid="358" grpId="1" animBg="1"/>
      <p:bldP spid="359" grpId="0" animBg="1"/>
      <p:bldP spid="359" grpId="1" animBg="1"/>
      <p:bldP spid="373" grpId="0" animBg="1"/>
      <p:bldP spid="37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643320"/>
            <a:ext cx="4196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AUTO SHAPE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3857620" y="1714494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2143108" y="1857370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4572000" y="3791673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57852" y="64292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虚尾箭头 53"/>
          <p:cNvSpPr/>
          <p:nvPr/>
        </p:nvSpPr>
        <p:spPr>
          <a:xfrm>
            <a:off x="6786578" y="392907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虚尾箭头 54"/>
          <p:cNvSpPr/>
          <p:nvPr/>
        </p:nvSpPr>
        <p:spPr>
          <a:xfrm>
            <a:off x="4357686" y="25003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-267940" y="1053708"/>
            <a:ext cx="4107685" cy="2428861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虚尾箭头 73"/>
          <p:cNvSpPr/>
          <p:nvPr/>
        </p:nvSpPr>
        <p:spPr>
          <a:xfrm rot="10800000">
            <a:off x="6072198" y="25003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93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98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01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虚尾箭头 102"/>
          <p:cNvSpPr/>
          <p:nvPr/>
        </p:nvSpPr>
        <p:spPr>
          <a:xfrm>
            <a:off x="4010020" y="1866894"/>
            <a:ext cx="142876" cy="142876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虚尾箭头 103"/>
          <p:cNvSpPr/>
          <p:nvPr/>
        </p:nvSpPr>
        <p:spPr>
          <a:xfrm>
            <a:off x="2295508" y="2009770"/>
            <a:ext cx="142876" cy="142876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 rot="10800000">
            <a:off x="4724400" y="3944073"/>
            <a:ext cx="9665561" cy="1351827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06" name="矩形 10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11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14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19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22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27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30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33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38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0" name="虚尾箭头 139"/>
          <p:cNvSpPr/>
          <p:nvPr/>
        </p:nvSpPr>
        <p:spPr>
          <a:xfrm>
            <a:off x="6938978" y="4081472"/>
            <a:ext cx="142876" cy="142876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虚尾箭头 140"/>
          <p:cNvSpPr/>
          <p:nvPr/>
        </p:nvSpPr>
        <p:spPr>
          <a:xfrm>
            <a:off x="4510086" y="2652712"/>
            <a:ext cx="142876" cy="142876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43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48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53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58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0" name="虚尾箭头 159"/>
          <p:cNvSpPr/>
          <p:nvPr/>
        </p:nvSpPr>
        <p:spPr>
          <a:xfrm rot="10800000">
            <a:off x="6224598" y="2652712"/>
            <a:ext cx="142876" cy="142876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62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65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70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14314" y="285752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73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1857388" y="1571636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78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571636" y="3571900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81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3" name="虚尾箭头 182"/>
          <p:cNvSpPr/>
          <p:nvPr/>
        </p:nvSpPr>
        <p:spPr>
          <a:xfrm>
            <a:off x="3286148" y="1500198"/>
            <a:ext cx="142876" cy="142876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虚尾箭头 183"/>
          <p:cNvSpPr/>
          <p:nvPr/>
        </p:nvSpPr>
        <p:spPr>
          <a:xfrm>
            <a:off x="1571636" y="1643074"/>
            <a:ext cx="142876" cy="142876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 rot="10800000">
            <a:off x="4000528" y="3577377"/>
            <a:ext cx="9665561" cy="1351827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86" name="矩形 1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000264" y="571504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91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24102" y="200978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4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2714644" y="2786082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99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rot="10800000">
            <a:off x="0" y="285752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02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 rot="10800000">
            <a:off x="6715172" y="2786082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7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 rot="10800000">
            <a:off x="1143008" y="1714512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10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357850" y="642942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13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4286280" y="1643074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18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0" name="虚尾箭头 219"/>
          <p:cNvSpPr/>
          <p:nvPr/>
        </p:nvSpPr>
        <p:spPr>
          <a:xfrm>
            <a:off x="6215106" y="3714776"/>
            <a:ext cx="142876" cy="142876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虚尾箭头 220"/>
          <p:cNvSpPr/>
          <p:nvPr/>
        </p:nvSpPr>
        <p:spPr>
          <a:xfrm>
            <a:off x="3786214" y="2286016"/>
            <a:ext cx="142876" cy="142876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4214842" y="342902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3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 rot="5400000">
            <a:off x="-839412" y="839412"/>
            <a:ext cx="4107685" cy="2428861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8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 rot="10800000">
            <a:off x="4143404" y="92869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33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10800000">
            <a:off x="5786478" y="221457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8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虚尾箭头 239"/>
          <p:cNvSpPr/>
          <p:nvPr/>
        </p:nvSpPr>
        <p:spPr>
          <a:xfrm rot="10800000">
            <a:off x="5500726" y="2286016"/>
            <a:ext cx="142876" cy="142876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1" name="组合 240"/>
          <p:cNvGrpSpPr/>
          <p:nvPr/>
        </p:nvGrpSpPr>
        <p:grpSpPr>
          <a:xfrm rot="10800000">
            <a:off x="5929354" y="1214446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42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2857520" y="3429024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5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5143536" y="292895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50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1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2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103" grpId="0" animBg="1"/>
      <p:bldP spid="103" grpId="1" animBg="1"/>
      <p:bldP spid="104" grpId="0" animBg="1"/>
      <p:bldP spid="104" grpId="1" animBg="1"/>
      <p:bldP spid="140" grpId="0" animBg="1"/>
      <p:bldP spid="140" grpId="1" animBg="1"/>
      <p:bldP spid="141" grpId="0" animBg="1"/>
      <p:bldP spid="141" grpId="1" animBg="1"/>
      <p:bldP spid="160" grpId="0" animBg="1"/>
      <p:bldP spid="160" grpId="1" animBg="1"/>
      <p:bldP spid="183" grpId="0" animBg="1"/>
      <p:bldP spid="183" grpId="1" animBg="1"/>
      <p:bldP spid="184" grpId="0" animBg="1"/>
      <p:bldP spid="184" grpId="1" animBg="1"/>
      <p:bldP spid="220" grpId="0" animBg="1"/>
      <p:bldP spid="220" grpId="1" animBg="1"/>
      <p:bldP spid="221" grpId="0" animBg="1"/>
      <p:bldP spid="221" grpId="1" animBg="1"/>
      <p:bldP spid="240" grpId="0" animBg="1"/>
      <p:bldP spid="2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571750"/>
            <a:ext cx="4208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TOTALIY NEW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流程图: 摘录 13"/>
          <p:cNvSpPr/>
          <p:nvPr/>
        </p:nvSpPr>
        <p:spPr>
          <a:xfrm>
            <a:off x="3857620" y="1714494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摘录 14"/>
          <p:cNvSpPr/>
          <p:nvPr/>
        </p:nvSpPr>
        <p:spPr>
          <a:xfrm>
            <a:off x="2143108" y="1857370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0" y="428610"/>
            <a:ext cx="6965205" cy="214314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86182" y="1285866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流程图: 摘录 53"/>
          <p:cNvSpPr/>
          <p:nvPr/>
        </p:nvSpPr>
        <p:spPr>
          <a:xfrm>
            <a:off x="6786578" y="392907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摘录 54"/>
          <p:cNvSpPr/>
          <p:nvPr/>
        </p:nvSpPr>
        <p:spPr>
          <a:xfrm>
            <a:off x="4357686" y="250031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75545" y="2411034"/>
            <a:ext cx="6965205" cy="214314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938186" y="652448"/>
            <a:ext cx="928694" cy="285752"/>
            <a:chOff x="2071670" y="2928940"/>
            <a:chExt cx="928694" cy="285752"/>
          </a:xfrm>
        </p:grpSpPr>
        <p:sp>
          <p:nvSpPr>
            <p:cNvPr id="6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2581260" y="1938332"/>
            <a:ext cx="347666" cy="285752"/>
            <a:chOff x="1285852" y="3000378"/>
            <a:chExt cx="347666" cy="285752"/>
          </a:xfrm>
        </p:grpSpPr>
        <p:sp>
          <p:nvSpPr>
            <p:cNvPr id="7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2295508" y="3938596"/>
            <a:ext cx="571504" cy="285752"/>
            <a:chOff x="2214546" y="3571882"/>
            <a:chExt cx="571504" cy="285752"/>
          </a:xfrm>
        </p:grpSpPr>
        <p:sp>
          <p:nvSpPr>
            <p:cNvPr id="75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流程图: 摘录 76"/>
          <p:cNvSpPr/>
          <p:nvPr/>
        </p:nvSpPr>
        <p:spPr>
          <a:xfrm rot="5400000">
            <a:off x="4010020" y="1866894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摘录 77"/>
          <p:cNvSpPr/>
          <p:nvPr/>
        </p:nvSpPr>
        <p:spPr>
          <a:xfrm rot="5400000">
            <a:off x="2295508" y="2009770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 rot="16200000">
            <a:off x="1518025" y="1768074"/>
            <a:ext cx="6965205" cy="2143140"/>
            <a:chOff x="2071670" y="2928940"/>
            <a:chExt cx="928694" cy="285752"/>
          </a:xfrm>
        </p:grpSpPr>
        <p:sp>
          <p:nvSpPr>
            <p:cNvPr id="80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 rot="5400000">
            <a:off x="2724136" y="938200"/>
            <a:ext cx="857256" cy="285752"/>
            <a:chOff x="1285852" y="3000378"/>
            <a:chExt cx="347666" cy="285752"/>
          </a:xfrm>
        </p:grpSpPr>
        <p:sp>
          <p:nvSpPr>
            <p:cNvPr id="8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 rot="5400000">
            <a:off x="3938582" y="1438266"/>
            <a:ext cx="3286148" cy="1643074"/>
            <a:chOff x="2214546" y="3571882"/>
            <a:chExt cx="571504" cy="285752"/>
          </a:xfrm>
        </p:grpSpPr>
        <p:sp>
          <p:nvSpPr>
            <p:cNvPr id="88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5400000">
            <a:off x="2947974" y="2376484"/>
            <a:ext cx="928694" cy="285752"/>
            <a:chOff x="2071670" y="2928940"/>
            <a:chExt cx="928694" cy="285752"/>
          </a:xfrm>
        </p:grpSpPr>
        <p:sp>
          <p:nvSpPr>
            <p:cNvPr id="91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 rot="5400000">
            <a:off x="3438516" y="3152778"/>
            <a:ext cx="347666" cy="285752"/>
            <a:chOff x="1285852" y="3000378"/>
            <a:chExt cx="347666" cy="285752"/>
          </a:xfrm>
        </p:grpSpPr>
        <p:sp>
          <p:nvSpPr>
            <p:cNvPr id="9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 rot="16200000">
            <a:off x="723872" y="3224216"/>
            <a:ext cx="1625215" cy="500066"/>
            <a:chOff x="2071670" y="2928940"/>
            <a:chExt cx="928694" cy="285752"/>
          </a:xfrm>
        </p:grpSpPr>
        <p:sp>
          <p:nvSpPr>
            <p:cNvPr id="99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6200000">
            <a:off x="4367210" y="1509704"/>
            <a:ext cx="608416" cy="500066"/>
            <a:chOff x="1285852" y="3000378"/>
            <a:chExt cx="347666" cy="285752"/>
          </a:xfrm>
        </p:grpSpPr>
        <p:sp>
          <p:nvSpPr>
            <p:cNvPr id="10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1866880" y="2081208"/>
            <a:ext cx="1000132" cy="500066"/>
            <a:chOff x="2214546" y="3571882"/>
            <a:chExt cx="571504" cy="285752"/>
          </a:xfrm>
        </p:grpSpPr>
        <p:sp>
          <p:nvSpPr>
            <p:cNvPr id="107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6081722" y="1009638"/>
            <a:ext cx="928694" cy="285752"/>
            <a:chOff x="2071670" y="2928940"/>
            <a:chExt cx="928694" cy="285752"/>
          </a:xfrm>
        </p:grpSpPr>
        <p:sp>
          <p:nvSpPr>
            <p:cNvPr id="11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5400000">
            <a:off x="5010152" y="2009770"/>
            <a:ext cx="347666" cy="285752"/>
            <a:chOff x="1285852" y="3000378"/>
            <a:chExt cx="347666" cy="285752"/>
          </a:xfrm>
        </p:grpSpPr>
        <p:sp>
          <p:nvSpPr>
            <p:cNvPr id="115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流程图: 摘录 116"/>
          <p:cNvSpPr/>
          <p:nvPr/>
        </p:nvSpPr>
        <p:spPr>
          <a:xfrm rot="5400000">
            <a:off x="6938978" y="408147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摘录 117"/>
          <p:cNvSpPr/>
          <p:nvPr/>
        </p:nvSpPr>
        <p:spPr>
          <a:xfrm rot="5400000">
            <a:off x="4510086" y="2652712"/>
            <a:ext cx="142876" cy="142876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 rot="5400000">
            <a:off x="4938714" y="3795720"/>
            <a:ext cx="928694" cy="285752"/>
            <a:chOff x="2071670" y="2928940"/>
            <a:chExt cx="928694" cy="285752"/>
          </a:xfrm>
        </p:grpSpPr>
        <p:sp>
          <p:nvSpPr>
            <p:cNvPr id="12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rot="10800000">
            <a:off x="-357222" y="3000360"/>
            <a:ext cx="6965205" cy="2143140"/>
            <a:chOff x="2071670" y="2928940"/>
            <a:chExt cx="928694" cy="285752"/>
          </a:xfrm>
        </p:grpSpPr>
        <p:sp>
          <p:nvSpPr>
            <p:cNvPr id="125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矩形 12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36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41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44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流程图: 摘录 145"/>
          <p:cNvSpPr/>
          <p:nvPr/>
        </p:nvSpPr>
        <p:spPr>
          <a:xfrm>
            <a:off x="4010020" y="1866894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摘录 146"/>
          <p:cNvSpPr/>
          <p:nvPr/>
        </p:nvSpPr>
        <p:spPr>
          <a:xfrm>
            <a:off x="2295508" y="2009770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 rot="10800000">
            <a:off x="152400" y="581010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49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54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938582" y="1438266"/>
            <a:ext cx="3286148" cy="1643074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57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60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65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68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73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76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79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84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6" name="流程图: 摘录 185"/>
          <p:cNvSpPr/>
          <p:nvPr/>
        </p:nvSpPr>
        <p:spPr>
          <a:xfrm>
            <a:off x="6938978" y="4081472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摘录 186"/>
          <p:cNvSpPr/>
          <p:nvPr/>
        </p:nvSpPr>
        <p:spPr>
          <a:xfrm>
            <a:off x="4510086" y="2652712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89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 rot="5400000">
            <a:off x="1090586" y="80484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9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rot="5400000">
            <a:off x="2733660" y="2090732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9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rot="5400000">
            <a:off x="2447908" y="4090996"/>
            <a:ext cx="571504" cy="285752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0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流程图: 摘录 203"/>
          <p:cNvSpPr/>
          <p:nvPr/>
        </p:nvSpPr>
        <p:spPr>
          <a:xfrm rot="5400000">
            <a:off x="4162420" y="2019294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流程图: 摘录 204"/>
          <p:cNvSpPr/>
          <p:nvPr/>
        </p:nvSpPr>
        <p:spPr>
          <a:xfrm rot="5400000">
            <a:off x="2447908" y="2162170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组合 205"/>
          <p:cNvGrpSpPr/>
          <p:nvPr/>
        </p:nvGrpSpPr>
        <p:grpSpPr>
          <a:xfrm rot="16200000">
            <a:off x="1670425" y="1920474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07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 rot="5400000">
            <a:off x="2876536" y="1090600"/>
            <a:ext cx="85725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1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 rot="5400000">
            <a:off x="4090982" y="1590666"/>
            <a:ext cx="3286148" cy="1643074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15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 rot="5400000">
            <a:off x="3100374" y="2528884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1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 rot="5400000">
            <a:off x="3590916" y="3305178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2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 rot="16200000">
            <a:off x="876272" y="3376616"/>
            <a:ext cx="1625215" cy="500066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26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 rot="16200000">
            <a:off x="4519610" y="1662104"/>
            <a:ext cx="608416" cy="500066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3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 rot="16200000">
            <a:off x="2019280" y="2233608"/>
            <a:ext cx="1000132" cy="500066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34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 rot="5400000">
            <a:off x="6234122" y="116203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3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 rot="5400000">
            <a:off x="5162552" y="2162170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4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4" name="流程图: 摘录 243"/>
          <p:cNvSpPr/>
          <p:nvPr/>
        </p:nvSpPr>
        <p:spPr>
          <a:xfrm rot="5400000">
            <a:off x="7091378" y="4233872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流程图: 摘录 244"/>
          <p:cNvSpPr/>
          <p:nvPr/>
        </p:nvSpPr>
        <p:spPr>
          <a:xfrm rot="5400000">
            <a:off x="4662486" y="2805112"/>
            <a:ext cx="142876" cy="142876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6" name="组合 245"/>
          <p:cNvGrpSpPr/>
          <p:nvPr/>
        </p:nvGrpSpPr>
        <p:grpSpPr>
          <a:xfrm rot="5400000">
            <a:off x="5091114" y="3948120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4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10800000">
            <a:off x="-204822" y="3152760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52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776262" y="64292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5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2419336" y="1928807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6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2133584" y="3929071"/>
            <a:ext cx="571504" cy="285752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65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流程图: 摘录 266"/>
          <p:cNvSpPr/>
          <p:nvPr/>
        </p:nvSpPr>
        <p:spPr>
          <a:xfrm>
            <a:off x="3848096" y="1857369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流程图: 摘录 267"/>
          <p:cNvSpPr/>
          <p:nvPr/>
        </p:nvSpPr>
        <p:spPr>
          <a:xfrm>
            <a:off x="2133584" y="2000245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9" name="组合 268"/>
          <p:cNvGrpSpPr/>
          <p:nvPr/>
        </p:nvGrpSpPr>
        <p:grpSpPr>
          <a:xfrm rot="10800000">
            <a:off x="-9524" y="571485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70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2562212" y="928675"/>
            <a:ext cx="85725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7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776658" y="1428741"/>
            <a:ext cx="3286148" cy="1643074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78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86050" y="2366959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81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3276592" y="3143253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8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 rot="10800000">
            <a:off x="561948" y="3214691"/>
            <a:ext cx="1625215" cy="500066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89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3" name="组合 292"/>
          <p:cNvGrpSpPr/>
          <p:nvPr/>
        </p:nvGrpSpPr>
        <p:grpSpPr>
          <a:xfrm rot="10800000">
            <a:off x="4205286" y="1500179"/>
            <a:ext cx="608416" cy="500066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9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 rot="10800000">
            <a:off x="1704956" y="2071683"/>
            <a:ext cx="1000132" cy="500066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97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9" name="组合 298"/>
          <p:cNvGrpSpPr/>
          <p:nvPr/>
        </p:nvGrpSpPr>
        <p:grpSpPr>
          <a:xfrm>
            <a:off x="5919798" y="100011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0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4848228" y="2000245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05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" name="流程图: 摘录 306"/>
          <p:cNvSpPr/>
          <p:nvPr/>
        </p:nvSpPr>
        <p:spPr>
          <a:xfrm>
            <a:off x="6777054" y="4071947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流程图: 摘录 307"/>
          <p:cNvSpPr/>
          <p:nvPr/>
        </p:nvSpPr>
        <p:spPr>
          <a:xfrm>
            <a:off x="4348162" y="2643187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9" name="组合 308"/>
          <p:cNvGrpSpPr/>
          <p:nvPr/>
        </p:nvGrpSpPr>
        <p:grpSpPr>
          <a:xfrm>
            <a:off x="4776790" y="3786195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1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4" name="组合 313"/>
          <p:cNvGrpSpPr/>
          <p:nvPr/>
        </p:nvGrpSpPr>
        <p:grpSpPr>
          <a:xfrm rot="5400000">
            <a:off x="928662" y="79532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15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9" name="组合 318"/>
          <p:cNvGrpSpPr/>
          <p:nvPr/>
        </p:nvGrpSpPr>
        <p:grpSpPr>
          <a:xfrm rot="5400000">
            <a:off x="2571736" y="2081207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20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2" name="组合 321"/>
          <p:cNvGrpSpPr/>
          <p:nvPr/>
        </p:nvGrpSpPr>
        <p:grpSpPr>
          <a:xfrm rot="5400000">
            <a:off x="2285984" y="4081471"/>
            <a:ext cx="571504" cy="285752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23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5" name="流程图: 摘录 324"/>
          <p:cNvSpPr/>
          <p:nvPr/>
        </p:nvSpPr>
        <p:spPr>
          <a:xfrm rot="5400000">
            <a:off x="4000496" y="2009769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流程图: 摘录 325"/>
          <p:cNvSpPr/>
          <p:nvPr/>
        </p:nvSpPr>
        <p:spPr>
          <a:xfrm rot="5400000">
            <a:off x="2285984" y="2152645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7" name="组合 326"/>
          <p:cNvGrpSpPr/>
          <p:nvPr/>
        </p:nvGrpSpPr>
        <p:grpSpPr>
          <a:xfrm rot="16200000">
            <a:off x="1508501" y="1910949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28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 rot="5400000">
            <a:off x="2714612" y="1081075"/>
            <a:ext cx="85725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33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 rot="5400000">
            <a:off x="3929058" y="1581141"/>
            <a:ext cx="3286148" cy="1643074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36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 rot="5400000">
            <a:off x="2938450" y="2519359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39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 rot="5400000">
            <a:off x="3428992" y="3295653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44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 rot="16200000">
            <a:off x="714348" y="3367091"/>
            <a:ext cx="1625215" cy="500066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47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0"/>
          <p:cNvGrpSpPr/>
          <p:nvPr/>
        </p:nvGrpSpPr>
        <p:grpSpPr>
          <a:xfrm rot="16200000">
            <a:off x="4357686" y="1652579"/>
            <a:ext cx="608416" cy="500066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52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/>
          <p:cNvGrpSpPr/>
          <p:nvPr/>
        </p:nvGrpSpPr>
        <p:grpSpPr>
          <a:xfrm rot="16200000">
            <a:off x="1857356" y="2224083"/>
            <a:ext cx="1000132" cy="500066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55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7" name="组合 356"/>
          <p:cNvGrpSpPr/>
          <p:nvPr/>
        </p:nvGrpSpPr>
        <p:grpSpPr>
          <a:xfrm rot="5400000">
            <a:off x="6072198" y="115251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58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5400000">
            <a:off x="5000628" y="2152645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63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5" name="流程图: 摘录 364"/>
          <p:cNvSpPr/>
          <p:nvPr/>
        </p:nvSpPr>
        <p:spPr>
          <a:xfrm rot="5400000">
            <a:off x="6929454" y="4224347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流程图: 摘录 365"/>
          <p:cNvSpPr/>
          <p:nvPr/>
        </p:nvSpPr>
        <p:spPr>
          <a:xfrm rot="5400000">
            <a:off x="4500562" y="2795587"/>
            <a:ext cx="142876" cy="142876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 rot="5400000">
            <a:off x="4929190" y="3938595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68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 rot="10800000">
            <a:off x="-366746" y="3143235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73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9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2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40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50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60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7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900"/>
                            </p:stCondLst>
                            <p:childTnLst>
                              <p:par>
                                <p:cTn id="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0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7" grpId="0" animBg="1"/>
      <p:bldP spid="77" grpId="1" animBg="1"/>
      <p:bldP spid="78" grpId="0" animBg="1"/>
      <p:bldP spid="78" grpId="1" animBg="1"/>
      <p:bldP spid="117" grpId="0" animBg="1"/>
      <p:bldP spid="117" grpId="1" animBg="1"/>
      <p:bldP spid="118" grpId="0" animBg="1"/>
      <p:bldP spid="118" grpId="1" animBg="1"/>
      <p:bldP spid="146" grpId="0" animBg="1"/>
      <p:bldP spid="146" grpId="1" animBg="1"/>
      <p:bldP spid="147" grpId="0" animBg="1"/>
      <p:bldP spid="147" grpId="1" animBg="1"/>
      <p:bldP spid="186" grpId="0" animBg="1"/>
      <p:bldP spid="186" grpId="1" animBg="1"/>
      <p:bldP spid="187" grpId="0" animBg="1"/>
      <p:bldP spid="187" grpId="1" animBg="1"/>
      <p:bldP spid="204" grpId="0" animBg="1"/>
      <p:bldP spid="204" grpId="1" animBg="1"/>
      <p:bldP spid="205" grpId="0" animBg="1"/>
      <p:bldP spid="205" grpId="1" animBg="1"/>
      <p:bldP spid="244" grpId="0" animBg="1"/>
      <p:bldP spid="244" grpId="1" animBg="1"/>
      <p:bldP spid="245" grpId="0" animBg="1"/>
      <p:bldP spid="245" grpId="1" animBg="1"/>
      <p:bldP spid="267" grpId="0" animBg="1"/>
      <p:bldP spid="267" grpId="1" animBg="1"/>
      <p:bldP spid="268" grpId="0" animBg="1"/>
      <p:bldP spid="268" grpId="1" animBg="1"/>
      <p:bldP spid="307" grpId="0" animBg="1"/>
      <p:bldP spid="307" grpId="1" animBg="1"/>
      <p:bldP spid="308" grpId="0" animBg="1"/>
      <p:bldP spid="308" grpId="1" animBg="1"/>
      <p:bldP spid="325" grpId="0" animBg="1"/>
      <p:bldP spid="325" grpId="1" animBg="1"/>
      <p:bldP spid="326" grpId="0" animBg="1"/>
      <p:bldP spid="326" grpId="1" animBg="1"/>
      <p:bldP spid="365" grpId="0" animBg="1"/>
      <p:bldP spid="365" grpId="1" animBg="1"/>
      <p:bldP spid="366" grpId="0" animBg="1"/>
      <p:bldP spid="36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500444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Powerful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图文框 13"/>
          <p:cNvSpPr/>
          <p:nvPr/>
        </p:nvSpPr>
        <p:spPr>
          <a:xfrm>
            <a:off x="3857620" y="1714494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文框 14"/>
          <p:cNvSpPr/>
          <p:nvPr/>
        </p:nvSpPr>
        <p:spPr>
          <a:xfrm>
            <a:off x="2143108" y="1857370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图文框 53"/>
          <p:cNvSpPr/>
          <p:nvPr/>
        </p:nvSpPr>
        <p:spPr>
          <a:xfrm>
            <a:off x="6786578" y="3929072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图文框 54"/>
          <p:cNvSpPr/>
          <p:nvPr/>
        </p:nvSpPr>
        <p:spPr>
          <a:xfrm>
            <a:off x="4357686" y="2500312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14612" y="3071816"/>
            <a:ext cx="2786082" cy="857256"/>
            <a:chOff x="2071670" y="2928940"/>
            <a:chExt cx="928694" cy="285752"/>
          </a:xfrm>
        </p:grpSpPr>
        <p:sp>
          <p:nvSpPr>
            <p:cNvPr id="6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00298" y="2786064"/>
            <a:ext cx="1042998" cy="857256"/>
            <a:chOff x="1285852" y="3000378"/>
            <a:chExt cx="347666" cy="285752"/>
          </a:xfrm>
        </p:grpSpPr>
        <p:sp>
          <p:nvSpPr>
            <p:cNvPr id="6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72330" y="3929072"/>
            <a:ext cx="1714512" cy="857256"/>
            <a:chOff x="2214546" y="3571882"/>
            <a:chExt cx="571504" cy="285752"/>
          </a:xfrm>
        </p:grpSpPr>
        <p:sp>
          <p:nvSpPr>
            <p:cNvPr id="7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图文框 71"/>
          <p:cNvSpPr/>
          <p:nvPr/>
        </p:nvSpPr>
        <p:spPr>
          <a:xfrm>
            <a:off x="3929058" y="3000378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图文框 72"/>
          <p:cNvSpPr/>
          <p:nvPr/>
        </p:nvSpPr>
        <p:spPr>
          <a:xfrm>
            <a:off x="2214546" y="3143254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rot="10800000">
            <a:off x="571472" y="500048"/>
            <a:ext cx="5572164" cy="1714512"/>
            <a:chOff x="2071670" y="2928940"/>
            <a:chExt cx="928694" cy="285752"/>
          </a:xfrm>
        </p:grpSpPr>
        <p:sp>
          <p:nvSpPr>
            <p:cNvPr id="75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643174" y="1785932"/>
            <a:ext cx="2571768" cy="857256"/>
            <a:chOff x="1285852" y="3000378"/>
            <a:chExt cx="347666" cy="285752"/>
          </a:xfrm>
        </p:grpSpPr>
        <p:sp>
          <p:nvSpPr>
            <p:cNvPr id="8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500430" y="3714758"/>
            <a:ext cx="2786082" cy="857256"/>
            <a:chOff x="2071670" y="2928940"/>
            <a:chExt cx="928694" cy="285752"/>
          </a:xfrm>
        </p:grpSpPr>
        <p:sp>
          <p:nvSpPr>
            <p:cNvPr id="83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500166" y="3929072"/>
            <a:ext cx="1042998" cy="857256"/>
            <a:chOff x="1285852" y="3000378"/>
            <a:chExt cx="347666" cy="285752"/>
          </a:xfrm>
        </p:grpSpPr>
        <p:sp>
          <p:nvSpPr>
            <p:cNvPr id="88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10800000">
            <a:off x="6000760" y="857238"/>
            <a:ext cx="1825248" cy="1500198"/>
            <a:chOff x="1285852" y="3000378"/>
            <a:chExt cx="347666" cy="285752"/>
          </a:xfrm>
        </p:grpSpPr>
        <p:sp>
          <p:nvSpPr>
            <p:cNvPr id="9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0800000">
            <a:off x="1785918" y="2500312"/>
            <a:ext cx="3000396" cy="1500198"/>
            <a:chOff x="2214546" y="3571882"/>
            <a:chExt cx="571504" cy="285752"/>
          </a:xfrm>
        </p:grpSpPr>
        <p:sp>
          <p:nvSpPr>
            <p:cNvPr id="94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000760" y="1857370"/>
            <a:ext cx="2786082" cy="857256"/>
            <a:chOff x="2071670" y="2928940"/>
            <a:chExt cx="928694" cy="285752"/>
          </a:xfrm>
        </p:grpSpPr>
        <p:sp>
          <p:nvSpPr>
            <p:cNvPr id="9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929190" y="2857502"/>
            <a:ext cx="1042998" cy="857256"/>
            <a:chOff x="1285852" y="3000378"/>
            <a:chExt cx="347666" cy="285752"/>
          </a:xfrm>
        </p:grpSpPr>
        <p:sp>
          <p:nvSpPr>
            <p:cNvPr id="1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图文框 103"/>
          <p:cNvSpPr/>
          <p:nvPr/>
        </p:nvSpPr>
        <p:spPr>
          <a:xfrm>
            <a:off x="4429124" y="3786196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1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1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010020" y="2938464"/>
            <a:ext cx="571504" cy="285752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2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图文框 121"/>
          <p:cNvSpPr/>
          <p:nvPr/>
        </p:nvSpPr>
        <p:spPr>
          <a:xfrm>
            <a:off x="4010020" y="1866894"/>
            <a:ext cx="142876" cy="142876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图文框 122"/>
          <p:cNvSpPr/>
          <p:nvPr/>
        </p:nvSpPr>
        <p:spPr>
          <a:xfrm>
            <a:off x="2295508" y="2009770"/>
            <a:ext cx="142876" cy="142876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2938450" y="652448"/>
            <a:ext cx="1857388" cy="571504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25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3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081590" y="1866894"/>
            <a:ext cx="3286148" cy="1643074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33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36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41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44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49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52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55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6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图文框 161"/>
          <p:cNvSpPr/>
          <p:nvPr/>
        </p:nvSpPr>
        <p:spPr>
          <a:xfrm>
            <a:off x="6938978" y="4081472"/>
            <a:ext cx="142876" cy="142876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图文框 162"/>
          <p:cNvSpPr/>
          <p:nvPr/>
        </p:nvSpPr>
        <p:spPr>
          <a:xfrm>
            <a:off x="4510086" y="2652712"/>
            <a:ext cx="142876" cy="142876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65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2867012" y="3224216"/>
            <a:ext cx="2786082" cy="85725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70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652698" y="2938464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75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图文框 176"/>
          <p:cNvSpPr/>
          <p:nvPr/>
        </p:nvSpPr>
        <p:spPr>
          <a:xfrm>
            <a:off x="4081458" y="3152778"/>
            <a:ext cx="428628" cy="428628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图文框 177"/>
          <p:cNvSpPr/>
          <p:nvPr/>
        </p:nvSpPr>
        <p:spPr>
          <a:xfrm>
            <a:off x="2366946" y="3295654"/>
            <a:ext cx="428628" cy="428628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 rot="10800000">
            <a:off x="723872" y="652448"/>
            <a:ext cx="5572164" cy="171451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80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2795574" y="1938332"/>
            <a:ext cx="257176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8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3652830" y="3867158"/>
            <a:ext cx="2786082" cy="85725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8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652566" y="4081472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9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 rot="10800000">
            <a:off x="6153160" y="1009638"/>
            <a:ext cx="1825248" cy="1500198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96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rot="10800000">
            <a:off x="1938318" y="2652712"/>
            <a:ext cx="3000396" cy="1500198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99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5081590" y="3009902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2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图文框 203"/>
          <p:cNvSpPr/>
          <p:nvPr/>
        </p:nvSpPr>
        <p:spPr>
          <a:xfrm>
            <a:off x="4581524" y="3938596"/>
            <a:ext cx="428628" cy="428628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204"/>
          <p:cNvGrpSpPr/>
          <p:nvPr/>
        </p:nvGrpSpPr>
        <p:grpSpPr>
          <a:xfrm>
            <a:off x="2428860" y="2214561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06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214546" y="1928809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11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3643306" y="2928941"/>
            <a:ext cx="571504" cy="285752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14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6" name="图文框 215"/>
          <p:cNvSpPr/>
          <p:nvPr/>
        </p:nvSpPr>
        <p:spPr>
          <a:xfrm>
            <a:off x="3643306" y="1857371"/>
            <a:ext cx="142876" cy="142876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图文框 216"/>
          <p:cNvSpPr/>
          <p:nvPr/>
        </p:nvSpPr>
        <p:spPr>
          <a:xfrm>
            <a:off x="1928794" y="2000247"/>
            <a:ext cx="142876" cy="142876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 rot="10800000">
            <a:off x="2571736" y="642925"/>
            <a:ext cx="1857388" cy="571504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19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2357422" y="928677"/>
            <a:ext cx="85725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24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714876" y="1857371"/>
            <a:ext cx="3286148" cy="1643074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27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581260" y="2366961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30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071802" y="3143255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35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10800000">
            <a:off x="357158" y="3214693"/>
            <a:ext cx="1625215" cy="50006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38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 rot="10800000">
            <a:off x="4000496" y="1500181"/>
            <a:ext cx="608416" cy="50006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43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 rot="10800000">
            <a:off x="1500166" y="2071685"/>
            <a:ext cx="1000132" cy="500066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46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15008" y="1000115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49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643438" y="2000247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54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6" name="图文框 255"/>
          <p:cNvSpPr/>
          <p:nvPr/>
        </p:nvSpPr>
        <p:spPr>
          <a:xfrm>
            <a:off x="6572264" y="4071949"/>
            <a:ext cx="142876" cy="142876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图文框 256"/>
          <p:cNvSpPr/>
          <p:nvPr/>
        </p:nvSpPr>
        <p:spPr>
          <a:xfrm>
            <a:off x="4143372" y="2643189"/>
            <a:ext cx="142876" cy="142876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8" name="组合 257"/>
          <p:cNvGrpSpPr/>
          <p:nvPr/>
        </p:nvGrpSpPr>
        <p:grpSpPr>
          <a:xfrm>
            <a:off x="4572000" y="3786197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59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2500298" y="3214693"/>
            <a:ext cx="2786082" cy="85725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6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2285984" y="2928941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6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1" name="图文框 270"/>
          <p:cNvSpPr/>
          <p:nvPr/>
        </p:nvSpPr>
        <p:spPr>
          <a:xfrm>
            <a:off x="3714744" y="3143255"/>
            <a:ext cx="428628" cy="428628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图文框 271"/>
          <p:cNvSpPr/>
          <p:nvPr/>
        </p:nvSpPr>
        <p:spPr>
          <a:xfrm>
            <a:off x="2000232" y="3286131"/>
            <a:ext cx="428628" cy="428628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 rot="10800000">
            <a:off x="357158" y="642925"/>
            <a:ext cx="5572164" cy="171451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74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2428860" y="1928809"/>
            <a:ext cx="257176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79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286116" y="3857635"/>
            <a:ext cx="2786082" cy="85725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82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1285852" y="4071949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87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 rot="10800000">
            <a:off x="5786446" y="1000115"/>
            <a:ext cx="1825248" cy="1500198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90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 rot="10800000">
            <a:off x="1571604" y="2643189"/>
            <a:ext cx="3000396" cy="1500198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93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4714876" y="3000379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96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图文框 297"/>
          <p:cNvSpPr/>
          <p:nvPr/>
        </p:nvSpPr>
        <p:spPr>
          <a:xfrm>
            <a:off x="4214810" y="3929073"/>
            <a:ext cx="428628" cy="428628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1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30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5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2" grpId="0" animBg="1"/>
      <p:bldP spid="72" grpId="1" animBg="1"/>
      <p:bldP spid="73" grpId="0" animBg="1"/>
      <p:bldP spid="73" grpId="1" animBg="1"/>
      <p:bldP spid="104" grpId="0" animBg="1"/>
      <p:bldP spid="104" grpId="1" animBg="1"/>
      <p:bldP spid="122" grpId="0" animBg="1"/>
      <p:bldP spid="122" grpId="1" animBg="1"/>
      <p:bldP spid="123" grpId="0" animBg="1"/>
      <p:bldP spid="123" grpId="1" animBg="1"/>
      <p:bldP spid="162" grpId="0" animBg="1"/>
      <p:bldP spid="162" grpId="1" animBg="1"/>
      <p:bldP spid="163" grpId="0" animBg="1"/>
      <p:bldP spid="163" grpId="1" animBg="1"/>
      <p:bldP spid="177" grpId="0" animBg="1"/>
      <p:bldP spid="177" grpId="1" animBg="1"/>
      <p:bldP spid="178" grpId="0" animBg="1"/>
      <p:bldP spid="178" grpId="1" animBg="1"/>
      <p:bldP spid="204" grpId="0" animBg="1"/>
      <p:bldP spid="204" grpId="1" animBg="1"/>
      <p:bldP spid="216" grpId="0" animBg="1"/>
      <p:bldP spid="216" grpId="1" animBg="1"/>
      <p:bldP spid="217" grpId="0" animBg="1"/>
      <p:bldP spid="217" grpId="1" animBg="1"/>
      <p:bldP spid="256" grpId="0" animBg="1"/>
      <p:bldP spid="256" grpId="1" animBg="1"/>
      <p:bldP spid="257" grpId="0" animBg="1"/>
      <p:bldP spid="257" grpId="1" animBg="1"/>
      <p:bldP spid="271" grpId="0" animBg="1"/>
      <p:bldP spid="271" grpId="1" animBg="1"/>
      <p:bldP spid="272" grpId="0" animBg="1"/>
      <p:bldP spid="272" grpId="1" animBg="1"/>
      <p:bldP spid="298" grpId="0" animBg="1"/>
      <p:bldP spid="29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168284" cy="977801"/>
          </a:xfrm>
          <a:prstGeom prst="parallelogram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Zaoeyo </a:t>
            </a:r>
            <a:r>
              <a:rPr lang="zh-CN" altLang="en-US" sz="28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黑体" pitchFamily="49" charset="-122"/>
                <a:ea typeface="黑体" pitchFamily="49" charset="-122"/>
              </a:rPr>
              <a:t>制作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00" y="64292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7429520" y="214312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5715008" y="2285998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85720" y="1571618"/>
            <a:ext cx="7236669" cy="1012122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57488" y="428610"/>
            <a:ext cx="2571768" cy="128588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平行四边形 53"/>
          <p:cNvSpPr/>
          <p:nvPr/>
        </p:nvSpPr>
        <p:spPr>
          <a:xfrm>
            <a:off x="6786578" y="392907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>
            <a:off x="4357686" y="25003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平行四边形 73"/>
          <p:cNvSpPr/>
          <p:nvPr/>
        </p:nvSpPr>
        <p:spPr>
          <a:xfrm rot="10800000">
            <a:off x="6072198" y="25003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286262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平行四边形 91"/>
          <p:cNvSpPr/>
          <p:nvPr/>
        </p:nvSpPr>
        <p:spPr>
          <a:xfrm>
            <a:off x="6000761" y="164305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>
            <a:off x="714349" y="135730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928926" y="2071684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平行四边形 107"/>
          <p:cNvSpPr/>
          <p:nvPr/>
        </p:nvSpPr>
        <p:spPr>
          <a:xfrm>
            <a:off x="5357819" y="342900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/>
          <p:cNvSpPr/>
          <p:nvPr/>
        </p:nvSpPr>
        <p:spPr>
          <a:xfrm>
            <a:off x="6500827" y="242887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平行四边形 122"/>
          <p:cNvSpPr/>
          <p:nvPr/>
        </p:nvSpPr>
        <p:spPr>
          <a:xfrm rot="10800000">
            <a:off x="8215339" y="242887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85720" y="3786196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572264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14744" y="642924"/>
            <a:ext cx="1582657" cy="486971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857752" y="3786195"/>
            <a:ext cx="973943" cy="48697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510218" y="2224084"/>
            <a:ext cx="1582657" cy="486971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000761" y="3000377"/>
            <a:ext cx="592484" cy="486972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3286116" y="2920901"/>
            <a:ext cx="2769650" cy="852200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 rot="10800000">
            <a:off x="4429124" y="1777893"/>
            <a:ext cx="1704399" cy="852200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714745" y="1113400"/>
            <a:ext cx="1100305" cy="904357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428993" y="3113663"/>
            <a:ext cx="1808715" cy="904358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平行四边形 164"/>
          <p:cNvSpPr/>
          <p:nvPr/>
        </p:nvSpPr>
        <p:spPr>
          <a:xfrm>
            <a:off x="3428993" y="1371680"/>
            <a:ext cx="452179" cy="45217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4572001" y="2327846"/>
            <a:ext cx="1100305" cy="904357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 rot="5400000">
            <a:off x="3927310" y="2355239"/>
            <a:ext cx="3504389" cy="2072133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28926" y="428610"/>
            <a:ext cx="5143536" cy="1582626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 rot="10800000">
            <a:off x="1366782" y="214314"/>
            <a:ext cx="928694" cy="285752"/>
            <a:chOff x="2071670" y="2928940"/>
            <a:chExt cx="928694" cy="285752"/>
          </a:xfrm>
        </p:grpSpPr>
        <p:sp>
          <p:nvSpPr>
            <p:cNvPr id="181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 rot="10800000">
            <a:off x="6367442" y="1785950"/>
            <a:ext cx="347666" cy="285752"/>
            <a:chOff x="1285852" y="3000378"/>
            <a:chExt cx="347666" cy="285752"/>
          </a:xfrm>
        </p:grpSpPr>
        <p:sp>
          <p:nvSpPr>
            <p:cNvPr id="186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10800000">
            <a:off x="2509790" y="3357586"/>
            <a:ext cx="571504" cy="285752"/>
            <a:chOff x="2214546" y="3571882"/>
            <a:chExt cx="571504" cy="285752"/>
          </a:xfrm>
        </p:grpSpPr>
        <p:sp>
          <p:nvSpPr>
            <p:cNvPr id="189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2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平行四边形 190"/>
          <p:cNvSpPr/>
          <p:nvPr/>
        </p:nvSpPr>
        <p:spPr>
          <a:xfrm rot="10800000">
            <a:off x="7796202" y="171451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平行四边形 191"/>
          <p:cNvSpPr/>
          <p:nvPr/>
        </p:nvSpPr>
        <p:spPr>
          <a:xfrm rot="10800000">
            <a:off x="6081690" y="1857388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>
            <a:off x="652402" y="1143008"/>
            <a:ext cx="7236669" cy="1012122"/>
            <a:chOff x="2071670" y="2928940"/>
            <a:chExt cx="928694" cy="285752"/>
          </a:xfrm>
        </p:grpSpPr>
        <p:sp>
          <p:nvSpPr>
            <p:cNvPr id="194" name="矩形 1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rot="10800000">
            <a:off x="6510318" y="785818"/>
            <a:ext cx="857256" cy="285752"/>
            <a:chOff x="1285852" y="3000378"/>
            <a:chExt cx="347666" cy="285752"/>
          </a:xfrm>
        </p:grpSpPr>
        <p:sp>
          <p:nvSpPr>
            <p:cNvPr id="199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rot="10800000">
            <a:off x="3224170" y="0"/>
            <a:ext cx="2571768" cy="1285884"/>
            <a:chOff x="2214546" y="3571882"/>
            <a:chExt cx="571504" cy="285752"/>
          </a:xfrm>
        </p:grpSpPr>
        <p:sp>
          <p:nvSpPr>
            <p:cNvPr id="202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5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rot="10800000">
            <a:off x="3162256" y="1795474"/>
            <a:ext cx="928694" cy="285752"/>
            <a:chOff x="2071670" y="2928940"/>
            <a:chExt cx="928694" cy="285752"/>
          </a:xfrm>
        </p:grpSpPr>
        <p:sp>
          <p:nvSpPr>
            <p:cNvPr id="205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 rot="10800000">
            <a:off x="3652798" y="2571768"/>
            <a:ext cx="347666" cy="285752"/>
            <a:chOff x="1285852" y="3000378"/>
            <a:chExt cx="347666" cy="285752"/>
          </a:xfrm>
        </p:grpSpPr>
        <p:sp>
          <p:nvSpPr>
            <p:cNvPr id="210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938154" y="2643206"/>
            <a:ext cx="1625215" cy="500066"/>
            <a:chOff x="2071670" y="2928940"/>
            <a:chExt cx="928694" cy="285752"/>
          </a:xfrm>
        </p:grpSpPr>
        <p:sp>
          <p:nvSpPr>
            <p:cNvPr id="213" name="矩形 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7653326" y="2571768"/>
            <a:ext cx="608416" cy="500066"/>
            <a:chOff x="1285852" y="3000378"/>
            <a:chExt cx="347666" cy="285752"/>
          </a:xfrm>
        </p:grpSpPr>
        <p:sp>
          <p:nvSpPr>
            <p:cNvPr id="218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2081162" y="1500198"/>
            <a:ext cx="1000132" cy="500066"/>
            <a:chOff x="2214546" y="3571882"/>
            <a:chExt cx="571504" cy="285752"/>
          </a:xfrm>
        </p:grpSpPr>
        <p:sp>
          <p:nvSpPr>
            <p:cNvPr id="221" name="矩形 4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4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 rot="10800000">
            <a:off x="6296004" y="428628"/>
            <a:ext cx="928694" cy="285752"/>
            <a:chOff x="2071670" y="2928940"/>
            <a:chExt cx="928694" cy="285752"/>
          </a:xfrm>
        </p:grpSpPr>
        <p:sp>
          <p:nvSpPr>
            <p:cNvPr id="224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 rot="10800000">
            <a:off x="8796334" y="1857388"/>
            <a:ext cx="347666" cy="285752"/>
            <a:chOff x="1285852" y="3000378"/>
            <a:chExt cx="347666" cy="285752"/>
          </a:xfrm>
        </p:grpSpPr>
        <p:sp>
          <p:nvSpPr>
            <p:cNvPr id="229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平行四边形 230"/>
          <p:cNvSpPr/>
          <p:nvPr/>
        </p:nvSpPr>
        <p:spPr>
          <a:xfrm rot="10800000">
            <a:off x="7153260" y="350046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平行四边形 231"/>
          <p:cNvSpPr/>
          <p:nvPr/>
        </p:nvSpPr>
        <p:spPr>
          <a:xfrm rot="10800000">
            <a:off x="4724368" y="207170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3" name="组合 232"/>
          <p:cNvGrpSpPr/>
          <p:nvPr/>
        </p:nvGrpSpPr>
        <p:grpSpPr>
          <a:xfrm rot="10800000">
            <a:off x="5152996" y="3214710"/>
            <a:ext cx="928694" cy="285752"/>
            <a:chOff x="2071670" y="2928940"/>
            <a:chExt cx="928694" cy="285752"/>
          </a:xfrm>
        </p:grpSpPr>
        <p:sp>
          <p:nvSpPr>
            <p:cNvPr id="234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 rot="16200000">
            <a:off x="4712405" y="1583599"/>
            <a:ext cx="1107289" cy="654736"/>
            <a:chOff x="2071670" y="2928940"/>
            <a:chExt cx="928694" cy="285752"/>
          </a:xfrm>
        </p:grpSpPr>
        <p:sp>
          <p:nvSpPr>
            <p:cNvPr id="239" name="矩形 6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6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6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6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5081558" y="714380"/>
            <a:ext cx="928694" cy="285752"/>
            <a:chOff x="2071670" y="2928940"/>
            <a:chExt cx="928694" cy="285752"/>
          </a:xfrm>
        </p:grpSpPr>
        <p:sp>
          <p:nvSpPr>
            <p:cNvPr id="244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6724632" y="2000264"/>
            <a:ext cx="347666" cy="285752"/>
            <a:chOff x="1285852" y="3000378"/>
            <a:chExt cx="347666" cy="285752"/>
          </a:xfrm>
        </p:grpSpPr>
        <p:sp>
          <p:nvSpPr>
            <p:cNvPr id="249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平行四边形 250"/>
          <p:cNvSpPr/>
          <p:nvPr/>
        </p:nvSpPr>
        <p:spPr>
          <a:xfrm>
            <a:off x="6438880" y="2071702"/>
            <a:ext cx="142876" cy="14287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2" name="组合 251"/>
          <p:cNvGrpSpPr/>
          <p:nvPr/>
        </p:nvGrpSpPr>
        <p:grpSpPr>
          <a:xfrm>
            <a:off x="6867508" y="1000132"/>
            <a:ext cx="857256" cy="285752"/>
            <a:chOff x="1285852" y="3000378"/>
            <a:chExt cx="347666" cy="285752"/>
          </a:xfrm>
        </p:grpSpPr>
        <p:sp>
          <p:nvSpPr>
            <p:cNvPr id="253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 rot="10800000">
            <a:off x="3509922" y="3857652"/>
            <a:ext cx="1625215" cy="500066"/>
            <a:chOff x="2071670" y="2928940"/>
            <a:chExt cx="928694" cy="285752"/>
          </a:xfrm>
        </p:grpSpPr>
        <p:sp>
          <p:nvSpPr>
            <p:cNvPr id="256" name="矩形 78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79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80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81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 rot="10800000">
            <a:off x="6081690" y="2714644"/>
            <a:ext cx="1000132" cy="500066"/>
            <a:chOff x="2214546" y="3571882"/>
            <a:chExt cx="571504" cy="285752"/>
          </a:xfrm>
        </p:grpSpPr>
        <p:sp>
          <p:nvSpPr>
            <p:cNvPr id="261" name="矩形 83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84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 rot="10800000">
            <a:off x="1366782" y="857256"/>
            <a:ext cx="645653" cy="530672"/>
            <a:chOff x="1285852" y="3000378"/>
            <a:chExt cx="347666" cy="285752"/>
          </a:xfrm>
        </p:grpSpPr>
        <p:sp>
          <p:nvSpPr>
            <p:cNvPr id="264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 rot="10800000">
            <a:off x="1081031" y="2857520"/>
            <a:ext cx="1061344" cy="530672"/>
            <a:chOff x="2214546" y="3571882"/>
            <a:chExt cx="571504" cy="285752"/>
          </a:xfrm>
        </p:grpSpPr>
        <p:sp>
          <p:nvSpPr>
            <p:cNvPr id="267" name="矩形 89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90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9" name="平行四边形 268"/>
          <p:cNvSpPr/>
          <p:nvPr/>
        </p:nvSpPr>
        <p:spPr>
          <a:xfrm rot="10800000">
            <a:off x="6367443" y="121444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平行四边形 269"/>
          <p:cNvSpPr/>
          <p:nvPr/>
        </p:nvSpPr>
        <p:spPr>
          <a:xfrm rot="10800000">
            <a:off x="1081031" y="92869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1" name="组合 270"/>
          <p:cNvGrpSpPr/>
          <p:nvPr/>
        </p:nvGrpSpPr>
        <p:grpSpPr>
          <a:xfrm rot="10800000">
            <a:off x="5305397" y="1724036"/>
            <a:ext cx="1724684" cy="530672"/>
            <a:chOff x="2071670" y="2928940"/>
            <a:chExt cx="928694" cy="285752"/>
          </a:xfrm>
        </p:grpSpPr>
        <p:sp>
          <p:nvSpPr>
            <p:cNvPr id="272" name="矩形 9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9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9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9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5"/>
          <p:cNvGrpSpPr/>
          <p:nvPr/>
        </p:nvGrpSpPr>
        <p:grpSpPr>
          <a:xfrm rot="10800000">
            <a:off x="2224038" y="2071702"/>
            <a:ext cx="645653" cy="530672"/>
            <a:chOff x="1285852" y="3000378"/>
            <a:chExt cx="347666" cy="285752"/>
          </a:xfrm>
        </p:grpSpPr>
        <p:sp>
          <p:nvSpPr>
            <p:cNvPr id="277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3295608" y="1643074"/>
            <a:ext cx="1857352" cy="928676"/>
            <a:chOff x="2214546" y="3571882"/>
            <a:chExt cx="571504" cy="285752"/>
          </a:xfrm>
        </p:grpSpPr>
        <p:sp>
          <p:nvSpPr>
            <p:cNvPr id="280" name="矩形 10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10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 rot="10800000">
            <a:off x="7367574" y="1357322"/>
            <a:ext cx="645653" cy="530672"/>
            <a:chOff x="1285852" y="3000378"/>
            <a:chExt cx="347666" cy="285752"/>
          </a:xfrm>
        </p:grpSpPr>
        <p:sp>
          <p:nvSpPr>
            <p:cNvPr id="283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5" name="平行四边形 284"/>
          <p:cNvSpPr/>
          <p:nvPr/>
        </p:nvSpPr>
        <p:spPr>
          <a:xfrm rot="10800000">
            <a:off x="5724501" y="3000396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平行四边形 285"/>
          <p:cNvSpPr/>
          <p:nvPr/>
        </p:nvSpPr>
        <p:spPr>
          <a:xfrm rot="10800000">
            <a:off x="6867509" y="200026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7" name="组合 286"/>
          <p:cNvGrpSpPr/>
          <p:nvPr/>
        </p:nvGrpSpPr>
        <p:grpSpPr>
          <a:xfrm rot="10800000">
            <a:off x="5724500" y="2643206"/>
            <a:ext cx="1724684" cy="530672"/>
            <a:chOff x="2071670" y="2928940"/>
            <a:chExt cx="928694" cy="285752"/>
          </a:xfrm>
        </p:grpSpPr>
        <p:sp>
          <p:nvSpPr>
            <p:cNvPr id="288" name="矩形 110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111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112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113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 rot="16200000">
            <a:off x="303621" y="2563361"/>
            <a:ext cx="2056356" cy="1215916"/>
            <a:chOff x="2071670" y="2928940"/>
            <a:chExt cx="928694" cy="285752"/>
          </a:xfrm>
        </p:grpSpPr>
        <p:sp>
          <p:nvSpPr>
            <p:cNvPr id="293" name="矩形 11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11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11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11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5295872" y="1500198"/>
            <a:ext cx="645653" cy="530672"/>
            <a:chOff x="1285852" y="3000378"/>
            <a:chExt cx="347666" cy="285752"/>
          </a:xfrm>
        </p:grpSpPr>
        <p:sp>
          <p:nvSpPr>
            <p:cNvPr id="298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0" name="平行四边形 299"/>
          <p:cNvSpPr/>
          <p:nvPr/>
        </p:nvSpPr>
        <p:spPr>
          <a:xfrm>
            <a:off x="8582021" y="2000264"/>
            <a:ext cx="265336" cy="265336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38749" y="500066"/>
            <a:ext cx="1592016" cy="530672"/>
            <a:chOff x="1285852" y="3000378"/>
            <a:chExt cx="347666" cy="285752"/>
          </a:xfrm>
        </p:grpSpPr>
        <p:sp>
          <p:nvSpPr>
            <p:cNvPr id="302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 rot="10800000">
            <a:off x="652402" y="3357586"/>
            <a:ext cx="3018198" cy="928676"/>
            <a:chOff x="2071670" y="2928940"/>
            <a:chExt cx="928694" cy="285752"/>
          </a:xfrm>
        </p:grpSpPr>
        <p:sp>
          <p:nvSpPr>
            <p:cNvPr id="305" name="矩形 1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1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1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1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 rot="10800000">
            <a:off x="6938946" y="3786214"/>
            <a:ext cx="1857352" cy="928676"/>
            <a:chOff x="2214546" y="3571882"/>
            <a:chExt cx="571504" cy="285752"/>
          </a:xfrm>
        </p:grpSpPr>
        <p:sp>
          <p:nvSpPr>
            <p:cNvPr id="310" name="矩形 13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13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 rot="10800000">
            <a:off x="4081426" y="214314"/>
            <a:ext cx="1582657" cy="486971"/>
            <a:chOff x="2071670" y="2928940"/>
            <a:chExt cx="928694" cy="285752"/>
          </a:xfrm>
        </p:grpSpPr>
        <p:sp>
          <p:nvSpPr>
            <p:cNvPr id="313" name="矩形 135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136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137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138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7" name="组合 316"/>
          <p:cNvGrpSpPr/>
          <p:nvPr/>
        </p:nvGrpSpPr>
        <p:grpSpPr>
          <a:xfrm rot="10800000">
            <a:off x="5224434" y="3357585"/>
            <a:ext cx="973943" cy="486972"/>
            <a:chOff x="2214546" y="3571882"/>
            <a:chExt cx="571504" cy="285752"/>
          </a:xfrm>
        </p:grpSpPr>
        <p:sp>
          <p:nvSpPr>
            <p:cNvPr id="318" name="矩形 140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141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0" name="组合 319"/>
          <p:cNvGrpSpPr/>
          <p:nvPr/>
        </p:nvGrpSpPr>
        <p:grpSpPr>
          <a:xfrm rot="10800000">
            <a:off x="5876900" y="1795474"/>
            <a:ext cx="1582657" cy="486971"/>
            <a:chOff x="2071670" y="2928940"/>
            <a:chExt cx="928694" cy="285752"/>
          </a:xfrm>
        </p:grpSpPr>
        <p:sp>
          <p:nvSpPr>
            <p:cNvPr id="321" name="矩形 14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14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14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14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 rot="10800000">
            <a:off x="6367443" y="2571767"/>
            <a:ext cx="592484" cy="486972"/>
            <a:chOff x="1285852" y="3000378"/>
            <a:chExt cx="347666" cy="285752"/>
          </a:xfrm>
        </p:grpSpPr>
        <p:sp>
          <p:nvSpPr>
            <p:cNvPr id="326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652798" y="2492291"/>
            <a:ext cx="2769650" cy="852200"/>
            <a:chOff x="2071670" y="2928940"/>
            <a:chExt cx="928694" cy="285752"/>
          </a:xfrm>
        </p:grpSpPr>
        <p:sp>
          <p:nvSpPr>
            <p:cNvPr id="329" name="矩形 151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152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153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154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4795806" y="1349283"/>
            <a:ext cx="1704399" cy="852200"/>
            <a:chOff x="2214546" y="3571882"/>
            <a:chExt cx="571504" cy="285752"/>
          </a:xfrm>
        </p:grpSpPr>
        <p:sp>
          <p:nvSpPr>
            <p:cNvPr id="334" name="矩形 156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157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 rot="10800000">
            <a:off x="4081427" y="684790"/>
            <a:ext cx="1100305" cy="904357"/>
            <a:chOff x="1285852" y="3000378"/>
            <a:chExt cx="347666" cy="285752"/>
          </a:xfrm>
        </p:grpSpPr>
        <p:sp>
          <p:nvSpPr>
            <p:cNvPr id="337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9" name="组合 338"/>
          <p:cNvGrpSpPr/>
          <p:nvPr/>
        </p:nvGrpSpPr>
        <p:grpSpPr>
          <a:xfrm rot="10800000">
            <a:off x="3795675" y="2685053"/>
            <a:ext cx="1808715" cy="904358"/>
            <a:chOff x="2214546" y="3571882"/>
            <a:chExt cx="571504" cy="285752"/>
          </a:xfrm>
        </p:grpSpPr>
        <p:sp>
          <p:nvSpPr>
            <p:cNvPr id="340" name="矩形 162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163"/>
            <p:cNvSpPr/>
            <p:nvPr/>
          </p:nvSpPr>
          <p:spPr>
            <a:xfrm>
              <a:off x="2428860" y="3571882"/>
              <a:ext cx="35719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2" name="平行四边形 341"/>
          <p:cNvSpPr/>
          <p:nvPr/>
        </p:nvSpPr>
        <p:spPr>
          <a:xfrm rot="10800000">
            <a:off x="3795675" y="943070"/>
            <a:ext cx="452179" cy="45217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3" name="组合 342"/>
          <p:cNvGrpSpPr/>
          <p:nvPr/>
        </p:nvGrpSpPr>
        <p:grpSpPr>
          <a:xfrm rot="10800000">
            <a:off x="4938683" y="1899236"/>
            <a:ext cx="1100305" cy="904357"/>
            <a:chOff x="1285852" y="3000378"/>
            <a:chExt cx="347666" cy="285752"/>
          </a:xfrm>
        </p:grpSpPr>
        <p:sp>
          <p:nvSpPr>
            <p:cNvPr id="344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 rot="16200000">
            <a:off x="4293992" y="1926629"/>
            <a:ext cx="3504389" cy="2072133"/>
            <a:chOff x="2071670" y="2928940"/>
            <a:chExt cx="928694" cy="285752"/>
          </a:xfrm>
        </p:grpSpPr>
        <p:sp>
          <p:nvSpPr>
            <p:cNvPr id="347" name="矩形 169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170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171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172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0"/>
          <p:cNvGrpSpPr/>
          <p:nvPr/>
        </p:nvGrpSpPr>
        <p:grpSpPr>
          <a:xfrm rot="10800000">
            <a:off x="3295608" y="0"/>
            <a:ext cx="5143536" cy="1582626"/>
            <a:chOff x="2071670" y="2928940"/>
            <a:chExt cx="928694" cy="285752"/>
          </a:xfrm>
        </p:grpSpPr>
        <p:sp>
          <p:nvSpPr>
            <p:cNvPr id="352" name="矩形 174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175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176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177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</p:grpSpPr>
        <p:sp>
          <p:nvSpPr>
            <p:cNvPr id="357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</p:grpSpPr>
        <p:sp>
          <p:nvSpPr>
            <p:cNvPr id="36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</p:grpSpPr>
        <p:sp>
          <p:nvSpPr>
            <p:cNvPr id="365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7" name="虚尾箭头 366"/>
          <p:cNvSpPr/>
          <p:nvPr/>
        </p:nvSpPr>
        <p:spPr>
          <a:xfrm>
            <a:off x="4010020" y="1866894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虚尾箭头 367"/>
          <p:cNvSpPr/>
          <p:nvPr/>
        </p:nvSpPr>
        <p:spPr>
          <a:xfrm>
            <a:off x="2295508" y="2009770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</p:grpSpPr>
        <p:sp>
          <p:nvSpPr>
            <p:cNvPr id="37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6010252" y="795324"/>
            <a:ext cx="3286148" cy="1643074"/>
            <a:chOff x="2214546" y="3571882"/>
            <a:chExt cx="571504" cy="285752"/>
          </a:xfrm>
        </p:grpSpPr>
        <p:sp>
          <p:nvSpPr>
            <p:cNvPr id="373" name="矩形 24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25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</p:grpSpPr>
        <p:sp>
          <p:nvSpPr>
            <p:cNvPr id="376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</p:grpSpPr>
        <p:sp>
          <p:nvSpPr>
            <p:cNvPr id="381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</p:grpSpPr>
        <p:sp>
          <p:nvSpPr>
            <p:cNvPr id="384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8" name="组合 387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</p:grpSpPr>
        <p:sp>
          <p:nvSpPr>
            <p:cNvPr id="389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1" name="组合 390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</p:grpSpPr>
        <p:sp>
          <p:nvSpPr>
            <p:cNvPr id="392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</p:grpSpPr>
        <p:sp>
          <p:nvSpPr>
            <p:cNvPr id="395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9" name="组合 398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</p:grpSpPr>
        <p:sp>
          <p:nvSpPr>
            <p:cNvPr id="40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虚尾箭头 401"/>
          <p:cNvSpPr/>
          <p:nvPr/>
        </p:nvSpPr>
        <p:spPr>
          <a:xfrm>
            <a:off x="6938978" y="408147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虚尾箭头 402"/>
          <p:cNvSpPr/>
          <p:nvPr/>
        </p:nvSpPr>
        <p:spPr>
          <a:xfrm>
            <a:off x="4510086" y="26527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4" name="组合 40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</p:grpSpPr>
        <p:sp>
          <p:nvSpPr>
            <p:cNvPr id="405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</p:grpSpPr>
        <p:sp>
          <p:nvSpPr>
            <p:cNvPr id="410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3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</p:grpSpPr>
        <p:sp>
          <p:nvSpPr>
            <p:cNvPr id="415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9" name="组合 418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</p:grpSpPr>
        <p:sp>
          <p:nvSpPr>
            <p:cNvPr id="420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2" name="虚尾箭头 421"/>
          <p:cNvSpPr/>
          <p:nvPr/>
        </p:nvSpPr>
        <p:spPr>
          <a:xfrm rot="10800000">
            <a:off x="6224598" y="2652712"/>
            <a:ext cx="142876" cy="142876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3" name="组合 422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</p:grpSpPr>
        <p:sp>
          <p:nvSpPr>
            <p:cNvPr id="424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</p:grpSpPr>
        <p:sp>
          <p:nvSpPr>
            <p:cNvPr id="427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</p:grpSpPr>
        <p:sp>
          <p:nvSpPr>
            <p:cNvPr id="432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4" name="组合 533"/>
          <p:cNvGrpSpPr/>
          <p:nvPr/>
        </p:nvGrpSpPr>
        <p:grpSpPr>
          <a:xfrm>
            <a:off x="2500298" y="2571750"/>
            <a:ext cx="928694" cy="285752"/>
            <a:chOff x="2071670" y="2928940"/>
            <a:chExt cx="928694" cy="285752"/>
          </a:xfrm>
        </p:grpSpPr>
        <p:sp>
          <p:nvSpPr>
            <p:cNvPr id="535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2285984" y="2285998"/>
            <a:ext cx="347666" cy="285752"/>
            <a:chOff x="1285852" y="3000378"/>
            <a:chExt cx="347666" cy="285752"/>
          </a:xfrm>
        </p:grpSpPr>
        <p:sp>
          <p:nvSpPr>
            <p:cNvPr id="540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3714744" y="3286130"/>
            <a:ext cx="571504" cy="285752"/>
            <a:chOff x="2214546" y="3571882"/>
            <a:chExt cx="571504" cy="285752"/>
          </a:xfrm>
        </p:grpSpPr>
        <p:sp>
          <p:nvSpPr>
            <p:cNvPr id="543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5" name="图文框 544"/>
          <p:cNvSpPr/>
          <p:nvPr/>
        </p:nvSpPr>
        <p:spPr>
          <a:xfrm>
            <a:off x="3714744" y="2214560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图文框 545"/>
          <p:cNvSpPr/>
          <p:nvPr/>
        </p:nvSpPr>
        <p:spPr>
          <a:xfrm>
            <a:off x="2000232" y="2357436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7" name="组合 546"/>
          <p:cNvGrpSpPr/>
          <p:nvPr/>
        </p:nvGrpSpPr>
        <p:grpSpPr>
          <a:xfrm rot="10800000">
            <a:off x="2643174" y="1000114"/>
            <a:ext cx="1857388" cy="571504"/>
            <a:chOff x="2071670" y="2928940"/>
            <a:chExt cx="928694" cy="285752"/>
          </a:xfrm>
        </p:grpSpPr>
        <p:sp>
          <p:nvSpPr>
            <p:cNvPr id="548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>
            <a:off x="2428860" y="1285866"/>
            <a:ext cx="857256" cy="285752"/>
            <a:chOff x="1285852" y="3000378"/>
            <a:chExt cx="347666" cy="285752"/>
          </a:xfrm>
        </p:grpSpPr>
        <p:sp>
          <p:nvSpPr>
            <p:cNvPr id="553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5" name="组合 554"/>
          <p:cNvGrpSpPr/>
          <p:nvPr/>
        </p:nvGrpSpPr>
        <p:grpSpPr>
          <a:xfrm>
            <a:off x="4786314" y="2214560"/>
            <a:ext cx="3286148" cy="1643074"/>
            <a:chOff x="2214546" y="3571882"/>
            <a:chExt cx="571504" cy="285752"/>
          </a:xfrm>
        </p:grpSpPr>
        <p:sp>
          <p:nvSpPr>
            <p:cNvPr id="556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8" name="组合 557"/>
          <p:cNvGrpSpPr/>
          <p:nvPr/>
        </p:nvGrpSpPr>
        <p:grpSpPr>
          <a:xfrm>
            <a:off x="2652698" y="2724150"/>
            <a:ext cx="928694" cy="285752"/>
            <a:chOff x="2071670" y="2928940"/>
            <a:chExt cx="928694" cy="285752"/>
          </a:xfrm>
        </p:grpSpPr>
        <p:sp>
          <p:nvSpPr>
            <p:cNvPr id="559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3" name="组合 562"/>
          <p:cNvGrpSpPr/>
          <p:nvPr/>
        </p:nvGrpSpPr>
        <p:grpSpPr>
          <a:xfrm>
            <a:off x="3143240" y="3500444"/>
            <a:ext cx="347666" cy="285752"/>
            <a:chOff x="1285852" y="3000378"/>
            <a:chExt cx="347666" cy="285752"/>
          </a:xfrm>
        </p:grpSpPr>
        <p:sp>
          <p:nvSpPr>
            <p:cNvPr id="564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6" name="组合 565"/>
          <p:cNvGrpSpPr/>
          <p:nvPr/>
        </p:nvGrpSpPr>
        <p:grpSpPr>
          <a:xfrm rot="10800000">
            <a:off x="428596" y="3571882"/>
            <a:ext cx="1625215" cy="500066"/>
            <a:chOff x="2071670" y="2928940"/>
            <a:chExt cx="928694" cy="285752"/>
          </a:xfrm>
        </p:grpSpPr>
        <p:sp>
          <p:nvSpPr>
            <p:cNvPr id="567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1" name="组合 570"/>
          <p:cNvGrpSpPr/>
          <p:nvPr/>
        </p:nvGrpSpPr>
        <p:grpSpPr>
          <a:xfrm rot="10800000">
            <a:off x="4071934" y="1857370"/>
            <a:ext cx="608416" cy="500066"/>
            <a:chOff x="1285852" y="3000378"/>
            <a:chExt cx="347666" cy="285752"/>
          </a:xfrm>
        </p:grpSpPr>
        <p:sp>
          <p:nvSpPr>
            <p:cNvPr id="572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4" name="组合 573"/>
          <p:cNvGrpSpPr/>
          <p:nvPr/>
        </p:nvGrpSpPr>
        <p:grpSpPr>
          <a:xfrm rot="10800000">
            <a:off x="1571604" y="2428874"/>
            <a:ext cx="1000132" cy="500066"/>
            <a:chOff x="2214546" y="3571882"/>
            <a:chExt cx="571504" cy="285752"/>
          </a:xfrm>
        </p:grpSpPr>
        <p:sp>
          <p:nvSpPr>
            <p:cNvPr id="575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7" name="组合 576"/>
          <p:cNvGrpSpPr/>
          <p:nvPr/>
        </p:nvGrpSpPr>
        <p:grpSpPr>
          <a:xfrm>
            <a:off x="5786446" y="1357304"/>
            <a:ext cx="928694" cy="285752"/>
            <a:chOff x="2071670" y="2928940"/>
            <a:chExt cx="928694" cy="285752"/>
          </a:xfrm>
        </p:grpSpPr>
        <p:sp>
          <p:nvSpPr>
            <p:cNvPr id="578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2" name="组合 581"/>
          <p:cNvGrpSpPr/>
          <p:nvPr/>
        </p:nvGrpSpPr>
        <p:grpSpPr>
          <a:xfrm>
            <a:off x="4714876" y="2357436"/>
            <a:ext cx="347666" cy="285752"/>
            <a:chOff x="1285852" y="3000378"/>
            <a:chExt cx="347666" cy="285752"/>
          </a:xfrm>
        </p:grpSpPr>
        <p:sp>
          <p:nvSpPr>
            <p:cNvPr id="583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5" name="图文框 584"/>
          <p:cNvSpPr/>
          <p:nvPr/>
        </p:nvSpPr>
        <p:spPr>
          <a:xfrm>
            <a:off x="4214810" y="3000378"/>
            <a:ext cx="142876" cy="142876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6" name="组合 585"/>
          <p:cNvGrpSpPr/>
          <p:nvPr/>
        </p:nvGrpSpPr>
        <p:grpSpPr>
          <a:xfrm>
            <a:off x="2357422" y="3286130"/>
            <a:ext cx="1042998" cy="857256"/>
            <a:chOff x="1285852" y="3000378"/>
            <a:chExt cx="347666" cy="285752"/>
          </a:xfrm>
        </p:grpSpPr>
        <p:sp>
          <p:nvSpPr>
            <p:cNvPr id="58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9" name="图文框 588"/>
          <p:cNvSpPr/>
          <p:nvPr/>
        </p:nvSpPr>
        <p:spPr>
          <a:xfrm>
            <a:off x="3786182" y="3500444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图文框 589"/>
          <p:cNvSpPr/>
          <p:nvPr/>
        </p:nvSpPr>
        <p:spPr>
          <a:xfrm>
            <a:off x="2071670" y="3643320"/>
            <a:ext cx="428628" cy="428628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1" name="组合 590"/>
          <p:cNvGrpSpPr/>
          <p:nvPr/>
        </p:nvGrpSpPr>
        <p:grpSpPr>
          <a:xfrm rot="10800000">
            <a:off x="428596" y="1000114"/>
            <a:ext cx="5572164" cy="1714512"/>
            <a:chOff x="2071670" y="2928940"/>
            <a:chExt cx="928694" cy="285752"/>
          </a:xfrm>
        </p:grpSpPr>
        <p:sp>
          <p:nvSpPr>
            <p:cNvPr id="592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6" name="组合 595"/>
          <p:cNvGrpSpPr/>
          <p:nvPr/>
        </p:nvGrpSpPr>
        <p:grpSpPr>
          <a:xfrm>
            <a:off x="2500298" y="2285998"/>
            <a:ext cx="2571768" cy="857256"/>
            <a:chOff x="1285852" y="3000378"/>
            <a:chExt cx="347666" cy="285752"/>
          </a:xfrm>
        </p:grpSpPr>
        <p:sp>
          <p:nvSpPr>
            <p:cNvPr id="597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9" name="组合 598"/>
          <p:cNvGrpSpPr/>
          <p:nvPr/>
        </p:nvGrpSpPr>
        <p:grpSpPr>
          <a:xfrm rot="10800000">
            <a:off x="5857884" y="1357304"/>
            <a:ext cx="1825248" cy="1500198"/>
            <a:chOff x="1285852" y="3000378"/>
            <a:chExt cx="347666" cy="285752"/>
          </a:xfrm>
        </p:grpSpPr>
        <p:sp>
          <p:nvSpPr>
            <p:cNvPr id="600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2" name="组合 601"/>
          <p:cNvGrpSpPr/>
          <p:nvPr/>
        </p:nvGrpSpPr>
        <p:grpSpPr>
          <a:xfrm>
            <a:off x="5857884" y="2357436"/>
            <a:ext cx="2786082" cy="857256"/>
            <a:chOff x="2071670" y="2928940"/>
            <a:chExt cx="928694" cy="285752"/>
          </a:xfrm>
        </p:grpSpPr>
        <p:sp>
          <p:nvSpPr>
            <p:cNvPr id="603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7" name="矩形 60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8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90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100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2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30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4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50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6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700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2900"/>
                            </p:stCondLst>
                            <p:childTnLst>
                              <p:par>
                                <p:cTn id="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00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1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20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1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1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3300"/>
                            </p:stCondLst>
                            <p:childTnLst>
                              <p:par>
                                <p:cTn id="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1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340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1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1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1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1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1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  <p:bldP spid="191" grpId="0" animBg="1"/>
      <p:bldP spid="191" grpId="1" animBg="1"/>
      <p:bldP spid="192" grpId="0" animBg="1"/>
      <p:bldP spid="192" grpId="1" animBg="1"/>
      <p:bldP spid="231" grpId="0" animBg="1"/>
      <p:bldP spid="231" grpId="1" animBg="1"/>
      <p:bldP spid="232" grpId="0" animBg="1"/>
      <p:bldP spid="232" grpId="1" animBg="1"/>
      <p:bldP spid="251" grpId="0" animBg="1"/>
      <p:bldP spid="251" grpId="1" animBg="1"/>
      <p:bldP spid="269" grpId="0" animBg="1"/>
      <p:bldP spid="269" grpId="1" animBg="1"/>
      <p:bldP spid="270" grpId="0" animBg="1"/>
      <p:bldP spid="270" grpId="1" animBg="1"/>
      <p:bldP spid="285" grpId="0" animBg="1"/>
      <p:bldP spid="285" grpId="1" animBg="1"/>
      <p:bldP spid="286" grpId="0" animBg="1"/>
      <p:bldP spid="286" grpId="1" animBg="1"/>
      <p:bldP spid="300" grpId="0" animBg="1"/>
      <p:bldP spid="300" grpId="1" animBg="1"/>
      <p:bldP spid="342" grpId="0" animBg="1"/>
      <p:bldP spid="342" grpId="1" animBg="1"/>
      <p:bldP spid="367" grpId="0" animBg="1"/>
      <p:bldP spid="367" grpId="1" animBg="1"/>
      <p:bldP spid="368" grpId="0" animBg="1"/>
      <p:bldP spid="368" grpId="1" animBg="1"/>
      <p:bldP spid="402" grpId="0" animBg="1"/>
      <p:bldP spid="402" grpId="1" animBg="1"/>
      <p:bldP spid="403" grpId="0" animBg="1"/>
      <p:bldP spid="403" grpId="1" animBg="1"/>
      <p:bldP spid="422" grpId="0" animBg="1"/>
      <p:bldP spid="422" grpId="1" animBg="1"/>
      <p:bldP spid="545" grpId="0" animBg="1"/>
      <p:bldP spid="545" grpId="1" animBg="1"/>
      <p:bldP spid="546" grpId="0" animBg="1"/>
      <p:bldP spid="546" grpId="1" animBg="1"/>
      <p:bldP spid="585" grpId="0" animBg="1"/>
      <p:bldP spid="585" grpId="1" animBg="1"/>
      <p:bldP spid="589" grpId="0" animBg="1"/>
      <p:bldP spid="589" grpId="1" animBg="1"/>
      <p:bldP spid="590" grpId="0" animBg="1"/>
      <p:bldP spid="59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77" y="1857370"/>
            <a:ext cx="497764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玩转</a:t>
            </a:r>
            <a:r>
              <a:rPr lang="en-US" altLang="zh-CN" sz="4400" dirty="0" smtClean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4400" dirty="0" smtClean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zh-CN" sz="44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</a:rPr>
              <a:t>PPT</a:t>
            </a:r>
            <a:r>
              <a:rPr lang="zh-CN" altLang="en-US" sz="3200" dirty="0" smtClean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</a:rPr>
              <a:t>图形创意设计</a:t>
            </a:r>
            <a:endParaRPr lang="en-US" altLang="zh-CN" sz="4400" dirty="0" smtClean="0">
              <a:gradFill flip="none" rotWithShape="1">
                <a:gsLst>
                  <a:gs pos="48000">
                    <a:schemeClr val="tx1">
                      <a:lumMod val="50000"/>
                      <a:lumOff val="5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2011 / 11</a:t>
            </a:r>
            <a:endParaRPr lang="zh-CN" altLang="en-US" sz="2800" dirty="0">
              <a:gradFill flip="none" rotWithShape="1">
                <a:gsLst>
                  <a:gs pos="48000">
                    <a:schemeClr val="tx1">
                      <a:lumMod val="50000"/>
                      <a:lumOff val="5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4635" y="1851670"/>
            <a:ext cx="497764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</a:rPr>
              <a:t>玩转</a:t>
            </a:r>
            <a:r>
              <a:rPr lang="en-US" altLang="zh-CN" sz="4400" dirty="0" smtClean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4400" dirty="0" smtClean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altLang="zh-CN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</a:rPr>
              <a:t>PPT</a:t>
            </a:r>
            <a:r>
              <a:rPr lang="zh-CN" altLang="en-US" sz="3200" dirty="0" smtClean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</a:rPr>
              <a:t>图形创意设计</a:t>
            </a:r>
            <a:endParaRPr lang="en-US" altLang="zh-CN" sz="4400" dirty="0" smtClean="0">
              <a:gradFill flip="none" rotWithShape="1">
                <a:gsLst>
                  <a:gs pos="48000">
                    <a:srgbClr val="FF0000">
                      <a:alpha val="13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FF0000">
                    <a:alpha val="59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</a:rPr>
              <a:t>2011 / 11</a:t>
            </a:r>
            <a:endParaRPr lang="zh-CN" altLang="en-US" sz="2800" dirty="0">
              <a:gradFill flip="none" rotWithShape="1">
                <a:gsLst>
                  <a:gs pos="48000">
                    <a:srgbClr val="FF0000">
                      <a:alpha val="13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FF0000">
                    <a:alpha val="59000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846441"/>
            <a:ext cx="497764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</a:rPr>
              <a:t>玩转</a:t>
            </a:r>
            <a:r>
              <a:rPr lang="en-US" altLang="zh-CN" sz="4400" dirty="0" smtClean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</a:rPr>
              <a:t>PowerPoint</a:t>
            </a:r>
            <a:r>
              <a:rPr lang="en-US" altLang="zh-CN" sz="4400" dirty="0" smtClean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altLang="zh-CN" sz="4400" dirty="0" smtClean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</a:rPr>
              <a:t>PPT</a:t>
            </a:r>
            <a:r>
              <a:rPr lang="zh-CN" altLang="en-US" sz="3200" dirty="0" smtClean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</a:rPr>
              <a:t>图形创意设计</a:t>
            </a:r>
            <a:endParaRPr lang="en-US" altLang="zh-CN" sz="4400" dirty="0" smtClean="0">
              <a:gradFill flip="none" rotWithShape="1">
                <a:gsLst>
                  <a:gs pos="48000">
                    <a:srgbClr val="00C009">
                      <a:alpha val="15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00C009">
                    <a:alpha val="59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</a:rPr>
              <a:t>2011 / 11 </a:t>
            </a:r>
            <a:endParaRPr lang="zh-CN" altLang="en-US" sz="2800" dirty="0">
              <a:gradFill flip="none" rotWithShape="1">
                <a:gsLst>
                  <a:gs pos="48000">
                    <a:srgbClr val="00C009">
                      <a:alpha val="15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00C009">
                    <a:alpha val="59000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428626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gradFill flip="none" rotWithShape="1"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Zaoeyo </a:t>
            </a:r>
            <a:r>
              <a:rPr lang="zh-CN" altLang="en-US" dirty="0" smtClean="0">
                <a:gradFill flip="none" rotWithShape="1"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</a:rPr>
              <a:t>著</a:t>
            </a:r>
            <a:endParaRPr lang="zh-CN" altLang="en-US" sz="1100" dirty="0">
              <a:gradFill flip="none" rotWithShape="1"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44" y="-906482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-3429056" y="-1049358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42976" y="500048"/>
            <a:ext cx="928694" cy="285752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14876" y="2857502"/>
            <a:ext cx="571504" cy="285752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450" y="2081208"/>
            <a:ext cx="928694" cy="285752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28992" y="2857502"/>
            <a:ext cx="347666" cy="28575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5" name="矩形 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10800000">
            <a:off x="714348" y="2928940"/>
            <a:ext cx="1625215" cy="50006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10800000">
            <a:off x="1857356" y="1785932"/>
            <a:ext cx="1000132" cy="500066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1142990"/>
            <a:ext cx="645653" cy="53067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6" name="矩形 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57225" y="3143254"/>
            <a:ext cx="1061344" cy="530672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9" name="矩形 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乘号 40"/>
          <p:cNvSpPr/>
          <p:nvPr/>
        </p:nvSpPr>
        <p:spPr>
          <a:xfrm>
            <a:off x="857225" y="1214428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000232" y="2357436"/>
            <a:ext cx="645653" cy="53067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43" name="矩形 4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5400000">
            <a:off x="5437664" y="1563210"/>
            <a:ext cx="2056356" cy="121591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46" name="矩形 4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00298" y="1714494"/>
            <a:ext cx="3018198" cy="92867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51" name="矩形 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乘号 54"/>
          <p:cNvSpPr/>
          <p:nvPr/>
        </p:nvSpPr>
        <p:spPr>
          <a:xfrm>
            <a:off x="3571869" y="1228804"/>
            <a:ext cx="452179" cy="452179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0800000">
            <a:off x="214282" y="-1091767"/>
            <a:ext cx="12930278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7818" y="-1020329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-1643106" y="-1020329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63384" y="1544565"/>
            <a:ext cx="4616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kern="0" dirty="0" smtClean="0">
                <a:solidFill>
                  <a:srgbClr val="FFFFFF"/>
                </a:solidFill>
                <a:latin typeface="Arial Black" pitchFamily="34" charset="0"/>
                <a:ea typeface="宋体" charset="-122"/>
                <a:cs typeface="Times New Roman" pitchFamily="18" charset="0"/>
                <a:hlinkClick r:id="rId2"/>
              </a:rPr>
              <a:t>www.pptbz.com</a:t>
            </a:r>
            <a:r>
              <a:rPr lang="en-US" altLang="zh-CN" sz="2000" b="1" kern="0" dirty="0" smtClean="0">
                <a:solidFill>
                  <a:srgbClr val="FFFFFF"/>
                </a:solidFill>
                <a:latin typeface="Arial Black" pitchFamily="34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2000" b="1" kern="0" dirty="0" err="1" smtClean="0">
                <a:solidFill>
                  <a:srgbClr val="FFFFFF"/>
                </a:solidFill>
                <a:latin typeface="Arial Black" pitchFamily="34" charset="0"/>
                <a:ea typeface="宋体" charset="-122"/>
                <a:cs typeface="Times New Roman" pitchFamily="18" charset="0"/>
              </a:rPr>
              <a:t>ppt</a:t>
            </a:r>
            <a:r>
              <a:rPr lang="zh-CN" altLang="en-US" sz="2000" b="1" kern="0" dirty="0" smtClean="0">
                <a:solidFill>
                  <a:srgbClr val="FFFFFF"/>
                </a:solidFill>
                <a:latin typeface="Arial Black" pitchFamily="34" charset="0"/>
                <a:ea typeface="宋体" charset="-122"/>
                <a:cs typeface="Times New Roman" pitchFamily="18" charset="0"/>
              </a:rPr>
              <a:t>宝藏提供下载</a:t>
            </a:r>
            <a:endParaRPr lang="en-US" altLang="zh-CN" sz="2000" b="1" kern="0" dirty="0">
              <a:solidFill>
                <a:srgbClr val="FFFFFF"/>
              </a:solidFill>
              <a:latin typeface="Arial Black" pitchFamily="34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41" grpId="0" animBg="1"/>
      <p:bldP spid="41" grpId="1" animBg="1"/>
      <p:bldP spid="55" grpId="0" animBg="1"/>
      <p:bldP spid="55" grpId="1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929072"/>
            <a:ext cx="2310248" cy="36933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Zaoeyo Presents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4071948"/>
            <a:ext cx="928694" cy="285752"/>
            <a:chOff x="2071670" y="2928940"/>
            <a:chExt cx="928694" cy="285752"/>
          </a:xfrm>
          <a:solidFill>
            <a:srgbClr val="00C009">
              <a:alpha val="10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42976" y="3786196"/>
            <a:ext cx="347666" cy="285752"/>
            <a:chOff x="1285852" y="3000378"/>
            <a:chExt cx="347666" cy="285752"/>
          </a:xfrm>
          <a:solidFill>
            <a:srgbClr val="FF0000">
              <a:alpha val="10000"/>
            </a:srgbClr>
          </a:solidFill>
        </p:grpSpPr>
        <p:sp>
          <p:nvSpPr>
            <p:cNvPr id="10" name="矩形 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14612" y="3786196"/>
            <a:ext cx="571504" cy="285752"/>
            <a:chOff x="2214546" y="3571882"/>
            <a:chExt cx="571504" cy="285752"/>
          </a:xfrm>
          <a:solidFill>
            <a:srgbClr val="FF0000">
              <a:alpha val="10000"/>
            </a:srgbClr>
          </a:solidFill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2571736" y="3714758"/>
            <a:ext cx="142876" cy="142876"/>
          </a:xfrm>
          <a:prstGeom prst="mathMultiply">
            <a:avLst>
              <a:gd name="adj1" fmla="val 593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857224" y="385763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10800000">
            <a:off x="857224" y="3286130"/>
            <a:ext cx="1857388" cy="571504"/>
            <a:chOff x="2071670" y="2928940"/>
            <a:chExt cx="928694" cy="285752"/>
          </a:xfrm>
        </p:grpSpPr>
        <p:sp>
          <p:nvSpPr>
            <p:cNvPr id="20" name="矩形 1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85852" y="2786064"/>
            <a:ext cx="857256" cy="285752"/>
            <a:chOff x="1285852" y="3000378"/>
            <a:chExt cx="347666" cy="285752"/>
          </a:xfrm>
          <a:solidFill>
            <a:srgbClr val="FF0000">
              <a:alpha val="10000"/>
            </a:srgbClr>
          </a:solidFill>
        </p:grpSpPr>
        <p:sp>
          <p:nvSpPr>
            <p:cNvPr id="25" name="矩形 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00232" y="3071816"/>
            <a:ext cx="3286148" cy="1643074"/>
            <a:chOff x="2214546" y="3571882"/>
            <a:chExt cx="571504" cy="285752"/>
          </a:xfrm>
        </p:grpSpPr>
        <p:sp>
          <p:nvSpPr>
            <p:cNvPr id="28" name="矩形 2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09690" y="4224348"/>
            <a:ext cx="928694" cy="285752"/>
            <a:chOff x="2071670" y="2928940"/>
            <a:chExt cx="928694" cy="285752"/>
          </a:xfrm>
          <a:solidFill>
            <a:srgbClr val="FF0000">
              <a:alpha val="10000"/>
            </a:srgbClr>
          </a:solidFill>
        </p:grpSpPr>
        <p:sp>
          <p:nvSpPr>
            <p:cNvPr id="31" name="矩形 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95376" y="3938596"/>
            <a:ext cx="347666" cy="285752"/>
            <a:chOff x="1285852" y="3000378"/>
            <a:chExt cx="347666" cy="285752"/>
          </a:xfrm>
          <a:solidFill>
            <a:srgbClr val="00C009">
              <a:alpha val="10000"/>
            </a:srgbClr>
          </a:solidFill>
        </p:grpSpPr>
        <p:sp>
          <p:nvSpPr>
            <p:cNvPr id="36" name="矩形 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67012" y="3938596"/>
            <a:ext cx="571504" cy="285752"/>
            <a:chOff x="2214546" y="3571882"/>
            <a:chExt cx="571504" cy="285752"/>
          </a:xfrm>
          <a:solidFill>
            <a:srgbClr val="00C009">
              <a:alpha val="10000"/>
            </a:srgbClr>
          </a:solidFill>
        </p:grpSpPr>
        <p:sp>
          <p:nvSpPr>
            <p:cNvPr id="39" name="矩形 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10800000">
            <a:off x="1000100" y="4214824"/>
            <a:ext cx="1625215" cy="500066"/>
            <a:chOff x="2071670" y="2928940"/>
            <a:chExt cx="928694" cy="285752"/>
          </a:xfrm>
        </p:grpSpPr>
        <p:sp>
          <p:nvSpPr>
            <p:cNvPr id="42" name="矩形 4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10800000">
            <a:off x="2928926" y="3357568"/>
            <a:ext cx="608416" cy="500066"/>
            <a:chOff x="1285852" y="3000378"/>
            <a:chExt cx="347666" cy="285752"/>
          </a:xfrm>
          <a:solidFill>
            <a:srgbClr val="00C009">
              <a:alpha val="10000"/>
            </a:srgbClr>
          </a:solidFill>
        </p:grpSpPr>
        <p:sp>
          <p:nvSpPr>
            <p:cNvPr id="47" name="矩形 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 rot="10800000">
            <a:off x="428596" y="3929072"/>
            <a:ext cx="1000132" cy="500066"/>
            <a:chOff x="2214546" y="3571882"/>
            <a:chExt cx="571504" cy="285752"/>
          </a:xfrm>
        </p:grpSpPr>
        <p:sp>
          <p:nvSpPr>
            <p:cNvPr id="50" name="矩形 4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3574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创意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2" y="307181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图形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0" y="1142990"/>
            <a:ext cx="6965205" cy="214314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86182" y="1285866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3804041" y="1125131"/>
            <a:ext cx="6965205" cy="214314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438" y="264318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科技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0" y="1714494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08" y="1857370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4572000" y="3791673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57852" y="64292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-267940" y="1053708"/>
            <a:ext cx="4107685" cy="2428861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3500444"/>
            <a:ext cx="18774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幻灯片</a:t>
            </a:r>
            <a:endParaRPr lang="en-US" altLang="zh-CN" sz="44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sz="20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PowerPoint</a:t>
            </a:r>
            <a:endParaRPr lang="zh-CN" altLang="en-US" sz="20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20" y="214312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8" y="2285998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5786446" y="1071552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428860" y="357172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61" y="164305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49" y="135730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85721" y="1428742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9" y="342900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27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39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571736" y="3000378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929322" y="3357568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20026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高质量</a:t>
            </a:r>
            <a:endParaRPr lang="en-US" altLang="zh-CN" sz="44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HIGH QUALITY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00" y="642924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20" y="214312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8" y="2285998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285720" y="1571618"/>
            <a:ext cx="7236669" cy="1012122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57488" y="428610"/>
            <a:ext cx="2571768" cy="128588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78" y="392907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6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714876" y="1142990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98" y="2500312"/>
            <a:ext cx="142876" cy="14287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286262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715008" y="3143254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61" y="164305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49" y="135730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928926" y="2071684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9" y="3429006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27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-63061" y="2991971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39" y="2428874"/>
            <a:ext cx="265336" cy="265336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85720" y="3786196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572264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14744" y="642924"/>
            <a:ext cx="1582657" cy="486971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857752" y="3786195"/>
            <a:ext cx="973943" cy="48697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510218" y="2224084"/>
            <a:ext cx="1582657" cy="486971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000761" y="3000377"/>
            <a:ext cx="592484" cy="486972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3286116" y="2920901"/>
            <a:ext cx="2769650" cy="852200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 rot="10800000">
            <a:off x="4429124" y="1777893"/>
            <a:ext cx="1704399" cy="852200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714745" y="1113400"/>
            <a:ext cx="1100305" cy="904357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428993" y="3113663"/>
            <a:ext cx="1808715" cy="904358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乘号 164"/>
          <p:cNvSpPr/>
          <p:nvPr/>
        </p:nvSpPr>
        <p:spPr>
          <a:xfrm>
            <a:off x="3428993" y="1371680"/>
            <a:ext cx="452179" cy="452179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4572001" y="2327846"/>
            <a:ext cx="1100305" cy="904357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 rot="5400000">
            <a:off x="3927310" y="2355239"/>
            <a:ext cx="3504389" cy="2072133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28926" y="428610"/>
            <a:ext cx="5143536" cy="1582626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9" name="矩形 17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1428742"/>
            <a:ext cx="261398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何处可寻</a:t>
            </a:r>
            <a:endParaRPr lang="en-US" altLang="zh-CN" sz="4400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  <a:p>
            <a:r>
              <a:rPr lang="en-US" altLang="zh-CN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</a:rPr>
              <a:t>Where Can we Find 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500048"/>
            <a:ext cx="928694" cy="285752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00760" y="2214560"/>
            <a:ext cx="347666" cy="285752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3108" y="3786196"/>
            <a:ext cx="571504" cy="285752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7429520" y="214312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15008" y="2285998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3643306" y="0"/>
            <a:ext cx="9665561" cy="1351827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1214428"/>
            <a:ext cx="857256" cy="285752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85734"/>
            <a:ext cx="3286148" cy="1643074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7286644" y="3000378"/>
            <a:ext cx="608416" cy="500066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15306" y="785800"/>
            <a:ext cx="928694" cy="285752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29652" y="2285998"/>
            <a:ext cx="347666" cy="285752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下箭头 53"/>
          <p:cNvSpPr/>
          <p:nvPr/>
        </p:nvSpPr>
        <p:spPr>
          <a:xfrm>
            <a:off x="6786578" y="392907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4357686" y="250031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4345723" y="2012209"/>
            <a:ext cx="1107289" cy="654736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4357686" y="500048"/>
            <a:ext cx="928694" cy="285752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6357950" y="2428874"/>
            <a:ext cx="347666" cy="285752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下箭头 73"/>
          <p:cNvSpPr/>
          <p:nvPr/>
        </p:nvSpPr>
        <p:spPr>
          <a:xfrm rot="10800000">
            <a:off x="6072198" y="2500312"/>
            <a:ext cx="142876" cy="14287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10800000">
            <a:off x="6500826" y="1428742"/>
            <a:ext cx="857256" cy="285752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28992" y="3643320"/>
            <a:ext cx="1625215" cy="500066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000760" y="3571882"/>
            <a:ext cx="1000132" cy="500066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00100" y="1285866"/>
            <a:ext cx="645653" cy="530672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4349" y="3286130"/>
            <a:ext cx="1061344" cy="530672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6000761" y="1643056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714349" y="135730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938715" y="2152646"/>
            <a:ext cx="1724684" cy="530672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857356" y="2500312"/>
            <a:ext cx="645653" cy="530672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10800000">
            <a:off x="285721" y="1428742"/>
            <a:ext cx="1857352" cy="928676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0892" y="1785932"/>
            <a:ext cx="645653" cy="530672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下箭头 107"/>
          <p:cNvSpPr/>
          <p:nvPr/>
        </p:nvSpPr>
        <p:spPr>
          <a:xfrm>
            <a:off x="5357819" y="3429006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>
            <a:off x="6500827" y="242887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357818" y="3071816"/>
            <a:ext cx="1724684" cy="530672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294128" y="3507364"/>
            <a:ext cx="2056356" cy="1215916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rot="10800000">
            <a:off x="4929190" y="1928808"/>
            <a:ext cx="645653" cy="530672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下箭头 122"/>
          <p:cNvSpPr/>
          <p:nvPr/>
        </p:nvSpPr>
        <p:spPr>
          <a:xfrm rot="10800000">
            <a:off x="8215339" y="2428874"/>
            <a:ext cx="265336" cy="2653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5072067" y="928676"/>
            <a:ext cx="1592016" cy="530672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00232" y="3643320"/>
            <a:ext cx="3018198" cy="928676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715140" y="4214824"/>
            <a:ext cx="1857352" cy="928676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168</Words>
  <Application>Microsoft Office PowerPoint</Application>
  <PresentationFormat>全屏显示(16:9)</PresentationFormat>
  <Paragraphs>52</Paragraphs>
  <Slides>28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Calibri</vt:lpstr>
      <vt:lpstr>Arial Black</vt:lpstr>
      <vt:lpstr>Times New Roman</vt:lpstr>
      <vt:lpstr>BankGothic Lt BT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qq</dc:creator>
  <cp:lastModifiedBy>ppt宝藏 www.pptbz.com提供漂亮ppt模板下载</cp:lastModifiedBy>
  <cp:revision>21</cp:revision>
  <dcterms:created xsi:type="dcterms:W3CDTF">2010-11-20T12:52:54Z</dcterms:created>
  <dcterms:modified xsi:type="dcterms:W3CDTF">2013-11-09T12:37:04Z</dcterms:modified>
</cp:coreProperties>
</file>