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5"/>
  </p:notesMasterIdLst>
  <p:sldIdLst>
    <p:sldId id="257" r:id="rId3"/>
    <p:sldId id="258" r:id="rId4"/>
    <p:sldId id="259" r:id="rId5"/>
    <p:sldId id="260" r:id="rId6"/>
    <p:sldId id="278" r:id="rId7"/>
    <p:sldId id="280" r:id="rId8"/>
    <p:sldId id="263" r:id="rId9"/>
    <p:sldId id="284" r:id="rId10"/>
    <p:sldId id="268" r:id="rId11"/>
    <p:sldId id="286" r:id="rId12"/>
    <p:sldId id="274" r:id="rId13"/>
    <p:sldId id="275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4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AAA36-94E0-45ED-8083-4DA3C56289F7}" type="datetimeFigureOut">
              <a:rPr lang="zh-CN" altLang="en-US" smtClean="0"/>
              <a:pPr/>
              <a:t>2015/7/1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DC6E4-E2D6-49EE-A637-C6C3FD79D7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9894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过度页</a:t>
            </a:r>
            <a:r>
              <a:rPr lang="en-US" altLang="zh-CN" smtClean="0"/>
              <a:t>1</a:t>
            </a:r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00F41E-F635-4D6C-9D6C-2AD92A0BD4A5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过度页</a:t>
            </a:r>
            <a:r>
              <a:rPr lang="en-US" altLang="zh-CN" smtClean="0"/>
              <a:t>2</a:t>
            </a:r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A35C3E-72B3-4E6B-A2BB-8A096EDE9DBB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过度页</a:t>
            </a:r>
            <a:r>
              <a:rPr lang="en-US" altLang="zh-CN" smtClean="0"/>
              <a:t>3</a:t>
            </a:r>
            <a:endParaRPr lang="zh-CN" altLang="en-US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16F4E3-518A-4784-8CAA-D96139ACA5DC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过度页</a:t>
            </a:r>
            <a:r>
              <a:rPr lang="en-US" altLang="zh-CN" smtClean="0"/>
              <a:t>4</a:t>
            </a:r>
            <a:endParaRPr lang="zh-CN" altLang="en-US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2D658A-8EA3-4111-8498-FD006880E088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过度页</a:t>
            </a:r>
            <a:r>
              <a:rPr lang="en-US" altLang="zh-CN" smtClean="0"/>
              <a:t>5</a:t>
            </a:r>
            <a:endParaRPr lang="zh-CN" altLang="en-US" smtClean="0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CD2795-6C66-4E9C-9F40-5B77F27E485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底纹花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3550" y="3333750"/>
            <a:ext cx="360045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圈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48213" y="1638300"/>
            <a:ext cx="375285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底纹左1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3786188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底纹右1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86188" y="2500313"/>
            <a:ext cx="53578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大圈"/>
          <p:cNvPicPr>
            <a:picLocks noChangeAspect="1" noChangeArrowheads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50" y="1071563"/>
            <a:ext cx="4295775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08机电1"/>
          <p:cNvSpPr txBox="1"/>
          <p:nvPr userDrawn="1"/>
        </p:nvSpPr>
        <p:spPr>
          <a:xfrm>
            <a:off x="1143000" y="2519363"/>
            <a:ext cx="292893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机电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班</a:t>
            </a:r>
          </a:p>
        </p:txBody>
      </p:sp>
      <p:sp>
        <p:nvSpPr>
          <p:cNvPr id="9" name="class one"/>
          <p:cNvSpPr txBox="1"/>
          <p:nvPr userDrawn="1"/>
        </p:nvSpPr>
        <p:spPr>
          <a:xfrm>
            <a:off x="1143000" y="3448050"/>
            <a:ext cx="292893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Electrical and Mechanical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My class one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小圈"/>
          <p:cNvPicPr>
            <a:picLocks noChangeAspect="1" noChangeArrowheads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57550" y="4038600"/>
            <a:ext cx="2419350" cy="231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944" y="2734290"/>
            <a:ext cx="2886068" cy="957268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38AA0-790C-41FF-833E-BA9083D70007}" type="datetimeFigureOut">
              <a:rPr lang="zh-CN" altLang="en-US"/>
              <a:pPr>
                <a:defRPr/>
              </a:pPr>
              <a:t>2015/7/1</a:t>
            </a:fld>
            <a:endParaRPr lang="zh-CN" altLang="en-US"/>
          </a:p>
        </p:txBody>
      </p:sp>
      <p:sp>
        <p:nvSpPr>
          <p:cNvPr id="12" name="页脚占位符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3E5B7-1CE8-40BA-B11E-6851419937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0170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3550" y="3333750"/>
            <a:ext cx="360045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4390" y="2643182"/>
            <a:ext cx="828652" cy="1505743"/>
          </a:xfrm>
        </p:spPr>
        <p:txBody>
          <a:bodyPr vert="eaVert"/>
          <a:lstStyle>
            <a:lvl1pPr algn="dist">
              <a:lnSpc>
                <a:spcPct val="10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BB470-DC6A-48BB-8B5B-AE2D53B9F6A0}" type="datetimeFigureOut">
              <a:rPr lang="zh-CN" altLang="en-US"/>
              <a:pPr>
                <a:defRPr/>
              </a:pPr>
              <a:t>2015/7/1</a:t>
            </a:fld>
            <a:endParaRPr lang="zh-CN" altLang="en-US"/>
          </a:p>
        </p:txBody>
      </p:sp>
      <p:sp>
        <p:nvSpPr>
          <p:cNvPr id="5" name="页脚占位符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06ACE-33A3-4FF1-A1A1-F8A37E0385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31538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底纹花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3550" y="3333750"/>
            <a:ext cx="360045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圈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48213" y="1638300"/>
            <a:ext cx="375285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底纹左1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3786188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底纹右1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86188" y="2500313"/>
            <a:ext cx="53578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大圈"/>
          <p:cNvPicPr>
            <a:picLocks noChangeAspect="1" noChangeArrowheads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50" y="1071563"/>
            <a:ext cx="4295775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08机电1"/>
          <p:cNvSpPr txBox="1"/>
          <p:nvPr userDrawn="1"/>
        </p:nvSpPr>
        <p:spPr>
          <a:xfrm>
            <a:off x="1143000" y="2519363"/>
            <a:ext cx="292893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机电</a:t>
            </a: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班</a:t>
            </a:r>
          </a:p>
        </p:txBody>
      </p:sp>
      <p:sp>
        <p:nvSpPr>
          <p:cNvPr id="9" name="class one"/>
          <p:cNvSpPr txBox="1"/>
          <p:nvPr userDrawn="1"/>
        </p:nvSpPr>
        <p:spPr>
          <a:xfrm>
            <a:off x="1143000" y="3448050"/>
            <a:ext cx="292893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Electrical and Mechanical</a:t>
            </a:r>
          </a:p>
          <a:p>
            <a:pPr>
              <a:defRPr/>
            </a:pPr>
            <a:r>
              <a:rPr lang="en-US" altLang="zh-CN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My class one</a:t>
            </a:r>
            <a:endParaRPr lang="zh-CN" altLang="en-US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小圈"/>
          <p:cNvPicPr>
            <a:picLocks noChangeAspect="1" noChangeArrowheads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57550" y="4038600"/>
            <a:ext cx="2419350" cy="231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944" y="2734290"/>
            <a:ext cx="2886068" cy="957268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38AA0-790C-41FF-833E-BA9083D700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2015/7/1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页脚占位符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灯片编号占位符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3E5B7-1CE8-40BA-B11E-68514199375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455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3550" y="3333750"/>
            <a:ext cx="360045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4390" y="2643182"/>
            <a:ext cx="828652" cy="1505743"/>
          </a:xfrm>
        </p:spPr>
        <p:txBody>
          <a:bodyPr vert="eaVert"/>
          <a:lstStyle>
            <a:lvl1pPr algn="dist">
              <a:lnSpc>
                <a:spcPct val="10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BB470-DC6A-48BB-8B5B-AE2D53B9F6A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2015/7/1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06ACE-33A3-4FF1-A1A1-F8A37E03858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5119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蝴蝶"/>
          <p:cNvGrpSpPr>
            <a:grpSpLocks/>
          </p:cNvGrpSpPr>
          <p:nvPr userDrawn="1"/>
        </p:nvGrpSpPr>
        <p:grpSpPr bwMode="auto">
          <a:xfrm>
            <a:off x="3606800" y="4643438"/>
            <a:ext cx="5108575" cy="1238250"/>
            <a:chOff x="3606722" y="4412350"/>
            <a:chExt cx="5108678" cy="1238990"/>
          </a:xfrm>
        </p:grpSpPr>
        <p:pic>
          <p:nvPicPr>
            <p:cNvPr id="4" name="蝴蝶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3900" y="4857760"/>
              <a:ext cx="5715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淡蝴蝶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-1672248">
              <a:off x="5315378" y="4529568"/>
              <a:ext cx="5715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淡蝴蝶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-4856643">
              <a:off x="4610818" y="4412350"/>
              <a:ext cx="480966" cy="480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蝴蝶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-1151730">
              <a:off x="6868945" y="5136703"/>
              <a:ext cx="514637" cy="51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淡蝴蝶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-3050075">
              <a:off x="3606722" y="5106928"/>
              <a:ext cx="480966" cy="480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幻球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995863"/>
            <a:ext cx="7467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地花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643563"/>
            <a:ext cx="76962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花"/>
          <p:cNvPicPr>
            <a:picLocks noChangeAspect="1" noChangeArrowheads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1688" y="5072063"/>
            <a:ext cx="7005637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/>
          <p:cNvPicPr>
            <a:picLocks noChangeAspect="1" noChangeArrowheads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786438"/>
            <a:ext cx="9144000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3"/>
          <p:cNvPicPr>
            <a:picLocks noChangeAspect="1" noChangeArrowheads="1"/>
          </p:cNvPicPr>
          <p:nvPr userDrawn="1"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533525"/>
            <a:ext cx="2643188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/>
          <p:cNvPicPr>
            <a:picLocks noChangeArrowheads="1"/>
          </p:cNvPicPr>
          <p:nvPr userDrawn="1"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4275" y="0"/>
            <a:ext cx="28797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-71438" y="3609975"/>
            <a:ext cx="292893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一部分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71438" y="4429125"/>
            <a:ext cx="292893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Electrical and Mechanical</a:t>
            </a:r>
          </a:p>
          <a:p>
            <a:pPr>
              <a:defRPr/>
            </a:pPr>
            <a:r>
              <a:rPr lang="en-US" altLang="zh-CN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My class one, our home</a:t>
            </a:r>
            <a:endParaRPr lang="zh-CN" altLang="en-US" sz="1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1470" y="3143248"/>
            <a:ext cx="2928958" cy="2214578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89D34-0099-4B53-9482-4CBE6BB5678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2015/7/1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0E5B8-D817-48E6-BAD6-CFA44402EB4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6581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1075" y="5500688"/>
            <a:ext cx="81629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857875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52650" y="5581650"/>
            <a:ext cx="69913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8875" y="6143625"/>
            <a:ext cx="671512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500438"/>
            <a:ext cx="2643188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-71438" y="4538663"/>
            <a:ext cx="2928938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二部分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71438" y="5357813"/>
            <a:ext cx="2928938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Electrical and Mechanical</a:t>
            </a:r>
          </a:p>
          <a:p>
            <a:pPr>
              <a:defRPr/>
            </a:pPr>
            <a:r>
              <a:rPr lang="en-US" altLang="zh-CN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My class one, our home</a:t>
            </a:r>
            <a:endParaRPr lang="zh-CN" altLang="en-US" sz="1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4"/>
          <p:cNvPicPr>
            <a:picLocks noChangeArrowheads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4275" y="0"/>
            <a:ext cx="28797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1470" y="4071942"/>
            <a:ext cx="2928958" cy="2214578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65145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9685"/>
          <a:stretch>
            <a:fillRect/>
          </a:stretch>
        </p:blipFill>
        <p:spPr bwMode="auto">
          <a:xfrm>
            <a:off x="0" y="2786063"/>
            <a:ext cx="9139238" cy="409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858838"/>
            <a:ext cx="4786313" cy="599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-71438" y="5538788"/>
            <a:ext cx="2928938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三部分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-71438" y="6357938"/>
            <a:ext cx="2928938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Electrical and Mechanical</a:t>
            </a:r>
          </a:p>
          <a:p>
            <a:pPr>
              <a:defRPr/>
            </a:pPr>
            <a:r>
              <a:rPr lang="en-US" altLang="zh-CN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My class one, our home</a:t>
            </a:r>
            <a:endParaRPr lang="zh-CN" altLang="en-US" sz="1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12"/>
          <p:cNvPicPr>
            <a:picLocks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4275" y="0"/>
            <a:ext cx="28797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1470" y="5072074"/>
            <a:ext cx="2928958" cy="2214578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15002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38" y="1833563"/>
            <a:ext cx="1560512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3575" y="642938"/>
            <a:ext cx="2487613" cy="39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138613"/>
            <a:ext cx="9144000" cy="271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899" t="19579" r="9802" b="13943"/>
          <a:stretch>
            <a:fillRect/>
          </a:stretch>
        </p:blipFill>
        <p:spPr bwMode="auto">
          <a:xfrm>
            <a:off x="1177925" y="0"/>
            <a:ext cx="6788150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 noChangeArrowheads="1"/>
          </p:cNvPicPr>
          <p:nvPr userDrawn="1"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23"/>
          <p:cNvGrpSpPr>
            <a:grpSpLocks/>
          </p:cNvGrpSpPr>
          <p:nvPr userDrawn="1"/>
        </p:nvGrpSpPr>
        <p:grpSpPr bwMode="auto">
          <a:xfrm>
            <a:off x="3286125" y="1285875"/>
            <a:ext cx="2928938" cy="1452563"/>
            <a:chOff x="3286116" y="1262706"/>
            <a:chExt cx="2928958" cy="1451914"/>
          </a:xfrm>
        </p:grpSpPr>
        <p:sp>
          <p:nvSpPr>
            <p:cNvPr id="9" name="标题 1"/>
            <p:cNvSpPr txBox="1">
              <a:spLocks/>
            </p:cNvSpPr>
            <p:nvPr userDrawn="1"/>
          </p:nvSpPr>
          <p:spPr>
            <a:xfrm>
              <a:off x="3286116" y="1476923"/>
              <a:ext cx="2886095" cy="956834"/>
            </a:xfrm>
            <a:prstGeom prst="rect">
              <a:avLst/>
            </a:prstGeom>
          </p:spPr>
          <p:txBody>
            <a:bodyPr anchor="ctr"/>
            <a:lstStyle>
              <a:lvl1pPr algn="l">
                <a:defRPr sz="4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spcBef>
                  <a:spcPct val="0"/>
                </a:spcBef>
                <a:defRPr/>
              </a:pPr>
              <a:r>
                <a:rPr lang="zh-CN" altLang="en-US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班风展示</a:t>
              </a:r>
              <a:endPara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08机电1"/>
            <p:cNvSpPr txBox="1"/>
            <p:nvPr userDrawn="1"/>
          </p:nvSpPr>
          <p:spPr>
            <a:xfrm>
              <a:off x="3286116" y="1262706"/>
              <a:ext cx="2928958" cy="5236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08</a:t>
              </a:r>
              <a:r>
                <a:rPr lang="zh-CN" altLang="en-US" sz="20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机电</a:t>
              </a:r>
              <a:r>
                <a:rPr lang="en-US" altLang="zh-CN" sz="20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20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班</a:t>
              </a:r>
            </a:p>
          </p:txBody>
        </p:sp>
        <p:sp>
          <p:nvSpPr>
            <p:cNvPr id="11" name="class one"/>
            <p:cNvSpPr txBox="1"/>
            <p:nvPr userDrawn="1"/>
          </p:nvSpPr>
          <p:spPr>
            <a:xfrm>
              <a:off x="3286116" y="2190979"/>
              <a:ext cx="2928958" cy="5236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6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Electrical and Mechanical</a:t>
              </a:r>
            </a:p>
            <a:p>
              <a:pPr>
                <a:defRPr/>
              </a:pPr>
              <a:r>
                <a:rPr lang="en-US" altLang="zh-CN" sz="12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My class one</a:t>
              </a:r>
              <a:endPara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612" y="4786322"/>
            <a:ext cx="3714776" cy="642942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56846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BA683-ECFE-4C0F-98BC-7030A52EDA2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2015/7/1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841F9-6FBC-4C32-92CF-9CD86E8DE96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30098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4A2DD-4021-4F56-97AB-32C7960915A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2015/7/1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93EE7-4EC7-4ABC-9A49-3CFFE046B2B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8835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0CA1A-0249-4DA6-B947-053D58D4512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2015/7/1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2BB28-CAF0-49AC-A158-8CB624C5068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81129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58B03-1CEA-4FBA-B23C-AD28C2350BF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2015/7/1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3C796-DADE-44B7-99C1-928750407E5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10696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944D7-2A96-4310-95ED-32B9C534EB7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2015/7/1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8421A-998F-41FF-9308-92FCEA14F28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34863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B580F-AC49-4AC3-82DC-C6BDEC035A3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2015/7/1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9A993-9A65-443A-BEB2-4E01BAE7807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58108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A21E9-805E-466F-80B7-2EAA8943CF9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2015/7/1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4FDE1-3351-4B99-9095-EAB2541DA3A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04616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36E53-0877-4889-9EE0-EACB8EC4263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2015/7/1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4E9A0-CB61-4BD2-BEAE-8EDFE24ED56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324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BF26F84-0932-4ECA-A565-F4021B183B1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2015/7/1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B84228B-B13C-46D7-947F-2988F823536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016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3.png"/><Relationship Id="rId5" Type="http://schemas.openxmlformats.org/officeDocument/2006/relationships/image" Target="../media/image14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29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20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30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8.png"/><Relationship Id="rId11" Type="http://schemas.openxmlformats.org/officeDocument/2006/relationships/image" Target="../media/image14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21032" y="3501008"/>
            <a:ext cx="2586872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92080" y="2492897"/>
            <a:ext cx="1728192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9395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9685"/>
          <a:stretch>
            <a:fillRect/>
          </a:stretch>
        </p:blipFill>
        <p:spPr bwMode="auto">
          <a:xfrm>
            <a:off x="41274" y="2794397"/>
            <a:ext cx="9139238" cy="409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858838"/>
            <a:ext cx="4786313" cy="599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2"/>
          <p:cNvPicPr>
            <a:picLocks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4275" y="0"/>
            <a:ext cx="28797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-71438" y="5072063"/>
            <a:ext cx="2928938" cy="22145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3800" b="1" dirty="0"/>
              <a:t>建议总结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71438" y="5538788"/>
            <a:ext cx="2928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三部分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71438" y="6357938"/>
            <a:ext cx="29289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Proposals and summary</a:t>
            </a:r>
          </a:p>
        </p:txBody>
      </p:sp>
    </p:spTree>
    <p:extLst>
      <p:ext uri="{BB962C8B-B14F-4D97-AF65-F5344CB8AC3E}">
        <p14:creationId xmlns:p14="http://schemas.microsoft.com/office/powerpoint/2010/main" xmlns="" val="228401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平线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9685"/>
          <a:stretch>
            <a:fillRect/>
          </a:stretch>
        </p:blipFill>
        <p:spPr bwMode="auto">
          <a:xfrm>
            <a:off x="0" y="2786063"/>
            <a:ext cx="9139238" cy="409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半圈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858838"/>
            <a:ext cx="4786313" cy="599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文字"/>
          <p:cNvGrpSpPr>
            <a:grpSpLocks/>
          </p:cNvGrpSpPr>
          <p:nvPr/>
        </p:nvGrpSpPr>
        <p:grpSpPr bwMode="auto">
          <a:xfrm>
            <a:off x="-71438" y="5072063"/>
            <a:ext cx="2928938" cy="2214562"/>
            <a:chOff x="-71470" y="5072074"/>
            <a:chExt cx="2928990" cy="2214578"/>
          </a:xfrm>
        </p:grpSpPr>
        <p:sp>
          <p:nvSpPr>
            <p:cNvPr id="4" name="标题 1"/>
            <p:cNvSpPr txBox="1">
              <a:spLocks/>
            </p:cNvSpPr>
            <p:nvPr/>
          </p:nvSpPr>
          <p:spPr>
            <a:xfrm>
              <a:off x="-71470" y="5072074"/>
              <a:ext cx="2928990" cy="221457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>
                <a:defRPr sz="4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3800" b="1" dirty="0"/>
                <a:t>建议总结</a:t>
              </a:r>
            </a:p>
          </p:txBody>
        </p:sp>
        <p:sp>
          <p:nvSpPr>
            <p:cNvPr id="46092" name="TextBox 4"/>
            <p:cNvSpPr txBox="1">
              <a:spLocks noChangeArrowheads="1"/>
            </p:cNvSpPr>
            <p:nvPr/>
          </p:nvSpPr>
          <p:spPr bwMode="auto">
            <a:xfrm>
              <a:off x="-71438" y="5539103"/>
              <a:ext cx="29289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三部分</a:t>
              </a:r>
            </a:p>
          </p:txBody>
        </p:sp>
        <p:sp>
          <p:nvSpPr>
            <p:cNvPr id="46093" name="TextBox 5"/>
            <p:cNvSpPr txBox="1">
              <a:spLocks noChangeArrowheads="1"/>
            </p:cNvSpPr>
            <p:nvPr/>
          </p:nvSpPr>
          <p:spPr bwMode="auto">
            <a:xfrm>
              <a:off x="-71438" y="6357958"/>
              <a:ext cx="2928958" cy="307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Proposals and summary</a:t>
              </a:r>
            </a:p>
          </p:txBody>
        </p:sp>
      </p:grpSp>
      <p:pic>
        <p:nvPicPr>
          <p:cNvPr id="7" name="标题栏"/>
          <p:cNvPicPr>
            <a:picLocks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4275" y="0"/>
            <a:ext cx="28797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左圈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38" y="1833563"/>
            <a:ext cx="1560512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右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3575" y="642938"/>
            <a:ext cx="2487613" cy="39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下草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758" y="4179395"/>
            <a:ext cx="9144000" cy="271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大圈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899" t="19579" r="9802" b="13943"/>
          <a:stretch>
            <a:fillRect/>
          </a:stretch>
        </p:blipFill>
        <p:spPr bwMode="auto">
          <a:xfrm>
            <a:off x="1177925" y="0"/>
            <a:ext cx="6788150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上栏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20292950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0" presetClass="exit" presetSubtype="0" ac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59832" y="1340768"/>
            <a:ext cx="2952328" cy="1512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3048698" y="2260412"/>
            <a:ext cx="2928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调研报告展示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谢谢</a:t>
            </a:r>
            <a:r>
              <a:rPr lang="zh-CN" altLang="en-US" dirty="0" smtClean="0">
                <a:solidFill>
                  <a:srgbClr val="FF6600"/>
                </a:solidFill>
              </a:rPr>
              <a:t>观看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150405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48213" y="1638300"/>
            <a:ext cx="375285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91440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3550" y="3333750"/>
            <a:ext cx="360045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12"/>
          <p:cNvGrpSpPr>
            <a:grpSpLocks/>
          </p:cNvGrpSpPr>
          <p:nvPr/>
        </p:nvGrpSpPr>
        <p:grpSpPr bwMode="auto">
          <a:xfrm>
            <a:off x="285750" y="1071563"/>
            <a:ext cx="4295775" cy="4295775"/>
            <a:chOff x="285720" y="1071547"/>
            <a:chExt cx="4295719" cy="4295724"/>
          </a:xfrm>
        </p:grpSpPr>
        <p:pic>
          <p:nvPicPr>
            <p:cNvPr id="12296" name="Picture 7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720" y="1071547"/>
              <a:ext cx="4295719" cy="4295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标题 1"/>
            <p:cNvSpPr txBox="1">
              <a:spLocks/>
            </p:cNvSpPr>
            <p:nvPr/>
          </p:nvSpPr>
          <p:spPr>
            <a:xfrm>
              <a:off x="1142959" y="2857463"/>
              <a:ext cx="2886038" cy="785804"/>
            </a:xfrm>
            <a:prstGeom prst="rect">
              <a:avLst/>
            </a:prstGeom>
          </p:spPr>
          <p:txBody>
            <a:bodyPr/>
            <a:lstStyle>
              <a:lvl1pPr algn="l">
                <a:defRPr sz="4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endParaRPr lang="zh-CN" altLang="en-US" sz="3200" b="1" dirty="0">
                <a:cs typeface="+mj-cs"/>
              </a:endParaRPr>
            </a:p>
          </p:txBody>
        </p:sp>
        <p:sp>
          <p:nvSpPr>
            <p:cNvPr id="12298" name="TextBox 10"/>
            <p:cNvSpPr txBox="1">
              <a:spLocks noChangeArrowheads="1"/>
            </p:cNvSpPr>
            <p:nvPr/>
          </p:nvSpPr>
          <p:spPr bwMode="auto">
            <a:xfrm>
              <a:off x="1142944" y="2519979"/>
              <a:ext cx="2928958" cy="400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 err="1" smtClean="0">
                  <a:latin typeface="微软雅黑" pitchFamily="34" charset="-122"/>
                  <a:ea typeface="微软雅黑" pitchFamily="34" charset="-122"/>
                </a:rPr>
                <a:t>xxxxxxxxx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99" name="TextBox 11"/>
            <p:cNvSpPr txBox="1">
              <a:spLocks noChangeArrowheads="1"/>
            </p:cNvSpPr>
            <p:nvPr/>
          </p:nvSpPr>
          <p:spPr bwMode="auto">
            <a:xfrm>
              <a:off x="1142944" y="3448670"/>
              <a:ext cx="2928958" cy="307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调研报告展示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57550" y="4038600"/>
            <a:ext cx="2419350" cy="231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74495"/>
            <a:ext cx="3397250" cy="654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44927751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1.66667E-6 -3.7037E-7 L -0.48854 -0.25787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00" y="-129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280000" y="28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线1"/>
          <p:cNvSpPr/>
          <p:nvPr/>
        </p:nvSpPr>
        <p:spPr>
          <a:xfrm>
            <a:off x="2636838" y="1714500"/>
            <a:ext cx="6003925" cy="741363"/>
          </a:xfrm>
          <a:custGeom>
            <a:avLst/>
            <a:gdLst>
              <a:gd name="connsiteX0" fmla="*/ 0 w 6003234"/>
              <a:gd name="connsiteY0" fmla="*/ 0 h 742122"/>
              <a:gd name="connsiteX1" fmla="*/ 2358887 w 6003234"/>
              <a:gd name="connsiteY1" fmla="*/ 609600 h 742122"/>
              <a:gd name="connsiteX2" fmla="*/ 6003234 w 6003234"/>
              <a:gd name="connsiteY2" fmla="*/ 742122 h 742122"/>
              <a:gd name="connsiteX0" fmla="*/ 0 w 6003234"/>
              <a:gd name="connsiteY0" fmla="*/ 0 h 742122"/>
              <a:gd name="connsiteX1" fmla="*/ 1787351 w 6003234"/>
              <a:gd name="connsiteY1" fmla="*/ 609600 h 742122"/>
              <a:gd name="connsiteX2" fmla="*/ 6003234 w 6003234"/>
              <a:gd name="connsiteY2" fmla="*/ 742122 h 742122"/>
              <a:gd name="connsiteX0" fmla="*/ 0 w 6003234"/>
              <a:gd name="connsiteY0" fmla="*/ 0 h 742122"/>
              <a:gd name="connsiteX1" fmla="*/ 1787351 w 6003234"/>
              <a:gd name="connsiteY1" fmla="*/ 609600 h 742122"/>
              <a:gd name="connsiteX2" fmla="*/ 6003234 w 6003234"/>
              <a:gd name="connsiteY2" fmla="*/ 742122 h 742122"/>
              <a:gd name="connsiteX0" fmla="*/ 0 w 6003234"/>
              <a:gd name="connsiteY0" fmla="*/ 0 h 742122"/>
              <a:gd name="connsiteX1" fmla="*/ 1787351 w 6003234"/>
              <a:gd name="connsiteY1" fmla="*/ 609600 h 742122"/>
              <a:gd name="connsiteX2" fmla="*/ 6003234 w 6003234"/>
              <a:gd name="connsiteY2" fmla="*/ 742122 h 742122"/>
              <a:gd name="connsiteX0" fmla="*/ 0 w 6003234"/>
              <a:gd name="connsiteY0" fmla="*/ 0 h 742122"/>
              <a:gd name="connsiteX1" fmla="*/ 1787351 w 6003234"/>
              <a:gd name="connsiteY1" fmla="*/ 609600 h 742122"/>
              <a:gd name="connsiteX2" fmla="*/ 6003234 w 6003234"/>
              <a:gd name="connsiteY2" fmla="*/ 742122 h 742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03234" h="742122">
                <a:moveTo>
                  <a:pt x="0" y="0"/>
                </a:moveTo>
                <a:cubicBezTo>
                  <a:pt x="427806" y="315232"/>
                  <a:pt x="786812" y="485913"/>
                  <a:pt x="1787351" y="609600"/>
                </a:cubicBezTo>
                <a:cubicBezTo>
                  <a:pt x="2787890" y="733287"/>
                  <a:pt x="5174973" y="717826"/>
                  <a:pt x="6003234" y="742122"/>
                </a:cubicBezTo>
              </a:path>
            </a:pathLst>
          </a:cu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线2"/>
          <p:cNvSpPr/>
          <p:nvPr/>
        </p:nvSpPr>
        <p:spPr>
          <a:xfrm>
            <a:off x="2636838" y="2786063"/>
            <a:ext cx="6003925" cy="741362"/>
          </a:xfrm>
          <a:custGeom>
            <a:avLst/>
            <a:gdLst>
              <a:gd name="connsiteX0" fmla="*/ 0 w 6003234"/>
              <a:gd name="connsiteY0" fmla="*/ 0 h 742122"/>
              <a:gd name="connsiteX1" fmla="*/ 2358887 w 6003234"/>
              <a:gd name="connsiteY1" fmla="*/ 609600 h 742122"/>
              <a:gd name="connsiteX2" fmla="*/ 6003234 w 6003234"/>
              <a:gd name="connsiteY2" fmla="*/ 742122 h 742122"/>
              <a:gd name="connsiteX0" fmla="*/ 0 w 6003234"/>
              <a:gd name="connsiteY0" fmla="*/ 0 h 742122"/>
              <a:gd name="connsiteX1" fmla="*/ 1858789 w 6003234"/>
              <a:gd name="connsiteY1" fmla="*/ 609600 h 742122"/>
              <a:gd name="connsiteX2" fmla="*/ 6003234 w 6003234"/>
              <a:gd name="connsiteY2" fmla="*/ 742122 h 742122"/>
              <a:gd name="connsiteX0" fmla="*/ 0 w 6003234"/>
              <a:gd name="connsiteY0" fmla="*/ 0 h 742122"/>
              <a:gd name="connsiteX1" fmla="*/ 1858789 w 6003234"/>
              <a:gd name="connsiteY1" fmla="*/ 609600 h 742122"/>
              <a:gd name="connsiteX2" fmla="*/ 6003234 w 6003234"/>
              <a:gd name="connsiteY2" fmla="*/ 742122 h 742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03234" h="742122">
                <a:moveTo>
                  <a:pt x="0" y="0"/>
                </a:moveTo>
                <a:cubicBezTo>
                  <a:pt x="547075" y="356845"/>
                  <a:pt x="858250" y="485913"/>
                  <a:pt x="1858789" y="609600"/>
                </a:cubicBezTo>
                <a:cubicBezTo>
                  <a:pt x="2859328" y="733287"/>
                  <a:pt x="5174973" y="717826"/>
                  <a:pt x="6003234" y="742122"/>
                </a:cubicBezTo>
              </a:path>
            </a:pathLst>
          </a:cu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线3"/>
          <p:cNvSpPr/>
          <p:nvPr/>
        </p:nvSpPr>
        <p:spPr>
          <a:xfrm>
            <a:off x="2636838" y="3857625"/>
            <a:ext cx="6003925" cy="741363"/>
          </a:xfrm>
          <a:custGeom>
            <a:avLst/>
            <a:gdLst>
              <a:gd name="connsiteX0" fmla="*/ 0 w 6003234"/>
              <a:gd name="connsiteY0" fmla="*/ 0 h 742122"/>
              <a:gd name="connsiteX1" fmla="*/ 2358887 w 6003234"/>
              <a:gd name="connsiteY1" fmla="*/ 609600 h 742122"/>
              <a:gd name="connsiteX2" fmla="*/ 6003234 w 6003234"/>
              <a:gd name="connsiteY2" fmla="*/ 742122 h 742122"/>
              <a:gd name="connsiteX0" fmla="*/ 0 w 6003234"/>
              <a:gd name="connsiteY0" fmla="*/ 0 h 742122"/>
              <a:gd name="connsiteX1" fmla="*/ 1787351 w 6003234"/>
              <a:gd name="connsiteY1" fmla="*/ 609600 h 742122"/>
              <a:gd name="connsiteX2" fmla="*/ 6003234 w 6003234"/>
              <a:gd name="connsiteY2" fmla="*/ 742122 h 742122"/>
              <a:gd name="connsiteX0" fmla="*/ 0 w 6003234"/>
              <a:gd name="connsiteY0" fmla="*/ 0 h 742122"/>
              <a:gd name="connsiteX1" fmla="*/ 1787351 w 6003234"/>
              <a:gd name="connsiteY1" fmla="*/ 609600 h 742122"/>
              <a:gd name="connsiteX2" fmla="*/ 6003234 w 6003234"/>
              <a:gd name="connsiteY2" fmla="*/ 742122 h 742122"/>
              <a:gd name="connsiteX0" fmla="*/ 0 w 6003234"/>
              <a:gd name="connsiteY0" fmla="*/ 0 h 742122"/>
              <a:gd name="connsiteX1" fmla="*/ 1787351 w 6003234"/>
              <a:gd name="connsiteY1" fmla="*/ 609600 h 742122"/>
              <a:gd name="connsiteX2" fmla="*/ 6003234 w 6003234"/>
              <a:gd name="connsiteY2" fmla="*/ 742122 h 742122"/>
              <a:gd name="connsiteX0" fmla="*/ 0 w 6003234"/>
              <a:gd name="connsiteY0" fmla="*/ 0 h 742122"/>
              <a:gd name="connsiteX1" fmla="*/ 1787351 w 6003234"/>
              <a:gd name="connsiteY1" fmla="*/ 609600 h 742122"/>
              <a:gd name="connsiteX2" fmla="*/ 6003234 w 6003234"/>
              <a:gd name="connsiteY2" fmla="*/ 742122 h 742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03234" h="742122">
                <a:moveTo>
                  <a:pt x="0" y="0"/>
                </a:moveTo>
                <a:cubicBezTo>
                  <a:pt x="560328" y="332197"/>
                  <a:pt x="798631" y="429372"/>
                  <a:pt x="1787351" y="609600"/>
                </a:cubicBezTo>
                <a:cubicBezTo>
                  <a:pt x="2787890" y="733287"/>
                  <a:pt x="5174973" y="717826"/>
                  <a:pt x="6003234" y="742122"/>
                </a:cubicBezTo>
              </a:path>
            </a:pathLst>
          </a:cu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" name="圈1"/>
          <p:cNvGrpSpPr>
            <a:grpSpLocks/>
          </p:cNvGrpSpPr>
          <p:nvPr/>
        </p:nvGrpSpPr>
        <p:grpSpPr bwMode="auto">
          <a:xfrm>
            <a:off x="3286125" y="1857375"/>
            <a:ext cx="5143500" cy="715963"/>
            <a:chOff x="3286116" y="1857364"/>
            <a:chExt cx="5143536" cy="715966"/>
          </a:xfrm>
        </p:grpSpPr>
        <p:sp>
          <p:nvSpPr>
            <p:cNvPr id="8" name="椭圆 7"/>
            <p:cNvSpPr/>
            <p:nvPr/>
          </p:nvSpPr>
          <p:spPr>
            <a:xfrm>
              <a:off x="8143900" y="2285991"/>
              <a:ext cx="285752" cy="285751"/>
            </a:xfrm>
            <a:prstGeom prst="ellipse">
              <a:avLst/>
            </a:prstGeom>
            <a:solidFill>
              <a:srgbClr val="FF7619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7358083" y="2143115"/>
              <a:ext cx="214313" cy="214314"/>
            </a:xfrm>
            <a:prstGeom prst="ellipse">
              <a:avLst/>
            </a:prstGeom>
            <a:solidFill>
              <a:srgbClr val="FF7619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427537" y="2357429"/>
              <a:ext cx="215902" cy="215901"/>
            </a:xfrm>
            <a:prstGeom prst="ellipse">
              <a:avLst/>
            </a:prstGeom>
            <a:solidFill>
              <a:srgbClr val="FF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flipV="1">
              <a:off x="3286116" y="1857364"/>
              <a:ext cx="285752" cy="285751"/>
            </a:xfrm>
            <a:prstGeom prst="ellipse">
              <a:avLst/>
            </a:prstGeom>
            <a:solidFill>
              <a:srgbClr val="FF761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flipV="1">
              <a:off x="3714744" y="2214553"/>
              <a:ext cx="142876" cy="142876"/>
            </a:xfrm>
            <a:prstGeom prst="ellipse">
              <a:avLst/>
            </a:prstGeom>
            <a:solidFill>
              <a:srgbClr val="FF7619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7" name="圈2"/>
          <p:cNvGrpSpPr>
            <a:grpSpLocks/>
          </p:cNvGrpSpPr>
          <p:nvPr/>
        </p:nvGrpSpPr>
        <p:grpSpPr bwMode="auto">
          <a:xfrm>
            <a:off x="3357563" y="2928938"/>
            <a:ext cx="5214937" cy="642937"/>
            <a:chOff x="3357554" y="1857364"/>
            <a:chExt cx="5214974" cy="642942"/>
          </a:xfrm>
        </p:grpSpPr>
        <p:sp>
          <p:nvSpPr>
            <p:cNvPr id="14" name="椭圆 13"/>
            <p:cNvSpPr/>
            <p:nvPr/>
          </p:nvSpPr>
          <p:spPr>
            <a:xfrm>
              <a:off x="8286776" y="2214554"/>
              <a:ext cx="285752" cy="285752"/>
            </a:xfrm>
            <a:prstGeom prst="ellipse">
              <a:avLst/>
            </a:prstGeom>
            <a:solidFill>
              <a:srgbClr val="FF7619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715272" y="2143116"/>
              <a:ext cx="214315" cy="214314"/>
            </a:xfrm>
            <a:prstGeom prst="ellipse">
              <a:avLst/>
            </a:prstGeom>
            <a:solidFill>
              <a:srgbClr val="FF7619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4211635" y="2249479"/>
              <a:ext cx="215902" cy="215902"/>
            </a:xfrm>
            <a:prstGeom prst="ellipse">
              <a:avLst/>
            </a:prstGeom>
            <a:solidFill>
              <a:srgbClr val="FF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flipV="1">
              <a:off x="3714744" y="1857364"/>
              <a:ext cx="285752" cy="285752"/>
            </a:xfrm>
            <a:prstGeom prst="ellipse">
              <a:avLst/>
            </a:prstGeom>
            <a:solidFill>
              <a:srgbClr val="FF761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flipV="1">
              <a:off x="3357554" y="2214554"/>
              <a:ext cx="142876" cy="142876"/>
            </a:xfrm>
            <a:prstGeom prst="ellipse">
              <a:avLst/>
            </a:prstGeom>
            <a:solidFill>
              <a:srgbClr val="FF7619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3" name="圈3"/>
          <p:cNvGrpSpPr>
            <a:grpSpLocks/>
          </p:cNvGrpSpPr>
          <p:nvPr/>
        </p:nvGrpSpPr>
        <p:grpSpPr bwMode="auto">
          <a:xfrm>
            <a:off x="3214688" y="4143375"/>
            <a:ext cx="5143500" cy="642938"/>
            <a:chOff x="3214678" y="2000240"/>
            <a:chExt cx="5143536" cy="642942"/>
          </a:xfrm>
        </p:grpSpPr>
        <p:sp>
          <p:nvSpPr>
            <p:cNvPr id="20" name="椭圆 19"/>
            <p:cNvSpPr/>
            <p:nvPr/>
          </p:nvSpPr>
          <p:spPr>
            <a:xfrm>
              <a:off x="8072462" y="2357430"/>
              <a:ext cx="285752" cy="285752"/>
            </a:xfrm>
            <a:prstGeom prst="ellipse">
              <a:avLst/>
            </a:prstGeom>
            <a:solidFill>
              <a:srgbClr val="FF7619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7429519" y="2428868"/>
              <a:ext cx="214315" cy="214314"/>
            </a:xfrm>
            <a:prstGeom prst="ellipse">
              <a:avLst/>
            </a:prstGeom>
            <a:solidFill>
              <a:srgbClr val="FF7619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286247" y="2212966"/>
              <a:ext cx="215902" cy="215901"/>
            </a:xfrm>
            <a:prstGeom prst="ellipse">
              <a:avLst/>
            </a:prstGeom>
            <a:solidFill>
              <a:srgbClr val="FF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 flipV="1">
              <a:off x="3214678" y="2000240"/>
              <a:ext cx="285752" cy="285752"/>
            </a:xfrm>
            <a:prstGeom prst="ellipse">
              <a:avLst/>
            </a:prstGeom>
            <a:solidFill>
              <a:srgbClr val="FF761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flipV="1">
              <a:off x="4000495" y="2285992"/>
              <a:ext cx="142876" cy="142876"/>
            </a:xfrm>
            <a:prstGeom prst="ellipse">
              <a:avLst/>
            </a:prstGeom>
            <a:solidFill>
              <a:srgbClr val="FF7619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13320" name="Picture 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9562"/>
            <a:ext cx="3397250" cy="654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786313" y="1857375"/>
            <a:ext cx="4430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调研介绍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786313" y="2967038"/>
            <a:ext cx="4430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调研结果分析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786313" y="4000500"/>
            <a:ext cx="4430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建议总结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4388" y="2643188"/>
            <a:ext cx="828675" cy="15049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xmlns="" val="290210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6" grpId="0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3550" y="3333750"/>
            <a:ext cx="360045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线1"/>
          <p:cNvSpPr/>
          <p:nvPr/>
        </p:nvSpPr>
        <p:spPr>
          <a:xfrm>
            <a:off x="2636838" y="1714500"/>
            <a:ext cx="6003925" cy="741363"/>
          </a:xfrm>
          <a:custGeom>
            <a:avLst/>
            <a:gdLst>
              <a:gd name="connsiteX0" fmla="*/ 0 w 6003234"/>
              <a:gd name="connsiteY0" fmla="*/ 0 h 742122"/>
              <a:gd name="connsiteX1" fmla="*/ 2358887 w 6003234"/>
              <a:gd name="connsiteY1" fmla="*/ 609600 h 742122"/>
              <a:gd name="connsiteX2" fmla="*/ 6003234 w 6003234"/>
              <a:gd name="connsiteY2" fmla="*/ 742122 h 742122"/>
              <a:gd name="connsiteX0" fmla="*/ 0 w 6003234"/>
              <a:gd name="connsiteY0" fmla="*/ 0 h 742122"/>
              <a:gd name="connsiteX1" fmla="*/ 1787351 w 6003234"/>
              <a:gd name="connsiteY1" fmla="*/ 609600 h 742122"/>
              <a:gd name="connsiteX2" fmla="*/ 6003234 w 6003234"/>
              <a:gd name="connsiteY2" fmla="*/ 742122 h 742122"/>
              <a:gd name="connsiteX0" fmla="*/ 0 w 6003234"/>
              <a:gd name="connsiteY0" fmla="*/ 0 h 742122"/>
              <a:gd name="connsiteX1" fmla="*/ 1787351 w 6003234"/>
              <a:gd name="connsiteY1" fmla="*/ 609600 h 742122"/>
              <a:gd name="connsiteX2" fmla="*/ 6003234 w 6003234"/>
              <a:gd name="connsiteY2" fmla="*/ 742122 h 742122"/>
              <a:gd name="connsiteX0" fmla="*/ 0 w 6003234"/>
              <a:gd name="connsiteY0" fmla="*/ 0 h 742122"/>
              <a:gd name="connsiteX1" fmla="*/ 1787351 w 6003234"/>
              <a:gd name="connsiteY1" fmla="*/ 609600 h 742122"/>
              <a:gd name="connsiteX2" fmla="*/ 6003234 w 6003234"/>
              <a:gd name="connsiteY2" fmla="*/ 742122 h 742122"/>
              <a:gd name="connsiteX0" fmla="*/ 0 w 6003234"/>
              <a:gd name="connsiteY0" fmla="*/ 0 h 742122"/>
              <a:gd name="connsiteX1" fmla="*/ 1787351 w 6003234"/>
              <a:gd name="connsiteY1" fmla="*/ 609600 h 742122"/>
              <a:gd name="connsiteX2" fmla="*/ 6003234 w 6003234"/>
              <a:gd name="connsiteY2" fmla="*/ 742122 h 742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03234" h="742122">
                <a:moveTo>
                  <a:pt x="0" y="0"/>
                </a:moveTo>
                <a:cubicBezTo>
                  <a:pt x="427806" y="315232"/>
                  <a:pt x="786812" y="485913"/>
                  <a:pt x="1787351" y="609600"/>
                </a:cubicBezTo>
                <a:cubicBezTo>
                  <a:pt x="2787890" y="733287"/>
                  <a:pt x="5174973" y="717826"/>
                  <a:pt x="6003234" y="742122"/>
                </a:cubicBezTo>
              </a:path>
            </a:pathLst>
          </a:cu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线2"/>
          <p:cNvSpPr/>
          <p:nvPr/>
        </p:nvSpPr>
        <p:spPr>
          <a:xfrm>
            <a:off x="2636838" y="2786063"/>
            <a:ext cx="6003925" cy="741362"/>
          </a:xfrm>
          <a:custGeom>
            <a:avLst/>
            <a:gdLst>
              <a:gd name="connsiteX0" fmla="*/ 0 w 6003234"/>
              <a:gd name="connsiteY0" fmla="*/ 0 h 742122"/>
              <a:gd name="connsiteX1" fmla="*/ 2358887 w 6003234"/>
              <a:gd name="connsiteY1" fmla="*/ 609600 h 742122"/>
              <a:gd name="connsiteX2" fmla="*/ 6003234 w 6003234"/>
              <a:gd name="connsiteY2" fmla="*/ 742122 h 742122"/>
              <a:gd name="connsiteX0" fmla="*/ 0 w 6003234"/>
              <a:gd name="connsiteY0" fmla="*/ 0 h 742122"/>
              <a:gd name="connsiteX1" fmla="*/ 1858789 w 6003234"/>
              <a:gd name="connsiteY1" fmla="*/ 609600 h 742122"/>
              <a:gd name="connsiteX2" fmla="*/ 6003234 w 6003234"/>
              <a:gd name="connsiteY2" fmla="*/ 742122 h 742122"/>
              <a:gd name="connsiteX0" fmla="*/ 0 w 6003234"/>
              <a:gd name="connsiteY0" fmla="*/ 0 h 742122"/>
              <a:gd name="connsiteX1" fmla="*/ 1858789 w 6003234"/>
              <a:gd name="connsiteY1" fmla="*/ 609600 h 742122"/>
              <a:gd name="connsiteX2" fmla="*/ 6003234 w 6003234"/>
              <a:gd name="connsiteY2" fmla="*/ 742122 h 742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03234" h="742122">
                <a:moveTo>
                  <a:pt x="0" y="0"/>
                </a:moveTo>
                <a:cubicBezTo>
                  <a:pt x="547075" y="356845"/>
                  <a:pt x="858250" y="485913"/>
                  <a:pt x="1858789" y="609600"/>
                </a:cubicBezTo>
                <a:cubicBezTo>
                  <a:pt x="2859328" y="733287"/>
                  <a:pt x="5174973" y="717826"/>
                  <a:pt x="6003234" y="742122"/>
                </a:cubicBezTo>
              </a:path>
            </a:pathLst>
          </a:cu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线3"/>
          <p:cNvSpPr/>
          <p:nvPr/>
        </p:nvSpPr>
        <p:spPr>
          <a:xfrm>
            <a:off x="2636838" y="3857625"/>
            <a:ext cx="6003925" cy="741363"/>
          </a:xfrm>
          <a:custGeom>
            <a:avLst/>
            <a:gdLst>
              <a:gd name="connsiteX0" fmla="*/ 0 w 6003234"/>
              <a:gd name="connsiteY0" fmla="*/ 0 h 742122"/>
              <a:gd name="connsiteX1" fmla="*/ 2358887 w 6003234"/>
              <a:gd name="connsiteY1" fmla="*/ 609600 h 742122"/>
              <a:gd name="connsiteX2" fmla="*/ 6003234 w 6003234"/>
              <a:gd name="connsiteY2" fmla="*/ 742122 h 742122"/>
              <a:gd name="connsiteX0" fmla="*/ 0 w 6003234"/>
              <a:gd name="connsiteY0" fmla="*/ 0 h 742122"/>
              <a:gd name="connsiteX1" fmla="*/ 1787351 w 6003234"/>
              <a:gd name="connsiteY1" fmla="*/ 609600 h 742122"/>
              <a:gd name="connsiteX2" fmla="*/ 6003234 w 6003234"/>
              <a:gd name="connsiteY2" fmla="*/ 742122 h 742122"/>
              <a:gd name="connsiteX0" fmla="*/ 0 w 6003234"/>
              <a:gd name="connsiteY0" fmla="*/ 0 h 742122"/>
              <a:gd name="connsiteX1" fmla="*/ 1787351 w 6003234"/>
              <a:gd name="connsiteY1" fmla="*/ 609600 h 742122"/>
              <a:gd name="connsiteX2" fmla="*/ 6003234 w 6003234"/>
              <a:gd name="connsiteY2" fmla="*/ 742122 h 742122"/>
              <a:gd name="connsiteX0" fmla="*/ 0 w 6003234"/>
              <a:gd name="connsiteY0" fmla="*/ 0 h 742122"/>
              <a:gd name="connsiteX1" fmla="*/ 1787351 w 6003234"/>
              <a:gd name="connsiteY1" fmla="*/ 609600 h 742122"/>
              <a:gd name="connsiteX2" fmla="*/ 6003234 w 6003234"/>
              <a:gd name="connsiteY2" fmla="*/ 742122 h 742122"/>
              <a:gd name="connsiteX0" fmla="*/ 0 w 6003234"/>
              <a:gd name="connsiteY0" fmla="*/ 0 h 742122"/>
              <a:gd name="connsiteX1" fmla="*/ 1787351 w 6003234"/>
              <a:gd name="connsiteY1" fmla="*/ 609600 h 742122"/>
              <a:gd name="connsiteX2" fmla="*/ 6003234 w 6003234"/>
              <a:gd name="connsiteY2" fmla="*/ 742122 h 742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03234" h="742122">
                <a:moveTo>
                  <a:pt x="0" y="0"/>
                </a:moveTo>
                <a:cubicBezTo>
                  <a:pt x="560328" y="332197"/>
                  <a:pt x="798631" y="429372"/>
                  <a:pt x="1787351" y="609600"/>
                </a:cubicBezTo>
                <a:cubicBezTo>
                  <a:pt x="2787890" y="733287"/>
                  <a:pt x="5174973" y="717826"/>
                  <a:pt x="6003234" y="742122"/>
                </a:cubicBezTo>
              </a:path>
            </a:pathLst>
          </a:cu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圈1"/>
          <p:cNvGrpSpPr>
            <a:grpSpLocks/>
          </p:cNvGrpSpPr>
          <p:nvPr/>
        </p:nvGrpSpPr>
        <p:grpSpPr bwMode="auto">
          <a:xfrm>
            <a:off x="3286125" y="1857375"/>
            <a:ext cx="5143500" cy="715963"/>
            <a:chOff x="3286116" y="1857364"/>
            <a:chExt cx="5143536" cy="715966"/>
          </a:xfrm>
        </p:grpSpPr>
        <p:sp>
          <p:nvSpPr>
            <p:cNvPr id="8" name="椭圆 7"/>
            <p:cNvSpPr/>
            <p:nvPr/>
          </p:nvSpPr>
          <p:spPr>
            <a:xfrm>
              <a:off x="8143900" y="2285991"/>
              <a:ext cx="285752" cy="285751"/>
            </a:xfrm>
            <a:prstGeom prst="ellipse">
              <a:avLst/>
            </a:prstGeom>
            <a:solidFill>
              <a:srgbClr val="FF7619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7358083" y="2143115"/>
              <a:ext cx="214313" cy="214314"/>
            </a:xfrm>
            <a:prstGeom prst="ellipse">
              <a:avLst/>
            </a:prstGeom>
            <a:solidFill>
              <a:srgbClr val="FF7619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427537" y="2357429"/>
              <a:ext cx="215902" cy="215901"/>
            </a:xfrm>
            <a:prstGeom prst="ellipse">
              <a:avLst/>
            </a:prstGeom>
            <a:solidFill>
              <a:srgbClr val="FF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flipV="1">
              <a:off x="3286116" y="1857364"/>
              <a:ext cx="285752" cy="285751"/>
            </a:xfrm>
            <a:prstGeom prst="ellipse">
              <a:avLst/>
            </a:prstGeom>
            <a:solidFill>
              <a:srgbClr val="FF761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flipV="1">
              <a:off x="3714744" y="2214553"/>
              <a:ext cx="142876" cy="142876"/>
            </a:xfrm>
            <a:prstGeom prst="ellipse">
              <a:avLst/>
            </a:prstGeom>
            <a:solidFill>
              <a:srgbClr val="FF7619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" name="圈2"/>
          <p:cNvGrpSpPr>
            <a:grpSpLocks/>
          </p:cNvGrpSpPr>
          <p:nvPr/>
        </p:nvGrpSpPr>
        <p:grpSpPr bwMode="auto">
          <a:xfrm>
            <a:off x="3357563" y="2928938"/>
            <a:ext cx="5072062" cy="714375"/>
            <a:chOff x="3357554" y="1857364"/>
            <a:chExt cx="5072098" cy="714380"/>
          </a:xfrm>
        </p:grpSpPr>
        <p:sp>
          <p:nvSpPr>
            <p:cNvPr id="14" name="椭圆 13"/>
            <p:cNvSpPr/>
            <p:nvPr/>
          </p:nvSpPr>
          <p:spPr>
            <a:xfrm>
              <a:off x="8143900" y="2285992"/>
              <a:ext cx="285752" cy="285752"/>
            </a:xfrm>
            <a:prstGeom prst="ellipse">
              <a:avLst/>
            </a:prstGeom>
            <a:solidFill>
              <a:srgbClr val="FF7619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715272" y="2143116"/>
              <a:ext cx="214315" cy="214313"/>
            </a:xfrm>
            <a:prstGeom prst="ellipse">
              <a:avLst/>
            </a:prstGeom>
            <a:solidFill>
              <a:srgbClr val="FF7619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4211635" y="2249479"/>
              <a:ext cx="215902" cy="215902"/>
            </a:xfrm>
            <a:prstGeom prst="ellipse">
              <a:avLst/>
            </a:prstGeom>
            <a:solidFill>
              <a:srgbClr val="FF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flipV="1">
              <a:off x="3714744" y="1857364"/>
              <a:ext cx="285752" cy="285752"/>
            </a:xfrm>
            <a:prstGeom prst="ellipse">
              <a:avLst/>
            </a:prstGeom>
            <a:solidFill>
              <a:srgbClr val="FF761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flipV="1">
              <a:off x="3357554" y="2214553"/>
              <a:ext cx="142876" cy="142876"/>
            </a:xfrm>
            <a:prstGeom prst="ellipse">
              <a:avLst/>
            </a:prstGeom>
            <a:solidFill>
              <a:srgbClr val="FF7619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7" name="圈3"/>
          <p:cNvGrpSpPr>
            <a:grpSpLocks/>
          </p:cNvGrpSpPr>
          <p:nvPr/>
        </p:nvGrpSpPr>
        <p:grpSpPr bwMode="auto">
          <a:xfrm>
            <a:off x="3214688" y="4143375"/>
            <a:ext cx="5214937" cy="642938"/>
            <a:chOff x="3214678" y="2000240"/>
            <a:chExt cx="5214974" cy="642942"/>
          </a:xfrm>
        </p:grpSpPr>
        <p:sp>
          <p:nvSpPr>
            <p:cNvPr id="20" name="椭圆 19"/>
            <p:cNvSpPr/>
            <p:nvPr/>
          </p:nvSpPr>
          <p:spPr>
            <a:xfrm>
              <a:off x="8143900" y="2285992"/>
              <a:ext cx="285752" cy="285752"/>
            </a:xfrm>
            <a:prstGeom prst="ellipse">
              <a:avLst/>
            </a:prstGeom>
            <a:solidFill>
              <a:srgbClr val="FF7619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7429520" y="2428868"/>
              <a:ext cx="214315" cy="214314"/>
            </a:xfrm>
            <a:prstGeom prst="ellipse">
              <a:avLst/>
            </a:prstGeom>
            <a:solidFill>
              <a:srgbClr val="FF7619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427537" y="2071678"/>
              <a:ext cx="215902" cy="215901"/>
            </a:xfrm>
            <a:prstGeom prst="ellipse">
              <a:avLst/>
            </a:prstGeom>
            <a:solidFill>
              <a:srgbClr val="FF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 flipV="1">
              <a:off x="3214678" y="2000240"/>
              <a:ext cx="285752" cy="285752"/>
            </a:xfrm>
            <a:prstGeom prst="ellipse">
              <a:avLst/>
            </a:prstGeom>
            <a:solidFill>
              <a:srgbClr val="FF7619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flipV="1">
              <a:off x="4000496" y="2285992"/>
              <a:ext cx="142876" cy="142876"/>
            </a:xfrm>
            <a:prstGeom prst="ellipse">
              <a:avLst/>
            </a:prstGeom>
            <a:solidFill>
              <a:srgbClr val="FF7619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39700"/>
            <a:ext cx="3397250" cy="654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784725" y="1857375"/>
            <a:ext cx="4430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调研介绍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784725" y="2967038"/>
            <a:ext cx="4430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调研结果分析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784725" y="4000500"/>
            <a:ext cx="4430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建议总结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标题 1"/>
          <p:cNvSpPr txBox="1">
            <a:spLocks/>
          </p:cNvSpPr>
          <p:nvPr/>
        </p:nvSpPr>
        <p:spPr>
          <a:xfrm>
            <a:off x="814388" y="2643188"/>
            <a:ext cx="828675" cy="1504950"/>
          </a:xfrm>
          <a:prstGeom prst="rect">
            <a:avLst/>
          </a:prstGeom>
        </p:spPr>
        <p:txBody>
          <a:bodyPr vert="eaVert"/>
          <a:lstStyle>
            <a:lvl1pPr algn="dist">
              <a:lnSpc>
                <a:spcPct val="10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4400" dirty="0" smtClean="0">
                <a:cs typeface="+mj-cs"/>
              </a:rPr>
              <a:t>目录</a:t>
            </a:r>
            <a:endParaRPr lang="zh-CN" altLang="en-US" sz="4400" dirty="0">
              <a:cs typeface="+mj-cs"/>
            </a:endParaRPr>
          </a:p>
        </p:txBody>
      </p:sp>
      <p:grpSp>
        <p:nvGrpSpPr>
          <p:cNvPr id="13" name="蝴蝶"/>
          <p:cNvGrpSpPr>
            <a:grpSpLocks/>
          </p:cNvGrpSpPr>
          <p:nvPr/>
        </p:nvGrpSpPr>
        <p:grpSpPr bwMode="auto">
          <a:xfrm>
            <a:off x="3606800" y="4643438"/>
            <a:ext cx="5108575" cy="1238250"/>
            <a:chOff x="3606722" y="4412350"/>
            <a:chExt cx="5108678" cy="1238990"/>
          </a:xfrm>
        </p:grpSpPr>
        <p:pic>
          <p:nvPicPr>
            <p:cNvPr id="14362" name="蝴蝶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3900" y="4857760"/>
              <a:ext cx="5715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63" name="淡蝴蝶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-1672248">
              <a:off x="5315378" y="4529568"/>
              <a:ext cx="5715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64" name="淡蝴蝶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-4856643">
              <a:off x="4610818" y="4412350"/>
              <a:ext cx="480966" cy="480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65" name="蝴蝶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-1151730">
              <a:off x="6868945" y="5136703"/>
              <a:ext cx="514637" cy="51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66" name="淡蝴蝶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-3050075">
              <a:off x="3606722" y="5106928"/>
              <a:ext cx="480966" cy="480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9" name="幻球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995863"/>
            <a:ext cx="7467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地花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643563"/>
            <a:ext cx="76962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花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1688" y="5072063"/>
            <a:ext cx="7005637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786438"/>
            <a:ext cx="9144000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533525"/>
            <a:ext cx="2643188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12"/>
          <p:cNvPicPr>
            <a:picLocks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4275" y="0"/>
            <a:ext cx="28797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-71438" y="3609975"/>
            <a:ext cx="2928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一部分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-71438" y="4489375"/>
            <a:ext cx="29289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The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introduction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of the report</a:t>
            </a:r>
          </a:p>
        </p:txBody>
      </p:sp>
      <p:sp>
        <p:nvSpPr>
          <p:cNvPr id="49" name="标题 1"/>
          <p:cNvSpPr txBox="1">
            <a:spLocks/>
          </p:cNvSpPr>
          <p:nvPr/>
        </p:nvSpPr>
        <p:spPr>
          <a:xfrm>
            <a:off x="-71438" y="3143250"/>
            <a:ext cx="2928938" cy="2214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cs typeface="+mj-cs"/>
              </a:rPr>
              <a:t>调研介绍</a:t>
            </a:r>
            <a:endParaRPr lang="zh-CN" altLang="en-US" dirty="0">
              <a:cs typeface="+mj-cs"/>
            </a:endParaRPr>
          </a:p>
        </p:txBody>
      </p:sp>
      <p:sp>
        <p:nvSpPr>
          <p:cNvPr id="50" name="TextBox 45"/>
          <p:cNvSpPr txBox="1">
            <a:spLocks noChangeArrowheads="1"/>
          </p:cNvSpPr>
          <p:nvPr/>
        </p:nvSpPr>
        <p:spPr bwMode="auto">
          <a:xfrm>
            <a:off x="7849620" y="0"/>
            <a:ext cx="1428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总体概况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2830866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024 0 " pathEditMode="relative" ptsTypes="AA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024 0 " pathEditMode="relative" ptsTypes="AA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024 0 " pathEditMode="relative" ptsTypes="AA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024 0 " pathEditMode="relative" ptsTypes="AA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024 0 " pathEditMode="relative" ptsTypes="AA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024 0 " pathEditMode="relative" ptsTypes="AA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024 0 " pathEditMode="relative" ptsTypes="AA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024 0 " pathEditMode="relative" ptsTypes="AA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024 0 " pathEditMode="relative" ptsTypes="AA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26" grpId="0"/>
      <p:bldP spid="26" grpId="1"/>
      <p:bldP spid="35" grpId="0"/>
      <p:bldP spid="35" grpId="1"/>
      <p:bldP spid="36" grpId="0"/>
      <p:bldP spid="36" grpId="1"/>
      <p:bldP spid="29" grpId="0"/>
      <p:bldP spid="47" grpId="0"/>
      <p:bldP spid="48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645024"/>
            <a:ext cx="2195736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1438" y="3068960"/>
            <a:ext cx="2928938" cy="221456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调研介绍</a:t>
            </a:r>
            <a:endParaRPr lang="zh-CN" altLang="en-US" dirty="0"/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6572250" y="0"/>
            <a:ext cx="1428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调研方法</a:t>
            </a:r>
            <a:endParaRPr lang="zh-CN" altLang="en-US" sz="20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9" name="Text Box 2"/>
          <p:cNvSpPr txBox="1">
            <a:spLocks noChangeArrowheads="1"/>
          </p:cNvSpPr>
          <p:nvPr/>
        </p:nvSpPr>
        <p:spPr bwMode="auto">
          <a:xfrm>
            <a:off x="2824163" y="5484813"/>
            <a:ext cx="94456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zh-CN" altLang="zh-CN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-71438" y="4437112"/>
            <a:ext cx="29289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The introduction of the report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-71438" y="3573016"/>
            <a:ext cx="2928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一部分</a:t>
            </a:r>
          </a:p>
        </p:txBody>
      </p:sp>
      <p:sp>
        <p:nvSpPr>
          <p:cNvPr id="8" name="矩形 7"/>
          <p:cNvSpPr/>
          <p:nvPr/>
        </p:nvSpPr>
        <p:spPr>
          <a:xfrm>
            <a:off x="2699792" y="3789040"/>
            <a:ext cx="6195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849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645024"/>
            <a:ext cx="2195736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1438" y="3068960"/>
            <a:ext cx="2928938" cy="221456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调研介绍</a:t>
            </a:r>
            <a:endParaRPr lang="zh-CN" altLang="en-US" dirty="0"/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6572250" y="0"/>
            <a:ext cx="1428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调研方法</a:t>
            </a:r>
            <a:endParaRPr lang="zh-CN" altLang="en-US" sz="20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9" name="Text Box 2"/>
          <p:cNvSpPr txBox="1">
            <a:spLocks noChangeArrowheads="1"/>
          </p:cNvSpPr>
          <p:nvPr/>
        </p:nvSpPr>
        <p:spPr bwMode="auto">
          <a:xfrm>
            <a:off x="2824163" y="5484813"/>
            <a:ext cx="94456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zh-CN" altLang="zh-CN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-71438" y="4437112"/>
            <a:ext cx="29289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The introduction of the report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-71438" y="3573016"/>
            <a:ext cx="2928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一部分</a:t>
            </a:r>
          </a:p>
        </p:txBody>
      </p:sp>
      <p:sp>
        <p:nvSpPr>
          <p:cNvPr id="8" name="矩形 7"/>
          <p:cNvSpPr/>
          <p:nvPr/>
        </p:nvSpPr>
        <p:spPr>
          <a:xfrm>
            <a:off x="2699792" y="3789040"/>
            <a:ext cx="6195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849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蝴蝶"/>
          <p:cNvGrpSpPr>
            <a:grpSpLocks/>
          </p:cNvGrpSpPr>
          <p:nvPr/>
        </p:nvGrpSpPr>
        <p:grpSpPr bwMode="auto">
          <a:xfrm>
            <a:off x="3606800" y="4643438"/>
            <a:ext cx="5108575" cy="1238250"/>
            <a:chOff x="3606722" y="4412350"/>
            <a:chExt cx="5108678" cy="1238990"/>
          </a:xfrm>
        </p:grpSpPr>
        <p:pic>
          <p:nvPicPr>
            <p:cNvPr id="21527" name="蝴蝶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3900" y="4857760"/>
              <a:ext cx="5715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8" name="淡蝴蝶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-1672248">
              <a:off x="5315378" y="4529568"/>
              <a:ext cx="5715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9" name="淡蝴蝶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-4856643">
              <a:off x="4610818" y="4412350"/>
              <a:ext cx="480966" cy="480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30" name="蝴蝶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-1151730">
              <a:off x="6868945" y="5136703"/>
              <a:ext cx="514637" cy="51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31" name="淡蝴蝶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-3050075">
              <a:off x="3606722" y="5106928"/>
              <a:ext cx="480966" cy="480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幻球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995863"/>
            <a:ext cx="7467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地花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643563"/>
            <a:ext cx="76962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花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1688" y="5072063"/>
            <a:ext cx="7005637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786438"/>
            <a:ext cx="9144000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681288" y="1533525"/>
            <a:ext cx="5324476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4275" y="0"/>
            <a:ext cx="28797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-71438" y="3609975"/>
            <a:ext cx="2928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一部分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-71438" y="4429125"/>
            <a:ext cx="2928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The introduction of the report</a:t>
            </a:r>
          </a:p>
          <a:p>
            <a:pPr eaLnBrk="1" hangingPunct="1"/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草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1075" y="5500688"/>
            <a:ext cx="81629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857875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圈3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52650" y="5581650"/>
            <a:ext cx="69913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树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8875" y="6143625"/>
            <a:ext cx="671512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4275" y="0"/>
            <a:ext cx="28797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标题 1"/>
          <p:cNvSpPr txBox="1">
            <a:spLocks/>
          </p:cNvSpPr>
          <p:nvPr/>
        </p:nvSpPr>
        <p:spPr>
          <a:xfrm>
            <a:off x="-71438" y="3143250"/>
            <a:ext cx="2928938" cy="2214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调研介绍</a:t>
            </a:r>
            <a:endParaRPr lang="zh-CN" altLang="en-US" b="1" dirty="0">
              <a:cs typeface="+mj-cs"/>
            </a:endParaRPr>
          </a:p>
        </p:txBody>
      </p:sp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642938" y="3534245"/>
            <a:ext cx="3286126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标题 1"/>
          <p:cNvSpPr txBox="1">
            <a:spLocks/>
          </p:cNvSpPr>
          <p:nvPr/>
        </p:nvSpPr>
        <p:spPr>
          <a:xfrm>
            <a:off x="-71438" y="4071938"/>
            <a:ext cx="2928938" cy="22145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3600" b="1" dirty="0" smtClean="0">
                <a:cs typeface="+mj-cs"/>
              </a:rPr>
              <a:t>调研结果分析</a:t>
            </a:r>
            <a:endParaRPr lang="zh-CN" altLang="en-US" sz="3600" b="1" dirty="0">
              <a:cs typeface="+mj-cs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-19050" y="4581128"/>
            <a:ext cx="2928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二部分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-71438" y="5357813"/>
            <a:ext cx="29289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The </a:t>
            </a:r>
            <a:r>
              <a:rPr lang="en-US" altLang="zh-CN" sz="1400" dirty="0"/>
              <a:t>analysis of the research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2550043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9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33333E-6 1.7341E-6 L 0.10989 0.1311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0" y="65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8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6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509120"/>
            <a:ext cx="2123728" cy="1296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1438" y="4071938"/>
            <a:ext cx="2928938" cy="22145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b="1" dirty="0" smtClean="0"/>
              <a:t>调研结果分析</a:t>
            </a:r>
            <a:endParaRPr lang="zh-CN" altLang="en-US" sz="3600" b="1" dirty="0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-19050" y="4581128"/>
            <a:ext cx="2928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二部分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-71438" y="5426060"/>
            <a:ext cx="29289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The </a:t>
            </a:r>
            <a:r>
              <a:rPr lang="en-US" altLang="zh-CN" sz="1400" dirty="0" smtClean="0"/>
              <a:t>analysis of the research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333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1075" y="5500688"/>
            <a:ext cx="81629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857875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52650" y="5581650"/>
            <a:ext cx="69913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8875" y="6143625"/>
            <a:ext cx="671512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642938" y="3500438"/>
            <a:ext cx="3286126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标题 1"/>
          <p:cNvSpPr txBox="1">
            <a:spLocks/>
          </p:cNvSpPr>
          <p:nvPr/>
        </p:nvSpPr>
        <p:spPr>
          <a:xfrm>
            <a:off x="-71438" y="4071938"/>
            <a:ext cx="2928938" cy="22145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3600" b="1" dirty="0">
                <a:cs typeface="+mj-cs"/>
              </a:rPr>
              <a:t>调研</a:t>
            </a:r>
            <a:r>
              <a:rPr lang="zh-CN" altLang="en-US" sz="3600" b="1" dirty="0" smtClean="0">
                <a:cs typeface="+mj-cs"/>
              </a:rPr>
              <a:t>结果分析</a:t>
            </a:r>
            <a:endParaRPr lang="zh-CN" altLang="en-US" sz="3600" b="1" dirty="0">
              <a:cs typeface="+mj-cs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-71438" y="4538663"/>
            <a:ext cx="2928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二部分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-71438" y="5357813"/>
            <a:ext cx="2928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The </a:t>
            </a:r>
            <a:r>
              <a:rPr lang="en-US" altLang="zh-CN" sz="1400" dirty="0"/>
              <a:t>analysis of the research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Hong Kong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4"/>
          <p:cNvPicPr>
            <a:picLocks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4275" y="0"/>
            <a:ext cx="28797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9685"/>
          <a:stretch>
            <a:fillRect/>
          </a:stretch>
        </p:blipFill>
        <p:spPr bwMode="auto">
          <a:xfrm>
            <a:off x="41274" y="2842038"/>
            <a:ext cx="9139238" cy="409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01992"/>
            <a:ext cx="4786313" cy="599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2"/>
          <p:cNvPicPr>
            <a:picLocks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4275" y="0"/>
            <a:ext cx="28797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标题 1"/>
          <p:cNvSpPr txBox="1">
            <a:spLocks/>
          </p:cNvSpPr>
          <p:nvPr/>
        </p:nvSpPr>
        <p:spPr>
          <a:xfrm>
            <a:off x="-71438" y="5072063"/>
            <a:ext cx="2928938" cy="22145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3800" b="1" dirty="0" smtClean="0">
                <a:cs typeface="+mj-cs"/>
              </a:rPr>
              <a:t>建议总结</a:t>
            </a:r>
            <a:endParaRPr lang="zh-CN" altLang="en-US" sz="3800" b="1" dirty="0">
              <a:cs typeface="+mj-cs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-71438" y="5538788"/>
            <a:ext cx="2928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三部分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-71438" y="6357938"/>
            <a:ext cx="29289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Proposals and summary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532760" y="34776"/>
            <a:ext cx="2071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建议总结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7751762" y="41356"/>
            <a:ext cx="1428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Proposals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6597273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-0.19219 0.31111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00" y="1560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47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146</Words>
  <Application>Microsoft Office PowerPoint</Application>
  <PresentationFormat>全屏显示(4:3)</PresentationFormat>
  <Paragraphs>60</Paragraphs>
  <Slides>12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</vt:lpstr>
      <vt:lpstr>1_Office 主题</vt:lpstr>
      <vt:lpstr>幻灯片 1</vt:lpstr>
      <vt:lpstr>幻灯片 2</vt:lpstr>
      <vt:lpstr>目录</vt:lpstr>
      <vt:lpstr>幻灯片 4</vt:lpstr>
      <vt:lpstr>调研介绍</vt:lpstr>
      <vt:lpstr>调研介绍</vt:lpstr>
      <vt:lpstr>幻灯片 7</vt:lpstr>
      <vt:lpstr>调研结果分析</vt:lpstr>
      <vt:lpstr>幻灯片 9</vt:lpstr>
      <vt:lpstr>幻灯片 10</vt:lpstr>
      <vt:lpstr>幻灯片 11</vt:lpstr>
      <vt:lpstr>谢谢观看！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36</cp:revision>
  <dcterms:created xsi:type="dcterms:W3CDTF">2011-11-09T02:40:43Z</dcterms:created>
  <dcterms:modified xsi:type="dcterms:W3CDTF">2015-07-01T14:48:39Z</dcterms:modified>
</cp:coreProperties>
</file>