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77" r:id="rId2"/>
    <p:sldId id="284" r:id="rId3"/>
    <p:sldId id="279" r:id="rId4"/>
    <p:sldId id="285" r:id="rId5"/>
    <p:sldId id="286" r:id="rId6"/>
    <p:sldId id="280" r:id="rId7"/>
    <p:sldId id="287" r:id="rId8"/>
    <p:sldId id="288" r:id="rId9"/>
    <p:sldId id="289" r:id="rId10"/>
    <p:sldId id="281" r:id="rId11"/>
    <p:sldId id="290" r:id="rId12"/>
    <p:sldId id="291" r:id="rId13"/>
    <p:sldId id="292" r:id="rId14"/>
    <p:sldId id="282" r:id="rId15"/>
    <p:sldId id="293" r:id="rId16"/>
    <p:sldId id="294" r:id="rId17"/>
    <p:sldId id="283" r:id="rId18"/>
    <p:sldId id="295" r:id="rId19"/>
    <p:sldId id="296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C234-035D-4CA4-842C-580303409E30}" v="6" dt="2023-04-12T08:41:01.402"/>
    <p1510:client id="{74E83FBE-9993-4889-BECE-149A8C87DABE}" v="22" dt="2023-04-13T05:28:33.163"/>
    <p1510:client id="{98FA9A63-EBBB-429B-8BCB-BA0C06E235B8}" v="8" dt="2023-04-12T10:09:0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fficePLUSCoverBackgroundShape">
            <a:extLst>
              <a:ext uri="{FF2B5EF4-FFF2-40B4-BE49-F238E27FC236}">
                <a16:creationId xmlns:a16="http://schemas.microsoft.com/office/drawing/2014/main" id="{3F70504C-C918-7322-C947-E2D2985F5B1D}"/>
              </a:ext>
            </a:extLst>
          </p:cNvPr>
          <p:cNvGrpSpPr/>
          <p:nvPr/>
        </p:nvGrpSpPr>
        <p:grpSpPr>
          <a:xfrm>
            <a:off x="218098" y="1647371"/>
            <a:ext cx="11300802" cy="4673305"/>
            <a:chOff x="218098" y="1647371"/>
            <a:chExt cx="11300802" cy="46733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36A329-00B4-4E41-A12C-3253DB41AD99}"/>
                </a:ext>
              </a:extLst>
            </p:cNvPr>
            <p:cNvGrpSpPr/>
            <p:nvPr/>
          </p:nvGrpSpPr>
          <p:grpSpPr>
            <a:xfrm>
              <a:off x="218098" y="1647371"/>
              <a:ext cx="6442082" cy="4652374"/>
              <a:chOff x="218098" y="1647371"/>
              <a:chExt cx="6442082" cy="465237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E64B66-410B-48E2-8F99-C31956E0100E}"/>
                  </a:ext>
                </a:extLst>
              </p:cNvPr>
              <p:cNvGrpSpPr/>
              <p:nvPr/>
            </p:nvGrpSpPr>
            <p:grpSpPr>
              <a:xfrm>
                <a:off x="218098" y="1647371"/>
                <a:ext cx="6442081" cy="4620223"/>
                <a:chOff x="237575" y="2192387"/>
                <a:chExt cx="6486150" cy="4651829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4AE34FAC-740F-4922-BF26-26891092584A}"/>
                    </a:ext>
                  </a:extLst>
                </p:cNvPr>
                <p:cNvSpPr/>
                <p:nvPr/>
              </p:nvSpPr>
              <p:spPr>
                <a:xfrm>
                  <a:off x="237575" y="2192387"/>
                  <a:ext cx="6351813" cy="4651829"/>
                </a:xfrm>
                <a:custGeom>
                  <a:avLst/>
                  <a:gdLst>
                    <a:gd name="connsiteX0" fmla="*/ 2603525 w 6684258"/>
                    <a:gd name="connsiteY0" fmla="*/ 17975 h 4972823"/>
                    <a:gd name="connsiteX1" fmla="*/ 4320714 w 6684258"/>
                    <a:gd name="connsiteY1" fmla="*/ 824884 h 4972823"/>
                    <a:gd name="connsiteX2" fmla="*/ 5655434 w 6684258"/>
                    <a:gd name="connsiteY2" fmla="*/ 1160992 h 4972823"/>
                    <a:gd name="connsiteX3" fmla="*/ 6000000 w 6684258"/>
                    <a:gd name="connsiteY3" fmla="*/ 1862026 h 4972823"/>
                    <a:gd name="connsiteX4" fmla="*/ 6513402 w 6684258"/>
                    <a:gd name="connsiteY4" fmla="*/ 4972824 h 4972823"/>
                    <a:gd name="connsiteX5" fmla="*/ 240434 w 6684258"/>
                    <a:gd name="connsiteY5" fmla="*/ 4962487 h 4972823"/>
                    <a:gd name="connsiteX6" fmla="*/ 192508 w 6684258"/>
                    <a:gd name="connsiteY6" fmla="*/ 3759954 h 4972823"/>
                    <a:gd name="connsiteX7" fmla="*/ 280529 w 6684258"/>
                    <a:gd name="connsiteY7" fmla="*/ 2942395 h 4972823"/>
                    <a:gd name="connsiteX8" fmla="*/ 640756 w 6684258"/>
                    <a:gd name="connsiteY8" fmla="*/ 1938143 h 4972823"/>
                    <a:gd name="connsiteX9" fmla="*/ 1105919 w 6684258"/>
                    <a:gd name="connsiteY9" fmla="*/ 1229279 h 4972823"/>
                    <a:gd name="connsiteX10" fmla="*/ 1710788 w 6684258"/>
                    <a:gd name="connsiteY10" fmla="*/ 282037 h 4972823"/>
                    <a:gd name="connsiteX11" fmla="*/ 2603525 w 6684258"/>
                    <a:gd name="connsiteY11" fmla="*/ 17975 h 4972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84258" h="4972823">
                      <a:moveTo>
                        <a:pt x="2603525" y="17975"/>
                      </a:moveTo>
                      <a:cubicBezTo>
                        <a:pt x="2603525" y="17975"/>
                        <a:pt x="4119613" y="-192210"/>
                        <a:pt x="4320714" y="824884"/>
                      </a:cubicBezTo>
                      <a:cubicBezTo>
                        <a:pt x="4426903" y="1363033"/>
                        <a:pt x="5209066" y="974300"/>
                        <a:pt x="5655434" y="1160992"/>
                      </a:cubicBezTo>
                      <a:cubicBezTo>
                        <a:pt x="5973061" y="1294120"/>
                        <a:pt x="5808923" y="1744560"/>
                        <a:pt x="6000000" y="1862026"/>
                      </a:cubicBezTo>
                      <a:cubicBezTo>
                        <a:pt x="6940663" y="2440896"/>
                        <a:pt x="6696022" y="4973451"/>
                        <a:pt x="6513402" y="4972824"/>
                      </a:cubicBezTo>
                      <a:lnTo>
                        <a:pt x="240434" y="4962487"/>
                      </a:lnTo>
                      <a:cubicBezTo>
                        <a:pt x="240434" y="4962487"/>
                        <a:pt x="-267017" y="4203191"/>
                        <a:pt x="192508" y="3759954"/>
                      </a:cubicBezTo>
                      <a:cubicBezTo>
                        <a:pt x="651720" y="3316718"/>
                        <a:pt x="336286" y="3113737"/>
                        <a:pt x="280529" y="2942395"/>
                      </a:cubicBezTo>
                      <a:cubicBezTo>
                        <a:pt x="216314" y="2745679"/>
                        <a:pt x="-12978" y="2184038"/>
                        <a:pt x="640756" y="1938143"/>
                      </a:cubicBezTo>
                      <a:cubicBezTo>
                        <a:pt x="976237" y="1812220"/>
                        <a:pt x="1080547" y="1462643"/>
                        <a:pt x="1105919" y="1229279"/>
                      </a:cubicBezTo>
                      <a:cubicBezTo>
                        <a:pt x="1149460" y="830523"/>
                        <a:pt x="1372488" y="475934"/>
                        <a:pt x="1710788" y="282037"/>
                      </a:cubicBezTo>
                      <a:cubicBezTo>
                        <a:pt x="1925045" y="159560"/>
                        <a:pt x="2214167" y="59010"/>
                        <a:pt x="2603525" y="1797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96000">
                      <a:schemeClr val="accent1">
                        <a:alpha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A8B24FE-B9C6-4D40-8662-CA03E4B58981}"/>
                    </a:ext>
                  </a:extLst>
                </p:cNvPr>
                <p:cNvSpPr/>
                <p:nvPr/>
              </p:nvSpPr>
              <p:spPr>
                <a:xfrm>
                  <a:off x="2267243" y="4936265"/>
                  <a:ext cx="60455" cy="1894482"/>
                </a:xfrm>
                <a:custGeom>
                  <a:avLst/>
                  <a:gdLst>
                    <a:gd name="connsiteX0" fmla="*/ 0 w 60455"/>
                    <a:gd name="connsiteY0" fmla="*/ 0 h 1894482"/>
                    <a:gd name="connsiteX1" fmla="*/ 60456 w 60455"/>
                    <a:gd name="connsiteY1" fmla="*/ 0 h 1894482"/>
                    <a:gd name="connsiteX2" fmla="*/ 60456 w 60455"/>
                    <a:gd name="connsiteY2" fmla="*/ 1894483 h 1894482"/>
                    <a:gd name="connsiteX3" fmla="*/ 0 w 60455"/>
                    <a:gd name="connsiteY3" fmla="*/ 1894483 h 189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455" h="1894482">
                      <a:moveTo>
                        <a:pt x="0" y="0"/>
                      </a:moveTo>
                      <a:lnTo>
                        <a:pt x="60456" y="0"/>
                      </a:lnTo>
                      <a:lnTo>
                        <a:pt x="60456" y="1894483"/>
                      </a:lnTo>
                      <a:lnTo>
                        <a:pt x="0" y="1894483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5757966-80BF-4828-98F7-3433FBFA652F}"/>
                    </a:ext>
                  </a:extLst>
                </p:cNvPr>
                <p:cNvSpPr/>
                <p:nvPr/>
              </p:nvSpPr>
              <p:spPr>
                <a:xfrm rot="10800000">
                  <a:off x="1106503" y="5298434"/>
                  <a:ext cx="1006757" cy="1530496"/>
                </a:xfrm>
                <a:custGeom>
                  <a:avLst/>
                  <a:gdLst>
                    <a:gd name="connsiteX0" fmla="*/ 0 w 1006757"/>
                    <a:gd name="connsiteY0" fmla="*/ 0 h 1530496"/>
                    <a:gd name="connsiteX1" fmla="*/ 1006757 w 1006757"/>
                    <a:gd name="connsiteY1" fmla="*/ 0 h 1530496"/>
                    <a:gd name="connsiteX2" fmla="*/ 1006757 w 1006757"/>
                    <a:gd name="connsiteY2" fmla="*/ 1530496 h 1530496"/>
                    <a:gd name="connsiteX3" fmla="*/ 0 w 1006757"/>
                    <a:gd name="connsiteY3" fmla="*/ 1530496 h 153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6757" h="1530496">
                      <a:moveTo>
                        <a:pt x="0" y="0"/>
                      </a:moveTo>
                      <a:lnTo>
                        <a:pt x="1006757" y="0"/>
                      </a:lnTo>
                      <a:lnTo>
                        <a:pt x="1006757" y="1530496"/>
                      </a:lnTo>
                      <a:lnTo>
                        <a:pt x="0" y="1530496"/>
                      </a:ln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119D5E6-2742-4495-B144-F1CE2B51D7A8}"/>
                    </a:ext>
                  </a:extLst>
                </p:cNvPr>
                <p:cNvSpPr/>
                <p:nvPr/>
              </p:nvSpPr>
              <p:spPr>
                <a:xfrm rot="10800000">
                  <a:off x="1106503" y="5714168"/>
                  <a:ext cx="1006757" cy="32263"/>
                </a:xfrm>
                <a:custGeom>
                  <a:avLst/>
                  <a:gdLst>
                    <a:gd name="connsiteX0" fmla="*/ 0 w 1006757"/>
                    <a:gd name="connsiteY0" fmla="*/ 0 h 32263"/>
                    <a:gd name="connsiteX1" fmla="*/ 1006757 w 1006757"/>
                    <a:gd name="connsiteY1" fmla="*/ 0 h 32263"/>
                    <a:gd name="connsiteX2" fmla="*/ 1006757 w 1006757"/>
                    <a:gd name="connsiteY2" fmla="*/ 32264 h 32263"/>
                    <a:gd name="connsiteX3" fmla="*/ 0 w 1006757"/>
                    <a:gd name="connsiteY3" fmla="*/ 32264 h 3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6757" h="32263">
                      <a:moveTo>
                        <a:pt x="0" y="0"/>
                      </a:moveTo>
                      <a:lnTo>
                        <a:pt x="1006757" y="0"/>
                      </a:lnTo>
                      <a:lnTo>
                        <a:pt x="1006757" y="32264"/>
                      </a:lnTo>
                      <a:lnTo>
                        <a:pt x="0" y="32264"/>
                      </a:lnTo>
                      <a:close/>
                    </a:path>
                  </a:pathLst>
                </a:custGeom>
                <a:solidFill>
                  <a:srgbClr val="4F3ECA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3CE7EAE-3E96-4F42-B11A-3D98D790D36B}"/>
                    </a:ext>
                  </a:extLst>
                </p:cNvPr>
                <p:cNvSpPr/>
                <p:nvPr/>
              </p:nvSpPr>
              <p:spPr>
                <a:xfrm rot="10800000">
                  <a:off x="1106503" y="6271549"/>
                  <a:ext cx="1006757" cy="32263"/>
                </a:xfrm>
                <a:custGeom>
                  <a:avLst/>
                  <a:gdLst>
                    <a:gd name="connsiteX0" fmla="*/ 0 w 1006757"/>
                    <a:gd name="connsiteY0" fmla="*/ 0 h 32263"/>
                    <a:gd name="connsiteX1" fmla="*/ 1006757 w 1006757"/>
                    <a:gd name="connsiteY1" fmla="*/ 0 h 32263"/>
                    <a:gd name="connsiteX2" fmla="*/ 1006757 w 1006757"/>
                    <a:gd name="connsiteY2" fmla="*/ 32264 h 32263"/>
                    <a:gd name="connsiteX3" fmla="*/ 0 w 1006757"/>
                    <a:gd name="connsiteY3" fmla="*/ 32264 h 3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6757" h="32263">
                      <a:moveTo>
                        <a:pt x="0" y="0"/>
                      </a:moveTo>
                      <a:lnTo>
                        <a:pt x="1006757" y="0"/>
                      </a:lnTo>
                      <a:lnTo>
                        <a:pt x="1006757" y="32264"/>
                      </a:lnTo>
                      <a:lnTo>
                        <a:pt x="0" y="32264"/>
                      </a:lnTo>
                      <a:close/>
                    </a:path>
                  </a:pathLst>
                </a:custGeom>
                <a:solidFill>
                  <a:srgbClr val="4F3ECA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A9BC703-7935-49DE-92A5-A7A14BE46CBB}"/>
                    </a:ext>
                  </a:extLst>
                </p:cNvPr>
                <p:cNvSpPr/>
                <p:nvPr/>
              </p:nvSpPr>
              <p:spPr>
                <a:xfrm rot="10800000">
                  <a:off x="753280" y="5298434"/>
                  <a:ext cx="353336" cy="1530496"/>
                </a:xfrm>
                <a:custGeom>
                  <a:avLst/>
                  <a:gdLst>
                    <a:gd name="connsiteX0" fmla="*/ 0 w 353336"/>
                    <a:gd name="connsiteY0" fmla="*/ 0 h 1530496"/>
                    <a:gd name="connsiteX1" fmla="*/ 353336 w 353336"/>
                    <a:gd name="connsiteY1" fmla="*/ 0 h 1530496"/>
                    <a:gd name="connsiteX2" fmla="*/ 353336 w 353336"/>
                    <a:gd name="connsiteY2" fmla="*/ 1530496 h 1530496"/>
                    <a:gd name="connsiteX3" fmla="*/ 0 w 353336"/>
                    <a:gd name="connsiteY3" fmla="*/ 1530496 h 153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336" h="1530496">
                      <a:moveTo>
                        <a:pt x="0" y="0"/>
                      </a:moveTo>
                      <a:lnTo>
                        <a:pt x="353336" y="0"/>
                      </a:lnTo>
                      <a:lnTo>
                        <a:pt x="353336" y="1530496"/>
                      </a:lnTo>
                      <a:lnTo>
                        <a:pt x="0" y="1530496"/>
                      </a:lnTo>
                      <a:close/>
                    </a:path>
                  </a:pathLst>
                </a:custGeom>
                <a:solidFill>
                  <a:srgbClr val="4F3ECA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739DAEC-78FD-403C-80A8-9D85EB6C87B4}"/>
                    </a:ext>
                  </a:extLst>
                </p:cNvPr>
                <p:cNvSpPr/>
                <p:nvPr/>
              </p:nvSpPr>
              <p:spPr>
                <a:xfrm>
                  <a:off x="721711" y="5207532"/>
                  <a:ext cx="1443102" cy="107128"/>
                </a:xfrm>
                <a:custGeom>
                  <a:avLst/>
                  <a:gdLst>
                    <a:gd name="connsiteX0" fmla="*/ 50745 w 1443102"/>
                    <a:gd name="connsiteY0" fmla="*/ 107129 h 107128"/>
                    <a:gd name="connsiteX1" fmla="*/ 1392357 w 1443102"/>
                    <a:gd name="connsiteY1" fmla="*/ 107129 h 107128"/>
                    <a:gd name="connsiteX2" fmla="*/ 1443102 w 1443102"/>
                    <a:gd name="connsiteY2" fmla="*/ 56383 h 107128"/>
                    <a:gd name="connsiteX3" fmla="*/ 1443102 w 1443102"/>
                    <a:gd name="connsiteY3" fmla="*/ 50745 h 107128"/>
                    <a:gd name="connsiteX4" fmla="*/ 1392357 w 1443102"/>
                    <a:gd name="connsiteY4" fmla="*/ 0 h 107128"/>
                    <a:gd name="connsiteX5" fmla="*/ 50745 w 1443102"/>
                    <a:gd name="connsiteY5" fmla="*/ 0 h 107128"/>
                    <a:gd name="connsiteX6" fmla="*/ 0 w 1443102"/>
                    <a:gd name="connsiteY6" fmla="*/ 50745 h 107128"/>
                    <a:gd name="connsiteX7" fmla="*/ 0 w 1443102"/>
                    <a:gd name="connsiteY7" fmla="*/ 56383 h 107128"/>
                    <a:gd name="connsiteX8" fmla="*/ 50745 w 1443102"/>
                    <a:gd name="connsiteY8" fmla="*/ 107129 h 107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3102" h="107128">
                      <a:moveTo>
                        <a:pt x="50745" y="107129"/>
                      </a:moveTo>
                      <a:lnTo>
                        <a:pt x="1392357" y="107129"/>
                      </a:lnTo>
                      <a:cubicBezTo>
                        <a:pt x="1420549" y="107129"/>
                        <a:pt x="1443102" y="84262"/>
                        <a:pt x="1443102" y="56383"/>
                      </a:cubicBezTo>
                      <a:lnTo>
                        <a:pt x="1443102" y="50745"/>
                      </a:lnTo>
                      <a:cubicBezTo>
                        <a:pt x="1443102" y="22554"/>
                        <a:pt x="1420236" y="0"/>
                        <a:pt x="1392357" y="0"/>
                      </a:cubicBezTo>
                      <a:lnTo>
                        <a:pt x="50745" y="0"/>
                      </a:lnTo>
                      <a:cubicBezTo>
                        <a:pt x="22553" y="0"/>
                        <a:pt x="0" y="22867"/>
                        <a:pt x="0" y="50745"/>
                      </a:cubicBezTo>
                      <a:lnTo>
                        <a:pt x="0" y="56383"/>
                      </a:lnTo>
                      <a:cubicBezTo>
                        <a:pt x="0" y="84262"/>
                        <a:pt x="22867" y="107129"/>
                        <a:pt x="50745" y="107129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E64F3D3-7F07-487A-B257-81629244590F}"/>
                    </a:ext>
                  </a:extLst>
                </p:cNvPr>
                <p:cNvSpPr/>
                <p:nvPr/>
              </p:nvSpPr>
              <p:spPr>
                <a:xfrm>
                  <a:off x="6220974" y="5046213"/>
                  <a:ext cx="261765" cy="1465655"/>
                </a:xfrm>
                <a:custGeom>
                  <a:avLst/>
                  <a:gdLst>
                    <a:gd name="connsiteX0" fmla="*/ 0 w 261765"/>
                    <a:gd name="connsiteY0" fmla="*/ 1465656 h 1465655"/>
                    <a:gd name="connsiteX1" fmla="*/ 11590 w 261765"/>
                    <a:gd name="connsiteY1" fmla="*/ 1465656 h 1465655"/>
                    <a:gd name="connsiteX2" fmla="*/ 36336 w 261765"/>
                    <a:gd name="connsiteY2" fmla="*/ 1337540 h 1465655"/>
                    <a:gd name="connsiteX3" fmla="*/ 150982 w 261765"/>
                    <a:gd name="connsiteY3" fmla="*/ 1035889 h 1465655"/>
                    <a:gd name="connsiteX4" fmla="*/ 243389 w 261765"/>
                    <a:gd name="connsiteY4" fmla="*/ 705419 h 1465655"/>
                    <a:gd name="connsiteX5" fmla="*/ 243389 w 261765"/>
                    <a:gd name="connsiteY5" fmla="*/ 340807 h 1465655"/>
                    <a:gd name="connsiteX6" fmla="*/ 98358 w 261765"/>
                    <a:gd name="connsiteY6" fmla="*/ 0 h 1465655"/>
                    <a:gd name="connsiteX7" fmla="*/ 55444 w 261765"/>
                    <a:gd name="connsiteY7" fmla="*/ 229293 h 1465655"/>
                    <a:gd name="connsiteX8" fmla="*/ 26626 w 261765"/>
                    <a:gd name="connsiteY8" fmla="*/ 541281 h 1465655"/>
                    <a:gd name="connsiteX9" fmla="*/ 59516 w 261765"/>
                    <a:gd name="connsiteY9" fmla="*/ 772139 h 1465655"/>
                    <a:gd name="connsiteX10" fmla="*/ 66721 w 261765"/>
                    <a:gd name="connsiteY10" fmla="*/ 1035575 h 1465655"/>
                    <a:gd name="connsiteX11" fmla="*/ 6265 w 261765"/>
                    <a:gd name="connsiteY11" fmla="*/ 1373876 h 1465655"/>
                    <a:gd name="connsiteX12" fmla="*/ 0 w 261765"/>
                    <a:gd name="connsiteY12" fmla="*/ 1465656 h 146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765" h="1465655">
                      <a:moveTo>
                        <a:pt x="0" y="1465656"/>
                      </a:moveTo>
                      <a:lnTo>
                        <a:pt x="11590" y="1465656"/>
                      </a:lnTo>
                      <a:cubicBezTo>
                        <a:pt x="15349" y="1426187"/>
                        <a:pt x="22867" y="1382960"/>
                        <a:pt x="36336" y="1337540"/>
                      </a:cubicBezTo>
                      <a:cubicBezTo>
                        <a:pt x="87394" y="1165570"/>
                        <a:pt x="64841" y="1143330"/>
                        <a:pt x="150982" y="1035889"/>
                      </a:cubicBezTo>
                      <a:cubicBezTo>
                        <a:pt x="236811" y="928447"/>
                        <a:pt x="243389" y="705419"/>
                        <a:pt x="243389" y="705419"/>
                      </a:cubicBezTo>
                      <a:cubicBezTo>
                        <a:pt x="243389" y="705419"/>
                        <a:pt x="284736" y="452320"/>
                        <a:pt x="243389" y="340807"/>
                      </a:cubicBezTo>
                      <a:cubicBezTo>
                        <a:pt x="202041" y="229293"/>
                        <a:pt x="198908" y="117779"/>
                        <a:pt x="98358" y="0"/>
                      </a:cubicBezTo>
                      <a:cubicBezTo>
                        <a:pt x="98358" y="0"/>
                        <a:pt x="79250" y="157560"/>
                        <a:pt x="55444" y="229293"/>
                      </a:cubicBezTo>
                      <a:cubicBezTo>
                        <a:pt x="31638" y="301025"/>
                        <a:pt x="8771" y="369311"/>
                        <a:pt x="26626" y="541281"/>
                      </a:cubicBezTo>
                      <a:cubicBezTo>
                        <a:pt x="44480" y="713250"/>
                        <a:pt x="55444" y="727659"/>
                        <a:pt x="59516" y="772139"/>
                      </a:cubicBezTo>
                      <a:cubicBezTo>
                        <a:pt x="63588" y="816620"/>
                        <a:pt x="57323" y="1004565"/>
                        <a:pt x="66721" y="1035575"/>
                      </a:cubicBezTo>
                      <a:cubicBezTo>
                        <a:pt x="76118" y="1066586"/>
                        <a:pt x="10963" y="1281470"/>
                        <a:pt x="6265" y="1373876"/>
                      </a:cubicBezTo>
                      <a:cubicBezTo>
                        <a:pt x="4699" y="1401754"/>
                        <a:pt x="2193" y="1433392"/>
                        <a:pt x="0" y="1465656"/>
                      </a:cubicBezTo>
                      <a:close/>
                    </a:path>
                  </a:pathLst>
                </a:custGeom>
                <a:solidFill>
                  <a:srgbClr val="379099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A0E50EE-75E7-4B5B-B1AB-5DE3340EF98F}"/>
                    </a:ext>
                  </a:extLst>
                </p:cNvPr>
                <p:cNvSpPr/>
                <p:nvPr/>
              </p:nvSpPr>
              <p:spPr>
                <a:xfrm>
                  <a:off x="6241334" y="5831282"/>
                  <a:ext cx="482391" cy="680585"/>
                </a:xfrm>
                <a:custGeom>
                  <a:avLst/>
                  <a:gdLst>
                    <a:gd name="connsiteX0" fmla="*/ 15976 w 482391"/>
                    <a:gd name="connsiteY0" fmla="*/ 680586 h 680585"/>
                    <a:gd name="connsiteX1" fmla="*/ 112767 w 482391"/>
                    <a:gd name="connsiteY1" fmla="*/ 581601 h 680585"/>
                    <a:gd name="connsiteX2" fmla="*/ 398756 w 482391"/>
                    <a:gd name="connsiteY2" fmla="*/ 379874 h 680585"/>
                    <a:gd name="connsiteX3" fmla="*/ 482391 w 482391"/>
                    <a:gd name="connsiteY3" fmla="*/ 226 h 680585"/>
                    <a:gd name="connsiteX4" fmla="*/ 367745 w 482391"/>
                    <a:gd name="connsiteY4" fmla="*/ 93258 h 680585"/>
                    <a:gd name="connsiteX5" fmla="*/ 238377 w 482391"/>
                    <a:gd name="connsiteY5" fmla="*/ 331948 h 680585"/>
                    <a:gd name="connsiteX6" fmla="*/ 116839 w 482391"/>
                    <a:gd name="connsiteY6" fmla="*/ 420282 h 680585"/>
                    <a:gd name="connsiteX7" fmla="*/ 39469 w 482391"/>
                    <a:gd name="connsiteY7" fmla="*/ 591625 h 680585"/>
                    <a:gd name="connsiteX8" fmla="*/ 22554 w 482391"/>
                    <a:gd name="connsiteY8" fmla="*/ 633286 h 680585"/>
                    <a:gd name="connsiteX9" fmla="*/ 3132 w 482391"/>
                    <a:gd name="connsiteY9" fmla="*/ 670248 h 680585"/>
                    <a:gd name="connsiteX10" fmla="*/ 0 w 482391"/>
                    <a:gd name="connsiteY10" fmla="*/ 680586 h 680585"/>
                    <a:gd name="connsiteX11" fmla="*/ 15976 w 482391"/>
                    <a:gd name="connsiteY11" fmla="*/ 680586 h 680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2391" h="680585">
                      <a:moveTo>
                        <a:pt x="15976" y="680586"/>
                      </a:moveTo>
                      <a:cubicBezTo>
                        <a:pt x="32577" y="642370"/>
                        <a:pt x="61709" y="604155"/>
                        <a:pt x="112767" y="581601"/>
                      </a:cubicBezTo>
                      <a:cubicBezTo>
                        <a:pt x="246521" y="521772"/>
                        <a:pt x="336734" y="523339"/>
                        <a:pt x="398756" y="379874"/>
                      </a:cubicBezTo>
                      <a:cubicBezTo>
                        <a:pt x="460778" y="236723"/>
                        <a:pt x="460778" y="40634"/>
                        <a:pt x="482391" y="226"/>
                      </a:cubicBezTo>
                      <a:cubicBezTo>
                        <a:pt x="482391" y="226"/>
                        <a:pt x="425068" y="-9171"/>
                        <a:pt x="367745" y="93258"/>
                      </a:cubicBezTo>
                      <a:cubicBezTo>
                        <a:pt x="310422" y="196002"/>
                        <a:pt x="271580" y="272432"/>
                        <a:pt x="238377" y="331948"/>
                      </a:cubicBezTo>
                      <a:cubicBezTo>
                        <a:pt x="205173" y="391777"/>
                        <a:pt x="157560" y="374862"/>
                        <a:pt x="116839" y="420282"/>
                      </a:cubicBezTo>
                      <a:cubicBezTo>
                        <a:pt x="82696" y="458184"/>
                        <a:pt x="51372" y="546832"/>
                        <a:pt x="39469" y="591625"/>
                      </a:cubicBezTo>
                      <a:cubicBezTo>
                        <a:pt x="35710" y="606348"/>
                        <a:pt x="30071" y="620130"/>
                        <a:pt x="22554" y="633286"/>
                      </a:cubicBezTo>
                      <a:cubicBezTo>
                        <a:pt x="15662" y="645189"/>
                        <a:pt x="7831" y="659912"/>
                        <a:pt x="3132" y="670248"/>
                      </a:cubicBezTo>
                      <a:cubicBezTo>
                        <a:pt x="2193" y="672441"/>
                        <a:pt x="940" y="676200"/>
                        <a:pt x="0" y="680586"/>
                      </a:cubicBezTo>
                      <a:lnTo>
                        <a:pt x="15976" y="680586"/>
                      </a:lnTo>
                      <a:close/>
                    </a:path>
                  </a:pathLst>
                </a:custGeom>
                <a:solidFill>
                  <a:srgbClr val="52B9AE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9BE3EA1-F9AA-4CCD-A868-42F3860AEB88}"/>
                    </a:ext>
                  </a:extLst>
                </p:cNvPr>
                <p:cNvSpPr/>
                <p:nvPr/>
              </p:nvSpPr>
              <p:spPr>
                <a:xfrm>
                  <a:off x="5875905" y="4882074"/>
                  <a:ext cx="302781" cy="1629793"/>
                </a:xfrm>
                <a:custGeom>
                  <a:avLst/>
                  <a:gdLst>
                    <a:gd name="connsiteX0" fmla="*/ 4263 w 302781"/>
                    <a:gd name="connsiteY0" fmla="*/ 950687 h 1629793"/>
                    <a:gd name="connsiteX1" fmla="*/ 75995 w 302781"/>
                    <a:gd name="connsiteY1" fmla="*/ 1141764 h 1629793"/>
                    <a:gd name="connsiteX2" fmla="*/ 228230 w 302781"/>
                    <a:gd name="connsiteY2" fmla="*/ 1445921 h 1629793"/>
                    <a:gd name="connsiteX3" fmla="*/ 264879 w 302781"/>
                    <a:gd name="connsiteY3" fmla="*/ 1629794 h 1629793"/>
                    <a:gd name="connsiteX4" fmla="*/ 302781 w 302781"/>
                    <a:gd name="connsiteY4" fmla="*/ 1629794 h 1629793"/>
                    <a:gd name="connsiteX5" fmla="*/ 189075 w 302781"/>
                    <a:gd name="connsiteY5" fmla="*/ 1284915 h 1629793"/>
                    <a:gd name="connsiteX6" fmla="*/ 174666 w 302781"/>
                    <a:gd name="connsiteY6" fmla="*/ 1039021 h 1629793"/>
                    <a:gd name="connsiteX7" fmla="*/ 213508 w 302781"/>
                    <a:gd name="connsiteY7" fmla="*/ 631807 h 1629793"/>
                    <a:gd name="connsiteX8" fmla="*/ 228543 w 302781"/>
                    <a:gd name="connsiteY8" fmla="*/ 317626 h 1629793"/>
                    <a:gd name="connsiteX9" fmla="*/ 241699 w 302781"/>
                    <a:gd name="connsiteY9" fmla="*/ 154428 h 1629793"/>
                    <a:gd name="connsiteX10" fmla="*/ 228543 w 302781"/>
                    <a:gd name="connsiteY10" fmla="*/ 0 h 1629793"/>
                    <a:gd name="connsiteX11" fmla="*/ 123921 w 302781"/>
                    <a:gd name="connsiteY11" fmla="*/ 253099 h 1629793"/>
                    <a:gd name="connsiteX12" fmla="*/ 9275 w 302781"/>
                    <a:gd name="connsiteY12" fmla="*/ 592339 h 1629793"/>
                    <a:gd name="connsiteX13" fmla="*/ 13973 w 302781"/>
                    <a:gd name="connsiteY13" fmla="*/ 683179 h 1629793"/>
                    <a:gd name="connsiteX14" fmla="*/ 4263 w 302781"/>
                    <a:gd name="connsiteY14" fmla="*/ 950687 h 1629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2781" h="1629793">
                      <a:moveTo>
                        <a:pt x="4263" y="950687"/>
                      </a:moveTo>
                      <a:cubicBezTo>
                        <a:pt x="-5135" y="1073164"/>
                        <a:pt x="72863" y="1063767"/>
                        <a:pt x="75995" y="1141764"/>
                      </a:cubicBezTo>
                      <a:cubicBezTo>
                        <a:pt x="79127" y="1219761"/>
                        <a:pt x="180931" y="1351949"/>
                        <a:pt x="228230" y="1445921"/>
                      </a:cubicBezTo>
                      <a:cubicBezTo>
                        <a:pt x="252663" y="1494787"/>
                        <a:pt x="261747" y="1569338"/>
                        <a:pt x="264879" y="1629794"/>
                      </a:cubicBezTo>
                      <a:lnTo>
                        <a:pt x="302781" y="1629794"/>
                      </a:lnTo>
                      <a:cubicBezTo>
                        <a:pt x="288059" y="1476932"/>
                        <a:pt x="226037" y="1370430"/>
                        <a:pt x="189075" y="1284915"/>
                      </a:cubicBezTo>
                      <a:cubicBezTo>
                        <a:pt x="141462" y="1174968"/>
                        <a:pt x="134258" y="1124849"/>
                        <a:pt x="174666" y="1039021"/>
                      </a:cubicBezTo>
                      <a:cubicBezTo>
                        <a:pt x="215387" y="953193"/>
                        <a:pt x="155558" y="730792"/>
                        <a:pt x="213508" y="631807"/>
                      </a:cubicBezTo>
                      <a:cubicBezTo>
                        <a:pt x="271457" y="532823"/>
                        <a:pt x="241699" y="377455"/>
                        <a:pt x="228543" y="317626"/>
                      </a:cubicBezTo>
                      <a:cubicBezTo>
                        <a:pt x="215387" y="257797"/>
                        <a:pt x="229796" y="217389"/>
                        <a:pt x="241699" y="154428"/>
                      </a:cubicBezTo>
                      <a:cubicBezTo>
                        <a:pt x="253603" y="91466"/>
                        <a:pt x="228543" y="0"/>
                        <a:pt x="228543" y="0"/>
                      </a:cubicBezTo>
                      <a:cubicBezTo>
                        <a:pt x="226351" y="77997"/>
                        <a:pt x="167148" y="184812"/>
                        <a:pt x="123921" y="253099"/>
                      </a:cubicBezTo>
                      <a:cubicBezTo>
                        <a:pt x="81007" y="321699"/>
                        <a:pt x="-123" y="507764"/>
                        <a:pt x="9275" y="592339"/>
                      </a:cubicBezTo>
                      <a:cubicBezTo>
                        <a:pt x="18672" y="676601"/>
                        <a:pt x="13973" y="683179"/>
                        <a:pt x="13973" y="683179"/>
                      </a:cubicBezTo>
                      <a:cubicBezTo>
                        <a:pt x="-16411" y="796259"/>
                        <a:pt x="13660" y="828210"/>
                        <a:pt x="4263" y="950687"/>
                      </a:cubicBezTo>
                      <a:close/>
                    </a:path>
                  </a:pathLst>
                </a:custGeom>
                <a:solidFill>
                  <a:srgbClr val="379099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36D3BF8-0916-4AEF-89E9-13A7AAA7AABE}"/>
                    </a:ext>
                  </a:extLst>
                </p:cNvPr>
                <p:cNvSpPr/>
                <p:nvPr/>
              </p:nvSpPr>
              <p:spPr>
                <a:xfrm>
                  <a:off x="5738738" y="5831195"/>
                  <a:ext cx="426791" cy="680673"/>
                </a:xfrm>
                <a:custGeom>
                  <a:avLst/>
                  <a:gdLst>
                    <a:gd name="connsiteX0" fmla="*/ 368842 w 426791"/>
                    <a:gd name="connsiteY0" fmla="*/ 581062 h 680673"/>
                    <a:gd name="connsiteX1" fmla="*/ 403612 w 426791"/>
                    <a:gd name="connsiteY1" fmla="*/ 680673 h 680673"/>
                    <a:gd name="connsiteX2" fmla="*/ 426792 w 426791"/>
                    <a:gd name="connsiteY2" fmla="*/ 680673 h 680673"/>
                    <a:gd name="connsiteX3" fmla="*/ 366963 w 426791"/>
                    <a:gd name="connsiteY3" fmla="*/ 509330 h 680673"/>
                    <a:gd name="connsiteX4" fmla="*/ 166489 w 426791"/>
                    <a:gd name="connsiteY4" fmla="*/ 334229 h 680673"/>
                    <a:gd name="connsiteX5" fmla="*/ 77215 w 426791"/>
                    <a:gd name="connsiteY5" fmla="*/ 0 h 680673"/>
                    <a:gd name="connsiteX6" fmla="*/ 77215 w 426791"/>
                    <a:gd name="connsiteY6" fmla="*/ 139392 h 680673"/>
                    <a:gd name="connsiteX7" fmla="*/ 19892 w 426791"/>
                    <a:gd name="connsiteY7" fmla="*/ 420370 h 680673"/>
                    <a:gd name="connsiteX8" fmla="*/ 271424 w 426791"/>
                    <a:gd name="connsiteY8" fmla="*/ 546293 h 680673"/>
                    <a:gd name="connsiteX9" fmla="*/ 368842 w 426791"/>
                    <a:gd name="connsiteY9" fmla="*/ 581062 h 680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791" h="680673">
                      <a:moveTo>
                        <a:pt x="368842" y="581062"/>
                      </a:moveTo>
                      <a:cubicBezTo>
                        <a:pt x="373854" y="595785"/>
                        <a:pt x="389203" y="633061"/>
                        <a:pt x="403612" y="680673"/>
                      </a:cubicBezTo>
                      <a:lnTo>
                        <a:pt x="426792" y="680673"/>
                      </a:lnTo>
                      <a:cubicBezTo>
                        <a:pt x="416142" y="620218"/>
                        <a:pt x="397974" y="549738"/>
                        <a:pt x="366963" y="509330"/>
                      </a:cubicBezTo>
                      <a:cubicBezTo>
                        <a:pt x="304941" y="428201"/>
                        <a:pt x="180584" y="393118"/>
                        <a:pt x="166489" y="334229"/>
                      </a:cubicBezTo>
                      <a:cubicBezTo>
                        <a:pt x="152080" y="275339"/>
                        <a:pt x="168055" y="98671"/>
                        <a:pt x="77215" y="0"/>
                      </a:cubicBezTo>
                      <a:cubicBezTo>
                        <a:pt x="77215" y="0"/>
                        <a:pt x="90058" y="109948"/>
                        <a:pt x="77215" y="139392"/>
                      </a:cubicBezTo>
                      <a:cubicBezTo>
                        <a:pt x="64372" y="168837"/>
                        <a:pt x="-43696" y="305724"/>
                        <a:pt x="19892" y="420370"/>
                      </a:cubicBezTo>
                      <a:cubicBezTo>
                        <a:pt x="83480" y="535016"/>
                        <a:pt x="226944" y="520607"/>
                        <a:pt x="271424" y="546293"/>
                      </a:cubicBezTo>
                      <a:cubicBezTo>
                        <a:pt x="316218" y="571665"/>
                        <a:pt x="361011" y="557256"/>
                        <a:pt x="368842" y="581062"/>
                      </a:cubicBezTo>
                      <a:close/>
                    </a:path>
                  </a:pathLst>
                </a:custGeom>
                <a:solidFill>
                  <a:srgbClr val="52B9AE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3DC8268-86AE-45A3-881F-7DF817CEF28D}"/>
                    </a:ext>
                  </a:extLst>
                </p:cNvPr>
                <p:cNvSpPr/>
                <p:nvPr/>
              </p:nvSpPr>
              <p:spPr>
                <a:xfrm>
                  <a:off x="5990817" y="5406440"/>
                  <a:ext cx="258549" cy="1105741"/>
                </a:xfrm>
                <a:custGeom>
                  <a:avLst/>
                  <a:gdLst>
                    <a:gd name="connsiteX0" fmla="*/ 59440 w 258549"/>
                    <a:gd name="connsiteY0" fmla="*/ 477380 h 1105741"/>
                    <a:gd name="connsiteX1" fmla="*/ 148714 w 258549"/>
                    <a:gd name="connsiteY1" fmla="*/ 705106 h 1105741"/>
                    <a:gd name="connsiteX2" fmla="*/ 185363 w 258549"/>
                    <a:gd name="connsiteY2" fmla="*/ 893050 h 1105741"/>
                    <a:gd name="connsiteX3" fmla="*/ 188496 w 258549"/>
                    <a:gd name="connsiteY3" fmla="*/ 1105741 h 1105741"/>
                    <a:gd name="connsiteX4" fmla="*/ 214181 w 258549"/>
                    <a:gd name="connsiteY4" fmla="*/ 1105741 h 1105741"/>
                    <a:gd name="connsiteX5" fmla="*/ 225458 w 258549"/>
                    <a:gd name="connsiteY5" fmla="*/ 909026 h 1105741"/>
                    <a:gd name="connsiteX6" fmla="*/ 250831 w 258549"/>
                    <a:gd name="connsiteY6" fmla="*/ 711684 h 1105741"/>
                    <a:gd name="connsiteX7" fmla="*/ 231723 w 258549"/>
                    <a:gd name="connsiteY7" fmla="*/ 404394 h 1105741"/>
                    <a:gd name="connsiteX8" fmla="*/ 16839 w 258549"/>
                    <a:gd name="connsiteY8" fmla="*/ 0 h 1105741"/>
                    <a:gd name="connsiteX9" fmla="*/ 9008 w 258549"/>
                    <a:gd name="connsiteY9" fmla="*/ 221462 h 1105741"/>
                    <a:gd name="connsiteX10" fmla="*/ 59440 w 258549"/>
                    <a:gd name="connsiteY10" fmla="*/ 477380 h 110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8549" h="1105741">
                      <a:moveTo>
                        <a:pt x="59440" y="477380"/>
                      </a:moveTo>
                      <a:cubicBezTo>
                        <a:pt x="57874" y="595158"/>
                        <a:pt x="150280" y="639639"/>
                        <a:pt x="148714" y="705106"/>
                      </a:cubicBezTo>
                      <a:cubicBezTo>
                        <a:pt x="147148" y="770260"/>
                        <a:pt x="167822" y="840426"/>
                        <a:pt x="185363" y="893050"/>
                      </a:cubicBezTo>
                      <a:cubicBezTo>
                        <a:pt x="196327" y="926254"/>
                        <a:pt x="190375" y="1018974"/>
                        <a:pt x="188496" y="1105741"/>
                      </a:cubicBezTo>
                      <a:lnTo>
                        <a:pt x="214181" y="1105741"/>
                      </a:lnTo>
                      <a:cubicBezTo>
                        <a:pt x="220759" y="1041840"/>
                        <a:pt x="227651" y="949747"/>
                        <a:pt x="225458" y="909026"/>
                      </a:cubicBezTo>
                      <a:cubicBezTo>
                        <a:pt x="222325" y="853269"/>
                        <a:pt x="247698" y="808789"/>
                        <a:pt x="250831" y="711684"/>
                      </a:cubicBezTo>
                      <a:cubicBezTo>
                        <a:pt x="253963" y="614579"/>
                        <a:pt x="274637" y="526872"/>
                        <a:pt x="231723" y="404394"/>
                      </a:cubicBezTo>
                      <a:cubicBezTo>
                        <a:pt x="188809" y="281917"/>
                        <a:pt x="196640" y="135320"/>
                        <a:pt x="16839" y="0"/>
                      </a:cubicBezTo>
                      <a:cubicBezTo>
                        <a:pt x="16839" y="0"/>
                        <a:pt x="-15111" y="143151"/>
                        <a:pt x="9008" y="221462"/>
                      </a:cubicBezTo>
                      <a:cubicBezTo>
                        <a:pt x="32501" y="298832"/>
                        <a:pt x="61006" y="359601"/>
                        <a:pt x="59440" y="477380"/>
                      </a:cubicBezTo>
                      <a:close/>
                    </a:path>
                  </a:pathLst>
                </a:custGeom>
                <a:solidFill>
                  <a:srgbClr val="52B9AE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05D663C-4831-44DF-9055-728C5EAD3F18}"/>
                    </a:ext>
                  </a:extLst>
                </p:cNvPr>
                <p:cNvSpPr/>
                <p:nvPr/>
              </p:nvSpPr>
              <p:spPr>
                <a:xfrm>
                  <a:off x="5959897" y="6411631"/>
                  <a:ext cx="528014" cy="431332"/>
                </a:xfrm>
                <a:custGeom>
                  <a:avLst/>
                  <a:gdLst>
                    <a:gd name="connsiteX0" fmla="*/ 272667 w 528014"/>
                    <a:gd name="connsiteY0" fmla="*/ 0 h 431332"/>
                    <a:gd name="connsiteX1" fmla="*/ 255439 w 528014"/>
                    <a:gd name="connsiteY1" fmla="*/ 0 h 431332"/>
                    <a:gd name="connsiteX2" fmla="*/ 26146 w 528014"/>
                    <a:gd name="connsiteY2" fmla="*/ 0 h 431332"/>
                    <a:gd name="connsiteX3" fmla="*/ 773 w 528014"/>
                    <a:gd name="connsiteY3" fmla="*/ 32264 h 431332"/>
                    <a:gd name="connsiteX4" fmla="*/ 90674 w 528014"/>
                    <a:gd name="connsiteY4" fmla="*/ 411286 h 431332"/>
                    <a:gd name="connsiteX5" fmla="*/ 116046 w 528014"/>
                    <a:gd name="connsiteY5" fmla="*/ 431333 h 431332"/>
                    <a:gd name="connsiteX6" fmla="*/ 255439 w 528014"/>
                    <a:gd name="connsiteY6" fmla="*/ 431333 h 431332"/>
                    <a:gd name="connsiteX7" fmla="*/ 272667 w 528014"/>
                    <a:gd name="connsiteY7" fmla="*/ 431333 h 431332"/>
                    <a:gd name="connsiteX8" fmla="*/ 412059 w 528014"/>
                    <a:gd name="connsiteY8" fmla="*/ 431333 h 431332"/>
                    <a:gd name="connsiteX9" fmla="*/ 437432 w 528014"/>
                    <a:gd name="connsiteY9" fmla="*/ 411286 h 431332"/>
                    <a:gd name="connsiteX10" fmla="*/ 527332 w 528014"/>
                    <a:gd name="connsiteY10" fmla="*/ 32264 h 431332"/>
                    <a:gd name="connsiteX11" fmla="*/ 501959 w 528014"/>
                    <a:gd name="connsiteY11" fmla="*/ 0 h 431332"/>
                    <a:gd name="connsiteX12" fmla="*/ 272667 w 528014"/>
                    <a:gd name="connsiteY12" fmla="*/ 0 h 431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8014" h="431332">
                      <a:moveTo>
                        <a:pt x="272667" y="0"/>
                      </a:moveTo>
                      <a:lnTo>
                        <a:pt x="255439" y="0"/>
                      </a:lnTo>
                      <a:lnTo>
                        <a:pt x="26146" y="0"/>
                      </a:lnTo>
                      <a:cubicBezTo>
                        <a:pt x="9231" y="0"/>
                        <a:pt x="-3299" y="15662"/>
                        <a:pt x="773" y="32264"/>
                      </a:cubicBezTo>
                      <a:lnTo>
                        <a:pt x="90674" y="411286"/>
                      </a:lnTo>
                      <a:cubicBezTo>
                        <a:pt x="93493" y="423189"/>
                        <a:pt x="103830" y="431333"/>
                        <a:pt x="116046" y="431333"/>
                      </a:cubicBezTo>
                      <a:lnTo>
                        <a:pt x="255439" y="431333"/>
                      </a:lnTo>
                      <a:lnTo>
                        <a:pt x="272667" y="431333"/>
                      </a:lnTo>
                      <a:lnTo>
                        <a:pt x="412059" y="431333"/>
                      </a:lnTo>
                      <a:cubicBezTo>
                        <a:pt x="424276" y="431333"/>
                        <a:pt x="434612" y="422876"/>
                        <a:pt x="437432" y="411286"/>
                      </a:cubicBezTo>
                      <a:lnTo>
                        <a:pt x="527332" y="32264"/>
                      </a:lnTo>
                      <a:cubicBezTo>
                        <a:pt x="531091" y="15975"/>
                        <a:pt x="518874" y="0"/>
                        <a:pt x="501959" y="0"/>
                      </a:cubicBezTo>
                      <a:lnTo>
                        <a:pt x="272667" y="0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EAE75E5-9C75-449D-9942-0749B81CDF0E}"/>
                    </a:ext>
                  </a:extLst>
                </p:cNvPr>
                <p:cNvSpPr/>
                <p:nvPr/>
              </p:nvSpPr>
              <p:spPr>
                <a:xfrm>
                  <a:off x="2180162" y="4828823"/>
                  <a:ext cx="2366223" cy="104622"/>
                </a:xfrm>
                <a:custGeom>
                  <a:avLst/>
                  <a:gdLst>
                    <a:gd name="connsiteX0" fmla="*/ 2318298 w 2366223"/>
                    <a:gd name="connsiteY0" fmla="*/ 104622 h 104622"/>
                    <a:gd name="connsiteX1" fmla="*/ 48239 w 2366223"/>
                    <a:gd name="connsiteY1" fmla="*/ 104622 h 104622"/>
                    <a:gd name="connsiteX2" fmla="*/ 0 w 2366223"/>
                    <a:gd name="connsiteY2" fmla="*/ 52311 h 104622"/>
                    <a:gd name="connsiteX3" fmla="*/ 0 w 2366223"/>
                    <a:gd name="connsiteY3" fmla="*/ 52311 h 104622"/>
                    <a:gd name="connsiteX4" fmla="*/ 48239 w 2366223"/>
                    <a:gd name="connsiteY4" fmla="*/ 0 h 104622"/>
                    <a:gd name="connsiteX5" fmla="*/ 2317985 w 2366223"/>
                    <a:gd name="connsiteY5" fmla="*/ 0 h 104622"/>
                    <a:gd name="connsiteX6" fmla="*/ 2366224 w 2366223"/>
                    <a:gd name="connsiteY6" fmla="*/ 52311 h 104622"/>
                    <a:gd name="connsiteX7" fmla="*/ 2366224 w 2366223"/>
                    <a:gd name="connsiteY7" fmla="*/ 52311 h 104622"/>
                    <a:gd name="connsiteX8" fmla="*/ 2318298 w 2366223"/>
                    <a:gd name="connsiteY8" fmla="*/ 104622 h 10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66223" h="104622">
                      <a:moveTo>
                        <a:pt x="2318298" y="104622"/>
                      </a:moveTo>
                      <a:lnTo>
                        <a:pt x="48239" y="104622"/>
                      </a:lnTo>
                      <a:cubicBezTo>
                        <a:pt x="21614" y="104622"/>
                        <a:pt x="0" y="81129"/>
                        <a:pt x="0" y="52311"/>
                      </a:cubicBezTo>
                      <a:lnTo>
                        <a:pt x="0" y="52311"/>
                      </a:lnTo>
                      <a:cubicBezTo>
                        <a:pt x="0" y="23493"/>
                        <a:pt x="21614" y="0"/>
                        <a:pt x="48239" y="0"/>
                      </a:cubicBezTo>
                      <a:lnTo>
                        <a:pt x="2317985" y="0"/>
                      </a:lnTo>
                      <a:cubicBezTo>
                        <a:pt x="2344610" y="0"/>
                        <a:pt x="2366224" y="23493"/>
                        <a:pt x="2366224" y="52311"/>
                      </a:cubicBezTo>
                      <a:lnTo>
                        <a:pt x="2366224" y="52311"/>
                      </a:lnTo>
                      <a:cubicBezTo>
                        <a:pt x="2366224" y="81129"/>
                        <a:pt x="2344924" y="104622"/>
                        <a:pt x="2318298" y="104622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AE818BA4-1314-4A23-B02E-50E6E65B408C}"/>
                    </a:ext>
                  </a:extLst>
                </p:cNvPr>
                <p:cNvSpPr/>
                <p:nvPr/>
              </p:nvSpPr>
              <p:spPr>
                <a:xfrm>
                  <a:off x="4386979" y="3409187"/>
                  <a:ext cx="1036375" cy="1252051"/>
                </a:xfrm>
                <a:custGeom>
                  <a:avLst/>
                  <a:gdLst>
                    <a:gd name="connsiteX0" fmla="*/ 907427 w 1036375"/>
                    <a:gd name="connsiteY0" fmla="*/ 625883 h 1252051"/>
                    <a:gd name="connsiteX1" fmla="*/ 700061 w 1036375"/>
                    <a:gd name="connsiteY1" fmla="*/ 301052 h 1252051"/>
                    <a:gd name="connsiteX2" fmla="*/ 587921 w 1036375"/>
                    <a:gd name="connsiteY2" fmla="*/ 88675 h 1252051"/>
                    <a:gd name="connsiteX3" fmla="*/ 177888 w 1036375"/>
                    <a:gd name="connsiteY3" fmla="*/ 99638 h 1252051"/>
                    <a:gd name="connsiteX4" fmla="*/ 45700 w 1036375"/>
                    <a:gd name="connsiteY4" fmla="*/ 429794 h 1252051"/>
                    <a:gd name="connsiteX5" fmla="*/ 175382 w 1036375"/>
                    <a:gd name="connsiteY5" fmla="*/ 817274 h 1252051"/>
                    <a:gd name="connsiteX6" fmla="*/ 376483 w 1036375"/>
                    <a:gd name="connsiteY6" fmla="*/ 1093866 h 1252051"/>
                    <a:gd name="connsiteX7" fmla="*/ 451974 w 1036375"/>
                    <a:gd name="connsiteY7" fmla="*/ 1121744 h 1252051"/>
                    <a:gd name="connsiteX8" fmla="*/ 815334 w 1036375"/>
                    <a:gd name="connsiteY8" fmla="*/ 1208825 h 1252051"/>
                    <a:gd name="connsiteX9" fmla="*/ 907427 w 1036375"/>
                    <a:gd name="connsiteY9" fmla="*/ 625883 h 1252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6375" h="1252051">
                      <a:moveTo>
                        <a:pt x="907427" y="625883"/>
                      </a:moveTo>
                      <a:cubicBezTo>
                        <a:pt x="923089" y="478033"/>
                        <a:pt x="838827" y="341460"/>
                        <a:pt x="700061" y="301052"/>
                      </a:cubicBezTo>
                      <a:cubicBezTo>
                        <a:pt x="692544" y="218670"/>
                        <a:pt x="650882" y="139107"/>
                        <a:pt x="587921" y="88675"/>
                      </a:cubicBezTo>
                      <a:cubicBezTo>
                        <a:pt x="463251" y="-11249"/>
                        <a:pt x="246801" y="-50718"/>
                        <a:pt x="177888" y="99638"/>
                      </a:cubicBezTo>
                      <a:cubicBezTo>
                        <a:pt x="73892" y="171683"/>
                        <a:pt x="907" y="312642"/>
                        <a:pt x="45700" y="429794"/>
                      </a:cubicBezTo>
                      <a:cubicBezTo>
                        <a:pt x="-50152" y="548826"/>
                        <a:pt x="10304" y="740530"/>
                        <a:pt x="175382" y="817274"/>
                      </a:cubicBezTo>
                      <a:cubicBezTo>
                        <a:pt x="185093" y="939124"/>
                        <a:pt x="263090" y="1053144"/>
                        <a:pt x="376483" y="1093866"/>
                      </a:cubicBezTo>
                      <a:cubicBezTo>
                        <a:pt x="403735" y="1103576"/>
                        <a:pt x="446336" y="1117045"/>
                        <a:pt x="451974" y="1121744"/>
                      </a:cubicBezTo>
                      <a:cubicBezTo>
                        <a:pt x="444456" y="1116106"/>
                        <a:pt x="555657" y="1344772"/>
                        <a:pt x="815334" y="1208825"/>
                      </a:cubicBezTo>
                      <a:cubicBezTo>
                        <a:pt x="1080023" y="1070059"/>
                        <a:pt x="1102263" y="752433"/>
                        <a:pt x="907427" y="625883"/>
                      </a:cubicBezTo>
                      <a:close/>
                    </a:path>
                  </a:pathLst>
                </a:custGeom>
                <a:solidFill>
                  <a:srgbClr val="2F2484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6C66F98-A030-4481-BF50-CA3DD549E2A8}"/>
                    </a:ext>
                  </a:extLst>
                </p:cNvPr>
                <p:cNvSpPr/>
                <p:nvPr/>
              </p:nvSpPr>
              <p:spPr>
                <a:xfrm>
                  <a:off x="4752812" y="6691669"/>
                  <a:ext cx="214257" cy="110887"/>
                </a:xfrm>
                <a:custGeom>
                  <a:avLst/>
                  <a:gdLst>
                    <a:gd name="connsiteX0" fmla="*/ 158813 w 214257"/>
                    <a:gd name="connsiteY0" fmla="*/ 0 h 110887"/>
                    <a:gd name="connsiteX1" fmla="*/ 55444 w 214257"/>
                    <a:gd name="connsiteY1" fmla="*/ 0 h 110887"/>
                    <a:gd name="connsiteX2" fmla="*/ 0 w 214257"/>
                    <a:gd name="connsiteY2" fmla="*/ 55444 h 110887"/>
                    <a:gd name="connsiteX3" fmla="*/ 0 w 214257"/>
                    <a:gd name="connsiteY3" fmla="*/ 55444 h 110887"/>
                    <a:gd name="connsiteX4" fmla="*/ 55444 w 214257"/>
                    <a:gd name="connsiteY4" fmla="*/ 110887 h 110887"/>
                    <a:gd name="connsiteX5" fmla="*/ 158813 w 214257"/>
                    <a:gd name="connsiteY5" fmla="*/ 110887 h 110887"/>
                    <a:gd name="connsiteX6" fmla="*/ 214257 w 214257"/>
                    <a:gd name="connsiteY6" fmla="*/ 55444 h 110887"/>
                    <a:gd name="connsiteX7" fmla="*/ 214257 w 214257"/>
                    <a:gd name="connsiteY7" fmla="*/ 55444 h 110887"/>
                    <a:gd name="connsiteX8" fmla="*/ 158813 w 214257"/>
                    <a:gd name="connsiteY8" fmla="*/ 0 h 110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257" h="110887">
                      <a:moveTo>
                        <a:pt x="158813" y="0"/>
                      </a:moveTo>
                      <a:lnTo>
                        <a:pt x="55444" y="0"/>
                      </a:lnTo>
                      <a:cubicBezTo>
                        <a:pt x="25059" y="0"/>
                        <a:pt x="0" y="24746"/>
                        <a:pt x="0" y="55444"/>
                      </a:cubicBezTo>
                      <a:lnTo>
                        <a:pt x="0" y="55444"/>
                      </a:lnTo>
                      <a:cubicBezTo>
                        <a:pt x="0" y="85828"/>
                        <a:pt x="24746" y="110887"/>
                        <a:pt x="55444" y="110887"/>
                      </a:cubicBezTo>
                      <a:lnTo>
                        <a:pt x="158813" y="110887"/>
                      </a:lnTo>
                      <a:cubicBezTo>
                        <a:pt x="189511" y="110887"/>
                        <a:pt x="214257" y="86141"/>
                        <a:pt x="214257" y="55444"/>
                      </a:cubicBezTo>
                      <a:lnTo>
                        <a:pt x="214257" y="55444"/>
                      </a:lnTo>
                      <a:cubicBezTo>
                        <a:pt x="214257" y="24746"/>
                        <a:pt x="189511" y="0"/>
                        <a:pt x="158813" y="0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6438BED-BA8D-4870-9C18-FD0D78363DF1}"/>
                    </a:ext>
                  </a:extLst>
                </p:cNvPr>
                <p:cNvSpPr/>
                <p:nvPr/>
              </p:nvSpPr>
              <p:spPr>
                <a:xfrm>
                  <a:off x="4803871" y="5644190"/>
                  <a:ext cx="112542" cy="1123595"/>
                </a:xfrm>
                <a:custGeom>
                  <a:avLst/>
                  <a:gdLst>
                    <a:gd name="connsiteX0" fmla="*/ 97418 w 112542"/>
                    <a:gd name="connsiteY0" fmla="*/ 1123596 h 1123595"/>
                    <a:gd name="connsiteX1" fmla="*/ 0 w 112542"/>
                    <a:gd name="connsiteY1" fmla="*/ 1123283 h 1123595"/>
                    <a:gd name="connsiteX2" fmla="*/ 2819 w 112542"/>
                    <a:gd name="connsiteY2" fmla="*/ 15662 h 1123595"/>
                    <a:gd name="connsiteX3" fmla="*/ 9397 w 112542"/>
                    <a:gd name="connsiteY3" fmla="*/ 20674 h 1123595"/>
                    <a:gd name="connsiteX4" fmla="*/ 88647 w 112542"/>
                    <a:gd name="connsiteY4" fmla="*/ 0 h 1123595"/>
                    <a:gd name="connsiteX5" fmla="*/ 111827 w 112542"/>
                    <a:gd name="connsiteY5" fmla="*/ 191077 h 1123595"/>
                    <a:gd name="connsiteX6" fmla="*/ 110261 w 112542"/>
                    <a:gd name="connsiteY6" fmla="*/ 573231 h 1123595"/>
                    <a:gd name="connsiteX7" fmla="*/ 97418 w 112542"/>
                    <a:gd name="connsiteY7" fmla="*/ 1123596 h 1123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542" h="1123595">
                      <a:moveTo>
                        <a:pt x="97418" y="1123596"/>
                      </a:moveTo>
                      <a:lnTo>
                        <a:pt x="0" y="1123283"/>
                      </a:lnTo>
                      <a:cubicBezTo>
                        <a:pt x="12843" y="697901"/>
                        <a:pt x="24119" y="51998"/>
                        <a:pt x="2819" y="15662"/>
                      </a:cubicBezTo>
                      <a:cubicBezTo>
                        <a:pt x="2819" y="15662"/>
                        <a:pt x="4385" y="17855"/>
                        <a:pt x="9397" y="20674"/>
                      </a:cubicBezTo>
                      <a:lnTo>
                        <a:pt x="88647" y="0"/>
                      </a:lnTo>
                      <a:cubicBezTo>
                        <a:pt x="101490" y="6578"/>
                        <a:pt x="109008" y="10337"/>
                        <a:pt x="111827" y="191077"/>
                      </a:cubicBezTo>
                      <a:cubicBezTo>
                        <a:pt x="113080" y="284110"/>
                        <a:pt x="112767" y="412852"/>
                        <a:pt x="110261" y="573231"/>
                      </a:cubicBezTo>
                      <a:cubicBezTo>
                        <a:pt x="105562" y="846377"/>
                        <a:pt x="97418" y="1120777"/>
                        <a:pt x="97418" y="1123596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453AA3DF-7AF3-40C5-8E9D-2F357E56BBD1}"/>
                    </a:ext>
                  </a:extLst>
                </p:cNvPr>
                <p:cNvSpPr/>
                <p:nvPr/>
              </p:nvSpPr>
              <p:spPr>
                <a:xfrm>
                  <a:off x="4403548" y="6747112"/>
                  <a:ext cx="912787" cy="82382"/>
                </a:xfrm>
                <a:custGeom>
                  <a:avLst/>
                  <a:gdLst>
                    <a:gd name="connsiteX0" fmla="*/ 847944 w 912787"/>
                    <a:gd name="connsiteY0" fmla="*/ 0 h 82382"/>
                    <a:gd name="connsiteX1" fmla="*/ 65154 w 912787"/>
                    <a:gd name="connsiteY1" fmla="*/ 0 h 82382"/>
                    <a:gd name="connsiteX2" fmla="*/ 0 w 912787"/>
                    <a:gd name="connsiteY2" fmla="*/ 70166 h 82382"/>
                    <a:gd name="connsiteX3" fmla="*/ 0 w 912787"/>
                    <a:gd name="connsiteY3" fmla="*/ 70166 h 82382"/>
                    <a:gd name="connsiteX4" fmla="*/ 11277 w 912787"/>
                    <a:gd name="connsiteY4" fmla="*/ 82383 h 82382"/>
                    <a:gd name="connsiteX5" fmla="*/ 901508 w 912787"/>
                    <a:gd name="connsiteY5" fmla="*/ 82383 h 82382"/>
                    <a:gd name="connsiteX6" fmla="*/ 912785 w 912787"/>
                    <a:gd name="connsiteY6" fmla="*/ 70166 h 82382"/>
                    <a:gd name="connsiteX7" fmla="*/ 912785 w 912787"/>
                    <a:gd name="connsiteY7" fmla="*/ 70166 h 82382"/>
                    <a:gd name="connsiteX8" fmla="*/ 847944 w 912787"/>
                    <a:gd name="connsiteY8" fmla="*/ 0 h 8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787" h="82382">
                      <a:moveTo>
                        <a:pt x="847944" y="0"/>
                      </a:moveTo>
                      <a:lnTo>
                        <a:pt x="65154" y="0"/>
                      </a:lnTo>
                      <a:cubicBezTo>
                        <a:pt x="29132" y="0"/>
                        <a:pt x="0" y="31324"/>
                        <a:pt x="0" y="70166"/>
                      </a:cubicBezTo>
                      <a:lnTo>
                        <a:pt x="0" y="70166"/>
                      </a:lnTo>
                      <a:cubicBezTo>
                        <a:pt x="0" y="77057"/>
                        <a:pt x="5012" y="82383"/>
                        <a:pt x="11277" y="82383"/>
                      </a:cubicBezTo>
                      <a:lnTo>
                        <a:pt x="901508" y="82383"/>
                      </a:lnTo>
                      <a:cubicBezTo>
                        <a:pt x="907773" y="82383"/>
                        <a:pt x="912785" y="76744"/>
                        <a:pt x="912785" y="70166"/>
                      </a:cubicBezTo>
                      <a:lnTo>
                        <a:pt x="912785" y="70166"/>
                      </a:lnTo>
                      <a:cubicBezTo>
                        <a:pt x="913098" y="31324"/>
                        <a:pt x="883967" y="0"/>
                        <a:pt x="847944" y="0"/>
                      </a:cubicBezTo>
                      <a:close/>
                    </a:path>
                  </a:pathLst>
                </a:custGeom>
                <a:solidFill>
                  <a:srgbClr val="4F3ECA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497B7AE-DC8A-412F-9952-B56D24FD3516}"/>
                    </a:ext>
                  </a:extLst>
                </p:cNvPr>
                <p:cNvSpPr/>
                <p:nvPr/>
              </p:nvSpPr>
              <p:spPr>
                <a:xfrm>
                  <a:off x="3720056" y="4230219"/>
                  <a:ext cx="1028057" cy="574484"/>
                </a:xfrm>
                <a:custGeom>
                  <a:avLst/>
                  <a:gdLst>
                    <a:gd name="connsiteX0" fmla="*/ 144404 w 1028057"/>
                    <a:gd name="connsiteY0" fmla="*/ 486777 h 574484"/>
                    <a:gd name="connsiteX1" fmla="*/ 661565 w 1028057"/>
                    <a:gd name="connsiteY1" fmla="*/ 342686 h 574484"/>
                    <a:gd name="connsiteX2" fmla="*/ 910592 w 1028057"/>
                    <a:gd name="connsiteY2" fmla="*/ 0 h 574484"/>
                    <a:gd name="connsiteX3" fmla="*/ 1028057 w 1028057"/>
                    <a:gd name="connsiteY3" fmla="*/ 160066 h 574484"/>
                    <a:gd name="connsiteX4" fmla="*/ 685998 w 1028057"/>
                    <a:gd name="connsiteY4" fmla="*/ 538462 h 574484"/>
                    <a:gd name="connsiteX5" fmla="*/ 637759 w 1028057"/>
                    <a:gd name="connsiteY5" fmla="*/ 560075 h 574484"/>
                    <a:gd name="connsiteX6" fmla="*/ 162572 w 1028057"/>
                    <a:gd name="connsiteY6" fmla="*/ 561642 h 574484"/>
                    <a:gd name="connsiteX7" fmla="*/ 0 w 1028057"/>
                    <a:gd name="connsiteY7" fmla="*/ 574484 h 574484"/>
                    <a:gd name="connsiteX8" fmla="*/ 0 w 1028057"/>
                    <a:gd name="connsiteY8" fmla="*/ 470488 h 574484"/>
                    <a:gd name="connsiteX9" fmla="*/ 144404 w 1028057"/>
                    <a:gd name="connsiteY9" fmla="*/ 486777 h 574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28057" h="574484">
                      <a:moveTo>
                        <a:pt x="144404" y="486777"/>
                      </a:moveTo>
                      <a:lnTo>
                        <a:pt x="661565" y="342686"/>
                      </a:lnTo>
                      <a:cubicBezTo>
                        <a:pt x="661565" y="342686"/>
                        <a:pt x="770573" y="196402"/>
                        <a:pt x="910592" y="0"/>
                      </a:cubicBezTo>
                      <a:cubicBezTo>
                        <a:pt x="956325" y="45420"/>
                        <a:pt x="982011" y="114960"/>
                        <a:pt x="1028057" y="160066"/>
                      </a:cubicBezTo>
                      <a:lnTo>
                        <a:pt x="685998" y="538462"/>
                      </a:lnTo>
                      <a:cubicBezTo>
                        <a:pt x="673782" y="552244"/>
                        <a:pt x="656240" y="560075"/>
                        <a:pt x="637759" y="560075"/>
                      </a:cubicBezTo>
                      <a:lnTo>
                        <a:pt x="162572" y="561642"/>
                      </a:lnTo>
                      <a:lnTo>
                        <a:pt x="0" y="574484"/>
                      </a:lnTo>
                      <a:lnTo>
                        <a:pt x="0" y="470488"/>
                      </a:lnTo>
                      <a:lnTo>
                        <a:pt x="144404" y="486777"/>
                      </a:lnTo>
                      <a:close/>
                    </a:path>
                  </a:pathLst>
                </a:custGeom>
                <a:solidFill>
                  <a:srgbClr val="FAA698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242BAC0-AB40-4901-9D92-D74CB34354B1}"/>
                    </a:ext>
                  </a:extLst>
                </p:cNvPr>
                <p:cNvSpPr/>
                <p:nvPr/>
              </p:nvSpPr>
              <p:spPr>
                <a:xfrm>
                  <a:off x="4436439" y="4160942"/>
                  <a:ext cx="409663" cy="446106"/>
                </a:xfrm>
                <a:custGeom>
                  <a:avLst/>
                  <a:gdLst>
                    <a:gd name="connsiteX0" fmla="*/ 172596 w 409663"/>
                    <a:gd name="connsiteY0" fmla="*/ 446107 h 446106"/>
                    <a:gd name="connsiteX1" fmla="*/ 395937 w 409663"/>
                    <a:gd name="connsiteY1" fmla="*/ 185177 h 446106"/>
                    <a:gd name="connsiteX2" fmla="*/ 286303 w 409663"/>
                    <a:gd name="connsiteY2" fmla="*/ 136625 h 446106"/>
                    <a:gd name="connsiteX3" fmla="*/ 207992 w 409663"/>
                    <a:gd name="connsiteY3" fmla="*/ 11328 h 446106"/>
                    <a:gd name="connsiteX4" fmla="*/ 0 w 409663"/>
                    <a:gd name="connsiteY4" fmla="*/ 266306 h 446106"/>
                    <a:gd name="connsiteX5" fmla="*/ 172596 w 409663"/>
                    <a:gd name="connsiteY5" fmla="*/ 446107 h 446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663" h="446106">
                      <a:moveTo>
                        <a:pt x="172596" y="446107"/>
                      </a:moveTo>
                      <a:cubicBezTo>
                        <a:pt x="172596" y="446107"/>
                        <a:pt x="350204" y="264114"/>
                        <a:pt x="395937" y="185177"/>
                      </a:cubicBezTo>
                      <a:cubicBezTo>
                        <a:pt x="441670" y="106240"/>
                        <a:pt x="364926" y="157612"/>
                        <a:pt x="286303" y="136625"/>
                      </a:cubicBezTo>
                      <a:cubicBezTo>
                        <a:pt x="256545" y="128794"/>
                        <a:pt x="264062" y="-45369"/>
                        <a:pt x="207992" y="11328"/>
                      </a:cubicBezTo>
                      <a:cubicBezTo>
                        <a:pt x="115899" y="104048"/>
                        <a:pt x="0" y="266306"/>
                        <a:pt x="0" y="266306"/>
                      </a:cubicBezTo>
                      <a:lnTo>
                        <a:pt x="172596" y="446107"/>
                      </a:lnTo>
                      <a:close/>
                    </a:path>
                  </a:pathLst>
                </a:custGeom>
                <a:solidFill>
                  <a:srgbClr val="D3D9F4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3711179-E7EB-470D-ADBD-2067B8FB9F1A}"/>
                    </a:ext>
                  </a:extLst>
                </p:cNvPr>
                <p:cNvSpPr/>
                <p:nvPr/>
              </p:nvSpPr>
              <p:spPr>
                <a:xfrm>
                  <a:off x="4549778" y="4084281"/>
                  <a:ext cx="578297" cy="1096265"/>
                </a:xfrm>
                <a:custGeom>
                  <a:avLst/>
                  <a:gdLst>
                    <a:gd name="connsiteX0" fmla="*/ 311729 w 578297"/>
                    <a:gd name="connsiteY0" fmla="*/ 8112 h 1096265"/>
                    <a:gd name="connsiteX1" fmla="*/ 543841 w 578297"/>
                    <a:gd name="connsiteY1" fmla="*/ 37244 h 1096265"/>
                    <a:gd name="connsiteX2" fmla="*/ 528492 w 578297"/>
                    <a:gd name="connsiteY2" fmla="*/ 727627 h 1096265"/>
                    <a:gd name="connsiteX3" fmla="*/ 578297 w 578297"/>
                    <a:gd name="connsiteY3" fmla="*/ 1070000 h 1096265"/>
                    <a:gd name="connsiteX4" fmla="*/ 18848 w 578297"/>
                    <a:gd name="connsiteY4" fmla="*/ 1020195 h 1096265"/>
                    <a:gd name="connsiteX5" fmla="*/ 367 w 578297"/>
                    <a:gd name="connsiteY5" fmla="*/ 443831 h 1096265"/>
                    <a:gd name="connsiteX6" fmla="*/ 94966 w 578297"/>
                    <a:gd name="connsiteY6" fmla="*/ 87989 h 1096265"/>
                    <a:gd name="connsiteX7" fmla="*/ 311729 w 578297"/>
                    <a:gd name="connsiteY7" fmla="*/ 8112 h 1096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8297" h="1096265">
                      <a:moveTo>
                        <a:pt x="311729" y="8112"/>
                      </a:moveTo>
                      <a:cubicBezTo>
                        <a:pt x="311729" y="8112"/>
                        <a:pt x="471169" y="-23212"/>
                        <a:pt x="543841" y="37244"/>
                      </a:cubicBezTo>
                      <a:cubicBezTo>
                        <a:pt x="616513" y="98013"/>
                        <a:pt x="528179" y="638041"/>
                        <a:pt x="528492" y="727627"/>
                      </a:cubicBezTo>
                      <a:cubicBezTo>
                        <a:pt x="528492" y="817215"/>
                        <a:pt x="578297" y="1070000"/>
                        <a:pt x="578297" y="1070000"/>
                      </a:cubicBezTo>
                      <a:cubicBezTo>
                        <a:pt x="578297" y="1070000"/>
                        <a:pt x="95592" y="1154575"/>
                        <a:pt x="18848" y="1020195"/>
                      </a:cubicBezTo>
                      <a:cubicBezTo>
                        <a:pt x="18848" y="1020195"/>
                        <a:pt x="-3079" y="508359"/>
                        <a:pt x="367" y="443831"/>
                      </a:cubicBezTo>
                      <a:cubicBezTo>
                        <a:pt x="3500" y="379303"/>
                        <a:pt x="75232" y="116181"/>
                        <a:pt x="94966" y="87989"/>
                      </a:cubicBezTo>
                      <a:cubicBezTo>
                        <a:pt x="114387" y="59797"/>
                        <a:pt x="311729" y="8112"/>
                        <a:pt x="311729" y="8112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139C3D2-4F32-494B-ADDE-09A86FE232F8}"/>
                    </a:ext>
                  </a:extLst>
                </p:cNvPr>
                <p:cNvSpPr/>
                <p:nvPr/>
              </p:nvSpPr>
              <p:spPr>
                <a:xfrm>
                  <a:off x="4717729" y="3842427"/>
                  <a:ext cx="204074" cy="384172"/>
                </a:xfrm>
                <a:custGeom>
                  <a:avLst/>
                  <a:gdLst>
                    <a:gd name="connsiteX0" fmla="*/ 144717 w 204074"/>
                    <a:gd name="connsiteY0" fmla="*/ 3759 h 384172"/>
                    <a:gd name="connsiteX1" fmla="*/ 146910 w 204074"/>
                    <a:gd name="connsiteY1" fmla="*/ 16602 h 384172"/>
                    <a:gd name="connsiteX2" fmla="*/ 200788 w 204074"/>
                    <a:gd name="connsiteY2" fmla="*/ 219895 h 384172"/>
                    <a:gd name="connsiteX3" fmla="*/ 26312 w 204074"/>
                    <a:gd name="connsiteY3" fmla="*/ 382781 h 384172"/>
                    <a:gd name="connsiteX4" fmla="*/ 48239 w 204074"/>
                    <a:gd name="connsiteY4" fmla="*/ 244328 h 384172"/>
                    <a:gd name="connsiteX5" fmla="*/ 30071 w 204074"/>
                    <a:gd name="connsiteY5" fmla="*/ 152235 h 384172"/>
                    <a:gd name="connsiteX6" fmla="*/ 18794 w 204074"/>
                    <a:gd name="connsiteY6" fmla="*/ 94912 h 384172"/>
                    <a:gd name="connsiteX7" fmla="*/ 0 w 204074"/>
                    <a:gd name="connsiteY7" fmla="*/ 0 h 384172"/>
                    <a:gd name="connsiteX8" fmla="*/ 144717 w 204074"/>
                    <a:gd name="connsiteY8" fmla="*/ 3759 h 38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4074" h="384172">
                      <a:moveTo>
                        <a:pt x="144717" y="3759"/>
                      </a:moveTo>
                      <a:cubicBezTo>
                        <a:pt x="144717" y="3759"/>
                        <a:pt x="145657" y="8458"/>
                        <a:pt x="146910" y="16602"/>
                      </a:cubicBezTo>
                      <a:cubicBezTo>
                        <a:pt x="154115" y="55444"/>
                        <a:pt x="181993" y="184499"/>
                        <a:pt x="200788" y="219895"/>
                      </a:cubicBezTo>
                      <a:cubicBezTo>
                        <a:pt x="223654" y="262809"/>
                        <a:pt x="123104" y="399382"/>
                        <a:pt x="26312" y="382781"/>
                      </a:cubicBezTo>
                      <a:cubicBezTo>
                        <a:pt x="-2506" y="377769"/>
                        <a:pt x="50745" y="257171"/>
                        <a:pt x="48239" y="244328"/>
                      </a:cubicBezTo>
                      <a:cubicBezTo>
                        <a:pt x="43227" y="219895"/>
                        <a:pt x="36649" y="186378"/>
                        <a:pt x="30071" y="152235"/>
                      </a:cubicBezTo>
                      <a:cubicBezTo>
                        <a:pt x="26312" y="132814"/>
                        <a:pt x="22240" y="113393"/>
                        <a:pt x="18794" y="94912"/>
                      </a:cubicBezTo>
                      <a:cubicBezTo>
                        <a:pt x="8457" y="42601"/>
                        <a:pt x="0" y="0"/>
                        <a:pt x="0" y="0"/>
                      </a:cubicBezTo>
                      <a:lnTo>
                        <a:pt x="144717" y="3759"/>
                      </a:ln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493793F-C214-469C-88DC-DAD0504EAB38}"/>
                    </a:ext>
                  </a:extLst>
                </p:cNvPr>
                <p:cNvSpPr/>
                <p:nvPr/>
              </p:nvSpPr>
              <p:spPr>
                <a:xfrm>
                  <a:off x="4717416" y="3842427"/>
                  <a:ext cx="151608" cy="151921"/>
                </a:xfrm>
                <a:custGeom>
                  <a:avLst/>
                  <a:gdLst>
                    <a:gd name="connsiteX0" fmla="*/ 147223 w 151608"/>
                    <a:gd name="connsiteY0" fmla="*/ 16602 h 151921"/>
                    <a:gd name="connsiteX1" fmla="*/ 145031 w 151608"/>
                    <a:gd name="connsiteY1" fmla="*/ 3759 h 151921"/>
                    <a:gd name="connsiteX2" fmla="*/ 0 w 151608"/>
                    <a:gd name="connsiteY2" fmla="*/ 0 h 151921"/>
                    <a:gd name="connsiteX3" fmla="*/ 18794 w 151608"/>
                    <a:gd name="connsiteY3" fmla="*/ 94912 h 151921"/>
                    <a:gd name="connsiteX4" fmla="*/ 30071 w 151608"/>
                    <a:gd name="connsiteY4" fmla="*/ 151922 h 151921"/>
                    <a:gd name="connsiteX5" fmla="*/ 99298 w 151608"/>
                    <a:gd name="connsiteY5" fmla="*/ 117152 h 151921"/>
                    <a:gd name="connsiteX6" fmla="*/ 151609 w 151608"/>
                    <a:gd name="connsiteY6" fmla="*/ 39469 h 151921"/>
                    <a:gd name="connsiteX7" fmla="*/ 147223 w 151608"/>
                    <a:gd name="connsiteY7" fmla="*/ 16602 h 151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1608" h="151921">
                      <a:moveTo>
                        <a:pt x="147223" y="16602"/>
                      </a:moveTo>
                      <a:cubicBezTo>
                        <a:pt x="145657" y="8458"/>
                        <a:pt x="145031" y="3759"/>
                        <a:pt x="145031" y="3759"/>
                      </a:cubicBezTo>
                      <a:lnTo>
                        <a:pt x="0" y="0"/>
                      </a:lnTo>
                      <a:cubicBezTo>
                        <a:pt x="0" y="0"/>
                        <a:pt x="8458" y="42601"/>
                        <a:pt x="18794" y="94912"/>
                      </a:cubicBezTo>
                      <a:cubicBezTo>
                        <a:pt x="22554" y="113080"/>
                        <a:pt x="26312" y="132501"/>
                        <a:pt x="30071" y="151922"/>
                      </a:cubicBezTo>
                      <a:cubicBezTo>
                        <a:pt x="52312" y="148790"/>
                        <a:pt x="75805" y="137826"/>
                        <a:pt x="99298" y="117152"/>
                      </a:cubicBezTo>
                      <a:cubicBezTo>
                        <a:pt x="124983" y="94912"/>
                        <a:pt x="141585" y="67973"/>
                        <a:pt x="151609" y="39469"/>
                      </a:cubicBezTo>
                      <a:cubicBezTo>
                        <a:pt x="150043" y="30384"/>
                        <a:pt x="148476" y="22553"/>
                        <a:pt x="147223" y="16602"/>
                      </a:cubicBezTo>
                      <a:close/>
                    </a:path>
                  </a:pathLst>
                </a:custGeom>
                <a:solidFill>
                  <a:srgbClr val="FAA698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1A967F8-E8CC-4ADB-B396-083DCB86BCA5}"/>
                    </a:ext>
                  </a:extLst>
                </p:cNvPr>
                <p:cNvGrpSpPr/>
                <p:nvPr/>
              </p:nvGrpSpPr>
              <p:grpSpPr>
                <a:xfrm>
                  <a:off x="2870661" y="5101656"/>
                  <a:ext cx="2284585" cy="1734831"/>
                  <a:chOff x="2870661" y="5101656"/>
                  <a:chExt cx="2284585" cy="1734831"/>
                </a:xfrm>
              </p:grpSpPr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5214FE85-2732-4DF0-9B7A-3A3B39938696}"/>
                      </a:ext>
                    </a:extLst>
                  </p:cNvPr>
                  <p:cNvSpPr/>
                  <p:nvPr/>
                </p:nvSpPr>
                <p:spPr>
                  <a:xfrm>
                    <a:off x="4282324" y="6276937"/>
                    <a:ext cx="322264" cy="552218"/>
                  </a:xfrm>
                  <a:custGeom>
                    <a:avLst/>
                    <a:gdLst>
                      <a:gd name="connsiteX0" fmla="*/ 0 w 322264"/>
                      <a:gd name="connsiteY0" fmla="*/ 109634 h 552218"/>
                      <a:gd name="connsiteX1" fmla="*/ 147537 w 322264"/>
                      <a:gd name="connsiteY1" fmla="*/ 300712 h 552218"/>
                      <a:gd name="connsiteX2" fmla="*/ 124357 w 322264"/>
                      <a:gd name="connsiteY2" fmla="*/ 498053 h 552218"/>
                      <a:gd name="connsiteX3" fmla="*/ 92719 w 322264"/>
                      <a:gd name="connsiteY3" fmla="*/ 544100 h 552218"/>
                      <a:gd name="connsiteX4" fmla="*/ 244015 w 322264"/>
                      <a:gd name="connsiteY4" fmla="*/ 547859 h 552218"/>
                      <a:gd name="connsiteX5" fmla="*/ 293194 w 322264"/>
                      <a:gd name="connsiteY5" fmla="*/ 377456 h 552218"/>
                      <a:gd name="connsiteX6" fmla="*/ 320132 w 322264"/>
                      <a:gd name="connsiteY6" fmla="*/ 252785 h 552218"/>
                      <a:gd name="connsiteX7" fmla="*/ 260930 w 322264"/>
                      <a:gd name="connsiteY7" fmla="*/ 199534 h 552218"/>
                      <a:gd name="connsiteX8" fmla="*/ 99610 w 322264"/>
                      <a:gd name="connsiteY8" fmla="*/ 0 h 552218"/>
                      <a:gd name="connsiteX9" fmla="*/ 0 w 322264"/>
                      <a:gd name="connsiteY9" fmla="*/ 109634 h 552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2264" h="552218">
                        <a:moveTo>
                          <a:pt x="0" y="109634"/>
                        </a:moveTo>
                        <a:cubicBezTo>
                          <a:pt x="0" y="109634"/>
                          <a:pt x="146597" y="285363"/>
                          <a:pt x="147537" y="300712"/>
                        </a:cubicBezTo>
                        <a:cubicBezTo>
                          <a:pt x="148476" y="316060"/>
                          <a:pt x="141585" y="483018"/>
                          <a:pt x="124357" y="498053"/>
                        </a:cubicBezTo>
                        <a:cubicBezTo>
                          <a:pt x="106815" y="513402"/>
                          <a:pt x="76117" y="526872"/>
                          <a:pt x="92719" y="544100"/>
                        </a:cubicBezTo>
                        <a:cubicBezTo>
                          <a:pt x="105249" y="556943"/>
                          <a:pt x="180427" y="551618"/>
                          <a:pt x="244015" y="547859"/>
                        </a:cubicBezTo>
                        <a:cubicBezTo>
                          <a:pt x="262496" y="546919"/>
                          <a:pt x="285676" y="399069"/>
                          <a:pt x="293194" y="377456"/>
                        </a:cubicBezTo>
                        <a:cubicBezTo>
                          <a:pt x="303844" y="345818"/>
                          <a:pt x="329843" y="275026"/>
                          <a:pt x="320132" y="252785"/>
                        </a:cubicBezTo>
                        <a:cubicBezTo>
                          <a:pt x="315434" y="242136"/>
                          <a:pt x="292881" y="220209"/>
                          <a:pt x="260930" y="199534"/>
                        </a:cubicBezTo>
                        <a:cubicBezTo>
                          <a:pt x="227413" y="177921"/>
                          <a:pt x="99610" y="0"/>
                          <a:pt x="99610" y="0"/>
                        </a:cubicBezTo>
                        <a:lnTo>
                          <a:pt x="0" y="109634"/>
                        </a:lnTo>
                        <a:close/>
                      </a:path>
                    </a:pathLst>
                  </a:custGeom>
                  <a:solidFill>
                    <a:srgbClr val="FAA698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249B32FA-D251-4D79-A28D-BB201D15365B}"/>
                      </a:ext>
                    </a:extLst>
                  </p:cNvPr>
                  <p:cNvSpPr/>
                  <p:nvPr/>
                </p:nvSpPr>
                <p:spPr>
                  <a:xfrm>
                    <a:off x="4377236" y="6468450"/>
                    <a:ext cx="259114" cy="368037"/>
                  </a:xfrm>
                  <a:custGeom>
                    <a:avLst/>
                    <a:gdLst>
                      <a:gd name="connsiteX0" fmla="*/ 163825 w 248543"/>
                      <a:gd name="connsiteY0" fmla="*/ 0 h 353022"/>
                      <a:gd name="connsiteX1" fmla="*/ 26939 w 248543"/>
                      <a:gd name="connsiteY1" fmla="*/ 290374 h 353022"/>
                      <a:gd name="connsiteX2" fmla="*/ 1253 w 248543"/>
                      <a:gd name="connsiteY2" fmla="*/ 324518 h 353022"/>
                      <a:gd name="connsiteX3" fmla="*/ 1253 w 248543"/>
                      <a:gd name="connsiteY3" fmla="*/ 353023 h 353022"/>
                      <a:gd name="connsiteX4" fmla="*/ 163512 w 248543"/>
                      <a:gd name="connsiteY4" fmla="*/ 353023 h 353022"/>
                      <a:gd name="connsiteX5" fmla="*/ 199848 w 248543"/>
                      <a:gd name="connsiteY5" fmla="*/ 177294 h 353022"/>
                      <a:gd name="connsiteX6" fmla="*/ 248087 w 248543"/>
                      <a:gd name="connsiteY6" fmla="*/ 34457 h 353022"/>
                      <a:gd name="connsiteX7" fmla="*/ 163825 w 248543"/>
                      <a:gd name="connsiteY7" fmla="*/ 0 h 35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543" h="353022">
                        <a:moveTo>
                          <a:pt x="163825" y="0"/>
                        </a:moveTo>
                        <a:cubicBezTo>
                          <a:pt x="163825" y="0"/>
                          <a:pt x="65467" y="277218"/>
                          <a:pt x="26939" y="290374"/>
                        </a:cubicBezTo>
                        <a:cubicBezTo>
                          <a:pt x="16602" y="293820"/>
                          <a:pt x="10650" y="302904"/>
                          <a:pt x="1253" y="324518"/>
                        </a:cubicBezTo>
                        <a:cubicBezTo>
                          <a:pt x="-1566" y="331096"/>
                          <a:pt x="1253" y="353023"/>
                          <a:pt x="1253" y="353023"/>
                        </a:cubicBezTo>
                        <a:lnTo>
                          <a:pt x="163512" y="353023"/>
                        </a:lnTo>
                        <a:cubicBezTo>
                          <a:pt x="163512" y="353023"/>
                          <a:pt x="189511" y="230859"/>
                          <a:pt x="199848" y="177294"/>
                        </a:cubicBezTo>
                        <a:cubicBezTo>
                          <a:pt x="199848" y="177294"/>
                          <a:pt x="254038" y="46360"/>
                          <a:pt x="248087" y="34457"/>
                        </a:cubicBezTo>
                        <a:cubicBezTo>
                          <a:pt x="241822" y="22553"/>
                          <a:pt x="163825" y="0"/>
                          <a:pt x="163825" y="0"/>
                        </a:cubicBezTo>
                        <a:close/>
                      </a:path>
                    </a:pathLst>
                  </a:custGeom>
                  <a:solidFill>
                    <a:srgbClr val="B9C5EF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9240AF1D-D20C-4EC4-8A8B-3A08D95BE207}"/>
                      </a:ext>
                    </a:extLst>
                  </p:cNvPr>
                  <p:cNvSpPr/>
                  <p:nvPr/>
                </p:nvSpPr>
                <p:spPr>
                  <a:xfrm>
                    <a:off x="2897225" y="6386572"/>
                    <a:ext cx="507396" cy="438543"/>
                  </a:xfrm>
                  <a:custGeom>
                    <a:avLst/>
                    <a:gdLst>
                      <a:gd name="connsiteX0" fmla="*/ 507397 w 507396"/>
                      <a:gd name="connsiteY0" fmla="*/ 84575 h 438543"/>
                      <a:gd name="connsiteX1" fmla="*/ 398389 w 507396"/>
                      <a:gd name="connsiteY1" fmla="*/ 306350 h 438543"/>
                      <a:gd name="connsiteX2" fmla="*/ 414678 w 507396"/>
                      <a:gd name="connsiteY2" fmla="*/ 399069 h 438543"/>
                      <a:gd name="connsiteX3" fmla="*/ 383667 w 507396"/>
                      <a:gd name="connsiteY3" fmla="*/ 432586 h 438543"/>
                      <a:gd name="connsiteX4" fmla="*/ 10283 w 507396"/>
                      <a:gd name="connsiteY4" fmla="*/ 438538 h 438543"/>
                      <a:gd name="connsiteX5" fmla="*/ 19681 w 507396"/>
                      <a:gd name="connsiteY5" fmla="*/ 413792 h 438543"/>
                      <a:gd name="connsiteX6" fmla="*/ 154061 w 507396"/>
                      <a:gd name="connsiteY6" fmla="*/ 339554 h 438543"/>
                      <a:gd name="connsiteX7" fmla="*/ 187265 w 507396"/>
                      <a:gd name="connsiteY7" fmla="*/ 319506 h 438543"/>
                      <a:gd name="connsiteX8" fmla="*/ 240516 w 507396"/>
                      <a:gd name="connsiteY8" fmla="*/ 272520 h 438543"/>
                      <a:gd name="connsiteX9" fmla="*/ 385233 w 507396"/>
                      <a:gd name="connsiteY9" fmla="*/ 0 h 438543"/>
                      <a:gd name="connsiteX10" fmla="*/ 507397 w 507396"/>
                      <a:gd name="connsiteY10" fmla="*/ 84575 h 438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07396" h="438543">
                        <a:moveTo>
                          <a:pt x="507397" y="84575"/>
                        </a:moveTo>
                        <a:cubicBezTo>
                          <a:pt x="507397" y="84575"/>
                          <a:pt x="387739" y="253099"/>
                          <a:pt x="398389" y="306350"/>
                        </a:cubicBezTo>
                        <a:cubicBezTo>
                          <a:pt x="404027" y="334855"/>
                          <a:pt x="429087" y="372131"/>
                          <a:pt x="414678" y="399069"/>
                        </a:cubicBezTo>
                        <a:cubicBezTo>
                          <a:pt x="400269" y="426008"/>
                          <a:pt x="383667" y="432586"/>
                          <a:pt x="383667" y="432586"/>
                        </a:cubicBezTo>
                        <a:lnTo>
                          <a:pt x="10283" y="438538"/>
                        </a:lnTo>
                        <a:cubicBezTo>
                          <a:pt x="-10077" y="438851"/>
                          <a:pt x="3392" y="425695"/>
                          <a:pt x="19681" y="413792"/>
                        </a:cubicBezTo>
                        <a:cubicBezTo>
                          <a:pt x="46619" y="394058"/>
                          <a:pt x="68233" y="381214"/>
                          <a:pt x="154061" y="339554"/>
                        </a:cubicBezTo>
                        <a:cubicBezTo>
                          <a:pt x="159699" y="336734"/>
                          <a:pt x="180060" y="323891"/>
                          <a:pt x="187265" y="319506"/>
                        </a:cubicBezTo>
                        <a:cubicBezTo>
                          <a:pt x="205746" y="308229"/>
                          <a:pt x="224540" y="290374"/>
                          <a:pt x="240516" y="272520"/>
                        </a:cubicBezTo>
                        <a:cubicBezTo>
                          <a:pt x="267454" y="242762"/>
                          <a:pt x="385233" y="0"/>
                          <a:pt x="385233" y="0"/>
                        </a:cubicBezTo>
                        <a:lnTo>
                          <a:pt x="507397" y="84575"/>
                        </a:lnTo>
                        <a:close/>
                      </a:path>
                    </a:pathLst>
                  </a:custGeom>
                  <a:solidFill>
                    <a:srgbClr val="FCC9C0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70D6917E-6DA7-4B1B-95E7-9B693277C128}"/>
                      </a:ext>
                    </a:extLst>
                  </p:cNvPr>
                  <p:cNvSpPr/>
                  <p:nvPr/>
                </p:nvSpPr>
                <p:spPr>
                  <a:xfrm>
                    <a:off x="2870661" y="6697620"/>
                    <a:ext cx="446060" cy="127802"/>
                  </a:xfrm>
                  <a:custGeom>
                    <a:avLst/>
                    <a:gdLst>
                      <a:gd name="connsiteX0" fmla="*/ 214142 w 446060"/>
                      <a:gd name="connsiteY0" fmla="*/ 8457 h 127802"/>
                      <a:gd name="connsiteX1" fmla="*/ 426832 w 446060"/>
                      <a:gd name="connsiteY1" fmla="*/ 0 h 127802"/>
                      <a:gd name="connsiteX2" fmla="*/ 444061 w 446060"/>
                      <a:gd name="connsiteY2" fmla="*/ 88647 h 127802"/>
                      <a:gd name="connsiteX3" fmla="*/ 410544 w 446060"/>
                      <a:gd name="connsiteY3" fmla="*/ 121224 h 127802"/>
                      <a:gd name="connsiteX4" fmla="*/ 11474 w 446060"/>
                      <a:gd name="connsiteY4" fmla="*/ 127802 h 127802"/>
                      <a:gd name="connsiteX5" fmla="*/ 2704 w 446060"/>
                      <a:gd name="connsiteY5" fmla="*/ 109321 h 127802"/>
                      <a:gd name="connsiteX6" fmla="*/ 214142 w 446060"/>
                      <a:gd name="connsiteY6" fmla="*/ 8457 h 127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6060" h="127802">
                        <a:moveTo>
                          <a:pt x="214142" y="8457"/>
                        </a:moveTo>
                        <a:cubicBezTo>
                          <a:pt x="312813" y="33830"/>
                          <a:pt x="385798" y="16602"/>
                          <a:pt x="426832" y="0"/>
                        </a:cubicBezTo>
                        <a:cubicBezTo>
                          <a:pt x="437482" y="29758"/>
                          <a:pt x="451265" y="67033"/>
                          <a:pt x="444061" y="88647"/>
                        </a:cubicBezTo>
                        <a:cubicBezTo>
                          <a:pt x="434977" y="114959"/>
                          <a:pt x="422134" y="120911"/>
                          <a:pt x="410544" y="121224"/>
                        </a:cubicBezTo>
                        <a:cubicBezTo>
                          <a:pt x="320330" y="123730"/>
                          <a:pt x="80074" y="126863"/>
                          <a:pt x="11474" y="127802"/>
                        </a:cubicBezTo>
                        <a:cubicBezTo>
                          <a:pt x="1764" y="127802"/>
                          <a:pt x="-3561" y="116839"/>
                          <a:pt x="2704" y="109321"/>
                        </a:cubicBezTo>
                        <a:cubicBezTo>
                          <a:pt x="19619" y="89274"/>
                          <a:pt x="206624" y="13156"/>
                          <a:pt x="214142" y="8457"/>
                        </a:cubicBezTo>
                        <a:close/>
                      </a:path>
                    </a:pathLst>
                  </a:custGeom>
                  <a:solidFill>
                    <a:srgbClr val="B9C5EF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02AEFCDB-25DB-44B9-983B-99D77A3D310F}"/>
                      </a:ext>
                    </a:extLst>
                  </p:cNvPr>
                  <p:cNvSpPr/>
                  <p:nvPr/>
                </p:nvSpPr>
                <p:spPr>
                  <a:xfrm>
                    <a:off x="3635611" y="5101656"/>
                    <a:ext cx="1442345" cy="1314986"/>
                  </a:xfrm>
                  <a:custGeom>
                    <a:avLst/>
                    <a:gdLst>
                      <a:gd name="connsiteX0" fmla="*/ 201910 w 1442345"/>
                      <a:gd name="connsiteY0" fmla="*/ 329843 h 1314986"/>
                      <a:gd name="connsiteX1" fmla="*/ 387975 w 1442345"/>
                      <a:gd name="connsiteY1" fmla="*/ 525932 h 1314986"/>
                      <a:gd name="connsiteX2" fmla="*/ 788611 w 1442345"/>
                      <a:gd name="connsiteY2" fmla="*/ 1220701 h 1314986"/>
                      <a:gd name="connsiteX3" fmla="*/ 659242 w 1442345"/>
                      <a:gd name="connsiteY3" fmla="*/ 1314986 h 1314986"/>
                      <a:gd name="connsiteX4" fmla="*/ 182802 w 1442345"/>
                      <a:gd name="connsiteY4" fmla="*/ 694456 h 1314986"/>
                      <a:gd name="connsiteX5" fmla="*/ 25869 w 1442345"/>
                      <a:gd name="connsiteY5" fmla="*/ 411912 h 1314986"/>
                      <a:gd name="connsiteX6" fmla="*/ 48735 w 1442345"/>
                      <a:gd name="connsiteY6" fmla="*/ 218016 h 1314986"/>
                      <a:gd name="connsiteX7" fmla="*/ 70975 w 1442345"/>
                      <a:gd name="connsiteY7" fmla="*/ 198595 h 1314986"/>
                      <a:gd name="connsiteX8" fmla="*/ 951183 w 1442345"/>
                      <a:gd name="connsiteY8" fmla="*/ 0 h 1314986"/>
                      <a:gd name="connsiteX9" fmla="*/ 1442345 w 1442345"/>
                      <a:gd name="connsiteY9" fmla="*/ 48239 h 1314986"/>
                      <a:gd name="connsiteX10" fmla="*/ 1026048 w 1442345"/>
                      <a:gd name="connsiteY10" fmla="*/ 337361 h 1314986"/>
                      <a:gd name="connsiteX11" fmla="*/ 460647 w 1442345"/>
                      <a:gd name="connsiteY11" fmla="*/ 423502 h 1314986"/>
                      <a:gd name="connsiteX12" fmla="*/ 201910 w 1442345"/>
                      <a:gd name="connsiteY12" fmla="*/ 329843 h 1314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42345" h="1314986">
                        <a:moveTo>
                          <a:pt x="201910" y="329843"/>
                        </a:moveTo>
                        <a:cubicBezTo>
                          <a:pt x="201910" y="329843"/>
                          <a:pt x="350073" y="498993"/>
                          <a:pt x="387975" y="525932"/>
                        </a:cubicBezTo>
                        <a:cubicBezTo>
                          <a:pt x="425878" y="552871"/>
                          <a:pt x="788611" y="1220701"/>
                          <a:pt x="788611" y="1220701"/>
                        </a:cubicBezTo>
                        <a:lnTo>
                          <a:pt x="659242" y="1314986"/>
                        </a:lnTo>
                        <a:cubicBezTo>
                          <a:pt x="659242" y="1314986"/>
                          <a:pt x="335038" y="910905"/>
                          <a:pt x="182802" y="694456"/>
                        </a:cubicBezTo>
                        <a:cubicBezTo>
                          <a:pt x="54060" y="511523"/>
                          <a:pt x="101360" y="523113"/>
                          <a:pt x="25869" y="411912"/>
                        </a:cubicBezTo>
                        <a:cubicBezTo>
                          <a:pt x="-15792" y="350517"/>
                          <a:pt x="-6395" y="267821"/>
                          <a:pt x="48735" y="218016"/>
                        </a:cubicBezTo>
                        <a:cubicBezTo>
                          <a:pt x="55626" y="211751"/>
                          <a:pt x="63144" y="205486"/>
                          <a:pt x="70975" y="198595"/>
                        </a:cubicBezTo>
                        <a:cubicBezTo>
                          <a:pt x="183116" y="105249"/>
                          <a:pt x="951183" y="0"/>
                          <a:pt x="951183" y="0"/>
                        </a:cubicBezTo>
                        <a:lnTo>
                          <a:pt x="1442345" y="48239"/>
                        </a:lnTo>
                        <a:cubicBezTo>
                          <a:pt x="1442345" y="48239"/>
                          <a:pt x="1041083" y="329843"/>
                          <a:pt x="1026048" y="337361"/>
                        </a:cubicBezTo>
                        <a:cubicBezTo>
                          <a:pt x="1011012" y="344878"/>
                          <a:pt x="471611" y="423502"/>
                          <a:pt x="460647" y="423502"/>
                        </a:cubicBezTo>
                        <a:cubicBezTo>
                          <a:pt x="449684" y="423502"/>
                          <a:pt x="201910" y="329843"/>
                          <a:pt x="201910" y="329843"/>
                        </a:cubicBezTo>
                        <a:close/>
                      </a:path>
                    </a:pathLst>
                  </a:custGeom>
                  <a:solidFill>
                    <a:srgbClr val="E44472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3E92D6D5-3208-4B22-AD28-8BB0F8B86D68}"/>
                      </a:ext>
                    </a:extLst>
                  </p:cNvPr>
                  <p:cNvSpPr/>
                  <p:nvPr/>
                </p:nvSpPr>
                <p:spPr>
                  <a:xfrm>
                    <a:off x="3211979" y="5136217"/>
                    <a:ext cx="1943267" cy="1441744"/>
                  </a:xfrm>
                  <a:custGeom>
                    <a:avLst/>
                    <a:gdLst>
                      <a:gd name="connsiteX0" fmla="*/ 1915783 w 1943267"/>
                      <a:gd name="connsiteY0" fmla="*/ 18377 h 1441744"/>
                      <a:gd name="connsiteX1" fmla="*/ 1873496 w 1943267"/>
                      <a:gd name="connsiteY1" fmla="*/ 389254 h 1441744"/>
                      <a:gd name="connsiteX2" fmla="*/ 748960 w 1943267"/>
                      <a:gd name="connsiteY2" fmla="*/ 494190 h 1441744"/>
                      <a:gd name="connsiteX3" fmla="*/ 636506 w 1943267"/>
                      <a:gd name="connsiteY3" fmla="*/ 816202 h 1441744"/>
                      <a:gd name="connsiteX4" fmla="*/ 134694 w 1943267"/>
                      <a:gd name="connsiteY4" fmla="*/ 1441745 h 1441744"/>
                      <a:gd name="connsiteX5" fmla="*/ 0 w 1943267"/>
                      <a:gd name="connsiteY5" fmla="*/ 1355603 h 1441744"/>
                      <a:gd name="connsiteX6" fmla="*/ 569160 w 1943267"/>
                      <a:gd name="connsiteY6" fmla="*/ 284319 h 1441744"/>
                      <a:gd name="connsiteX7" fmla="*/ 1344431 w 1943267"/>
                      <a:gd name="connsiteY7" fmla="*/ 18377 h 1441744"/>
                      <a:gd name="connsiteX8" fmla="*/ 1915783 w 1943267"/>
                      <a:gd name="connsiteY8" fmla="*/ 18377 h 14417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43267" h="1441744">
                        <a:moveTo>
                          <a:pt x="1915783" y="18377"/>
                        </a:moveTo>
                        <a:cubicBezTo>
                          <a:pt x="1915783" y="18377"/>
                          <a:pt x="2000045" y="271163"/>
                          <a:pt x="1873496" y="389254"/>
                        </a:cubicBezTo>
                        <a:cubicBezTo>
                          <a:pt x="1746946" y="507347"/>
                          <a:pt x="996107" y="494190"/>
                          <a:pt x="748960" y="494190"/>
                        </a:cubicBezTo>
                        <a:cubicBezTo>
                          <a:pt x="748960" y="494190"/>
                          <a:pt x="647783" y="771409"/>
                          <a:pt x="636506" y="816202"/>
                        </a:cubicBezTo>
                        <a:cubicBezTo>
                          <a:pt x="625229" y="860995"/>
                          <a:pt x="134694" y="1441745"/>
                          <a:pt x="134694" y="1441745"/>
                        </a:cubicBezTo>
                        <a:lnTo>
                          <a:pt x="0" y="1355603"/>
                        </a:lnTo>
                        <a:cubicBezTo>
                          <a:pt x="0" y="1355603"/>
                          <a:pt x="528125" y="329425"/>
                          <a:pt x="569160" y="284319"/>
                        </a:cubicBezTo>
                        <a:cubicBezTo>
                          <a:pt x="610507" y="239525"/>
                          <a:pt x="1198461" y="59725"/>
                          <a:pt x="1344431" y="18377"/>
                        </a:cubicBezTo>
                        <a:cubicBezTo>
                          <a:pt x="1490715" y="-22971"/>
                          <a:pt x="1915783" y="18377"/>
                          <a:pt x="1915783" y="18377"/>
                        </a:cubicBezTo>
                        <a:close/>
                      </a:path>
                    </a:pathLst>
                  </a:custGeom>
                  <a:solidFill>
                    <a:srgbClr val="FF7290"/>
                  </a:solidFill>
                  <a:ln w="31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672A36A-A075-434A-BA27-51C5AA13BA11}"/>
                    </a:ext>
                  </a:extLst>
                </p:cNvPr>
                <p:cNvSpPr/>
                <p:nvPr/>
              </p:nvSpPr>
              <p:spPr>
                <a:xfrm>
                  <a:off x="4006045" y="4212678"/>
                  <a:ext cx="1028684" cy="577303"/>
                </a:xfrm>
                <a:custGeom>
                  <a:avLst/>
                  <a:gdLst>
                    <a:gd name="connsiteX0" fmla="*/ 144718 w 1028684"/>
                    <a:gd name="connsiteY0" fmla="*/ 487090 h 577303"/>
                    <a:gd name="connsiteX1" fmla="*/ 593279 w 1028684"/>
                    <a:gd name="connsiteY1" fmla="*/ 387793 h 577303"/>
                    <a:gd name="connsiteX2" fmla="*/ 911219 w 1028684"/>
                    <a:gd name="connsiteY2" fmla="*/ 0 h 577303"/>
                    <a:gd name="connsiteX3" fmla="*/ 1028684 w 1028684"/>
                    <a:gd name="connsiteY3" fmla="*/ 160066 h 577303"/>
                    <a:gd name="connsiteX4" fmla="*/ 686311 w 1028684"/>
                    <a:gd name="connsiteY4" fmla="*/ 538775 h 577303"/>
                    <a:gd name="connsiteX5" fmla="*/ 626796 w 1028684"/>
                    <a:gd name="connsiteY5" fmla="*/ 577303 h 577303"/>
                    <a:gd name="connsiteX6" fmla="*/ 161006 w 1028684"/>
                    <a:gd name="connsiteY6" fmla="*/ 577303 h 577303"/>
                    <a:gd name="connsiteX7" fmla="*/ 0 w 1028684"/>
                    <a:gd name="connsiteY7" fmla="*/ 574798 h 577303"/>
                    <a:gd name="connsiteX8" fmla="*/ 0 w 1028684"/>
                    <a:gd name="connsiteY8" fmla="*/ 470801 h 577303"/>
                    <a:gd name="connsiteX9" fmla="*/ 144718 w 1028684"/>
                    <a:gd name="connsiteY9" fmla="*/ 487090 h 577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28684" h="577303">
                      <a:moveTo>
                        <a:pt x="144718" y="487090"/>
                      </a:moveTo>
                      <a:lnTo>
                        <a:pt x="593279" y="387793"/>
                      </a:lnTo>
                      <a:cubicBezTo>
                        <a:pt x="593279" y="387793"/>
                        <a:pt x="755538" y="179487"/>
                        <a:pt x="911219" y="0"/>
                      </a:cubicBezTo>
                      <a:cubicBezTo>
                        <a:pt x="956952" y="45420"/>
                        <a:pt x="982638" y="114960"/>
                        <a:pt x="1028684" y="160066"/>
                      </a:cubicBezTo>
                      <a:lnTo>
                        <a:pt x="686311" y="538775"/>
                      </a:lnTo>
                      <a:cubicBezTo>
                        <a:pt x="674095" y="552558"/>
                        <a:pt x="645277" y="577303"/>
                        <a:pt x="626796" y="577303"/>
                      </a:cubicBezTo>
                      <a:lnTo>
                        <a:pt x="161006" y="577303"/>
                      </a:lnTo>
                      <a:lnTo>
                        <a:pt x="0" y="574798"/>
                      </a:lnTo>
                      <a:lnTo>
                        <a:pt x="0" y="470801"/>
                      </a:lnTo>
                      <a:lnTo>
                        <a:pt x="144718" y="487090"/>
                      </a:ln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F5B01DF-5CCB-41D9-97DE-B0F49A7979D7}"/>
                    </a:ext>
                  </a:extLst>
                </p:cNvPr>
                <p:cNvSpPr/>
                <p:nvPr/>
              </p:nvSpPr>
              <p:spPr>
                <a:xfrm>
                  <a:off x="4722741" y="4095545"/>
                  <a:ext cx="416567" cy="494275"/>
                </a:xfrm>
                <a:custGeom>
                  <a:avLst/>
                  <a:gdLst>
                    <a:gd name="connsiteX0" fmla="*/ 172596 w 416567"/>
                    <a:gd name="connsiteY0" fmla="*/ 494275 h 494275"/>
                    <a:gd name="connsiteX1" fmla="*/ 395937 w 416567"/>
                    <a:gd name="connsiteY1" fmla="*/ 233345 h 494275"/>
                    <a:gd name="connsiteX2" fmla="*/ 329216 w 416567"/>
                    <a:gd name="connsiteY2" fmla="*/ 920 h 494275"/>
                    <a:gd name="connsiteX3" fmla="*/ 0 w 416567"/>
                    <a:gd name="connsiteY3" fmla="*/ 314788 h 494275"/>
                    <a:gd name="connsiteX4" fmla="*/ 172596 w 416567"/>
                    <a:gd name="connsiteY4" fmla="*/ 494275 h 494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567" h="494275">
                      <a:moveTo>
                        <a:pt x="172596" y="494275"/>
                      </a:moveTo>
                      <a:cubicBezTo>
                        <a:pt x="172596" y="494275"/>
                        <a:pt x="350203" y="312282"/>
                        <a:pt x="395937" y="233345"/>
                      </a:cubicBezTo>
                      <a:cubicBezTo>
                        <a:pt x="441670" y="154408"/>
                        <a:pt x="407840" y="21907"/>
                        <a:pt x="329216" y="920"/>
                      </a:cubicBezTo>
                      <a:cubicBezTo>
                        <a:pt x="250906" y="-19754"/>
                        <a:pt x="0" y="314788"/>
                        <a:pt x="0" y="314788"/>
                      </a:cubicBezTo>
                      <a:lnTo>
                        <a:pt x="172596" y="494275"/>
                      </a:lnTo>
                      <a:close/>
                    </a:path>
                  </a:pathLst>
                </a:custGeom>
                <a:solidFill>
                  <a:srgbClr val="D3D9F4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B605B34-3313-4BFA-A4F3-58C20EFC81D1}"/>
                    </a:ext>
                  </a:extLst>
                </p:cNvPr>
                <p:cNvSpPr/>
                <p:nvPr/>
              </p:nvSpPr>
              <p:spPr>
                <a:xfrm>
                  <a:off x="4350924" y="5153341"/>
                  <a:ext cx="978878" cy="502752"/>
                </a:xfrm>
                <a:custGeom>
                  <a:avLst/>
                  <a:gdLst>
                    <a:gd name="connsiteX0" fmla="*/ 59203 w 978878"/>
                    <a:gd name="connsiteY0" fmla="*/ 502752 h 502752"/>
                    <a:gd name="connsiteX1" fmla="*/ 104309 w 978878"/>
                    <a:gd name="connsiteY1" fmla="*/ 314494 h 502752"/>
                    <a:gd name="connsiteX2" fmla="*/ 388106 w 978878"/>
                    <a:gd name="connsiteY2" fmla="*/ 81443 h 502752"/>
                    <a:gd name="connsiteX3" fmla="*/ 961337 w 978878"/>
                    <a:gd name="connsiteY3" fmla="*/ 58263 h 502752"/>
                    <a:gd name="connsiteX4" fmla="*/ 978879 w 978878"/>
                    <a:gd name="connsiteY4" fmla="*/ 0 h 502752"/>
                    <a:gd name="connsiteX5" fmla="*/ 385600 w 978878"/>
                    <a:gd name="connsiteY5" fmla="*/ 24119 h 502752"/>
                    <a:gd name="connsiteX6" fmla="*/ 48239 w 978878"/>
                    <a:gd name="connsiteY6" fmla="*/ 301338 h 502752"/>
                    <a:gd name="connsiteX7" fmla="*/ 0 w 978878"/>
                    <a:gd name="connsiteY7" fmla="*/ 501499 h 502752"/>
                    <a:gd name="connsiteX8" fmla="*/ 59203 w 978878"/>
                    <a:gd name="connsiteY8" fmla="*/ 502752 h 502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8878" h="502752">
                      <a:moveTo>
                        <a:pt x="59203" y="502752"/>
                      </a:moveTo>
                      <a:lnTo>
                        <a:pt x="104309" y="314494"/>
                      </a:lnTo>
                      <a:cubicBezTo>
                        <a:pt x="135947" y="182619"/>
                        <a:pt x="252473" y="86768"/>
                        <a:pt x="388106" y="81443"/>
                      </a:cubicBezTo>
                      <a:lnTo>
                        <a:pt x="961337" y="58263"/>
                      </a:lnTo>
                      <a:lnTo>
                        <a:pt x="978879" y="0"/>
                      </a:lnTo>
                      <a:lnTo>
                        <a:pt x="385600" y="24119"/>
                      </a:lnTo>
                      <a:cubicBezTo>
                        <a:pt x="224594" y="30697"/>
                        <a:pt x="85828" y="144717"/>
                        <a:pt x="48239" y="301338"/>
                      </a:cubicBezTo>
                      <a:lnTo>
                        <a:pt x="0" y="501499"/>
                      </a:lnTo>
                      <a:cubicBezTo>
                        <a:pt x="16915" y="501812"/>
                        <a:pt x="36649" y="502125"/>
                        <a:pt x="59203" y="502752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299FB54-13AD-406B-8F12-6F8CC8CEE189}"/>
                    </a:ext>
                  </a:extLst>
                </p:cNvPr>
                <p:cNvSpPr/>
                <p:nvPr/>
              </p:nvSpPr>
              <p:spPr>
                <a:xfrm>
                  <a:off x="4208821" y="4447207"/>
                  <a:ext cx="1512543" cy="1347213"/>
                </a:xfrm>
                <a:custGeom>
                  <a:avLst/>
                  <a:gdLst>
                    <a:gd name="connsiteX0" fmla="*/ 970312 w 1512543"/>
                    <a:gd name="connsiteY0" fmla="*/ 1108649 h 1347213"/>
                    <a:gd name="connsiteX1" fmla="*/ 100755 w 1512543"/>
                    <a:gd name="connsiteY1" fmla="*/ 1108649 h 1347213"/>
                    <a:gd name="connsiteX2" fmla="*/ 7722 w 1512543"/>
                    <a:gd name="connsiteY2" fmla="*/ 1252113 h 1347213"/>
                    <a:gd name="connsiteX3" fmla="*/ 198799 w 1512543"/>
                    <a:gd name="connsiteY3" fmla="*/ 1331676 h 1347213"/>
                    <a:gd name="connsiteX4" fmla="*/ 1147294 w 1512543"/>
                    <a:gd name="connsiteY4" fmla="*/ 1337941 h 1347213"/>
                    <a:gd name="connsiteX5" fmla="*/ 1507834 w 1512543"/>
                    <a:gd name="connsiteY5" fmla="*/ 151070 h 1347213"/>
                    <a:gd name="connsiteX6" fmla="*/ 1427644 w 1512543"/>
                    <a:gd name="connsiteY6" fmla="*/ 4787 h 1347213"/>
                    <a:gd name="connsiteX7" fmla="*/ 1427644 w 1512543"/>
                    <a:gd name="connsiteY7" fmla="*/ 4787 h 1347213"/>
                    <a:gd name="connsiteX8" fmla="*/ 1281361 w 1512543"/>
                    <a:gd name="connsiteY8" fmla="*/ 84037 h 1347213"/>
                    <a:gd name="connsiteX9" fmla="*/ 970312 w 1512543"/>
                    <a:gd name="connsiteY9" fmla="*/ 1108649 h 1347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12543" h="1347213">
                      <a:moveTo>
                        <a:pt x="970312" y="1108649"/>
                      </a:moveTo>
                      <a:cubicBezTo>
                        <a:pt x="970312" y="1108649"/>
                        <a:pt x="182824" y="1122118"/>
                        <a:pt x="100755" y="1108649"/>
                      </a:cubicBezTo>
                      <a:cubicBezTo>
                        <a:pt x="18686" y="1095179"/>
                        <a:pt x="-17024" y="1198236"/>
                        <a:pt x="7722" y="1252113"/>
                      </a:cubicBezTo>
                      <a:cubicBezTo>
                        <a:pt x="32155" y="1305991"/>
                        <a:pt x="99502" y="1326978"/>
                        <a:pt x="198799" y="1331676"/>
                      </a:cubicBezTo>
                      <a:cubicBezTo>
                        <a:pt x="298097" y="1336688"/>
                        <a:pt x="1123801" y="1359868"/>
                        <a:pt x="1147294" y="1337941"/>
                      </a:cubicBezTo>
                      <a:cubicBezTo>
                        <a:pt x="1166401" y="1319773"/>
                        <a:pt x="1416681" y="463998"/>
                        <a:pt x="1507834" y="151070"/>
                      </a:cubicBezTo>
                      <a:cubicBezTo>
                        <a:pt x="1526002" y="88422"/>
                        <a:pt x="1489980" y="23268"/>
                        <a:pt x="1427644" y="4787"/>
                      </a:cubicBezTo>
                      <a:lnTo>
                        <a:pt x="1427644" y="4787"/>
                      </a:lnTo>
                      <a:cubicBezTo>
                        <a:pt x="1365309" y="-13381"/>
                        <a:pt x="1300155" y="21702"/>
                        <a:pt x="1281361" y="84037"/>
                      </a:cubicBezTo>
                      <a:lnTo>
                        <a:pt x="970312" y="1108649"/>
                      </a:lnTo>
                      <a:close/>
                    </a:path>
                  </a:pathLst>
                </a:custGeom>
                <a:solidFill>
                  <a:srgbClr val="C6D1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C1C5F6C-C276-4D14-AE2A-2D1DC07A25A8}"/>
                    </a:ext>
                  </a:extLst>
                </p:cNvPr>
                <p:cNvSpPr/>
                <p:nvPr/>
              </p:nvSpPr>
              <p:spPr>
                <a:xfrm>
                  <a:off x="4587523" y="3537874"/>
                  <a:ext cx="311034" cy="419739"/>
                </a:xfrm>
                <a:custGeom>
                  <a:avLst/>
                  <a:gdLst>
                    <a:gd name="connsiteX0" fmla="*/ 146182 w 311034"/>
                    <a:gd name="connsiteY0" fmla="*/ 395 h 419739"/>
                    <a:gd name="connsiteX1" fmla="*/ 261454 w 311034"/>
                    <a:gd name="connsiteY1" fmla="*/ 49887 h 419739"/>
                    <a:gd name="connsiteX2" fmla="*/ 243287 w 311034"/>
                    <a:gd name="connsiteY2" fmla="*/ 382550 h 419739"/>
                    <a:gd name="connsiteX3" fmla="*/ 7729 w 311034"/>
                    <a:gd name="connsiteY3" fmla="*/ 253494 h 419739"/>
                    <a:gd name="connsiteX4" fmla="*/ 146182 w 311034"/>
                    <a:gd name="connsiteY4" fmla="*/ 395 h 41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034" h="419739">
                      <a:moveTo>
                        <a:pt x="146182" y="395"/>
                      </a:moveTo>
                      <a:cubicBezTo>
                        <a:pt x="146182" y="395"/>
                        <a:pt x="216974" y="-7749"/>
                        <a:pt x="261454" y="49887"/>
                      </a:cubicBezTo>
                      <a:cubicBezTo>
                        <a:pt x="305935" y="107524"/>
                        <a:pt x="353860" y="285445"/>
                        <a:pt x="243287" y="382550"/>
                      </a:cubicBezTo>
                      <a:cubicBezTo>
                        <a:pt x="133025" y="479341"/>
                        <a:pt x="24018" y="369707"/>
                        <a:pt x="7729" y="253494"/>
                      </a:cubicBezTo>
                      <a:cubicBezTo>
                        <a:pt x="-8246" y="136968"/>
                        <a:pt x="-14511" y="-3990"/>
                        <a:pt x="146182" y="395"/>
                      </a:cubicBez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D55D5E9-62B2-4DCE-8A28-6298BBE9C52A}"/>
                    </a:ext>
                  </a:extLst>
                </p:cNvPr>
                <p:cNvSpPr/>
                <p:nvPr/>
              </p:nvSpPr>
              <p:spPr>
                <a:xfrm>
                  <a:off x="4725874" y="3517308"/>
                  <a:ext cx="239316" cy="276879"/>
                </a:xfrm>
                <a:custGeom>
                  <a:avLst/>
                  <a:gdLst>
                    <a:gd name="connsiteX0" fmla="*/ 0 w 239316"/>
                    <a:gd name="connsiteY0" fmla="*/ 1853 h 276879"/>
                    <a:gd name="connsiteX1" fmla="*/ 162572 w 239316"/>
                    <a:gd name="connsiteY1" fmla="*/ 179148 h 276879"/>
                    <a:gd name="connsiteX2" fmla="*/ 239316 w 239316"/>
                    <a:gd name="connsiteY2" fmla="*/ 276879 h 276879"/>
                    <a:gd name="connsiteX3" fmla="*/ 148163 w 239316"/>
                    <a:gd name="connsiteY3" fmla="*/ 29419 h 276879"/>
                    <a:gd name="connsiteX4" fmla="*/ 0 w 239316"/>
                    <a:gd name="connsiteY4" fmla="*/ 1853 h 276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316" h="276879">
                      <a:moveTo>
                        <a:pt x="0" y="1853"/>
                      </a:moveTo>
                      <a:cubicBezTo>
                        <a:pt x="0" y="1853"/>
                        <a:pt x="94599" y="171317"/>
                        <a:pt x="162572" y="179148"/>
                      </a:cubicBezTo>
                      <a:cubicBezTo>
                        <a:pt x="230232" y="186979"/>
                        <a:pt x="239316" y="276879"/>
                        <a:pt x="239316" y="276879"/>
                      </a:cubicBezTo>
                      <a:cubicBezTo>
                        <a:pt x="239316" y="276879"/>
                        <a:pt x="215197" y="69514"/>
                        <a:pt x="148163" y="29419"/>
                      </a:cubicBezTo>
                      <a:cubicBezTo>
                        <a:pt x="80816" y="-10676"/>
                        <a:pt x="0" y="1853"/>
                        <a:pt x="0" y="1853"/>
                      </a:cubicBezTo>
                      <a:close/>
                    </a:path>
                  </a:pathLst>
                </a:custGeom>
                <a:solidFill>
                  <a:srgbClr val="2F2484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BA0ADAA-E282-44C8-90DA-5A643224D836}"/>
                    </a:ext>
                  </a:extLst>
                </p:cNvPr>
                <p:cNvSpPr/>
                <p:nvPr/>
              </p:nvSpPr>
              <p:spPr>
                <a:xfrm>
                  <a:off x="4869136" y="3691009"/>
                  <a:ext cx="72449" cy="109942"/>
                </a:xfrm>
                <a:custGeom>
                  <a:avLst/>
                  <a:gdLst>
                    <a:gd name="connsiteX0" fmla="*/ 1455 w 72449"/>
                    <a:gd name="connsiteY0" fmla="*/ 47735 h 109942"/>
                    <a:gd name="connsiteX1" fmla="*/ 26201 w 72449"/>
                    <a:gd name="connsiteY1" fmla="*/ 109443 h 109942"/>
                    <a:gd name="connsiteX2" fmla="*/ 70994 w 72449"/>
                    <a:gd name="connsiteY2" fmla="*/ 62144 h 109942"/>
                    <a:gd name="connsiteX3" fmla="*/ 46248 w 72449"/>
                    <a:gd name="connsiteY3" fmla="*/ 435 h 109942"/>
                    <a:gd name="connsiteX4" fmla="*/ 1455 w 72449"/>
                    <a:gd name="connsiteY4" fmla="*/ 47735 h 109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49" h="109942">
                      <a:moveTo>
                        <a:pt x="1455" y="47735"/>
                      </a:moveTo>
                      <a:cubicBezTo>
                        <a:pt x="-4183" y="77806"/>
                        <a:pt x="7093" y="105371"/>
                        <a:pt x="26201" y="109443"/>
                      </a:cubicBezTo>
                      <a:cubicBezTo>
                        <a:pt x="45308" y="113515"/>
                        <a:pt x="65356" y="92215"/>
                        <a:pt x="70994" y="62144"/>
                      </a:cubicBezTo>
                      <a:cubicBezTo>
                        <a:pt x="76633" y="32073"/>
                        <a:pt x="65356" y="4508"/>
                        <a:pt x="46248" y="435"/>
                      </a:cubicBezTo>
                      <a:cubicBezTo>
                        <a:pt x="26827" y="-3323"/>
                        <a:pt x="6780" y="17664"/>
                        <a:pt x="1455" y="47735"/>
                      </a:cubicBez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0CA7162-071C-4A5F-B9B3-B102B284DB1D}"/>
                    </a:ext>
                  </a:extLst>
                </p:cNvPr>
                <p:cNvSpPr/>
                <p:nvPr/>
              </p:nvSpPr>
              <p:spPr>
                <a:xfrm>
                  <a:off x="3032020" y="4218003"/>
                  <a:ext cx="1454223" cy="611759"/>
                </a:xfrm>
                <a:custGeom>
                  <a:avLst/>
                  <a:gdLst>
                    <a:gd name="connsiteX0" fmla="*/ 47144 w 1454223"/>
                    <a:gd name="connsiteY0" fmla="*/ 0 h 611759"/>
                    <a:gd name="connsiteX1" fmla="*/ 769792 w 1454223"/>
                    <a:gd name="connsiteY1" fmla="*/ 0 h 611759"/>
                    <a:gd name="connsiteX2" fmla="*/ 813332 w 1454223"/>
                    <a:gd name="connsiteY2" fmla="*/ 29131 h 611759"/>
                    <a:gd name="connsiteX3" fmla="*/ 1035734 w 1454223"/>
                    <a:gd name="connsiteY3" fmla="*/ 571665 h 611759"/>
                    <a:gd name="connsiteX4" fmla="*/ 1434176 w 1454223"/>
                    <a:gd name="connsiteY4" fmla="*/ 571665 h 611759"/>
                    <a:gd name="connsiteX5" fmla="*/ 1454224 w 1454223"/>
                    <a:gd name="connsiteY5" fmla="*/ 591712 h 611759"/>
                    <a:gd name="connsiteX6" fmla="*/ 1454224 w 1454223"/>
                    <a:gd name="connsiteY6" fmla="*/ 591712 h 611759"/>
                    <a:gd name="connsiteX7" fmla="*/ 1434176 w 1454223"/>
                    <a:gd name="connsiteY7" fmla="*/ 611760 h 611759"/>
                    <a:gd name="connsiteX8" fmla="*/ 300556 w 1454223"/>
                    <a:gd name="connsiteY8" fmla="*/ 611760 h 611759"/>
                    <a:gd name="connsiteX9" fmla="*/ 228198 w 1454223"/>
                    <a:gd name="connsiteY9" fmla="*/ 565087 h 611759"/>
                    <a:gd name="connsiteX10" fmla="*/ 4230 w 1454223"/>
                    <a:gd name="connsiteY10" fmla="*/ 66094 h 611759"/>
                    <a:gd name="connsiteX11" fmla="*/ 47144 w 1454223"/>
                    <a:gd name="connsiteY11" fmla="*/ 0 h 61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54223" h="611759">
                      <a:moveTo>
                        <a:pt x="47144" y="0"/>
                      </a:moveTo>
                      <a:lnTo>
                        <a:pt x="769792" y="0"/>
                      </a:lnTo>
                      <a:cubicBezTo>
                        <a:pt x="788899" y="0"/>
                        <a:pt x="806128" y="11590"/>
                        <a:pt x="813332" y="29131"/>
                      </a:cubicBezTo>
                      <a:lnTo>
                        <a:pt x="1035734" y="571665"/>
                      </a:lnTo>
                      <a:lnTo>
                        <a:pt x="1434176" y="571665"/>
                      </a:lnTo>
                      <a:cubicBezTo>
                        <a:pt x="1445453" y="571665"/>
                        <a:pt x="1454224" y="580749"/>
                        <a:pt x="1454224" y="591712"/>
                      </a:cubicBezTo>
                      <a:lnTo>
                        <a:pt x="1454224" y="591712"/>
                      </a:lnTo>
                      <a:cubicBezTo>
                        <a:pt x="1454224" y="602989"/>
                        <a:pt x="1445140" y="611760"/>
                        <a:pt x="1434176" y="611760"/>
                      </a:cubicBezTo>
                      <a:lnTo>
                        <a:pt x="300556" y="611760"/>
                      </a:lnTo>
                      <a:cubicBezTo>
                        <a:pt x="269232" y="611760"/>
                        <a:pt x="241040" y="593592"/>
                        <a:pt x="228198" y="565087"/>
                      </a:cubicBezTo>
                      <a:lnTo>
                        <a:pt x="4230" y="66094"/>
                      </a:lnTo>
                      <a:cubicBezTo>
                        <a:pt x="-9866" y="35396"/>
                        <a:pt x="13001" y="0"/>
                        <a:pt x="47144" y="0"/>
                      </a:cubicBez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8B035CC-321E-42A1-A6AB-978F1813A8C6}"/>
                    </a:ext>
                  </a:extLst>
                </p:cNvPr>
                <p:cNvSpPr/>
                <p:nvPr/>
              </p:nvSpPr>
              <p:spPr>
                <a:xfrm>
                  <a:off x="3467259" y="4481352"/>
                  <a:ext cx="79368" cy="89760"/>
                </a:xfrm>
                <a:custGeom>
                  <a:avLst/>
                  <a:gdLst>
                    <a:gd name="connsiteX0" fmla="*/ 951 w 79368"/>
                    <a:gd name="connsiteY0" fmla="*/ 52711 h 89760"/>
                    <a:gd name="connsiteX1" fmla="*/ 48563 w 79368"/>
                    <a:gd name="connsiteY1" fmla="*/ 89047 h 89760"/>
                    <a:gd name="connsiteX2" fmla="*/ 78321 w 79368"/>
                    <a:gd name="connsiteY2" fmla="*/ 37049 h 89760"/>
                    <a:gd name="connsiteX3" fmla="*/ 30709 w 79368"/>
                    <a:gd name="connsiteY3" fmla="*/ 713 h 89760"/>
                    <a:gd name="connsiteX4" fmla="*/ 951 w 79368"/>
                    <a:gd name="connsiteY4" fmla="*/ 52711 h 8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368" h="89760">
                      <a:moveTo>
                        <a:pt x="951" y="52711"/>
                      </a:moveTo>
                      <a:cubicBezTo>
                        <a:pt x="5963" y="77144"/>
                        <a:pt x="26950" y="93433"/>
                        <a:pt x="48563" y="89047"/>
                      </a:cubicBezTo>
                      <a:cubicBezTo>
                        <a:pt x="69864" y="84662"/>
                        <a:pt x="83333" y="61482"/>
                        <a:pt x="78321" y="37049"/>
                      </a:cubicBezTo>
                      <a:cubicBezTo>
                        <a:pt x="73309" y="12617"/>
                        <a:pt x="52322" y="-3672"/>
                        <a:pt x="30709" y="713"/>
                      </a:cubicBezTo>
                      <a:cubicBezTo>
                        <a:pt x="9408" y="5099"/>
                        <a:pt x="-3748" y="28279"/>
                        <a:pt x="951" y="527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C6F952C-5E50-4C43-9771-7519CFEAF19F}"/>
                    </a:ext>
                  </a:extLst>
                </p:cNvPr>
                <p:cNvSpPr/>
                <p:nvPr/>
              </p:nvSpPr>
              <p:spPr>
                <a:xfrm rot="10800000">
                  <a:off x="2297596" y="5612208"/>
                  <a:ext cx="2103414" cy="64214"/>
                </a:xfrm>
                <a:custGeom>
                  <a:avLst/>
                  <a:gdLst>
                    <a:gd name="connsiteX0" fmla="*/ 0 w 2103414"/>
                    <a:gd name="connsiteY0" fmla="*/ 0 h 64214"/>
                    <a:gd name="connsiteX1" fmla="*/ 2103415 w 2103414"/>
                    <a:gd name="connsiteY1" fmla="*/ 0 h 64214"/>
                    <a:gd name="connsiteX2" fmla="*/ 2103415 w 2103414"/>
                    <a:gd name="connsiteY2" fmla="*/ 64214 h 64214"/>
                    <a:gd name="connsiteX3" fmla="*/ 0 w 2103414"/>
                    <a:gd name="connsiteY3" fmla="*/ 64214 h 6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03414" h="64214">
                      <a:moveTo>
                        <a:pt x="0" y="0"/>
                      </a:moveTo>
                      <a:lnTo>
                        <a:pt x="2103415" y="0"/>
                      </a:lnTo>
                      <a:lnTo>
                        <a:pt x="2103415" y="64214"/>
                      </a:lnTo>
                      <a:lnTo>
                        <a:pt x="0" y="64214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43B73D1-9584-49D5-B8F1-88A5027B7860}"/>
                    </a:ext>
                  </a:extLst>
                </p:cNvPr>
                <p:cNvSpPr/>
                <p:nvPr/>
              </p:nvSpPr>
              <p:spPr>
                <a:xfrm>
                  <a:off x="4369405" y="4936265"/>
                  <a:ext cx="60455" cy="1894482"/>
                </a:xfrm>
                <a:custGeom>
                  <a:avLst/>
                  <a:gdLst>
                    <a:gd name="connsiteX0" fmla="*/ 0 w 60455"/>
                    <a:gd name="connsiteY0" fmla="*/ 0 h 1894482"/>
                    <a:gd name="connsiteX1" fmla="*/ 60456 w 60455"/>
                    <a:gd name="connsiteY1" fmla="*/ 0 h 1894482"/>
                    <a:gd name="connsiteX2" fmla="*/ 60456 w 60455"/>
                    <a:gd name="connsiteY2" fmla="*/ 1894483 h 1894482"/>
                    <a:gd name="connsiteX3" fmla="*/ 0 w 60455"/>
                    <a:gd name="connsiteY3" fmla="*/ 1894483 h 189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455" h="1894482">
                      <a:moveTo>
                        <a:pt x="0" y="0"/>
                      </a:moveTo>
                      <a:lnTo>
                        <a:pt x="60456" y="0"/>
                      </a:lnTo>
                      <a:lnTo>
                        <a:pt x="60456" y="1894483"/>
                      </a:lnTo>
                      <a:lnTo>
                        <a:pt x="0" y="1894483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898EE4F-803A-4C30-8D61-503AB01CD81B}"/>
                    </a:ext>
                  </a:extLst>
                </p:cNvPr>
                <p:cNvSpPr/>
                <p:nvPr/>
              </p:nvSpPr>
              <p:spPr>
                <a:xfrm>
                  <a:off x="2845487" y="3636941"/>
                  <a:ext cx="145343" cy="145343"/>
                </a:xfrm>
                <a:custGeom>
                  <a:avLst/>
                  <a:gdLst>
                    <a:gd name="connsiteX0" fmla="*/ 145344 w 145343"/>
                    <a:gd name="connsiteY0" fmla="*/ 72672 h 145343"/>
                    <a:gd name="connsiteX1" fmla="*/ 72672 w 145343"/>
                    <a:gd name="connsiteY1" fmla="*/ 145344 h 145343"/>
                    <a:gd name="connsiteX2" fmla="*/ 0 w 145343"/>
                    <a:gd name="connsiteY2" fmla="*/ 72672 h 145343"/>
                    <a:gd name="connsiteX3" fmla="*/ 72672 w 145343"/>
                    <a:gd name="connsiteY3" fmla="*/ 0 h 145343"/>
                    <a:gd name="connsiteX4" fmla="*/ 145344 w 145343"/>
                    <a:gd name="connsiteY4" fmla="*/ 72672 h 14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3" h="145343">
                      <a:moveTo>
                        <a:pt x="145344" y="72672"/>
                      </a:moveTo>
                      <a:cubicBezTo>
                        <a:pt x="145344" y="112767"/>
                        <a:pt x="112767" y="145344"/>
                        <a:pt x="72672" y="145344"/>
                      </a:cubicBezTo>
                      <a:cubicBezTo>
                        <a:pt x="32577" y="145344"/>
                        <a:pt x="0" y="112767"/>
                        <a:pt x="0" y="72672"/>
                      </a:cubicBezTo>
                      <a:cubicBezTo>
                        <a:pt x="0" y="32577"/>
                        <a:pt x="32577" y="0"/>
                        <a:pt x="72672" y="0"/>
                      </a:cubicBezTo>
                      <a:cubicBezTo>
                        <a:pt x="112767" y="0"/>
                        <a:pt x="145344" y="32577"/>
                        <a:pt x="145344" y="72672"/>
                      </a:cubicBezTo>
                      <a:close/>
                    </a:path>
                  </a:pathLst>
                </a:custGeom>
                <a:solidFill>
                  <a:srgbClr val="D3D9F4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DB16225-E2B8-49AA-8FC9-2851412FFBB4}"/>
                    </a:ext>
                  </a:extLst>
                </p:cNvPr>
                <p:cNvSpPr/>
                <p:nvPr/>
              </p:nvSpPr>
              <p:spPr>
                <a:xfrm>
                  <a:off x="852646" y="5087247"/>
                  <a:ext cx="549425" cy="120284"/>
                </a:xfrm>
                <a:custGeom>
                  <a:avLst/>
                  <a:gdLst>
                    <a:gd name="connsiteX0" fmla="*/ 19734 w 549425"/>
                    <a:gd name="connsiteY0" fmla="*/ 3759 h 120284"/>
                    <a:gd name="connsiteX1" fmla="*/ 0 w 549425"/>
                    <a:gd name="connsiteY1" fmla="*/ 3759 h 120284"/>
                    <a:gd name="connsiteX2" fmla="*/ 11590 w 549425"/>
                    <a:gd name="connsiteY2" fmla="*/ 0 h 120284"/>
                    <a:gd name="connsiteX3" fmla="*/ 502752 w 549425"/>
                    <a:gd name="connsiteY3" fmla="*/ 0 h 120284"/>
                    <a:gd name="connsiteX4" fmla="*/ 549425 w 549425"/>
                    <a:gd name="connsiteY4" fmla="*/ 45734 h 120284"/>
                    <a:gd name="connsiteX5" fmla="*/ 549425 w 549425"/>
                    <a:gd name="connsiteY5" fmla="*/ 74552 h 120284"/>
                    <a:gd name="connsiteX6" fmla="*/ 502752 w 549425"/>
                    <a:gd name="connsiteY6" fmla="*/ 120285 h 120284"/>
                    <a:gd name="connsiteX7" fmla="*/ 17228 w 549425"/>
                    <a:gd name="connsiteY7" fmla="*/ 119972 h 120284"/>
                    <a:gd name="connsiteX8" fmla="*/ 19734 w 549425"/>
                    <a:gd name="connsiteY8" fmla="*/ 3759 h 120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425" h="120284">
                      <a:moveTo>
                        <a:pt x="19734" y="3759"/>
                      </a:moveTo>
                      <a:lnTo>
                        <a:pt x="0" y="3759"/>
                      </a:lnTo>
                      <a:cubicBezTo>
                        <a:pt x="3132" y="1253"/>
                        <a:pt x="7205" y="0"/>
                        <a:pt x="11590" y="0"/>
                      </a:cubicBezTo>
                      <a:lnTo>
                        <a:pt x="502752" y="0"/>
                      </a:lnTo>
                      <a:cubicBezTo>
                        <a:pt x="528438" y="0"/>
                        <a:pt x="549425" y="20361"/>
                        <a:pt x="549425" y="45734"/>
                      </a:cubicBezTo>
                      <a:lnTo>
                        <a:pt x="549425" y="74552"/>
                      </a:lnTo>
                      <a:cubicBezTo>
                        <a:pt x="549425" y="99611"/>
                        <a:pt x="528751" y="120285"/>
                        <a:pt x="502752" y="120285"/>
                      </a:cubicBezTo>
                      <a:lnTo>
                        <a:pt x="17228" y="119972"/>
                      </a:lnTo>
                      <a:lnTo>
                        <a:pt x="19734" y="3759"/>
                      </a:ln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36EFD90-AFC8-4898-B2F1-BBE2735D3563}"/>
                    </a:ext>
                  </a:extLst>
                </p:cNvPr>
                <p:cNvSpPr/>
                <p:nvPr/>
              </p:nvSpPr>
              <p:spPr>
                <a:xfrm>
                  <a:off x="845442" y="5087247"/>
                  <a:ext cx="350203" cy="119971"/>
                </a:xfrm>
                <a:custGeom>
                  <a:avLst/>
                  <a:gdLst>
                    <a:gd name="connsiteX0" fmla="*/ 305723 w 350203"/>
                    <a:gd name="connsiteY0" fmla="*/ 0 h 119971"/>
                    <a:gd name="connsiteX1" fmla="*/ 350204 w 350203"/>
                    <a:gd name="connsiteY1" fmla="*/ 43541 h 119971"/>
                    <a:gd name="connsiteX2" fmla="*/ 350204 w 350203"/>
                    <a:gd name="connsiteY2" fmla="*/ 76431 h 119971"/>
                    <a:gd name="connsiteX3" fmla="*/ 305723 w 350203"/>
                    <a:gd name="connsiteY3" fmla="*/ 119972 h 119971"/>
                    <a:gd name="connsiteX4" fmla="*/ 0 w 350203"/>
                    <a:gd name="connsiteY4" fmla="*/ 119972 h 119971"/>
                    <a:gd name="connsiteX5" fmla="*/ 0 w 350203"/>
                    <a:gd name="connsiteY5" fmla="*/ 112767 h 119971"/>
                    <a:gd name="connsiteX6" fmla="*/ 1253 w 350203"/>
                    <a:gd name="connsiteY6" fmla="*/ 112767 h 119971"/>
                    <a:gd name="connsiteX7" fmla="*/ 78937 w 350203"/>
                    <a:gd name="connsiteY7" fmla="*/ 105563 h 119971"/>
                    <a:gd name="connsiteX8" fmla="*/ 94599 w 350203"/>
                    <a:gd name="connsiteY8" fmla="*/ 45107 h 119971"/>
                    <a:gd name="connsiteX9" fmla="*/ 62335 w 350203"/>
                    <a:gd name="connsiteY9" fmla="*/ 10963 h 119971"/>
                    <a:gd name="connsiteX10" fmla="*/ 1253 w 350203"/>
                    <a:gd name="connsiteY10" fmla="*/ 7518 h 119971"/>
                    <a:gd name="connsiteX11" fmla="*/ 0 w 350203"/>
                    <a:gd name="connsiteY11" fmla="*/ 7518 h 119971"/>
                    <a:gd name="connsiteX12" fmla="*/ 0 w 350203"/>
                    <a:gd name="connsiteY12" fmla="*/ 314 h 119971"/>
                    <a:gd name="connsiteX13" fmla="*/ 305723 w 350203"/>
                    <a:gd name="connsiteY13" fmla="*/ 314 h 11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0203" h="119971">
                      <a:moveTo>
                        <a:pt x="305723" y="0"/>
                      </a:moveTo>
                      <a:cubicBezTo>
                        <a:pt x="330156" y="0"/>
                        <a:pt x="350204" y="19421"/>
                        <a:pt x="350204" y="43541"/>
                      </a:cubicBezTo>
                      <a:lnTo>
                        <a:pt x="350204" y="76431"/>
                      </a:lnTo>
                      <a:cubicBezTo>
                        <a:pt x="350204" y="100551"/>
                        <a:pt x="330156" y="119972"/>
                        <a:pt x="305723" y="119972"/>
                      </a:cubicBezTo>
                      <a:lnTo>
                        <a:pt x="0" y="119972"/>
                      </a:lnTo>
                      <a:lnTo>
                        <a:pt x="0" y="112767"/>
                      </a:lnTo>
                      <a:lnTo>
                        <a:pt x="1253" y="112767"/>
                      </a:lnTo>
                      <a:lnTo>
                        <a:pt x="78937" y="105563"/>
                      </a:lnTo>
                      <a:lnTo>
                        <a:pt x="94599" y="45107"/>
                      </a:lnTo>
                      <a:cubicBezTo>
                        <a:pt x="94599" y="45107"/>
                        <a:pt x="64214" y="11590"/>
                        <a:pt x="62335" y="10963"/>
                      </a:cubicBezTo>
                      <a:cubicBezTo>
                        <a:pt x="60456" y="10024"/>
                        <a:pt x="1253" y="7518"/>
                        <a:pt x="1253" y="7518"/>
                      </a:cubicBezTo>
                      <a:lnTo>
                        <a:pt x="0" y="7518"/>
                      </a:lnTo>
                      <a:lnTo>
                        <a:pt x="0" y="314"/>
                      </a:lnTo>
                      <a:lnTo>
                        <a:pt x="305723" y="314"/>
                      </a:lnTo>
                      <a:close/>
                    </a:path>
                  </a:pathLst>
                </a:custGeom>
                <a:solidFill>
                  <a:srgbClr val="4F3ECA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2F1156CC-6698-4189-93F2-466B9B5762A4}"/>
                    </a:ext>
                  </a:extLst>
                </p:cNvPr>
                <p:cNvSpPr/>
                <p:nvPr/>
              </p:nvSpPr>
              <p:spPr>
                <a:xfrm>
                  <a:off x="846695" y="5094765"/>
                  <a:ext cx="338927" cy="105248"/>
                </a:xfrm>
                <a:custGeom>
                  <a:avLst/>
                  <a:gdLst>
                    <a:gd name="connsiteX0" fmla="*/ 18481 w 338927"/>
                    <a:gd name="connsiteY0" fmla="*/ 52312 h 105248"/>
                    <a:gd name="connsiteX1" fmla="*/ 0 w 338927"/>
                    <a:gd name="connsiteY1" fmla="*/ 0 h 105248"/>
                    <a:gd name="connsiteX2" fmla="*/ 298206 w 338927"/>
                    <a:gd name="connsiteY2" fmla="*/ 0 h 105248"/>
                    <a:gd name="connsiteX3" fmla="*/ 338927 w 338927"/>
                    <a:gd name="connsiteY3" fmla="*/ 40095 h 105248"/>
                    <a:gd name="connsiteX4" fmla="*/ 338927 w 338927"/>
                    <a:gd name="connsiteY4" fmla="*/ 65154 h 105248"/>
                    <a:gd name="connsiteX5" fmla="*/ 298206 w 338927"/>
                    <a:gd name="connsiteY5" fmla="*/ 105249 h 105248"/>
                    <a:gd name="connsiteX6" fmla="*/ 0 w 338927"/>
                    <a:gd name="connsiteY6" fmla="*/ 105249 h 105248"/>
                    <a:gd name="connsiteX7" fmla="*/ 18481 w 338927"/>
                    <a:gd name="connsiteY7" fmla="*/ 52312 h 10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927" h="105248">
                      <a:moveTo>
                        <a:pt x="18481" y="52312"/>
                      </a:moveTo>
                      <a:cubicBezTo>
                        <a:pt x="18481" y="16915"/>
                        <a:pt x="0" y="0"/>
                        <a:pt x="0" y="0"/>
                      </a:cubicBezTo>
                      <a:lnTo>
                        <a:pt x="298206" y="0"/>
                      </a:lnTo>
                      <a:cubicBezTo>
                        <a:pt x="320759" y="0"/>
                        <a:pt x="338927" y="17855"/>
                        <a:pt x="338927" y="40095"/>
                      </a:cubicBezTo>
                      <a:lnTo>
                        <a:pt x="338927" y="65154"/>
                      </a:lnTo>
                      <a:cubicBezTo>
                        <a:pt x="338927" y="87394"/>
                        <a:pt x="320759" y="105249"/>
                        <a:pt x="298206" y="105249"/>
                      </a:cubicBezTo>
                      <a:lnTo>
                        <a:pt x="0" y="105249"/>
                      </a:lnTo>
                      <a:cubicBezTo>
                        <a:pt x="0" y="105249"/>
                        <a:pt x="18481" y="96792"/>
                        <a:pt x="18481" y="52312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15F712E-D397-42DB-A058-DF4EC44C994D}"/>
                    </a:ext>
                  </a:extLst>
                </p:cNvPr>
                <p:cNvSpPr/>
                <p:nvPr/>
              </p:nvSpPr>
              <p:spPr>
                <a:xfrm>
                  <a:off x="846381" y="5094765"/>
                  <a:ext cx="339240" cy="74864"/>
                </a:xfrm>
                <a:custGeom>
                  <a:avLst/>
                  <a:gdLst>
                    <a:gd name="connsiteX0" fmla="*/ 339240 w 339240"/>
                    <a:gd name="connsiteY0" fmla="*/ 40095 h 74864"/>
                    <a:gd name="connsiteX1" fmla="*/ 339240 w 339240"/>
                    <a:gd name="connsiteY1" fmla="*/ 65154 h 74864"/>
                    <a:gd name="connsiteX2" fmla="*/ 337987 w 339240"/>
                    <a:gd name="connsiteY2" fmla="*/ 74865 h 74864"/>
                    <a:gd name="connsiteX3" fmla="*/ 271893 w 339240"/>
                    <a:gd name="connsiteY3" fmla="*/ 20048 h 74864"/>
                    <a:gd name="connsiteX4" fmla="*/ 0 w 339240"/>
                    <a:gd name="connsiteY4" fmla="*/ 0 h 74864"/>
                    <a:gd name="connsiteX5" fmla="*/ 298206 w 339240"/>
                    <a:gd name="connsiteY5" fmla="*/ 0 h 74864"/>
                    <a:gd name="connsiteX6" fmla="*/ 339240 w 339240"/>
                    <a:gd name="connsiteY6" fmla="*/ 40095 h 74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9240" h="74864">
                      <a:moveTo>
                        <a:pt x="339240" y="40095"/>
                      </a:moveTo>
                      <a:lnTo>
                        <a:pt x="339240" y="65154"/>
                      </a:lnTo>
                      <a:cubicBezTo>
                        <a:pt x="339240" y="68600"/>
                        <a:pt x="338927" y="71732"/>
                        <a:pt x="337987" y="74865"/>
                      </a:cubicBezTo>
                      <a:cubicBezTo>
                        <a:pt x="327964" y="50745"/>
                        <a:pt x="308543" y="27565"/>
                        <a:pt x="271893" y="20048"/>
                      </a:cubicBezTo>
                      <a:cubicBezTo>
                        <a:pt x="186065" y="2506"/>
                        <a:pt x="0" y="0"/>
                        <a:pt x="0" y="0"/>
                      </a:cubicBezTo>
                      <a:lnTo>
                        <a:pt x="298206" y="0"/>
                      </a:lnTo>
                      <a:cubicBezTo>
                        <a:pt x="321072" y="0"/>
                        <a:pt x="339240" y="17855"/>
                        <a:pt x="339240" y="40095"/>
                      </a:cubicBezTo>
                      <a:close/>
                    </a:path>
                  </a:pathLst>
                </a:custGeom>
                <a:solidFill>
                  <a:srgbClr val="DAEEF7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36E0282-C802-4206-A56B-041A6D0356D9}"/>
                    </a:ext>
                  </a:extLst>
                </p:cNvPr>
                <p:cNvSpPr/>
                <p:nvPr/>
              </p:nvSpPr>
              <p:spPr>
                <a:xfrm>
                  <a:off x="820069" y="4992022"/>
                  <a:ext cx="549425" cy="95538"/>
                </a:xfrm>
                <a:custGeom>
                  <a:avLst/>
                  <a:gdLst>
                    <a:gd name="connsiteX0" fmla="*/ 19734 w 549425"/>
                    <a:gd name="connsiteY0" fmla="*/ 3132 h 95538"/>
                    <a:gd name="connsiteX1" fmla="*/ 0 w 549425"/>
                    <a:gd name="connsiteY1" fmla="*/ 3132 h 95538"/>
                    <a:gd name="connsiteX2" fmla="*/ 11590 w 549425"/>
                    <a:gd name="connsiteY2" fmla="*/ 0 h 95538"/>
                    <a:gd name="connsiteX3" fmla="*/ 502752 w 549425"/>
                    <a:gd name="connsiteY3" fmla="*/ 0 h 95538"/>
                    <a:gd name="connsiteX4" fmla="*/ 549425 w 549425"/>
                    <a:gd name="connsiteY4" fmla="*/ 36336 h 95538"/>
                    <a:gd name="connsiteX5" fmla="*/ 549425 w 549425"/>
                    <a:gd name="connsiteY5" fmla="*/ 59202 h 95538"/>
                    <a:gd name="connsiteX6" fmla="*/ 502752 w 549425"/>
                    <a:gd name="connsiteY6" fmla="*/ 95539 h 95538"/>
                    <a:gd name="connsiteX7" fmla="*/ 16915 w 549425"/>
                    <a:gd name="connsiteY7" fmla="*/ 95539 h 95538"/>
                    <a:gd name="connsiteX8" fmla="*/ 19734 w 549425"/>
                    <a:gd name="connsiteY8" fmla="*/ 3132 h 9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425" h="95538">
                      <a:moveTo>
                        <a:pt x="19734" y="3132"/>
                      </a:moveTo>
                      <a:lnTo>
                        <a:pt x="0" y="3132"/>
                      </a:lnTo>
                      <a:cubicBezTo>
                        <a:pt x="3132" y="1253"/>
                        <a:pt x="7205" y="0"/>
                        <a:pt x="11590" y="0"/>
                      </a:cubicBezTo>
                      <a:lnTo>
                        <a:pt x="502752" y="0"/>
                      </a:lnTo>
                      <a:cubicBezTo>
                        <a:pt x="528438" y="0"/>
                        <a:pt x="549425" y="16288"/>
                        <a:pt x="549425" y="36336"/>
                      </a:cubicBezTo>
                      <a:lnTo>
                        <a:pt x="549425" y="59202"/>
                      </a:lnTo>
                      <a:cubicBezTo>
                        <a:pt x="549425" y="79250"/>
                        <a:pt x="528438" y="95539"/>
                        <a:pt x="502752" y="95539"/>
                      </a:cubicBezTo>
                      <a:lnTo>
                        <a:pt x="16915" y="95539"/>
                      </a:lnTo>
                      <a:lnTo>
                        <a:pt x="19734" y="3132"/>
                      </a:ln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DB645A9-D56D-412D-820B-A14705A70D94}"/>
                    </a:ext>
                  </a:extLst>
                </p:cNvPr>
                <p:cNvSpPr/>
                <p:nvPr/>
              </p:nvSpPr>
              <p:spPr>
                <a:xfrm>
                  <a:off x="813178" y="4991709"/>
                  <a:ext cx="350203" cy="95225"/>
                </a:xfrm>
                <a:custGeom>
                  <a:avLst/>
                  <a:gdLst>
                    <a:gd name="connsiteX0" fmla="*/ 305723 w 350203"/>
                    <a:gd name="connsiteY0" fmla="*/ 314 h 95225"/>
                    <a:gd name="connsiteX1" fmla="*/ 350204 w 350203"/>
                    <a:gd name="connsiteY1" fmla="*/ 34770 h 95225"/>
                    <a:gd name="connsiteX2" fmla="*/ 350204 w 350203"/>
                    <a:gd name="connsiteY2" fmla="*/ 60769 h 95225"/>
                    <a:gd name="connsiteX3" fmla="*/ 305723 w 350203"/>
                    <a:gd name="connsiteY3" fmla="*/ 95225 h 95225"/>
                    <a:gd name="connsiteX4" fmla="*/ 0 w 350203"/>
                    <a:gd name="connsiteY4" fmla="*/ 95225 h 95225"/>
                    <a:gd name="connsiteX5" fmla="*/ 0 w 350203"/>
                    <a:gd name="connsiteY5" fmla="*/ 89274 h 95225"/>
                    <a:gd name="connsiteX6" fmla="*/ 1253 w 350203"/>
                    <a:gd name="connsiteY6" fmla="*/ 89274 h 95225"/>
                    <a:gd name="connsiteX7" fmla="*/ 78937 w 350203"/>
                    <a:gd name="connsiteY7" fmla="*/ 83636 h 95225"/>
                    <a:gd name="connsiteX8" fmla="*/ 94599 w 350203"/>
                    <a:gd name="connsiteY8" fmla="*/ 35710 h 95225"/>
                    <a:gd name="connsiteX9" fmla="*/ 62335 w 350203"/>
                    <a:gd name="connsiteY9" fmla="*/ 8458 h 95225"/>
                    <a:gd name="connsiteX10" fmla="*/ 1253 w 350203"/>
                    <a:gd name="connsiteY10" fmla="*/ 5638 h 95225"/>
                    <a:gd name="connsiteX11" fmla="*/ 0 w 350203"/>
                    <a:gd name="connsiteY11" fmla="*/ 5638 h 95225"/>
                    <a:gd name="connsiteX12" fmla="*/ 0 w 350203"/>
                    <a:gd name="connsiteY12" fmla="*/ 0 h 95225"/>
                    <a:gd name="connsiteX13" fmla="*/ 305723 w 350203"/>
                    <a:gd name="connsiteY13" fmla="*/ 0 h 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0203" h="95225">
                      <a:moveTo>
                        <a:pt x="305723" y="314"/>
                      </a:moveTo>
                      <a:cubicBezTo>
                        <a:pt x="330156" y="314"/>
                        <a:pt x="350204" y="15662"/>
                        <a:pt x="350204" y="34770"/>
                      </a:cubicBezTo>
                      <a:lnTo>
                        <a:pt x="350204" y="60769"/>
                      </a:lnTo>
                      <a:cubicBezTo>
                        <a:pt x="350204" y="79876"/>
                        <a:pt x="330156" y="95225"/>
                        <a:pt x="305723" y="95225"/>
                      </a:cubicBezTo>
                      <a:lnTo>
                        <a:pt x="0" y="95225"/>
                      </a:lnTo>
                      <a:lnTo>
                        <a:pt x="0" y="89274"/>
                      </a:lnTo>
                      <a:lnTo>
                        <a:pt x="1253" y="89274"/>
                      </a:lnTo>
                      <a:lnTo>
                        <a:pt x="78937" y="83636"/>
                      </a:lnTo>
                      <a:lnTo>
                        <a:pt x="94599" y="35710"/>
                      </a:lnTo>
                      <a:cubicBezTo>
                        <a:pt x="94599" y="35710"/>
                        <a:pt x="64214" y="9084"/>
                        <a:pt x="62335" y="8458"/>
                      </a:cubicBezTo>
                      <a:cubicBezTo>
                        <a:pt x="60456" y="7831"/>
                        <a:pt x="1253" y="5638"/>
                        <a:pt x="1253" y="5638"/>
                      </a:cubicBezTo>
                      <a:lnTo>
                        <a:pt x="0" y="5638"/>
                      </a:lnTo>
                      <a:lnTo>
                        <a:pt x="0" y="0"/>
                      </a:lnTo>
                      <a:lnTo>
                        <a:pt x="305723" y="0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2AC81E5-53DD-4229-985F-E160FB1FBBFA}"/>
                    </a:ext>
                  </a:extLst>
                </p:cNvPr>
                <p:cNvSpPr/>
                <p:nvPr/>
              </p:nvSpPr>
              <p:spPr>
                <a:xfrm>
                  <a:off x="814427" y="4997660"/>
                  <a:ext cx="339244" cy="83332"/>
                </a:xfrm>
                <a:custGeom>
                  <a:avLst/>
                  <a:gdLst>
                    <a:gd name="connsiteX0" fmla="*/ 18485 w 339244"/>
                    <a:gd name="connsiteY0" fmla="*/ 41661 h 83332"/>
                    <a:gd name="connsiteX1" fmla="*/ 4 w 339244"/>
                    <a:gd name="connsiteY1" fmla="*/ 0 h 83332"/>
                    <a:gd name="connsiteX2" fmla="*/ 298209 w 339244"/>
                    <a:gd name="connsiteY2" fmla="*/ 0 h 83332"/>
                    <a:gd name="connsiteX3" fmla="*/ 339244 w 339244"/>
                    <a:gd name="connsiteY3" fmla="*/ 31637 h 83332"/>
                    <a:gd name="connsiteX4" fmla="*/ 339244 w 339244"/>
                    <a:gd name="connsiteY4" fmla="*/ 51685 h 83332"/>
                    <a:gd name="connsiteX5" fmla="*/ 298209 w 339244"/>
                    <a:gd name="connsiteY5" fmla="*/ 83322 h 83332"/>
                    <a:gd name="connsiteX6" fmla="*/ 4 w 339244"/>
                    <a:gd name="connsiteY6" fmla="*/ 83322 h 83332"/>
                    <a:gd name="connsiteX7" fmla="*/ 18485 w 339244"/>
                    <a:gd name="connsiteY7" fmla="*/ 41661 h 83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244" h="83332">
                      <a:moveTo>
                        <a:pt x="18485" y="41661"/>
                      </a:moveTo>
                      <a:cubicBezTo>
                        <a:pt x="18485" y="13783"/>
                        <a:pt x="4" y="0"/>
                        <a:pt x="4" y="0"/>
                      </a:cubicBezTo>
                      <a:lnTo>
                        <a:pt x="298209" y="0"/>
                      </a:lnTo>
                      <a:cubicBezTo>
                        <a:pt x="320763" y="0"/>
                        <a:pt x="339244" y="14096"/>
                        <a:pt x="339244" y="31637"/>
                      </a:cubicBezTo>
                      <a:lnTo>
                        <a:pt x="339244" y="51685"/>
                      </a:lnTo>
                      <a:cubicBezTo>
                        <a:pt x="339244" y="69226"/>
                        <a:pt x="321076" y="83322"/>
                        <a:pt x="298209" y="83322"/>
                      </a:cubicBezTo>
                      <a:lnTo>
                        <a:pt x="4" y="83322"/>
                      </a:lnTo>
                      <a:cubicBezTo>
                        <a:pt x="-309" y="83636"/>
                        <a:pt x="18485" y="77057"/>
                        <a:pt x="18485" y="41661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1FDF1A8-2633-41FF-95AF-FF06D99FA859}"/>
                    </a:ext>
                  </a:extLst>
                </p:cNvPr>
                <p:cNvSpPr/>
                <p:nvPr/>
              </p:nvSpPr>
              <p:spPr>
                <a:xfrm>
                  <a:off x="814118" y="4997660"/>
                  <a:ext cx="339240" cy="59515"/>
                </a:xfrm>
                <a:custGeom>
                  <a:avLst/>
                  <a:gdLst>
                    <a:gd name="connsiteX0" fmla="*/ 339240 w 339240"/>
                    <a:gd name="connsiteY0" fmla="*/ 31951 h 59515"/>
                    <a:gd name="connsiteX1" fmla="*/ 339240 w 339240"/>
                    <a:gd name="connsiteY1" fmla="*/ 51998 h 59515"/>
                    <a:gd name="connsiteX2" fmla="*/ 337987 w 339240"/>
                    <a:gd name="connsiteY2" fmla="*/ 59516 h 59515"/>
                    <a:gd name="connsiteX3" fmla="*/ 271893 w 339240"/>
                    <a:gd name="connsiteY3" fmla="*/ 15975 h 59515"/>
                    <a:gd name="connsiteX4" fmla="*/ 0 w 339240"/>
                    <a:gd name="connsiteY4" fmla="*/ 0 h 59515"/>
                    <a:gd name="connsiteX5" fmla="*/ 298206 w 339240"/>
                    <a:gd name="connsiteY5" fmla="*/ 0 h 59515"/>
                    <a:gd name="connsiteX6" fmla="*/ 339240 w 339240"/>
                    <a:gd name="connsiteY6" fmla="*/ 31951 h 5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9240" h="59515">
                      <a:moveTo>
                        <a:pt x="339240" y="31951"/>
                      </a:moveTo>
                      <a:lnTo>
                        <a:pt x="339240" y="51998"/>
                      </a:lnTo>
                      <a:cubicBezTo>
                        <a:pt x="339240" y="54504"/>
                        <a:pt x="338927" y="57323"/>
                        <a:pt x="337987" y="59516"/>
                      </a:cubicBezTo>
                      <a:cubicBezTo>
                        <a:pt x="327963" y="40408"/>
                        <a:pt x="308543" y="21927"/>
                        <a:pt x="271893" y="15975"/>
                      </a:cubicBezTo>
                      <a:cubicBezTo>
                        <a:pt x="186065" y="2193"/>
                        <a:pt x="0" y="0"/>
                        <a:pt x="0" y="0"/>
                      </a:cubicBezTo>
                      <a:lnTo>
                        <a:pt x="298206" y="0"/>
                      </a:lnTo>
                      <a:cubicBezTo>
                        <a:pt x="321072" y="313"/>
                        <a:pt x="339240" y="14409"/>
                        <a:pt x="339240" y="31951"/>
                      </a:cubicBezTo>
                      <a:close/>
                    </a:path>
                  </a:pathLst>
                </a:custGeom>
                <a:solidFill>
                  <a:srgbClr val="DAEEF7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AA09849-79CB-4C5B-A0FE-449C79076C62}"/>
                    </a:ext>
                  </a:extLst>
                </p:cNvPr>
                <p:cNvSpPr/>
                <p:nvPr/>
              </p:nvSpPr>
              <p:spPr>
                <a:xfrm>
                  <a:off x="1416162" y="4945349"/>
                  <a:ext cx="494299" cy="261869"/>
                </a:xfrm>
                <a:custGeom>
                  <a:avLst/>
                  <a:gdLst>
                    <a:gd name="connsiteX0" fmla="*/ 32582 w 494299"/>
                    <a:gd name="connsiteY0" fmla="*/ 261870 h 261869"/>
                    <a:gd name="connsiteX1" fmla="*/ 461723 w 494299"/>
                    <a:gd name="connsiteY1" fmla="*/ 261870 h 261869"/>
                    <a:gd name="connsiteX2" fmla="*/ 494299 w 494299"/>
                    <a:gd name="connsiteY2" fmla="*/ 229292 h 261869"/>
                    <a:gd name="connsiteX3" fmla="*/ 494299 w 494299"/>
                    <a:gd name="connsiteY3" fmla="*/ 32577 h 261869"/>
                    <a:gd name="connsiteX4" fmla="*/ 461723 w 494299"/>
                    <a:gd name="connsiteY4" fmla="*/ 0 h 261869"/>
                    <a:gd name="connsiteX5" fmla="*/ 32582 w 494299"/>
                    <a:gd name="connsiteY5" fmla="*/ 0 h 261869"/>
                    <a:gd name="connsiteX6" fmla="*/ 5 w 494299"/>
                    <a:gd name="connsiteY6" fmla="*/ 32577 h 261869"/>
                    <a:gd name="connsiteX7" fmla="*/ 5 w 494299"/>
                    <a:gd name="connsiteY7" fmla="*/ 229292 h 261869"/>
                    <a:gd name="connsiteX8" fmla="*/ 32582 w 494299"/>
                    <a:gd name="connsiteY8" fmla="*/ 261870 h 261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4299" h="261869">
                      <a:moveTo>
                        <a:pt x="32582" y="261870"/>
                      </a:moveTo>
                      <a:lnTo>
                        <a:pt x="461723" y="261870"/>
                      </a:lnTo>
                      <a:cubicBezTo>
                        <a:pt x="479890" y="261870"/>
                        <a:pt x="494299" y="247147"/>
                        <a:pt x="494299" y="229292"/>
                      </a:cubicBezTo>
                      <a:lnTo>
                        <a:pt x="494299" y="32577"/>
                      </a:lnTo>
                      <a:cubicBezTo>
                        <a:pt x="494299" y="14409"/>
                        <a:pt x="479577" y="0"/>
                        <a:pt x="461723" y="0"/>
                      </a:cubicBezTo>
                      <a:lnTo>
                        <a:pt x="32582" y="0"/>
                      </a:lnTo>
                      <a:cubicBezTo>
                        <a:pt x="14414" y="0"/>
                        <a:pt x="5" y="14722"/>
                        <a:pt x="5" y="32577"/>
                      </a:cubicBezTo>
                      <a:lnTo>
                        <a:pt x="5" y="229292"/>
                      </a:lnTo>
                      <a:cubicBezTo>
                        <a:pt x="-308" y="247147"/>
                        <a:pt x="14414" y="261870"/>
                        <a:pt x="32582" y="261870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F1A998A-6620-44FB-8C2A-D0CF653CCEF2}"/>
                    </a:ext>
                  </a:extLst>
                </p:cNvPr>
                <p:cNvSpPr/>
                <p:nvPr/>
              </p:nvSpPr>
              <p:spPr>
                <a:xfrm>
                  <a:off x="1465659" y="4945349"/>
                  <a:ext cx="494294" cy="261869"/>
                </a:xfrm>
                <a:custGeom>
                  <a:avLst/>
                  <a:gdLst>
                    <a:gd name="connsiteX0" fmla="*/ 32577 w 494294"/>
                    <a:gd name="connsiteY0" fmla="*/ 261870 h 261869"/>
                    <a:gd name="connsiteX1" fmla="*/ 461718 w 494294"/>
                    <a:gd name="connsiteY1" fmla="*/ 261870 h 261869"/>
                    <a:gd name="connsiteX2" fmla="*/ 494295 w 494294"/>
                    <a:gd name="connsiteY2" fmla="*/ 229292 h 261869"/>
                    <a:gd name="connsiteX3" fmla="*/ 494295 w 494294"/>
                    <a:gd name="connsiteY3" fmla="*/ 32577 h 261869"/>
                    <a:gd name="connsiteX4" fmla="*/ 461718 w 494294"/>
                    <a:gd name="connsiteY4" fmla="*/ 0 h 261869"/>
                    <a:gd name="connsiteX5" fmla="*/ 32577 w 494294"/>
                    <a:gd name="connsiteY5" fmla="*/ 0 h 261869"/>
                    <a:gd name="connsiteX6" fmla="*/ 0 w 494294"/>
                    <a:gd name="connsiteY6" fmla="*/ 32577 h 261869"/>
                    <a:gd name="connsiteX7" fmla="*/ 0 w 494294"/>
                    <a:gd name="connsiteY7" fmla="*/ 229292 h 261869"/>
                    <a:gd name="connsiteX8" fmla="*/ 32577 w 494294"/>
                    <a:gd name="connsiteY8" fmla="*/ 261870 h 261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4294" h="261869">
                      <a:moveTo>
                        <a:pt x="32577" y="261870"/>
                      </a:moveTo>
                      <a:lnTo>
                        <a:pt x="461718" y="261870"/>
                      </a:lnTo>
                      <a:cubicBezTo>
                        <a:pt x="479885" y="261870"/>
                        <a:pt x="494295" y="247147"/>
                        <a:pt x="494295" y="229292"/>
                      </a:cubicBezTo>
                      <a:lnTo>
                        <a:pt x="494295" y="32577"/>
                      </a:lnTo>
                      <a:cubicBezTo>
                        <a:pt x="494295" y="14409"/>
                        <a:pt x="479572" y="0"/>
                        <a:pt x="461718" y="0"/>
                      </a:cubicBezTo>
                      <a:lnTo>
                        <a:pt x="32577" y="0"/>
                      </a:lnTo>
                      <a:cubicBezTo>
                        <a:pt x="14409" y="0"/>
                        <a:pt x="0" y="14722"/>
                        <a:pt x="0" y="32577"/>
                      </a:cubicBezTo>
                      <a:lnTo>
                        <a:pt x="0" y="229292"/>
                      </a:lnTo>
                      <a:cubicBezTo>
                        <a:pt x="0" y="247147"/>
                        <a:pt x="14722" y="261870"/>
                        <a:pt x="32577" y="261870"/>
                      </a:cubicBez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0294CB6-9D65-48CB-ACE8-1C450CA01CBF}"/>
                    </a:ext>
                  </a:extLst>
                </p:cNvPr>
                <p:cNvSpPr/>
                <p:nvPr/>
              </p:nvSpPr>
              <p:spPr>
                <a:xfrm>
                  <a:off x="1513272" y="4992335"/>
                  <a:ext cx="408466" cy="123103"/>
                </a:xfrm>
                <a:custGeom>
                  <a:avLst/>
                  <a:gdLst>
                    <a:gd name="connsiteX0" fmla="*/ 15349 w 408466"/>
                    <a:gd name="connsiteY0" fmla="*/ 123104 h 123103"/>
                    <a:gd name="connsiteX1" fmla="*/ 393118 w 408466"/>
                    <a:gd name="connsiteY1" fmla="*/ 123104 h 123103"/>
                    <a:gd name="connsiteX2" fmla="*/ 408467 w 408466"/>
                    <a:gd name="connsiteY2" fmla="*/ 107755 h 123103"/>
                    <a:gd name="connsiteX3" fmla="*/ 408467 w 408466"/>
                    <a:gd name="connsiteY3" fmla="*/ 15349 h 123103"/>
                    <a:gd name="connsiteX4" fmla="*/ 393118 w 408466"/>
                    <a:gd name="connsiteY4" fmla="*/ 0 h 123103"/>
                    <a:gd name="connsiteX5" fmla="*/ 15349 w 408466"/>
                    <a:gd name="connsiteY5" fmla="*/ 0 h 123103"/>
                    <a:gd name="connsiteX6" fmla="*/ 0 w 408466"/>
                    <a:gd name="connsiteY6" fmla="*/ 15349 h 123103"/>
                    <a:gd name="connsiteX7" fmla="*/ 0 w 408466"/>
                    <a:gd name="connsiteY7" fmla="*/ 107755 h 123103"/>
                    <a:gd name="connsiteX8" fmla="*/ 15349 w 408466"/>
                    <a:gd name="connsiteY8" fmla="*/ 123104 h 12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8466" h="123103">
                      <a:moveTo>
                        <a:pt x="15349" y="123104"/>
                      </a:moveTo>
                      <a:lnTo>
                        <a:pt x="393118" y="123104"/>
                      </a:lnTo>
                      <a:cubicBezTo>
                        <a:pt x="401575" y="123104"/>
                        <a:pt x="408467" y="116212"/>
                        <a:pt x="408467" y="107755"/>
                      </a:cubicBezTo>
                      <a:lnTo>
                        <a:pt x="408467" y="15349"/>
                      </a:lnTo>
                      <a:cubicBezTo>
                        <a:pt x="408467" y="6891"/>
                        <a:pt x="401575" y="0"/>
                        <a:pt x="393118" y="0"/>
                      </a:cubicBezTo>
                      <a:lnTo>
                        <a:pt x="15349" y="0"/>
                      </a:lnTo>
                      <a:cubicBezTo>
                        <a:pt x="6891" y="0"/>
                        <a:pt x="0" y="6891"/>
                        <a:pt x="0" y="15349"/>
                      </a:cubicBezTo>
                      <a:lnTo>
                        <a:pt x="0" y="107755"/>
                      </a:lnTo>
                      <a:cubicBezTo>
                        <a:pt x="0" y="116212"/>
                        <a:pt x="6891" y="123104"/>
                        <a:pt x="15349" y="123104"/>
                      </a:cubicBezTo>
                      <a:close/>
                    </a:path>
                  </a:pathLst>
                </a:custGeom>
                <a:solidFill>
                  <a:srgbClr val="654BFF">
                    <a:alpha val="50000"/>
                  </a:srgbClr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EC74FD2-83C1-4797-9830-87E35761B2DF}"/>
                    </a:ext>
                  </a:extLst>
                </p:cNvPr>
                <p:cNvSpPr/>
                <p:nvPr/>
              </p:nvSpPr>
              <p:spPr>
                <a:xfrm>
                  <a:off x="1586257" y="5014575"/>
                  <a:ext cx="46986" cy="81442"/>
                </a:xfrm>
                <a:custGeom>
                  <a:avLst/>
                  <a:gdLst>
                    <a:gd name="connsiteX0" fmla="*/ 15036 w 46986"/>
                    <a:gd name="connsiteY0" fmla="*/ 81443 h 81442"/>
                    <a:gd name="connsiteX1" fmla="*/ 4385 w 46986"/>
                    <a:gd name="connsiteY1" fmla="*/ 77057 h 81442"/>
                    <a:gd name="connsiteX2" fmla="*/ 0 w 46986"/>
                    <a:gd name="connsiteY2" fmla="*/ 66407 h 81442"/>
                    <a:gd name="connsiteX3" fmla="*/ 0 w 46986"/>
                    <a:gd name="connsiteY3" fmla="*/ 15036 h 81442"/>
                    <a:gd name="connsiteX4" fmla="*/ 313 w 46986"/>
                    <a:gd name="connsiteY4" fmla="*/ 15036 h 81442"/>
                    <a:gd name="connsiteX5" fmla="*/ 4699 w 46986"/>
                    <a:gd name="connsiteY5" fmla="*/ 4385 h 81442"/>
                    <a:gd name="connsiteX6" fmla="*/ 15036 w 46986"/>
                    <a:gd name="connsiteY6" fmla="*/ 0 h 81442"/>
                    <a:gd name="connsiteX7" fmla="*/ 23493 w 46986"/>
                    <a:gd name="connsiteY7" fmla="*/ 0 h 81442"/>
                    <a:gd name="connsiteX8" fmla="*/ 28192 w 46986"/>
                    <a:gd name="connsiteY8" fmla="*/ 1879 h 81442"/>
                    <a:gd name="connsiteX9" fmla="*/ 30071 w 46986"/>
                    <a:gd name="connsiteY9" fmla="*/ 6578 h 81442"/>
                    <a:gd name="connsiteX10" fmla="*/ 28192 w 46986"/>
                    <a:gd name="connsiteY10" fmla="*/ 11277 h 81442"/>
                    <a:gd name="connsiteX11" fmla="*/ 23493 w 46986"/>
                    <a:gd name="connsiteY11" fmla="*/ 13156 h 81442"/>
                    <a:gd name="connsiteX12" fmla="*/ 15036 w 46986"/>
                    <a:gd name="connsiteY12" fmla="*/ 13156 h 81442"/>
                    <a:gd name="connsiteX13" fmla="*/ 13469 w 46986"/>
                    <a:gd name="connsiteY13" fmla="*/ 13783 h 81442"/>
                    <a:gd name="connsiteX14" fmla="*/ 12843 w 46986"/>
                    <a:gd name="connsiteY14" fmla="*/ 15349 h 81442"/>
                    <a:gd name="connsiteX15" fmla="*/ 12530 w 46986"/>
                    <a:gd name="connsiteY15" fmla="*/ 15349 h 81442"/>
                    <a:gd name="connsiteX16" fmla="*/ 12530 w 46986"/>
                    <a:gd name="connsiteY16" fmla="*/ 66721 h 81442"/>
                    <a:gd name="connsiteX17" fmla="*/ 13156 w 46986"/>
                    <a:gd name="connsiteY17" fmla="*/ 68287 h 81442"/>
                    <a:gd name="connsiteX18" fmla="*/ 14722 w 46986"/>
                    <a:gd name="connsiteY18" fmla="*/ 68913 h 81442"/>
                    <a:gd name="connsiteX19" fmla="*/ 31951 w 46986"/>
                    <a:gd name="connsiteY19" fmla="*/ 68913 h 81442"/>
                    <a:gd name="connsiteX20" fmla="*/ 33517 w 46986"/>
                    <a:gd name="connsiteY20" fmla="*/ 68287 h 81442"/>
                    <a:gd name="connsiteX21" fmla="*/ 34143 w 46986"/>
                    <a:gd name="connsiteY21" fmla="*/ 66721 h 81442"/>
                    <a:gd name="connsiteX22" fmla="*/ 34143 w 46986"/>
                    <a:gd name="connsiteY22" fmla="*/ 15349 h 81442"/>
                    <a:gd name="connsiteX23" fmla="*/ 33830 w 46986"/>
                    <a:gd name="connsiteY23" fmla="*/ 14409 h 81442"/>
                    <a:gd name="connsiteX24" fmla="*/ 33204 w 46986"/>
                    <a:gd name="connsiteY24" fmla="*/ 11903 h 81442"/>
                    <a:gd name="connsiteX25" fmla="*/ 33830 w 46986"/>
                    <a:gd name="connsiteY25" fmla="*/ 9397 h 81442"/>
                    <a:gd name="connsiteX26" fmla="*/ 37276 w 46986"/>
                    <a:gd name="connsiteY26" fmla="*/ 5952 h 81442"/>
                    <a:gd name="connsiteX27" fmla="*/ 39782 w 46986"/>
                    <a:gd name="connsiteY27" fmla="*/ 5325 h 81442"/>
                    <a:gd name="connsiteX28" fmla="*/ 42288 w 46986"/>
                    <a:gd name="connsiteY28" fmla="*/ 5952 h 81442"/>
                    <a:gd name="connsiteX29" fmla="*/ 45733 w 46986"/>
                    <a:gd name="connsiteY29" fmla="*/ 9397 h 81442"/>
                    <a:gd name="connsiteX30" fmla="*/ 46673 w 46986"/>
                    <a:gd name="connsiteY30" fmla="*/ 12216 h 81442"/>
                    <a:gd name="connsiteX31" fmla="*/ 46986 w 46986"/>
                    <a:gd name="connsiteY31" fmla="*/ 15036 h 81442"/>
                    <a:gd name="connsiteX32" fmla="*/ 46986 w 46986"/>
                    <a:gd name="connsiteY32" fmla="*/ 66407 h 81442"/>
                    <a:gd name="connsiteX33" fmla="*/ 42601 w 46986"/>
                    <a:gd name="connsiteY33" fmla="*/ 77057 h 81442"/>
                    <a:gd name="connsiteX34" fmla="*/ 31951 w 46986"/>
                    <a:gd name="connsiteY34" fmla="*/ 81443 h 81442"/>
                    <a:gd name="connsiteX35" fmla="*/ 15036 w 46986"/>
                    <a:gd name="connsiteY35" fmla="*/ 81443 h 81442"/>
                    <a:gd name="connsiteX36" fmla="*/ 32264 w 46986"/>
                    <a:gd name="connsiteY36" fmla="*/ 77057 h 81442"/>
                    <a:gd name="connsiteX37" fmla="*/ 39782 w 46986"/>
                    <a:gd name="connsiteY37" fmla="*/ 73925 h 81442"/>
                    <a:gd name="connsiteX38" fmla="*/ 42914 w 46986"/>
                    <a:gd name="connsiteY38" fmla="*/ 66407 h 81442"/>
                    <a:gd name="connsiteX39" fmla="*/ 42914 w 46986"/>
                    <a:gd name="connsiteY39" fmla="*/ 15036 h 81442"/>
                    <a:gd name="connsiteX40" fmla="*/ 42601 w 46986"/>
                    <a:gd name="connsiteY40" fmla="*/ 12843 h 81442"/>
                    <a:gd name="connsiteX41" fmla="*/ 41974 w 46986"/>
                    <a:gd name="connsiteY41" fmla="*/ 10963 h 81442"/>
                    <a:gd name="connsiteX42" fmla="*/ 40721 w 46986"/>
                    <a:gd name="connsiteY42" fmla="*/ 9710 h 81442"/>
                    <a:gd name="connsiteX43" fmla="*/ 39782 w 46986"/>
                    <a:gd name="connsiteY43" fmla="*/ 9397 h 81442"/>
                    <a:gd name="connsiteX44" fmla="*/ 38842 w 46986"/>
                    <a:gd name="connsiteY44" fmla="*/ 9710 h 81442"/>
                    <a:gd name="connsiteX45" fmla="*/ 37589 w 46986"/>
                    <a:gd name="connsiteY45" fmla="*/ 10963 h 81442"/>
                    <a:gd name="connsiteX46" fmla="*/ 37276 w 46986"/>
                    <a:gd name="connsiteY46" fmla="*/ 11903 h 81442"/>
                    <a:gd name="connsiteX47" fmla="*/ 37589 w 46986"/>
                    <a:gd name="connsiteY47" fmla="*/ 12843 h 81442"/>
                    <a:gd name="connsiteX48" fmla="*/ 37902 w 46986"/>
                    <a:gd name="connsiteY48" fmla="*/ 14096 h 81442"/>
                    <a:gd name="connsiteX49" fmla="*/ 37902 w 46986"/>
                    <a:gd name="connsiteY49" fmla="*/ 15349 h 81442"/>
                    <a:gd name="connsiteX50" fmla="*/ 37902 w 46986"/>
                    <a:gd name="connsiteY50" fmla="*/ 66721 h 81442"/>
                    <a:gd name="connsiteX51" fmla="*/ 36023 w 46986"/>
                    <a:gd name="connsiteY51" fmla="*/ 71419 h 81442"/>
                    <a:gd name="connsiteX52" fmla="*/ 31324 w 46986"/>
                    <a:gd name="connsiteY52" fmla="*/ 73299 h 81442"/>
                    <a:gd name="connsiteX53" fmla="*/ 14096 w 46986"/>
                    <a:gd name="connsiteY53" fmla="*/ 73299 h 81442"/>
                    <a:gd name="connsiteX54" fmla="*/ 9397 w 46986"/>
                    <a:gd name="connsiteY54" fmla="*/ 71419 h 81442"/>
                    <a:gd name="connsiteX55" fmla="*/ 7518 w 46986"/>
                    <a:gd name="connsiteY55" fmla="*/ 66721 h 81442"/>
                    <a:gd name="connsiteX56" fmla="*/ 7518 w 46986"/>
                    <a:gd name="connsiteY56" fmla="*/ 15349 h 81442"/>
                    <a:gd name="connsiteX57" fmla="*/ 7831 w 46986"/>
                    <a:gd name="connsiteY57" fmla="*/ 15349 h 81442"/>
                    <a:gd name="connsiteX58" fmla="*/ 9710 w 46986"/>
                    <a:gd name="connsiteY58" fmla="*/ 10650 h 81442"/>
                    <a:gd name="connsiteX59" fmla="*/ 14096 w 46986"/>
                    <a:gd name="connsiteY59" fmla="*/ 8771 h 81442"/>
                    <a:gd name="connsiteX60" fmla="*/ 14096 w 46986"/>
                    <a:gd name="connsiteY60" fmla="*/ 8771 h 81442"/>
                    <a:gd name="connsiteX61" fmla="*/ 22553 w 46986"/>
                    <a:gd name="connsiteY61" fmla="*/ 8771 h 81442"/>
                    <a:gd name="connsiteX62" fmla="*/ 24120 w 46986"/>
                    <a:gd name="connsiteY62" fmla="*/ 8144 h 81442"/>
                    <a:gd name="connsiteX63" fmla="*/ 24746 w 46986"/>
                    <a:gd name="connsiteY63" fmla="*/ 6578 h 81442"/>
                    <a:gd name="connsiteX64" fmla="*/ 24120 w 46986"/>
                    <a:gd name="connsiteY64" fmla="*/ 5012 h 81442"/>
                    <a:gd name="connsiteX65" fmla="*/ 22553 w 46986"/>
                    <a:gd name="connsiteY65" fmla="*/ 4385 h 81442"/>
                    <a:gd name="connsiteX66" fmla="*/ 14096 w 46986"/>
                    <a:gd name="connsiteY66" fmla="*/ 4385 h 81442"/>
                    <a:gd name="connsiteX67" fmla="*/ 6578 w 46986"/>
                    <a:gd name="connsiteY67" fmla="*/ 7518 h 81442"/>
                    <a:gd name="connsiteX68" fmla="*/ 3446 w 46986"/>
                    <a:gd name="connsiteY68" fmla="*/ 15036 h 81442"/>
                    <a:gd name="connsiteX69" fmla="*/ 4385 w 46986"/>
                    <a:gd name="connsiteY69" fmla="*/ 15036 h 81442"/>
                    <a:gd name="connsiteX70" fmla="*/ 4385 w 46986"/>
                    <a:gd name="connsiteY70" fmla="*/ 66407 h 81442"/>
                    <a:gd name="connsiteX71" fmla="*/ 7518 w 46986"/>
                    <a:gd name="connsiteY71" fmla="*/ 73925 h 81442"/>
                    <a:gd name="connsiteX72" fmla="*/ 15036 w 46986"/>
                    <a:gd name="connsiteY72" fmla="*/ 77057 h 81442"/>
                    <a:gd name="connsiteX73" fmla="*/ 32264 w 46986"/>
                    <a:gd name="connsiteY73" fmla="*/ 77057 h 81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46986" h="81442">
                      <a:moveTo>
                        <a:pt x="15036" y="81443"/>
                      </a:moveTo>
                      <a:cubicBezTo>
                        <a:pt x="10963" y="81443"/>
                        <a:pt x="7205" y="79876"/>
                        <a:pt x="4385" y="77057"/>
                      </a:cubicBezTo>
                      <a:cubicBezTo>
                        <a:pt x="1566" y="74238"/>
                        <a:pt x="0" y="70479"/>
                        <a:pt x="0" y="66407"/>
                      </a:cubicBezTo>
                      <a:lnTo>
                        <a:pt x="0" y="15036"/>
                      </a:lnTo>
                      <a:lnTo>
                        <a:pt x="313" y="15036"/>
                      </a:lnTo>
                      <a:cubicBezTo>
                        <a:pt x="313" y="10963"/>
                        <a:pt x="1879" y="7205"/>
                        <a:pt x="4699" y="4385"/>
                      </a:cubicBezTo>
                      <a:cubicBezTo>
                        <a:pt x="7518" y="1566"/>
                        <a:pt x="10963" y="0"/>
                        <a:pt x="15036" y="0"/>
                      </a:cubicBezTo>
                      <a:lnTo>
                        <a:pt x="23493" y="0"/>
                      </a:lnTo>
                      <a:cubicBezTo>
                        <a:pt x="25373" y="0"/>
                        <a:pt x="26939" y="626"/>
                        <a:pt x="28192" y="1879"/>
                      </a:cubicBezTo>
                      <a:cubicBezTo>
                        <a:pt x="29445" y="3132"/>
                        <a:pt x="30071" y="4699"/>
                        <a:pt x="30071" y="6578"/>
                      </a:cubicBezTo>
                      <a:cubicBezTo>
                        <a:pt x="30071" y="8457"/>
                        <a:pt x="29445" y="10024"/>
                        <a:pt x="28192" y="11277"/>
                      </a:cubicBezTo>
                      <a:cubicBezTo>
                        <a:pt x="26939" y="12530"/>
                        <a:pt x="25373" y="13156"/>
                        <a:pt x="23493" y="13156"/>
                      </a:cubicBezTo>
                      <a:lnTo>
                        <a:pt x="15036" y="13156"/>
                      </a:lnTo>
                      <a:cubicBezTo>
                        <a:pt x="14409" y="13156"/>
                        <a:pt x="14096" y="13470"/>
                        <a:pt x="13469" y="13783"/>
                      </a:cubicBezTo>
                      <a:cubicBezTo>
                        <a:pt x="13156" y="14096"/>
                        <a:pt x="12843" y="14722"/>
                        <a:pt x="12843" y="15349"/>
                      </a:cubicBezTo>
                      <a:lnTo>
                        <a:pt x="12530" y="15349"/>
                      </a:lnTo>
                      <a:lnTo>
                        <a:pt x="12530" y="66721"/>
                      </a:lnTo>
                      <a:cubicBezTo>
                        <a:pt x="12530" y="67347"/>
                        <a:pt x="12843" y="67973"/>
                        <a:pt x="13156" y="68287"/>
                      </a:cubicBezTo>
                      <a:cubicBezTo>
                        <a:pt x="13469" y="68600"/>
                        <a:pt x="14096" y="68913"/>
                        <a:pt x="14722" y="68913"/>
                      </a:cubicBezTo>
                      <a:lnTo>
                        <a:pt x="31951" y="68913"/>
                      </a:lnTo>
                      <a:cubicBezTo>
                        <a:pt x="32577" y="68913"/>
                        <a:pt x="32890" y="68600"/>
                        <a:pt x="33517" y="68287"/>
                      </a:cubicBezTo>
                      <a:cubicBezTo>
                        <a:pt x="33830" y="67973"/>
                        <a:pt x="34143" y="67347"/>
                        <a:pt x="34143" y="66721"/>
                      </a:cubicBezTo>
                      <a:lnTo>
                        <a:pt x="34143" y="15349"/>
                      </a:lnTo>
                      <a:cubicBezTo>
                        <a:pt x="34143" y="15036"/>
                        <a:pt x="34143" y="14722"/>
                        <a:pt x="33830" y="14409"/>
                      </a:cubicBezTo>
                      <a:cubicBezTo>
                        <a:pt x="33517" y="13470"/>
                        <a:pt x="33204" y="12843"/>
                        <a:pt x="33204" y="11903"/>
                      </a:cubicBezTo>
                      <a:cubicBezTo>
                        <a:pt x="33204" y="10963"/>
                        <a:pt x="33517" y="10337"/>
                        <a:pt x="33830" y="9397"/>
                      </a:cubicBezTo>
                      <a:cubicBezTo>
                        <a:pt x="34457" y="7831"/>
                        <a:pt x="35709" y="6578"/>
                        <a:pt x="37276" y="5952"/>
                      </a:cubicBezTo>
                      <a:cubicBezTo>
                        <a:pt x="38215" y="5638"/>
                        <a:pt x="38842" y="5325"/>
                        <a:pt x="39782" y="5325"/>
                      </a:cubicBezTo>
                      <a:cubicBezTo>
                        <a:pt x="40721" y="5325"/>
                        <a:pt x="41348" y="5638"/>
                        <a:pt x="42288" y="5952"/>
                      </a:cubicBezTo>
                      <a:cubicBezTo>
                        <a:pt x="43854" y="6578"/>
                        <a:pt x="45107" y="7831"/>
                        <a:pt x="45733" y="9397"/>
                      </a:cubicBezTo>
                      <a:cubicBezTo>
                        <a:pt x="46046" y="10337"/>
                        <a:pt x="46360" y="11277"/>
                        <a:pt x="46673" y="12216"/>
                      </a:cubicBezTo>
                      <a:cubicBezTo>
                        <a:pt x="46986" y="13156"/>
                        <a:pt x="46986" y="14096"/>
                        <a:pt x="46986" y="15036"/>
                      </a:cubicBezTo>
                      <a:lnTo>
                        <a:pt x="46986" y="66407"/>
                      </a:lnTo>
                      <a:cubicBezTo>
                        <a:pt x="46986" y="70479"/>
                        <a:pt x="45420" y="74238"/>
                        <a:pt x="42601" y="77057"/>
                      </a:cubicBezTo>
                      <a:cubicBezTo>
                        <a:pt x="39782" y="79876"/>
                        <a:pt x="36023" y="81443"/>
                        <a:pt x="31951" y="81443"/>
                      </a:cubicBezTo>
                      <a:lnTo>
                        <a:pt x="15036" y="81443"/>
                      </a:lnTo>
                      <a:close/>
                      <a:moveTo>
                        <a:pt x="32264" y="77057"/>
                      </a:moveTo>
                      <a:cubicBezTo>
                        <a:pt x="35083" y="77057"/>
                        <a:pt x="37902" y="76118"/>
                        <a:pt x="39782" y="73925"/>
                      </a:cubicBezTo>
                      <a:cubicBezTo>
                        <a:pt x="41974" y="71732"/>
                        <a:pt x="42914" y="69226"/>
                        <a:pt x="42914" y="66407"/>
                      </a:cubicBezTo>
                      <a:lnTo>
                        <a:pt x="42914" y="15036"/>
                      </a:lnTo>
                      <a:cubicBezTo>
                        <a:pt x="42914" y="14409"/>
                        <a:pt x="42914" y="13470"/>
                        <a:pt x="42601" y="12843"/>
                      </a:cubicBezTo>
                      <a:cubicBezTo>
                        <a:pt x="42601" y="12216"/>
                        <a:pt x="42288" y="11590"/>
                        <a:pt x="41974" y="10963"/>
                      </a:cubicBezTo>
                      <a:cubicBezTo>
                        <a:pt x="41661" y="10337"/>
                        <a:pt x="41348" y="10024"/>
                        <a:pt x="40721" y="9710"/>
                      </a:cubicBezTo>
                      <a:cubicBezTo>
                        <a:pt x="40408" y="9710"/>
                        <a:pt x="40095" y="9397"/>
                        <a:pt x="39782" y="9397"/>
                      </a:cubicBezTo>
                      <a:cubicBezTo>
                        <a:pt x="39468" y="9397"/>
                        <a:pt x="39155" y="9397"/>
                        <a:pt x="38842" y="9710"/>
                      </a:cubicBezTo>
                      <a:cubicBezTo>
                        <a:pt x="38215" y="10024"/>
                        <a:pt x="37902" y="10337"/>
                        <a:pt x="37589" y="10963"/>
                      </a:cubicBezTo>
                      <a:cubicBezTo>
                        <a:pt x="37589" y="11277"/>
                        <a:pt x="37276" y="11590"/>
                        <a:pt x="37276" y="11903"/>
                      </a:cubicBezTo>
                      <a:cubicBezTo>
                        <a:pt x="37276" y="12216"/>
                        <a:pt x="37276" y="12530"/>
                        <a:pt x="37589" y="12843"/>
                      </a:cubicBezTo>
                      <a:cubicBezTo>
                        <a:pt x="37902" y="13156"/>
                        <a:pt x="37902" y="13783"/>
                        <a:pt x="37902" y="14096"/>
                      </a:cubicBezTo>
                      <a:cubicBezTo>
                        <a:pt x="37902" y="14409"/>
                        <a:pt x="37902" y="15036"/>
                        <a:pt x="37902" y="15349"/>
                      </a:cubicBezTo>
                      <a:lnTo>
                        <a:pt x="37902" y="66721"/>
                      </a:lnTo>
                      <a:cubicBezTo>
                        <a:pt x="37902" y="68600"/>
                        <a:pt x="37276" y="70166"/>
                        <a:pt x="36023" y="71419"/>
                      </a:cubicBezTo>
                      <a:cubicBezTo>
                        <a:pt x="34770" y="72672"/>
                        <a:pt x="33204" y="73299"/>
                        <a:pt x="31324" y="73299"/>
                      </a:cubicBezTo>
                      <a:lnTo>
                        <a:pt x="14096" y="73299"/>
                      </a:lnTo>
                      <a:cubicBezTo>
                        <a:pt x="12216" y="73299"/>
                        <a:pt x="10650" y="72672"/>
                        <a:pt x="9397" y="71419"/>
                      </a:cubicBezTo>
                      <a:cubicBezTo>
                        <a:pt x="8144" y="70166"/>
                        <a:pt x="7518" y="68600"/>
                        <a:pt x="7518" y="66721"/>
                      </a:cubicBezTo>
                      <a:lnTo>
                        <a:pt x="7518" y="15349"/>
                      </a:lnTo>
                      <a:lnTo>
                        <a:pt x="7831" y="15349"/>
                      </a:lnTo>
                      <a:cubicBezTo>
                        <a:pt x="7831" y="13470"/>
                        <a:pt x="8457" y="12216"/>
                        <a:pt x="9710" y="10650"/>
                      </a:cubicBezTo>
                      <a:cubicBezTo>
                        <a:pt x="10963" y="9397"/>
                        <a:pt x="12530" y="8771"/>
                        <a:pt x="14096" y="8771"/>
                      </a:cubicBezTo>
                      <a:lnTo>
                        <a:pt x="14096" y="8771"/>
                      </a:lnTo>
                      <a:lnTo>
                        <a:pt x="22553" y="8771"/>
                      </a:lnTo>
                      <a:cubicBezTo>
                        <a:pt x="23180" y="8771"/>
                        <a:pt x="23806" y="8457"/>
                        <a:pt x="24120" y="8144"/>
                      </a:cubicBezTo>
                      <a:cubicBezTo>
                        <a:pt x="24433" y="7831"/>
                        <a:pt x="24746" y="7205"/>
                        <a:pt x="24746" y="6578"/>
                      </a:cubicBezTo>
                      <a:cubicBezTo>
                        <a:pt x="24746" y="5952"/>
                        <a:pt x="24433" y="5638"/>
                        <a:pt x="24120" y="5012"/>
                      </a:cubicBezTo>
                      <a:cubicBezTo>
                        <a:pt x="23806" y="4699"/>
                        <a:pt x="23180" y="4385"/>
                        <a:pt x="22553" y="4385"/>
                      </a:cubicBezTo>
                      <a:lnTo>
                        <a:pt x="14096" y="4385"/>
                      </a:lnTo>
                      <a:cubicBezTo>
                        <a:pt x="11277" y="4385"/>
                        <a:pt x="8457" y="5325"/>
                        <a:pt x="6578" y="7518"/>
                      </a:cubicBezTo>
                      <a:cubicBezTo>
                        <a:pt x="4385" y="9710"/>
                        <a:pt x="3446" y="12216"/>
                        <a:pt x="3446" y="15036"/>
                      </a:cubicBezTo>
                      <a:lnTo>
                        <a:pt x="4385" y="15036"/>
                      </a:lnTo>
                      <a:lnTo>
                        <a:pt x="4385" y="66407"/>
                      </a:lnTo>
                      <a:cubicBezTo>
                        <a:pt x="4385" y="69226"/>
                        <a:pt x="5325" y="72045"/>
                        <a:pt x="7518" y="73925"/>
                      </a:cubicBezTo>
                      <a:cubicBezTo>
                        <a:pt x="9710" y="76118"/>
                        <a:pt x="12216" y="77057"/>
                        <a:pt x="15036" y="77057"/>
                      </a:cubicBezTo>
                      <a:lnTo>
                        <a:pt x="32264" y="77057"/>
                      </a:ln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C2B91A6-B466-4FC5-84F1-EF70E77D63F9}"/>
                    </a:ext>
                  </a:extLst>
                </p:cNvPr>
                <p:cNvSpPr/>
                <p:nvPr/>
              </p:nvSpPr>
              <p:spPr>
                <a:xfrm>
                  <a:off x="1646086" y="5013949"/>
                  <a:ext cx="47612" cy="82069"/>
                </a:xfrm>
                <a:custGeom>
                  <a:avLst/>
                  <a:gdLst>
                    <a:gd name="connsiteX0" fmla="*/ 41035 w 47612"/>
                    <a:gd name="connsiteY0" fmla="*/ 82069 h 82069"/>
                    <a:gd name="connsiteX1" fmla="*/ 36336 w 47612"/>
                    <a:gd name="connsiteY1" fmla="*/ 80190 h 82069"/>
                    <a:gd name="connsiteX2" fmla="*/ 34457 w 47612"/>
                    <a:gd name="connsiteY2" fmla="*/ 75491 h 82069"/>
                    <a:gd name="connsiteX3" fmla="*/ 34457 w 47612"/>
                    <a:gd name="connsiteY3" fmla="*/ 49805 h 82069"/>
                    <a:gd name="connsiteX4" fmla="*/ 33830 w 47612"/>
                    <a:gd name="connsiteY4" fmla="*/ 48239 h 82069"/>
                    <a:gd name="connsiteX5" fmla="*/ 32264 w 47612"/>
                    <a:gd name="connsiteY5" fmla="*/ 47613 h 82069"/>
                    <a:gd name="connsiteX6" fmla="*/ 15036 w 47612"/>
                    <a:gd name="connsiteY6" fmla="*/ 47613 h 82069"/>
                    <a:gd name="connsiteX7" fmla="*/ 4385 w 47612"/>
                    <a:gd name="connsiteY7" fmla="*/ 43227 h 82069"/>
                    <a:gd name="connsiteX8" fmla="*/ 0 w 47612"/>
                    <a:gd name="connsiteY8" fmla="*/ 32577 h 82069"/>
                    <a:gd name="connsiteX9" fmla="*/ 0 w 47612"/>
                    <a:gd name="connsiteY9" fmla="*/ 6891 h 82069"/>
                    <a:gd name="connsiteX10" fmla="*/ 1879 w 47612"/>
                    <a:gd name="connsiteY10" fmla="*/ 2193 h 82069"/>
                    <a:gd name="connsiteX11" fmla="*/ 6578 w 47612"/>
                    <a:gd name="connsiteY11" fmla="*/ 313 h 82069"/>
                    <a:gd name="connsiteX12" fmla="*/ 11277 w 47612"/>
                    <a:gd name="connsiteY12" fmla="*/ 2193 h 82069"/>
                    <a:gd name="connsiteX13" fmla="*/ 13156 w 47612"/>
                    <a:gd name="connsiteY13" fmla="*/ 6891 h 82069"/>
                    <a:gd name="connsiteX14" fmla="*/ 13156 w 47612"/>
                    <a:gd name="connsiteY14" fmla="*/ 32577 h 82069"/>
                    <a:gd name="connsiteX15" fmla="*/ 13783 w 47612"/>
                    <a:gd name="connsiteY15" fmla="*/ 34143 h 82069"/>
                    <a:gd name="connsiteX16" fmla="*/ 15349 w 47612"/>
                    <a:gd name="connsiteY16" fmla="*/ 34770 h 82069"/>
                    <a:gd name="connsiteX17" fmla="*/ 32577 w 47612"/>
                    <a:gd name="connsiteY17" fmla="*/ 34770 h 82069"/>
                    <a:gd name="connsiteX18" fmla="*/ 43227 w 47612"/>
                    <a:gd name="connsiteY18" fmla="*/ 39155 h 82069"/>
                    <a:gd name="connsiteX19" fmla="*/ 47613 w 47612"/>
                    <a:gd name="connsiteY19" fmla="*/ 49805 h 82069"/>
                    <a:gd name="connsiteX20" fmla="*/ 47613 w 47612"/>
                    <a:gd name="connsiteY20" fmla="*/ 75491 h 82069"/>
                    <a:gd name="connsiteX21" fmla="*/ 45733 w 47612"/>
                    <a:gd name="connsiteY21" fmla="*/ 80190 h 82069"/>
                    <a:gd name="connsiteX22" fmla="*/ 41035 w 47612"/>
                    <a:gd name="connsiteY22" fmla="*/ 82069 h 82069"/>
                    <a:gd name="connsiteX23" fmla="*/ 41035 w 47612"/>
                    <a:gd name="connsiteY23" fmla="*/ 77684 h 82069"/>
                    <a:gd name="connsiteX24" fmla="*/ 42601 w 47612"/>
                    <a:gd name="connsiteY24" fmla="*/ 77057 h 82069"/>
                    <a:gd name="connsiteX25" fmla="*/ 43227 w 47612"/>
                    <a:gd name="connsiteY25" fmla="*/ 75491 h 82069"/>
                    <a:gd name="connsiteX26" fmla="*/ 43227 w 47612"/>
                    <a:gd name="connsiteY26" fmla="*/ 49805 h 82069"/>
                    <a:gd name="connsiteX27" fmla="*/ 40095 w 47612"/>
                    <a:gd name="connsiteY27" fmla="*/ 42288 h 82069"/>
                    <a:gd name="connsiteX28" fmla="*/ 32577 w 47612"/>
                    <a:gd name="connsiteY28" fmla="*/ 39155 h 82069"/>
                    <a:gd name="connsiteX29" fmla="*/ 15349 w 47612"/>
                    <a:gd name="connsiteY29" fmla="*/ 39155 h 82069"/>
                    <a:gd name="connsiteX30" fmla="*/ 10650 w 47612"/>
                    <a:gd name="connsiteY30" fmla="*/ 37275 h 82069"/>
                    <a:gd name="connsiteX31" fmla="*/ 8771 w 47612"/>
                    <a:gd name="connsiteY31" fmla="*/ 32577 h 82069"/>
                    <a:gd name="connsiteX32" fmla="*/ 8771 w 47612"/>
                    <a:gd name="connsiteY32" fmla="*/ 6891 h 82069"/>
                    <a:gd name="connsiteX33" fmla="*/ 8144 w 47612"/>
                    <a:gd name="connsiteY33" fmla="*/ 5325 h 82069"/>
                    <a:gd name="connsiteX34" fmla="*/ 6578 w 47612"/>
                    <a:gd name="connsiteY34" fmla="*/ 4699 h 82069"/>
                    <a:gd name="connsiteX35" fmla="*/ 5012 w 47612"/>
                    <a:gd name="connsiteY35" fmla="*/ 5325 h 82069"/>
                    <a:gd name="connsiteX36" fmla="*/ 4385 w 47612"/>
                    <a:gd name="connsiteY36" fmla="*/ 6891 h 82069"/>
                    <a:gd name="connsiteX37" fmla="*/ 4385 w 47612"/>
                    <a:gd name="connsiteY37" fmla="*/ 32577 h 82069"/>
                    <a:gd name="connsiteX38" fmla="*/ 7518 w 47612"/>
                    <a:gd name="connsiteY38" fmla="*/ 40095 h 82069"/>
                    <a:gd name="connsiteX39" fmla="*/ 15036 w 47612"/>
                    <a:gd name="connsiteY39" fmla="*/ 43227 h 82069"/>
                    <a:gd name="connsiteX40" fmla="*/ 32264 w 47612"/>
                    <a:gd name="connsiteY40" fmla="*/ 43227 h 82069"/>
                    <a:gd name="connsiteX41" fmla="*/ 36962 w 47612"/>
                    <a:gd name="connsiteY41" fmla="*/ 45106 h 82069"/>
                    <a:gd name="connsiteX42" fmla="*/ 38842 w 47612"/>
                    <a:gd name="connsiteY42" fmla="*/ 49805 h 82069"/>
                    <a:gd name="connsiteX43" fmla="*/ 38842 w 47612"/>
                    <a:gd name="connsiteY43" fmla="*/ 75491 h 82069"/>
                    <a:gd name="connsiteX44" fmla="*/ 39468 w 47612"/>
                    <a:gd name="connsiteY44" fmla="*/ 77057 h 82069"/>
                    <a:gd name="connsiteX45" fmla="*/ 41035 w 47612"/>
                    <a:gd name="connsiteY45" fmla="*/ 77684 h 82069"/>
                    <a:gd name="connsiteX46" fmla="*/ 47613 w 47612"/>
                    <a:gd name="connsiteY46" fmla="*/ 37589 h 82069"/>
                    <a:gd name="connsiteX47" fmla="*/ 43227 w 47612"/>
                    <a:gd name="connsiteY47" fmla="*/ 33517 h 82069"/>
                    <a:gd name="connsiteX48" fmla="*/ 43227 w 47612"/>
                    <a:gd name="connsiteY48" fmla="*/ 6578 h 82069"/>
                    <a:gd name="connsiteX49" fmla="*/ 42601 w 47612"/>
                    <a:gd name="connsiteY49" fmla="*/ 5012 h 82069"/>
                    <a:gd name="connsiteX50" fmla="*/ 41035 w 47612"/>
                    <a:gd name="connsiteY50" fmla="*/ 4385 h 82069"/>
                    <a:gd name="connsiteX51" fmla="*/ 39468 w 47612"/>
                    <a:gd name="connsiteY51" fmla="*/ 5012 h 82069"/>
                    <a:gd name="connsiteX52" fmla="*/ 38842 w 47612"/>
                    <a:gd name="connsiteY52" fmla="*/ 6578 h 82069"/>
                    <a:gd name="connsiteX53" fmla="*/ 38842 w 47612"/>
                    <a:gd name="connsiteY53" fmla="*/ 32264 h 82069"/>
                    <a:gd name="connsiteX54" fmla="*/ 34457 w 47612"/>
                    <a:gd name="connsiteY54" fmla="*/ 32264 h 82069"/>
                    <a:gd name="connsiteX55" fmla="*/ 34457 w 47612"/>
                    <a:gd name="connsiteY55" fmla="*/ 6578 h 82069"/>
                    <a:gd name="connsiteX56" fmla="*/ 36336 w 47612"/>
                    <a:gd name="connsiteY56" fmla="*/ 1879 h 82069"/>
                    <a:gd name="connsiteX57" fmla="*/ 41035 w 47612"/>
                    <a:gd name="connsiteY57" fmla="*/ 0 h 82069"/>
                    <a:gd name="connsiteX58" fmla="*/ 45733 w 47612"/>
                    <a:gd name="connsiteY58" fmla="*/ 1879 h 82069"/>
                    <a:gd name="connsiteX59" fmla="*/ 47613 w 47612"/>
                    <a:gd name="connsiteY59" fmla="*/ 6578 h 82069"/>
                    <a:gd name="connsiteX60" fmla="*/ 47613 w 47612"/>
                    <a:gd name="connsiteY60" fmla="*/ 37589 h 82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47612" h="82069">
                      <a:moveTo>
                        <a:pt x="41035" y="82069"/>
                      </a:moveTo>
                      <a:cubicBezTo>
                        <a:pt x="39155" y="82069"/>
                        <a:pt x="37589" y="81443"/>
                        <a:pt x="36336" y="80190"/>
                      </a:cubicBezTo>
                      <a:cubicBezTo>
                        <a:pt x="35083" y="78937"/>
                        <a:pt x="34457" y="77370"/>
                        <a:pt x="34457" y="75491"/>
                      </a:cubicBezTo>
                      <a:lnTo>
                        <a:pt x="34457" y="49805"/>
                      </a:lnTo>
                      <a:cubicBezTo>
                        <a:pt x="34457" y="49179"/>
                        <a:pt x="34143" y="48866"/>
                        <a:pt x="33830" y="48239"/>
                      </a:cubicBezTo>
                      <a:cubicBezTo>
                        <a:pt x="33517" y="47926"/>
                        <a:pt x="32890" y="47613"/>
                        <a:pt x="32264" y="47613"/>
                      </a:cubicBezTo>
                      <a:lnTo>
                        <a:pt x="15036" y="47613"/>
                      </a:lnTo>
                      <a:cubicBezTo>
                        <a:pt x="10963" y="47613"/>
                        <a:pt x="7205" y="46046"/>
                        <a:pt x="4385" y="43227"/>
                      </a:cubicBezTo>
                      <a:cubicBezTo>
                        <a:pt x="1566" y="40408"/>
                        <a:pt x="0" y="36649"/>
                        <a:pt x="0" y="32577"/>
                      </a:cubicBezTo>
                      <a:lnTo>
                        <a:pt x="0" y="6891"/>
                      </a:lnTo>
                      <a:cubicBezTo>
                        <a:pt x="0" y="5012"/>
                        <a:pt x="626" y="3759"/>
                        <a:pt x="1879" y="2193"/>
                      </a:cubicBezTo>
                      <a:cubicBezTo>
                        <a:pt x="3132" y="939"/>
                        <a:pt x="4699" y="313"/>
                        <a:pt x="6578" y="313"/>
                      </a:cubicBezTo>
                      <a:cubicBezTo>
                        <a:pt x="8457" y="313"/>
                        <a:pt x="10024" y="939"/>
                        <a:pt x="11277" y="2193"/>
                      </a:cubicBezTo>
                      <a:cubicBezTo>
                        <a:pt x="12530" y="3446"/>
                        <a:pt x="13156" y="5012"/>
                        <a:pt x="13156" y="6891"/>
                      </a:cubicBezTo>
                      <a:lnTo>
                        <a:pt x="13156" y="32577"/>
                      </a:lnTo>
                      <a:cubicBezTo>
                        <a:pt x="13156" y="33203"/>
                        <a:pt x="13469" y="33517"/>
                        <a:pt x="13783" y="34143"/>
                      </a:cubicBezTo>
                      <a:cubicBezTo>
                        <a:pt x="14096" y="34457"/>
                        <a:pt x="14722" y="34770"/>
                        <a:pt x="15349" y="34770"/>
                      </a:cubicBezTo>
                      <a:lnTo>
                        <a:pt x="32577" y="34770"/>
                      </a:lnTo>
                      <a:cubicBezTo>
                        <a:pt x="36649" y="34770"/>
                        <a:pt x="40408" y="36336"/>
                        <a:pt x="43227" y="39155"/>
                      </a:cubicBezTo>
                      <a:cubicBezTo>
                        <a:pt x="46046" y="41974"/>
                        <a:pt x="47613" y="45733"/>
                        <a:pt x="47613" y="49805"/>
                      </a:cubicBezTo>
                      <a:lnTo>
                        <a:pt x="47613" y="75491"/>
                      </a:lnTo>
                      <a:cubicBezTo>
                        <a:pt x="47613" y="77370"/>
                        <a:pt x="46986" y="78623"/>
                        <a:pt x="45733" y="80190"/>
                      </a:cubicBezTo>
                      <a:cubicBezTo>
                        <a:pt x="44480" y="81443"/>
                        <a:pt x="42914" y="82069"/>
                        <a:pt x="41035" y="82069"/>
                      </a:cubicBezTo>
                      <a:close/>
                      <a:moveTo>
                        <a:pt x="41035" y="77684"/>
                      </a:moveTo>
                      <a:cubicBezTo>
                        <a:pt x="41661" y="77684"/>
                        <a:pt x="41974" y="77370"/>
                        <a:pt x="42601" y="77057"/>
                      </a:cubicBezTo>
                      <a:cubicBezTo>
                        <a:pt x="42914" y="76744"/>
                        <a:pt x="43227" y="76117"/>
                        <a:pt x="43227" y="75491"/>
                      </a:cubicBezTo>
                      <a:lnTo>
                        <a:pt x="43227" y="49805"/>
                      </a:lnTo>
                      <a:cubicBezTo>
                        <a:pt x="43227" y="46986"/>
                        <a:pt x="42288" y="44167"/>
                        <a:pt x="40095" y="42288"/>
                      </a:cubicBezTo>
                      <a:cubicBezTo>
                        <a:pt x="37902" y="40095"/>
                        <a:pt x="35396" y="39155"/>
                        <a:pt x="32577" y="39155"/>
                      </a:cubicBezTo>
                      <a:lnTo>
                        <a:pt x="15349" y="39155"/>
                      </a:lnTo>
                      <a:cubicBezTo>
                        <a:pt x="13469" y="39155"/>
                        <a:pt x="12216" y="38528"/>
                        <a:pt x="10650" y="37275"/>
                      </a:cubicBezTo>
                      <a:cubicBezTo>
                        <a:pt x="9397" y="36023"/>
                        <a:pt x="8771" y="34457"/>
                        <a:pt x="8771" y="32577"/>
                      </a:cubicBezTo>
                      <a:lnTo>
                        <a:pt x="8771" y="6891"/>
                      </a:lnTo>
                      <a:cubicBezTo>
                        <a:pt x="8771" y="6265"/>
                        <a:pt x="8457" y="5951"/>
                        <a:pt x="8144" y="5325"/>
                      </a:cubicBezTo>
                      <a:cubicBezTo>
                        <a:pt x="7831" y="5012"/>
                        <a:pt x="7205" y="4699"/>
                        <a:pt x="6578" y="4699"/>
                      </a:cubicBezTo>
                      <a:cubicBezTo>
                        <a:pt x="5952" y="4699"/>
                        <a:pt x="5638" y="5012"/>
                        <a:pt x="5012" y="5325"/>
                      </a:cubicBezTo>
                      <a:cubicBezTo>
                        <a:pt x="4699" y="5638"/>
                        <a:pt x="4385" y="6265"/>
                        <a:pt x="4385" y="6891"/>
                      </a:cubicBezTo>
                      <a:lnTo>
                        <a:pt x="4385" y="32577"/>
                      </a:lnTo>
                      <a:cubicBezTo>
                        <a:pt x="4385" y="35396"/>
                        <a:pt x="5325" y="38215"/>
                        <a:pt x="7518" y="40095"/>
                      </a:cubicBezTo>
                      <a:cubicBezTo>
                        <a:pt x="9710" y="42288"/>
                        <a:pt x="12216" y="43227"/>
                        <a:pt x="15036" y="43227"/>
                      </a:cubicBezTo>
                      <a:lnTo>
                        <a:pt x="32264" y="43227"/>
                      </a:lnTo>
                      <a:cubicBezTo>
                        <a:pt x="34143" y="43227"/>
                        <a:pt x="35709" y="43854"/>
                        <a:pt x="36962" y="45106"/>
                      </a:cubicBezTo>
                      <a:cubicBezTo>
                        <a:pt x="38215" y="46359"/>
                        <a:pt x="38842" y="47926"/>
                        <a:pt x="38842" y="49805"/>
                      </a:cubicBezTo>
                      <a:lnTo>
                        <a:pt x="38842" y="75491"/>
                      </a:lnTo>
                      <a:cubicBezTo>
                        <a:pt x="38842" y="76117"/>
                        <a:pt x="39155" y="76431"/>
                        <a:pt x="39468" y="77057"/>
                      </a:cubicBezTo>
                      <a:cubicBezTo>
                        <a:pt x="40095" y="77370"/>
                        <a:pt x="40721" y="77684"/>
                        <a:pt x="41035" y="77684"/>
                      </a:cubicBezTo>
                      <a:close/>
                      <a:moveTo>
                        <a:pt x="47613" y="37589"/>
                      </a:moveTo>
                      <a:cubicBezTo>
                        <a:pt x="46360" y="36023"/>
                        <a:pt x="44793" y="34770"/>
                        <a:pt x="43227" y="33517"/>
                      </a:cubicBezTo>
                      <a:lnTo>
                        <a:pt x="43227" y="6578"/>
                      </a:lnTo>
                      <a:cubicBezTo>
                        <a:pt x="43227" y="5951"/>
                        <a:pt x="42914" y="5638"/>
                        <a:pt x="42601" y="5012"/>
                      </a:cubicBezTo>
                      <a:cubicBezTo>
                        <a:pt x="42288" y="4699"/>
                        <a:pt x="41661" y="4385"/>
                        <a:pt x="41035" y="4385"/>
                      </a:cubicBezTo>
                      <a:cubicBezTo>
                        <a:pt x="40408" y="4385"/>
                        <a:pt x="39782" y="4699"/>
                        <a:pt x="39468" y="5012"/>
                      </a:cubicBezTo>
                      <a:cubicBezTo>
                        <a:pt x="39155" y="5325"/>
                        <a:pt x="38842" y="5951"/>
                        <a:pt x="38842" y="6578"/>
                      </a:cubicBezTo>
                      <a:lnTo>
                        <a:pt x="38842" y="32264"/>
                      </a:lnTo>
                      <a:lnTo>
                        <a:pt x="34457" y="32264"/>
                      </a:lnTo>
                      <a:lnTo>
                        <a:pt x="34457" y="6578"/>
                      </a:lnTo>
                      <a:cubicBezTo>
                        <a:pt x="34457" y="4699"/>
                        <a:pt x="35083" y="3446"/>
                        <a:pt x="36336" y="1879"/>
                      </a:cubicBezTo>
                      <a:cubicBezTo>
                        <a:pt x="37589" y="626"/>
                        <a:pt x="39155" y="0"/>
                        <a:pt x="41035" y="0"/>
                      </a:cubicBezTo>
                      <a:cubicBezTo>
                        <a:pt x="42914" y="0"/>
                        <a:pt x="44167" y="626"/>
                        <a:pt x="45733" y="1879"/>
                      </a:cubicBezTo>
                      <a:cubicBezTo>
                        <a:pt x="46986" y="3132"/>
                        <a:pt x="47613" y="4699"/>
                        <a:pt x="47613" y="6578"/>
                      </a:cubicBezTo>
                      <a:lnTo>
                        <a:pt x="47613" y="37589"/>
                      </a:ln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670EF61-AD5D-43B4-8E6B-2EA3CA97DD04}"/>
                    </a:ext>
                  </a:extLst>
                </p:cNvPr>
                <p:cNvSpPr/>
                <p:nvPr/>
              </p:nvSpPr>
              <p:spPr>
                <a:xfrm>
                  <a:off x="1706542" y="5031177"/>
                  <a:ext cx="13156" cy="47612"/>
                </a:xfrm>
                <a:custGeom>
                  <a:avLst/>
                  <a:gdLst>
                    <a:gd name="connsiteX0" fmla="*/ 6578 w 13156"/>
                    <a:gd name="connsiteY0" fmla="*/ 13156 h 47612"/>
                    <a:gd name="connsiteX1" fmla="*/ 1879 w 13156"/>
                    <a:gd name="connsiteY1" fmla="*/ 11277 h 47612"/>
                    <a:gd name="connsiteX2" fmla="*/ 0 w 13156"/>
                    <a:gd name="connsiteY2" fmla="*/ 6578 h 47612"/>
                    <a:gd name="connsiteX3" fmla="*/ 1879 w 13156"/>
                    <a:gd name="connsiteY3" fmla="*/ 1879 h 47612"/>
                    <a:gd name="connsiteX4" fmla="*/ 6578 w 13156"/>
                    <a:gd name="connsiteY4" fmla="*/ 0 h 47612"/>
                    <a:gd name="connsiteX5" fmla="*/ 11277 w 13156"/>
                    <a:gd name="connsiteY5" fmla="*/ 1879 h 47612"/>
                    <a:gd name="connsiteX6" fmla="*/ 13156 w 13156"/>
                    <a:gd name="connsiteY6" fmla="*/ 6578 h 47612"/>
                    <a:gd name="connsiteX7" fmla="*/ 11277 w 13156"/>
                    <a:gd name="connsiteY7" fmla="*/ 11277 h 47612"/>
                    <a:gd name="connsiteX8" fmla="*/ 6578 w 13156"/>
                    <a:gd name="connsiteY8" fmla="*/ 13156 h 47612"/>
                    <a:gd name="connsiteX9" fmla="*/ 6578 w 13156"/>
                    <a:gd name="connsiteY9" fmla="*/ 47613 h 47612"/>
                    <a:gd name="connsiteX10" fmla="*/ 1879 w 13156"/>
                    <a:gd name="connsiteY10" fmla="*/ 45733 h 47612"/>
                    <a:gd name="connsiteX11" fmla="*/ 0 w 13156"/>
                    <a:gd name="connsiteY11" fmla="*/ 41035 h 47612"/>
                    <a:gd name="connsiteX12" fmla="*/ 1879 w 13156"/>
                    <a:gd name="connsiteY12" fmla="*/ 36336 h 47612"/>
                    <a:gd name="connsiteX13" fmla="*/ 6578 w 13156"/>
                    <a:gd name="connsiteY13" fmla="*/ 34457 h 47612"/>
                    <a:gd name="connsiteX14" fmla="*/ 11277 w 13156"/>
                    <a:gd name="connsiteY14" fmla="*/ 36336 h 47612"/>
                    <a:gd name="connsiteX15" fmla="*/ 13156 w 13156"/>
                    <a:gd name="connsiteY15" fmla="*/ 41035 h 47612"/>
                    <a:gd name="connsiteX16" fmla="*/ 11277 w 13156"/>
                    <a:gd name="connsiteY16" fmla="*/ 45733 h 47612"/>
                    <a:gd name="connsiteX17" fmla="*/ 6578 w 13156"/>
                    <a:gd name="connsiteY17" fmla="*/ 47613 h 47612"/>
                    <a:gd name="connsiteX18" fmla="*/ 6578 w 13156"/>
                    <a:gd name="connsiteY18" fmla="*/ 9084 h 47612"/>
                    <a:gd name="connsiteX19" fmla="*/ 8144 w 13156"/>
                    <a:gd name="connsiteY19" fmla="*/ 8457 h 47612"/>
                    <a:gd name="connsiteX20" fmla="*/ 8771 w 13156"/>
                    <a:gd name="connsiteY20" fmla="*/ 6891 h 47612"/>
                    <a:gd name="connsiteX21" fmla="*/ 8144 w 13156"/>
                    <a:gd name="connsiteY21" fmla="*/ 5325 h 47612"/>
                    <a:gd name="connsiteX22" fmla="*/ 6891 w 13156"/>
                    <a:gd name="connsiteY22" fmla="*/ 4699 h 47612"/>
                    <a:gd name="connsiteX23" fmla="*/ 5325 w 13156"/>
                    <a:gd name="connsiteY23" fmla="*/ 5325 h 47612"/>
                    <a:gd name="connsiteX24" fmla="*/ 4699 w 13156"/>
                    <a:gd name="connsiteY24" fmla="*/ 6891 h 47612"/>
                    <a:gd name="connsiteX25" fmla="*/ 5325 w 13156"/>
                    <a:gd name="connsiteY25" fmla="*/ 8457 h 47612"/>
                    <a:gd name="connsiteX26" fmla="*/ 6578 w 13156"/>
                    <a:gd name="connsiteY26" fmla="*/ 9084 h 47612"/>
                    <a:gd name="connsiteX27" fmla="*/ 6578 w 13156"/>
                    <a:gd name="connsiteY27" fmla="*/ 43227 h 47612"/>
                    <a:gd name="connsiteX28" fmla="*/ 8144 w 13156"/>
                    <a:gd name="connsiteY28" fmla="*/ 42601 h 47612"/>
                    <a:gd name="connsiteX29" fmla="*/ 8771 w 13156"/>
                    <a:gd name="connsiteY29" fmla="*/ 41035 h 47612"/>
                    <a:gd name="connsiteX30" fmla="*/ 8144 w 13156"/>
                    <a:gd name="connsiteY30" fmla="*/ 39468 h 47612"/>
                    <a:gd name="connsiteX31" fmla="*/ 6891 w 13156"/>
                    <a:gd name="connsiteY31" fmla="*/ 38842 h 47612"/>
                    <a:gd name="connsiteX32" fmla="*/ 5325 w 13156"/>
                    <a:gd name="connsiteY32" fmla="*/ 39468 h 47612"/>
                    <a:gd name="connsiteX33" fmla="*/ 4699 w 13156"/>
                    <a:gd name="connsiteY33" fmla="*/ 41035 h 47612"/>
                    <a:gd name="connsiteX34" fmla="*/ 5325 w 13156"/>
                    <a:gd name="connsiteY34" fmla="*/ 42601 h 47612"/>
                    <a:gd name="connsiteX35" fmla="*/ 6578 w 13156"/>
                    <a:gd name="connsiteY35" fmla="*/ 43227 h 47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13156" h="47612">
                      <a:moveTo>
                        <a:pt x="6578" y="13156"/>
                      </a:moveTo>
                      <a:cubicBezTo>
                        <a:pt x="4699" y="13156"/>
                        <a:pt x="3446" y="12530"/>
                        <a:pt x="1879" y="11277"/>
                      </a:cubicBezTo>
                      <a:cubicBezTo>
                        <a:pt x="627" y="10024"/>
                        <a:pt x="0" y="8457"/>
                        <a:pt x="0" y="6578"/>
                      </a:cubicBezTo>
                      <a:cubicBezTo>
                        <a:pt x="0" y="4699"/>
                        <a:pt x="627" y="3446"/>
                        <a:pt x="1879" y="1879"/>
                      </a:cubicBezTo>
                      <a:cubicBezTo>
                        <a:pt x="3132" y="626"/>
                        <a:pt x="4699" y="0"/>
                        <a:pt x="6578" y="0"/>
                      </a:cubicBezTo>
                      <a:cubicBezTo>
                        <a:pt x="8458" y="0"/>
                        <a:pt x="10024" y="626"/>
                        <a:pt x="11277" y="1879"/>
                      </a:cubicBezTo>
                      <a:cubicBezTo>
                        <a:pt x="12530" y="3132"/>
                        <a:pt x="13156" y="4699"/>
                        <a:pt x="13156" y="6578"/>
                      </a:cubicBezTo>
                      <a:cubicBezTo>
                        <a:pt x="13156" y="8457"/>
                        <a:pt x="12530" y="10024"/>
                        <a:pt x="11277" y="11277"/>
                      </a:cubicBezTo>
                      <a:cubicBezTo>
                        <a:pt x="9710" y="12530"/>
                        <a:pt x="8144" y="13156"/>
                        <a:pt x="6578" y="13156"/>
                      </a:cubicBezTo>
                      <a:close/>
                      <a:moveTo>
                        <a:pt x="6578" y="47613"/>
                      </a:moveTo>
                      <a:cubicBezTo>
                        <a:pt x="4699" y="47613"/>
                        <a:pt x="3446" y="46986"/>
                        <a:pt x="1879" y="45733"/>
                      </a:cubicBezTo>
                      <a:cubicBezTo>
                        <a:pt x="627" y="44480"/>
                        <a:pt x="0" y="42914"/>
                        <a:pt x="0" y="41035"/>
                      </a:cubicBezTo>
                      <a:cubicBezTo>
                        <a:pt x="0" y="39155"/>
                        <a:pt x="627" y="37902"/>
                        <a:pt x="1879" y="36336"/>
                      </a:cubicBezTo>
                      <a:cubicBezTo>
                        <a:pt x="3132" y="35083"/>
                        <a:pt x="4699" y="34457"/>
                        <a:pt x="6578" y="34457"/>
                      </a:cubicBezTo>
                      <a:cubicBezTo>
                        <a:pt x="8458" y="34457"/>
                        <a:pt x="10024" y="35083"/>
                        <a:pt x="11277" y="36336"/>
                      </a:cubicBezTo>
                      <a:cubicBezTo>
                        <a:pt x="12530" y="37589"/>
                        <a:pt x="13156" y="39155"/>
                        <a:pt x="13156" y="41035"/>
                      </a:cubicBezTo>
                      <a:cubicBezTo>
                        <a:pt x="13156" y="42914"/>
                        <a:pt x="12530" y="44480"/>
                        <a:pt x="11277" y="45733"/>
                      </a:cubicBezTo>
                      <a:cubicBezTo>
                        <a:pt x="9710" y="46986"/>
                        <a:pt x="8144" y="47613"/>
                        <a:pt x="6578" y="47613"/>
                      </a:cubicBezTo>
                      <a:close/>
                      <a:moveTo>
                        <a:pt x="6578" y="9084"/>
                      </a:moveTo>
                      <a:cubicBezTo>
                        <a:pt x="7205" y="9084"/>
                        <a:pt x="7831" y="8771"/>
                        <a:pt x="8144" y="8457"/>
                      </a:cubicBezTo>
                      <a:cubicBezTo>
                        <a:pt x="8458" y="8144"/>
                        <a:pt x="8771" y="7517"/>
                        <a:pt x="8771" y="6891"/>
                      </a:cubicBezTo>
                      <a:cubicBezTo>
                        <a:pt x="8771" y="6265"/>
                        <a:pt x="8458" y="5951"/>
                        <a:pt x="8144" y="5325"/>
                      </a:cubicBezTo>
                      <a:cubicBezTo>
                        <a:pt x="7831" y="5012"/>
                        <a:pt x="7205" y="4699"/>
                        <a:pt x="6891" y="4699"/>
                      </a:cubicBezTo>
                      <a:cubicBezTo>
                        <a:pt x="6265" y="4699"/>
                        <a:pt x="5952" y="5012"/>
                        <a:pt x="5325" y="5325"/>
                      </a:cubicBezTo>
                      <a:cubicBezTo>
                        <a:pt x="5012" y="5638"/>
                        <a:pt x="4699" y="6265"/>
                        <a:pt x="4699" y="6891"/>
                      </a:cubicBezTo>
                      <a:cubicBezTo>
                        <a:pt x="4699" y="7517"/>
                        <a:pt x="5012" y="8144"/>
                        <a:pt x="5325" y="8457"/>
                      </a:cubicBezTo>
                      <a:cubicBezTo>
                        <a:pt x="5325" y="8771"/>
                        <a:pt x="5952" y="9084"/>
                        <a:pt x="6578" y="9084"/>
                      </a:cubicBezTo>
                      <a:close/>
                      <a:moveTo>
                        <a:pt x="6578" y="43227"/>
                      </a:moveTo>
                      <a:cubicBezTo>
                        <a:pt x="7205" y="43227"/>
                        <a:pt x="7831" y="42914"/>
                        <a:pt x="8144" y="42601"/>
                      </a:cubicBezTo>
                      <a:cubicBezTo>
                        <a:pt x="8458" y="42288"/>
                        <a:pt x="8771" y="41661"/>
                        <a:pt x="8771" y="41035"/>
                      </a:cubicBezTo>
                      <a:cubicBezTo>
                        <a:pt x="8771" y="40408"/>
                        <a:pt x="8458" y="40095"/>
                        <a:pt x="8144" y="39468"/>
                      </a:cubicBezTo>
                      <a:cubicBezTo>
                        <a:pt x="7831" y="39155"/>
                        <a:pt x="7205" y="38842"/>
                        <a:pt x="6891" y="38842"/>
                      </a:cubicBezTo>
                      <a:cubicBezTo>
                        <a:pt x="6265" y="38842"/>
                        <a:pt x="5952" y="39155"/>
                        <a:pt x="5325" y="39468"/>
                      </a:cubicBezTo>
                      <a:cubicBezTo>
                        <a:pt x="5012" y="39781"/>
                        <a:pt x="4699" y="40408"/>
                        <a:pt x="4699" y="41035"/>
                      </a:cubicBezTo>
                      <a:cubicBezTo>
                        <a:pt x="4699" y="41661"/>
                        <a:pt x="5012" y="41974"/>
                        <a:pt x="5325" y="42601"/>
                      </a:cubicBezTo>
                      <a:cubicBezTo>
                        <a:pt x="5325" y="43227"/>
                        <a:pt x="5952" y="43227"/>
                        <a:pt x="6578" y="43227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6ACBCD9-59AA-4968-81D9-3977D956544E}"/>
                    </a:ext>
                  </a:extLst>
                </p:cNvPr>
                <p:cNvSpPr/>
                <p:nvPr/>
              </p:nvSpPr>
              <p:spPr>
                <a:xfrm>
                  <a:off x="1732227" y="5013635"/>
                  <a:ext cx="47299" cy="83008"/>
                </a:xfrm>
                <a:custGeom>
                  <a:avLst/>
                  <a:gdLst>
                    <a:gd name="connsiteX0" fmla="*/ 35396 w 47299"/>
                    <a:gd name="connsiteY0" fmla="*/ 83009 h 83008"/>
                    <a:gd name="connsiteX1" fmla="*/ 32890 w 47299"/>
                    <a:gd name="connsiteY1" fmla="*/ 82383 h 83008"/>
                    <a:gd name="connsiteX2" fmla="*/ 31951 w 47299"/>
                    <a:gd name="connsiteY2" fmla="*/ 82069 h 83008"/>
                    <a:gd name="connsiteX3" fmla="*/ 15036 w 47299"/>
                    <a:gd name="connsiteY3" fmla="*/ 82069 h 83008"/>
                    <a:gd name="connsiteX4" fmla="*/ 4385 w 47299"/>
                    <a:gd name="connsiteY4" fmla="*/ 77684 h 83008"/>
                    <a:gd name="connsiteX5" fmla="*/ 0 w 47299"/>
                    <a:gd name="connsiteY5" fmla="*/ 67034 h 83008"/>
                    <a:gd name="connsiteX6" fmla="*/ 0 w 47299"/>
                    <a:gd name="connsiteY6" fmla="*/ 49805 h 83008"/>
                    <a:gd name="connsiteX7" fmla="*/ 4385 w 47299"/>
                    <a:gd name="connsiteY7" fmla="*/ 39155 h 83008"/>
                    <a:gd name="connsiteX8" fmla="*/ 15036 w 47299"/>
                    <a:gd name="connsiteY8" fmla="*/ 34770 h 83008"/>
                    <a:gd name="connsiteX9" fmla="*/ 32264 w 47299"/>
                    <a:gd name="connsiteY9" fmla="*/ 34770 h 83008"/>
                    <a:gd name="connsiteX10" fmla="*/ 33830 w 47299"/>
                    <a:gd name="connsiteY10" fmla="*/ 34143 h 83008"/>
                    <a:gd name="connsiteX11" fmla="*/ 34457 w 47299"/>
                    <a:gd name="connsiteY11" fmla="*/ 32577 h 83008"/>
                    <a:gd name="connsiteX12" fmla="*/ 34457 w 47299"/>
                    <a:gd name="connsiteY12" fmla="*/ 15349 h 83008"/>
                    <a:gd name="connsiteX13" fmla="*/ 34143 w 47299"/>
                    <a:gd name="connsiteY13" fmla="*/ 15349 h 83008"/>
                    <a:gd name="connsiteX14" fmla="*/ 33517 w 47299"/>
                    <a:gd name="connsiteY14" fmla="*/ 13783 h 83008"/>
                    <a:gd name="connsiteX15" fmla="*/ 31951 w 47299"/>
                    <a:gd name="connsiteY15" fmla="*/ 13156 h 83008"/>
                    <a:gd name="connsiteX16" fmla="*/ 6578 w 47299"/>
                    <a:gd name="connsiteY16" fmla="*/ 13156 h 83008"/>
                    <a:gd name="connsiteX17" fmla="*/ 1879 w 47299"/>
                    <a:gd name="connsiteY17" fmla="*/ 11277 h 83008"/>
                    <a:gd name="connsiteX18" fmla="*/ 0 w 47299"/>
                    <a:gd name="connsiteY18" fmla="*/ 6578 h 83008"/>
                    <a:gd name="connsiteX19" fmla="*/ 1879 w 47299"/>
                    <a:gd name="connsiteY19" fmla="*/ 1880 h 83008"/>
                    <a:gd name="connsiteX20" fmla="*/ 6578 w 47299"/>
                    <a:gd name="connsiteY20" fmla="*/ 0 h 83008"/>
                    <a:gd name="connsiteX21" fmla="*/ 32264 w 47299"/>
                    <a:gd name="connsiteY21" fmla="*/ 0 h 83008"/>
                    <a:gd name="connsiteX22" fmla="*/ 42601 w 47299"/>
                    <a:gd name="connsiteY22" fmla="*/ 4385 h 83008"/>
                    <a:gd name="connsiteX23" fmla="*/ 46986 w 47299"/>
                    <a:gd name="connsiteY23" fmla="*/ 15036 h 83008"/>
                    <a:gd name="connsiteX24" fmla="*/ 47299 w 47299"/>
                    <a:gd name="connsiteY24" fmla="*/ 15036 h 83008"/>
                    <a:gd name="connsiteX25" fmla="*/ 47299 w 47299"/>
                    <a:gd name="connsiteY25" fmla="*/ 32264 h 83008"/>
                    <a:gd name="connsiteX26" fmla="*/ 42914 w 47299"/>
                    <a:gd name="connsiteY26" fmla="*/ 42914 h 83008"/>
                    <a:gd name="connsiteX27" fmla="*/ 32264 w 47299"/>
                    <a:gd name="connsiteY27" fmla="*/ 47300 h 83008"/>
                    <a:gd name="connsiteX28" fmla="*/ 15036 w 47299"/>
                    <a:gd name="connsiteY28" fmla="*/ 47300 h 83008"/>
                    <a:gd name="connsiteX29" fmla="*/ 13469 w 47299"/>
                    <a:gd name="connsiteY29" fmla="*/ 47926 h 83008"/>
                    <a:gd name="connsiteX30" fmla="*/ 12843 w 47299"/>
                    <a:gd name="connsiteY30" fmla="*/ 49492 h 83008"/>
                    <a:gd name="connsiteX31" fmla="*/ 12843 w 47299"/>
                    <a:gd name="connsiteY31" fmla="*/ 66721 h 83008"/>
                    <a:gd name="connsiteX32" fmla="*/ 13469 w 47299"/>
                    <a:gd name="connsiteY32" fmla="*/ 68287 h 83008"/>
                    <a:gd name="connsiteX33" fmla="*/ 15036 w 47299"/>
                    <a:gd name="connsiteY33" fmla="*/ 68913 h 83008"/>
                    <a:gd name="connsiteX34" fmla="*/ 32264 w 47299"/>
                    <a:gd name="connsiteY34" fmla="*/ 68913 h 83008"/>
                    <a:gd name="connsiteX35" fmla="*/ 35083 w 47299"/>
                    <a:gd name="connsiteY35" fmla="*/ 69227 h 83008"/>
                    <a:gd name="connsiteX36" fmla="*/ 37902 w 47299"/>
                    <a:gd name="connsiteY36" fmla="*/ 70166 h 83008"/>
                    <a:gd name="connsiteX37" fmla="*/ 41348 w 47299"/>
                    <a:gd name="connsiteY37" fmla="*/ 73612 h 83008"/>
                    <a:gd name="connsiteX38" fmla="*/ 41974 w 47299"/>
                    <a:gd name="connsiteY38" fmla="*/ 76118 h 83008"/>
                    <a:gd name="connsiteX39" fmla="*/ 41348 w 47299"/>
                    <a:gd name="connsiteY39" fmla="*/ 78624 h 83008"/>
                    <a:gd name="connsiteX40" fmla="*/ 37902 w 47299"/>
                    <a:gd name="connsiteY40" fmla="*/ 82069 h 83008"/>
                    <a:gd name="connsiteX41" fmla="*/ 35396 w 47299"/>
                    <a:gd name="connsiteY41" fmla="*/ 83009 h 83008"/>
                    <a:gd name="connsiteX42" fmla="*/ 35396 w 47299"/>
                    <a:gd name="connsiteY42" fmla="*/ 78624 h 83008"/>
                    <a:gd name="connsiteX43" fmla="*/ 36336 w 47299"/>
                    <a:gd name="connsiteY43" fmla="*/ 78310 h 83008"/>
                    <a:gd name="connsiteX44" fmla="*/ 37589 w 47299"/>
                    <a:gd name="connsiteY44" fmla="*/ 77058 h 83008"/>
                    <a:gd name="connsiteX45" fmla="*/ 37902 w 47299"/>
                    <a:gd name="connsiteY45" fmla="*/ 76118 h 83008"/>
                    <a:gd name="connsiteX46" fmla="*/ 37589 w 47299"/>
                    <a:gd name="connsiteY46" fmla="*/ 75178 h 83008"/>
                    <a:gd name="connsiteX47" fmla="*/ 36336 w 47299"/>
                    <a:gd name="connsiteY47" fmla="*/ 73925 h 83008"/>
                    <a:gd name="connsiteX48" fmla="*/ 34457 w 47299"/>
                    <a:gd name="connsiteY48" fmla="*/ 73299 h 83008"/>
                    <a:gd name="connsiteX49" fmla="*/ 32264 w 47299"/>
                    <a:gd name="connsiteY49" fmla="*/ 72985 h 83008"/>
                    <a:gd name="connsiteX50" fmla="*/ 15036 w 47299"/>
                    <a:gd name="connsiteY50" fmla="*/ 72985 h 83008"/>
                    <a:gd name="connsiteX51" fmla="*/ 10337 w 47299"/>
                    <a:gd name="connsiteY51" fmla="*/ 71106 h 83008"/>
                    <a:gd name="connsiteX52" fmla="*/ 8457 w 47299"/>
                    <a:gd name="connsiteY52" fmla="*/ 66407 h 83008"/>
                    <a:gd name="connsiteX53" fmla="*/ 8457 w 47299"/>
                    <a:gd name="connsiteY53" fmla="*/ 49179 h 83008"/>
                    <a:gd name="connsiteX54" fmla="*/ 10337 w 47299"/>
                    <a:gd name="connsiteY54" fmla="*/ 44480 h 83008"/>
                    <a:gd name="connsiteX55" fmla="*/ 15036 w 47299"/>
                    <a:gd name="connsiteY55" fmla="*/ 42601 h 83008"/>
                    <a:gd name="connsiteX56" fmla="*/ 32264 w 47299"/>
                    <a:gd name="connsiteY56" fmla="*/ 42601 h 83008"/>
                    <a:gd name="connsiteX57" fmla="*/ 39782 w 47299"/>
                    <a:gd name="connsiteY57" fmla="*/ 39469 h 83008"/>
                    <a:gd name="connsiteX58" fmla="*/ 42914 w 47299"/>
                    <a:gd name="connsiteY58" fmla="*/ 31951 h 83008"/>
                    <a:gd name="connsiteX59" fmla="*/ 42914 w 47299"/>
                    <a:gd name="connsiteY59" fmla="*/ 14723 h 83008"/>
                    <a:gd name="connsiteX60" fmla="*/ 42601 w 47299"/>
                    <a:gd name="connsiteY60" fmla="*/ 14723 h 83008"/>
                    <a:gd name="connsiteX61" fmla="*/ 39468 w 47299"/>
                    <a:gd name="connsiteY61" fmla="*/ 7205 h 83008"/>
                    <a:gd name="connsiteX62" fmla="*/ 31951 w 47299"/>
                    <a:gd name="connsiteY62" fmla="*/ 4072 h 83008"/>
                    <a:gd name="connsiteX63" fmla="*/ 6265 w 47299"/>
                    <a:gd name="connsiteY63" fmla="*/ 4072 h 83008"/>
                    <a:gd name="connsiteX64" fmla="*/ 4699 w 47299"/>
                    <a:gd name="connsiteY64" fmla="*/ 4699 h 83008"/>
                    <a:gd name="connsiteX65" fmla="*/ 4072 w 47299"/>
                    <a:gd name="connsiteY65" fmla="*/ 6265 h 83008"/>
                    <a:gd name="connsiteX66" fmla="*/ 4699 w 47299"/>
                    <a:gd name="connsiteY66" fmla="*/ 7831 h 83008"/>
                    <a:gd name="connsiteX67" fmla="*/ 6265 w 47299"/>
                    <a:gd name="connsiteY67" fmla="*/ 8458 h 83008"/>
                    <a:gd name="connsiteX68" fmla="*/ 31951 w 47299"/>
                    <a:gd name="connsiteY68" fmla="*/ 8458 h 83008"/>
                    <a:gd name="connsiteX69" fmla="*/ 31951 w 47299"/>
                    <a:gd name="connsiteY69" fmla="*/ 8458 h 83008"/>
                    <a:gd name="connsiteX70" fmla="*/ 36336 w 47299"/>
                    <a:gd name="connsiteY70" fmla="*/ 10337 h 83008"/>
                    <a:gd name="connsiteX71" fmla="*/ 38215 w 47299"/>
                    <a:gd name="connsiteY71" fmla="*/ 15036 h 83008"/>
                    <a:gd name="connsiteX72" fmla="*/ 38529 w 47299"/>
                    <a:gd name="connsiteY72" fmla="*/ 15036 h 83008"/>
                    <a:gd name="connsiteX73" fmla="*/ 38529 w 47299"/>
                    <a:gd name="connsiteY73" fmla="*/ 32264 h 83008"/>
                    <a:gd name="connsiteX74" fmla="*/ 36649 w 47299"/>
                    <a:gd name="connsiteY74" fmla="*/ 36963 h 83008"/>
                    <a:gd name="connsiteX75" fmla="*/ 31951 w 47299"/>
                    <a:gd name="connsiteY75" fmla="*/ 38842 h 83008"/>
                    <a:gd name="connsiteX76" fmla="*/ 15036 w 47299"/>
                    <a:gd name="connsiteY76" fmla="*/ 38842 h 83008"/>
                    <a:gd name="connsiteX77" fmla="*/ 7518 w 47299"/>
                    <a:gd name="connsiteY77" fmla="*/ 41974 h 83008"/>
                    <a:gd name="connsiteX78" fmla="*/ 4385 w 47299"/>
                    <a:gd name="connsiteY78" fmla="*/ 49492 h 83008"/>
                    <a:gd name="connsiteX79" fmla="*/ 4385 w 47299"/>
                    <a:gd name="connsiteY79" fmla="*/ 66721 h 83008"/>
                    <a:gd name="connsiteX80" fmla="*/ 7518 w 47299"/>
                    <a:gd name="connsiteY80" fmla="*/ 74238 h 83008"/>
                    <a:gd name="connsiteX81" fmla="*/ 15036 w 47299"/>
                    <a:gd name="connsiteY81" fmla="*/ 77371 h 83008"/>
                    <a:gd name="connsiteX82" fmla="*/ 32264 w 47299"/>
                    <a:gd name="connsiteY82" fmla="*/ 77371 h 83008"/>
                    <a:gd name="connsiteX83" fmla="*/ 33517 w 47299"/>
                    <a:gd name="connsiteY83" fmla="*/ 77371 h 83008"/>
                    <a:gd name="connsiteX84" fmla="*/ 34770 w 47299"/>
                    <a:gd name="connsiteY84" fmla="*/ 77684 h 83008"/>
                    <a:gd name="connsiteX85" fmla="*/ 35396 w 47299"/>
                    <a:gd name="connsiteY85" fmla="*/ 78624 h 83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47299" h="83008">
                      <a:moveTo>
                        <a:pt x="35396" y="83009"/>
                      </a:moveTo>
                      <a:cubicBezTo>
                        <a:pt x="34457" y="83009"/>
                        <a:pt x="33830" y="82696"/>
                        <a:pt x="32890" y="82383"/>
                      </a:cubicBezTo>
                      <a:cubicBezTo>
                        <a:pt x="32577" y="82383"/>
                        <a:pt x="32264" y="82069"/>
                        <a:pt x="31951" y="82069"/>
                      </a:cubicBezTo>
                      <a:lnTo>
                        <a:pt x="15036" y="82069"/>
                      </a:lnTo>
                      <a:cubicBezTo>
                        <a:pt x="10963" y="82069"/>
                        <a:pt x="7205" y="80503"/>
                        <a:pt x="4385" y="77684"/>
                      </a:cubicBezTo>
                      <a:cubicBezTo>
                        <a:pt x="1566" y="74865"/>
                        <a:pt x="0" y="71106"/>
                        <a:pt x="0" y="67034"/>
                      </a:cubicBezTo>
                      <a:lnTo>
                        <a:pt x="0" y="49805"/>
                      </a:lnTo>
                      <a:cubicBezTo>
                        <a:pt x="0" y="45734"/>
                        <a:pt x="1566" y="41974"/>
                        <a:pt x="4385" y="39155"/>
                      </a:cubicBezTo>
                      <a:cubicBezTo>
                        <a:pt x="7205" y="36336"/>
                        <a:pt x="10963" y="34770"/>
                        <a:pt x="15036" y="34770"/>
                      </a:cubicBezTo>
                      <a:lnTo>
                        <a:pt x="32264" y="34770"/>
                      </a:lnTo>
                      <a:cubicBezTo>
                        <a:pt x="32890" y="34770"/>
                        <a:pt x="33203" y="34457"/>
                        <a:pt x="33830" y="34143"/>
                      </a:cubicBezTo>
                      <a:cubicBezTo>
                        <a:pt x="34143" y="33830"/>
                        <a:pt x="34457" y="33204"/>
                        <a:pt x="34457" y="32577"/>
                      </a:cubicBezTo>
                      <a:lnTo>
                        <a:pt x="34457" y="15349"/>
                      </a:lnTo>
                      <a:lnTo>
                        <a:pt x="34143" y="15349"/>
                      </a:lnTo>
                      <a:cubicBezTo>
                        <a:pt x="34143" y="14723"/>
                        <a:pt x="33830" y="14096"/>
                        <a:pt x="33517" y="13783"/>
                      </a:cubicBezTo>
                      <a:cubicBezTo>
                        <a:pt x="33203" y="13470"/>
                        <a:pt x="32577" y="13156"/>
                        <a:pt x="31951" y="13156"/>
                      </a:cubicBezTo>
                      <a:lnTo>
                        <a:pt x="6578" y="13156"/>
                      </a:lnTo>
                      <a:cubicBezTo>
                        <a:pt x="4699" y="13156"/>
                        <a:pt x="3132" y="12530"/>
                        <a:pt x="1879" y="11277"/>
                      </a:cubicBezTo>
                      <a:cubicBezTo>
                        <a:pt x="626" y="10024"/>
                        <a:pt x="0" y="8458"/>
                        <a:pt x="0" y="6578"/>
                      </a:cubicBezTo>
                      <a:cubicBezTo>
                        <a:pt x="0" y="4699"/>
                        <a:pt x="626" y="3446"/>
                        <a:pt x="1879" y="1880"/>
                      </a:cubicBezTo>
                      <a:cubicBezTo>
                        <a:pt x="3132" y="627"/>
                        <a:pt x="4699" y="0"/>
                        <a:pt x="6578" y="0"/>
                      </a:cubicBezTo>
                      <a:lnTo>
                        <a:pt x="32264" y="0"/>
                      </a:lnTo>
                      <a:cubicBezTo>
                        <a:pt x="36336" y="0"/>
                        <a:pt x="39782" y="1566"/>
                        <a:pt x="42601" y="4385"/>
                      </a:cubicBezTo>
                      <a:cubicBezTo>
                        <a:pt x="45420" y="7205"/>
                        <a:pt x="46986" y="10963"/>
                        <a:pt x="46986" y="15036"/>
                      </a:cubicBezTo>
                      <a:lnTo>
                        <a:pt x="47299" y="15036"/>
                      </a:lnTo>
                      <a:lnTo>
                        <a:pt x="47299" y="32264"/>
                      </a:lnTo>
                      <a:cubicBezTo>
                        <a:pt x="47299" y="36336"/>
                        <a:pt x="45733" y="40095"/>
                        <a:pt x="42914" y="42914"/>
                      </a:cubicBezTo>
                      <a:cubicBezTo>
                        <a:pt x="40095" y="45734"/>
                        <a:pt x="36336" y="47300"/>
                        <a:pt x="32264" y="47300"/>
                      </a:cubicBezTo>
                      <a:lnTo>
                        <a:pt x="15036" y="47300"/>
                      </a:lnTo>
                      <a:cubicBezTo>
                        <a:pt x="14409" y="47300"/>
                        <a:pt x="13783" y="47613"/>
                        <a:pt x="13469" y="47926"/>
                      </a:cubicBezTo>
                      <a:cubicBezTo>
                        <a:pt x="13156" y="48239"/>
                        <a:pt x="12843" y="48866"/>
                        <a:pt x="12843" y="49492"/>
                      </a:cubicBezTo>
                      <a:lnTo>
                        <a:pt x="12843" y="66721"/>
                      </a:lnTo>
                      <a:cubicBezTo>
                        <a:pt x="12843" y="67347"/>
                        <a:pt x="13156" y="67974"/>
                        <a:pt x="13469" y="68287"/>
                      </a:cubicBezTo>
                      <a:cubicBezTo>
                        <a:pt x="13783" y="68600"/>
                        <a:pt x="14409" y="68913"/>
                        <a:pt x="15036" y="68913"/>
                      </a:cubicBezTo>
                      <a:lnTo>
                        <a:pt x="32264" y="68913"/>
                      </a:lnTo>
                      <a:cubicBezTo>
                        <a:pt x="33203" y="68913"/>
                        <a:pt x="34143" y="68913"/>
                        <a:pt x="35083" y="69227"/>
                      </a:cubicBezTo>
                      <a:cubicBezTo>
                        <a:pt x="36023" y="69540"/>
                        <a:pt x="36962" y="69853"/>
                        <a:pt x="37902" y="70166"/>
                      </a:cubicBezTo>
                      <a:cubicBezTo>
                        <a:pt x="39468" y="70793"/>
                        <a:pt x="40721" y="72045"/>
                        <a:pt x="41348" y="73612"/>
                      </a:cubicBezTo>
                      <a:cubicBezTo>
                        <a:pt x="41661" y="74552"/>
                        <a:pt x="41974" y="75178"/>
                        <a:pt x="41974" y="76118"/>
                      </a:cubicBezTo>
                      <a:cubicBezTo>
                        <a:pt x="41974" y="77058"/>
                        <a:pt x="41661" y="77684"/>
                        <a:pt x="41348" y="78624"/>
                      </a:cubicBezTo>
                      <a:cubicBezTo>
                        <a:pt x="40721" y="80190"/>
                        <a:pt x="39468" y="81443"/>
                        <a:pt x="37902" y="82069"/>
                      </a:cubicBezTo>
                      <a:cubicBezTo>
                        <a:pt x="37276" y="82696"/>
                        <a:pt x="36336" y="83009"/>
                        <a:pt x="35396" y="83009"/>
                      </a:cubicBezTo>
                      <a:close/>
                      <a:moveTo>
                        <a:pt x="35396" y="78624"/>
                      </a:moveTo>
                      <a:cubicBezTo>
                        <a:pt x="35709" y="78624"/>
                        <a:pt x="36023" y="78624"/>
                        <a:pt x="36336" y="78310"/>
                      </a:cubicBezTo>
                      <a:cubicBezTo>
                        <a:pt x="36962" y="77997"/>
                        <a:pt x="37276" y="77684"/>
                        <a:pt x="37589" y="77058"/>
                      </a:cubicBezTo>
                      <a:cubicBezTo>
                        <a:pt x="37589" y="76744"/>
                        <a:pt x="37902" y="76431"/>
                        <a:pt x="37902" y="76118"/>
                      </a:cubicBezTo>
                      <a:cubicBezTo>
                        <a:pt x="37902" y="75805"/>
                        <a:pt x="37902" y="75491"/>
                        <a:pt x="37589" y="75178"/>
                      </a:cubicBezTo>
                      <a:cubicBezTo>
                        <a:pt x="37276" y="74552"/>
                        <a:pt x="36962" y="74238"/>
                        <a:pt x="36336" y="73925"/>
                      </a:cubicBezTo>
                      <a:cubicBezTo>
                        <a:pt x="35709" y="73612"/>
                        <a:pt x="35083" y="73612"/>
                        <a:pt x="34457" y="73299"/>
                      </a:cubicBezTo>
                      <a:cubicBezTo>
                        <a:pt x="33830" y="73299"/>
                        <a:pt x="33203" y="72985"/>
                        <a:pt x="32264" y="72985"/>
                      </a:cubicBezTo>
                      <a:lnTo>
                        <a:pt x="15036" y="72985"/>
                      </a:lnTo>
                      <a:cubicBezTo>
                        <a:pt x="13156" y="72985"/>
                        <a:pt x="11590" y="72359"/>
                        <a:pt x="10337" y="71106"/>
                      </a:cubicBezTo>
                      <a:cubicBezTo>
                        <a:pt x="9084" y="69853"/>
                        <a:pt x="8457" y="68287"/>
                        <a:pt x="8457" y="66407"/>
                      </a:cubicBezTo>
                      <a:lnTo>
                        <a:pt x="8457" y="49179"/>
                      </a:lnTo>
                      <a:cubicBezTo>
                        <a:pt x="8457" y="47300"/>
                        <a:pt x="9084" y="46047"/>
                        <a:pt x="10337" y="44480"/>
                      </a:cubicBezTo>
                      <a:cubicBezTo>
                        <a:pt x="11590" y="43227"/>
                        <a:pt x="13156" y="42601"/>
                        <a:pt x="15036" y="42601"/>
                      </a:cubicBezTo>
                      <a:lnTo>
                        <a:pt x="32264" y="42601"/>
                      </a:lnTo>
                      <a:cubicBezTo>
                        <a:pt x="35083" y="42601"/>
                        <a:pt x="37902" y="41661"/>
                        <a:pt x="39782" y="39469"/>
                      </a:cubicBezTo>
                      <a:cubicBezTo>
                        <a:pt x="41974" y="37276"/>
                        <a:pt x="42914" y="34770"/>
                        <a:pt x="42914" y="31951"/>
                      </a:cubicBezTo>
                      <a:lnTo>
                        <a:pt x="42914" y="14723"/>
                      </a:lnTo>
                      <a:lnTo>
                        <a:pt x="42601" y="14723"/>
                      </a:lnTo>
                      <a:cubicBezTo>
                        <a:pt x="42601" y="11903"/>
                        <a:pt x="41661" y="9084"/>
                        <a:pt x="39468" y="7205"/>
                      </a:cubicBezTo>
                      <a:cubicBezTo>
                        <a:pt x="37276" y="5012"/>
                        <a:pt x="34770" y="4072"/>
                        <a:pt x="31951" y="4072"/>
                      </a:cubicBezTo>
                      <a:lnTo>
                        <a:pt x="6265" y="4072"/>
                      </a:lnTo>
                      <a:cubicBezTo>
                        <a:pt x="5638" y="4072"/>
                        <a:pt x="5325" y="4385"/>
                        <a:pt x="4699" y="4699"/>
                      </a:cubicBezTo>
                      <a:cubicBezTo>
                        <a:pt x="4385" y="5012"/>
                        <a:pt x="4072" y="5638"/>
                        <a:pt x="4072" y="6265"/>
                      </a:cubicBezTo>
                      <a:cubicBezTo>
                        <a:pt x="4072" y="6892"/>
                        <a:pt x="4385" y="7518"/>
                        <a:pt x="4699" y="7831"/>
                      </a:cubicBezTo>
                      <a:cubicBezTo>
                        <a:pt x="5012" y="8145"/>
                        <a:pt x="5638" y="8458"/>
                        <a:pt x="6265" y="8458"/>
                      </a:cubicBezTo>
                      <a:lnTo>
                        <a:pt x="31951" y="8458"/>
                      </a:lnTo>
                      <a:lnTo>
                        <a:pt x="31951" y="8458"/>
                      </a:lnTo>
                      <a:cubicBezTo>
                        <a:pt x="33517" y="8458"/>
                        <a:pt x="35083" y="9084"/>
                        <a:pt x="36336" y="10337"/>
                      </a:cubicBezTo>
                      <a:cubicBezTo>
                        <a:pt x="37589" y="11590"/>
                        <a:pt x="38215" y="13156"/>
                        <a:pt x="38215" y="15036"/>
                      </a:cubicBezTo>
                      <a:lnTo>
                        <a:pt x="38529" y="15036"/>
                      </a:lnTo>
                      <a:lnTo>
                        <a:pt x="38529" y="32264"/>
                      </a:lnTo>
                      <a:cubicBezTo>
                        <a:pt x="38529" y="34143"/>
                        <a:pt x="37902" y="35396"/>
                        <a:pt x="36649" y="36963"/>
                      </a:cubicBezTo>
                      <a:cubicBezTo>
                        <a:pt x="35396" y="38216"/>
                        <a:pt x="33830" y="38842"/>
                        <a:pt x="31951" y="38842"/>
                      </a:cubicBezTo>
                      <a:lnTo>
                        <a:pt x="15036" y="38842"/>
                      </a:lnTo>
                      <a:cubicBezTo>
                        <a:pt x="12216" y="38842"/>
                        <a:pt x="9397" y="39782"/>
                        <a:pt x="7518" y="41974"/>
                      </a:cubicBezTo>
                      <a:cubicBezTo>
                        <a:pt x="5325" y="44167"/>
                        <a:pt x="4385" y="46673"/>
                        <a:pt x="4385" y="49492"/>
                      </a:cubicBezTo>
                      <a:lnTo>
                        <a:pt x="4385" y="66721"/>
                      </a:lnTo>
                      <a:cubicBezTo>
                        <a:pt x="4385" y="69540"/>
                        <a:pt x="5325" y="72359"/>
                        <a:pt x="7518" y="74238"/>
                      </a:cubicBezTo>
                      <a:cubicBezTo>
                        <a:pt x="9710" y="76431"/>
                        <a:pt x="12216" y="77371"/>
                        <a:pt x="15036" y="77371"/>
                      </a:cubicBezTo>
                      <a:lnTo>
                        <a:pt x="32264" y="77371"/>
                      </a:lnTo>
                      <a:cubicBezTo>
                        <a:pt x="32577" y="77371"/>
                        <a:pt x="33203" y="77371"/>
                        <a:pt x="33517" y="77371"/>
                      </a:cubicBezTo>
                      <a:cubicBezTo>
                        <a:pt x="33830" y="77371"/>
                        <a:pt x="34457" y="77684"/>
                        <a:pt x="34770" y="77684"/>
                      </a:cubicBezTo>
                      <a:cubicBezTo>
                        <a:pt x="35083" y="78624"/>
                        <a:pt x="35396" y="78624"/>
                        <a:pt x="35396" y="78624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3673606-1D00-4D99-BF13-31D351CD0F27}"/>
                    </a:ext>
                  </a:extLst>
                </p:cNvPr>
                <p:cNvSpPr/>
                <p:nvPr/>
              </p:nvSpPr>
              <p:spPr>
                <a:xfrm>
                  <a:off x="1792056" y="5013949"/>
                  <a:ext cx="47299" cy="82069"/>
                </a:xfrm>
                <a:custGeom>
                  <a:avLst/>
                  <a:gdLst>
                    <a:gd name="connsiteX0" fmla="*/ 41035 w 47299"/>
                    <a:gd name="connsiteY0" fmla="*/ 82069 h 82069"/>
                    <a:gd name="connsiteX1" fmla="*/ 36336 w 47299"/>
                    <a:gd name="connsiteY1" fmla="*/ 80190 h 82069"/>
                    <a:gd name="connsiteX2" fmla="*/ 34457 w 47299"/>
                    <a:gd name="connsiteY2" fmla="*/ 75491 h 82069"/>
                    <a:gd name="connsiteX3" fmla="*/ 34457 w 47299"/>
                    <a:gd name="connsiteY3" fmla="*/ 15349 h 82069"/>
                    <a:gd name="connsiteX4" fmla="*/ 34143 w 47299"/>
                    <a:gd name="connsiteY4" fmla="*/ 15349 h 82069"/>
                    <a:gd name="connsiteX5" fmla="*/ 33517 w 47299"/>
                    <a:gd name="connsiteY5" fmla="*/ 13782 h 82069"/>
                    <a:gd name="connsiteX6" fmla="*/ 31951 w 47299"/>
                    <a:gd name="connsiteY6" fmla="*/ 13156 h 82069"/>
                    <a:gd name="connsiteX7" fmla="*/ 6578 w 47299"/>
                    <a:gd name="connsiteY7" fmla="*/ 13156 h 82069"/>
                    <a:gd name="connsiteX8" fmla="*/ 1879 w 47299"/>
                    <a:gd name="connsiteY8" fmla="*/ 11277 h 82069"/>
                    <a:gd name="connsiteX9" fmla="*/ 0 w 47299"/>
                    <a:gd name="connsiteY9" fmla="*/ 6578 h 82069"/>
                    <a:gd name="connsiteX10" fmla="*/ 1879 w 47299"/>
                    <a:gd name="connsiteY10" fmla="*/ 1879 h 82069"/>
                    <a:gd name="connsiteX11" fmla="*/ 6578 w 47299"/>
                    <a:gd name="connsiteY11" fmla="*/ 0 h 82069"/>
                    <a:gd name="connsiteX12" fmla="*/ 32264 w 47299"/>
                    <a:gd name="connsiteY12" fmla="*/ 0 h 82069"/>
                    <a:gd name="connsiteX13" fmla="*/ 42601 w 47299"/>
                    <a:gd name="connsiteY13" fmla="*/ 4385 h 82069"/>
                    <a:gd name="connsiteX14" fmla="*/ 46986 w 47299"/>
                    <a:gd name="connsiteY14" fmla="*/ 15035 h 82069"/>
                    <a:gd name="connsiteX15" fmla="*/ 47299 w 47299"/>
                    <a:gd name="connsiteY15" fmla="*/ 15035 h 82069"/>
                    <a:gd name="connsiteX16" fmla="*/ 47299 w 47299"/>
                    <a:gd name="connsiteY16" fmla="*/ 75178 h 82069"/>
                    <a:gd name="connsiteX17" fmla="*/ 45420 w 47299"/>
                    <a:gd name="connsiteY17" fmla="*/ 79876 h 82069"/>
                    <a:gd name="connsiteX18" fmla="*/ 41035 w 47299"/>
                    <a:gd name="connsiteY18" fmla="*/ 82069 h 82069"/>
                    <a:gd name="connsiteX19" fmla="*/ 41035 w 47299"/>
                    <a:gd name="connsiteY19" fmla="*/ 77684 h 82069"/>
                    <a:gd name="connsiteX20" fmla="*/ 42601 w 47299"/>
                    <a:gd name="connsiteY20" fmla="*/ 77057 h 82069"/>
                    <a:gd name="connsiteX21" fmla="*/ 43227 w 47299"/>
                    <a:gd name="connsiteY21" fmla="*/ 75491 h 82069"/>
                    <a:gd name="connsiteX22" fmla="*/ 43227 w 47299"/>
                    <a:gd name="connsiteY22" fmla="*/ 15349 h 82069"/>
                    <a:gd name="connsiteX23" fmla="*/ 42914 w 47299"/>
                    <a:gd name="connsiteY23" fmla="*/ 15349 h 82069"/>
                    <a:gd name="connsiteX24" fmla="*/ 39782 w 47299"/>
                    <a:gd name="connsiteY24" fmla="*/ 7831 h 82069"/>
                    <a:gd name="connsiteX25" fmla="*/ 32264 w 47299"/>
                    <a:gd name="connsiteY25" fmla="*/ 4699 h 82069"/>
                    <a:gd name="connsiteX26" fmla="*/ 6578 w 47299"/>
                    <a:gd name="connsiteY26" fmla="*/ 4699 h 82069"/>
                    <a:gd name="connsiteX27" fmla="*/ 5012 w 47299"/>
                    <a:gd name="connsiteY27" fmla="*/ 5325 h 82069"/>
                    <a:gd name="connsiteX28" fmla="*/ 4385 w 47299"/>
                    <a:gd name="connsiteY28" fmla="*/ 6891 h 82069"/>
                    <a:gd name="connsiteX29" fmla="*/ 5012 w 47299"/>
                    <a:gd name="connsiteY29" fmla="*/ 8457 h 82069"/>
                    <a:gd name="connsiteX30" fmla="*/ 6578 w 47299"/>
                    <a:gd name="connsiteY30" fmla="*/ 9084 h 82069"/>
                    <a:gd name="connsiteX31" fmla="*/ 32264 w 47299"/>
                    <a:gd name="connsiteY31" fmla="*/ 9084 h 82069"/>
                    <a:gd name="connsiteX32" fmla="*/ 32264 w 47299"/>
                    <a:gd name="connsiteY32" fmla="*/ 9084 h 82069"/>
                    <a:gd name="connsiteX33" fmla="*/ 36649 w 47299"/>
                    <a:gd name="connsiteY33" fmla="*/ 10963 h 82069"/>
                    <a:gd name="connsiteX34" fmla="*/ 38529 w 47299"/>
                    <a:gd name="connsiteY34" fmla="*/ 15662 h 82069"/>
                    <a:gd name="connsiteX35" fmla="*/ 38842 w 47299"/>
                    <a:gd name="connsiteY35" fmla="*/ 15662 h 82069"/>
                    <a:gd name="connsiteX36" fmla="*/ 38842 w 47299"/>
                    <a:gd name="connsiteY36" fmla="*/ 75804 h 82069"/>
                    <a:gd name="connsiteX37" fmla="*/ 39468 w 47299"/>
                    <a:gd name="connsiteY37" fmla="*/ 77370 h 82069"/>
                    <a:gd name="connsiteX38" fmla="*/ 41035 w 47299"/>
                    <a:gd name="connsiteY38" fmla="*/ 77684 h 82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7299" h="82069">
                      <a:moveTo>
                        <a:pt x="41035" y="82069"/>
                      </a:moveTo>
                      <a:cubicBezTo>
                        <a:pt x="39155" y="82069"/>
                        <a:pt x="37589" y="81443"/>
                        <a:pt x="36336" y="80190"/>
                      </a:cubicBezTo>
                      <a:cubicBezTo>
                        <a:pt x="35083" y="78937"/>
                        <a:pt x="34457" y="77370"/>
                        <a:pt x="34457" y="75491"/>
                      </a:cubicBezTo>
                      <a:lnTo>
                        <a:pt x="34457" y="15349"/>
                      </a:lnTo>
                      <a:lnTo>
                        <a:pt x="34143" y="15349"/>
                      </a:lnTo>
                      <a:cubicBezTo>
                        <a:pt x="34143" y="14722"/>
                        <a:pt x="33830" y="14096"/>
                        <a:pt x="33517" y="13782"/>
                      </a:cubicBezTo>
                      <a:cubicBezTo>
                        <a:pt x="33204" y="13469"/>
                        <a:pt x="32577" y="13156"/>
                        <a:pt x="31951" y="13156"/>
                      </a:cubicBezTo>
                      <a:lnTo>
                        <a:pt x="6578" y="13156"/>
                      </a:lnTo>
                      <a:cubicBezTo>
                        <a:pt x="4699" y="13156"/>
                        <a:pt x="3132" y="12530"/>
                        <a:pt x="1879" y="11277"/>
                      </a:cubicBezTo>
                      <a:cubicBezTo>
                        <a:pt x="627" y="10024"/>
                        <a:pt x="0" y="8457"/>
                        <a:pt x="0" y="6578"/>
                      </a:cubicBezTo>
                      <a:cubicBezTo>
                        <a:pt x="0" y="4699"/>
                        <a:pt x="627" y="3446"/>
                        <a:pt x="1879" y="1879"/>
                      </a:cubicBezTo>
                      <a:cubicBezTo>
                        <a:pt x="3132" y="626"/>
                        <a:pt x="4699" y="0"/>
                        <a:pt x="6578" y="0"/>
                      </a:cubicBezTo>
                      <a:lnTo>
                        <a:pt x="32264" y="0"/>
                      </a:lnTo>
                      <a:cubicBezTo>
                        <a:pt x="36336" y="0"/>
                        <a:pt x="39782" y="1566"/>
                        <a:pt x="42601" y="4385"/>
                      </a:cubicBezTo>
                      <a:cubicBezTo>
                        <a:pt x="45420" y="7204"/>
                        <a:pt x="46986" y="10963"/>
                        <a:pt x="46986" y="15035"/>
                      </a:cubicBezTo>
                      <a:lnTo>
                        <a:pt x="47299" y="15035"/>
                      </a:lnTo>
                      <a:lnTo>
                        <a:pt x="47299" y="75178"/>
                      </a:lnTo>
                      <a:cubicBezTo>
                        <a:pt x="47299" y="77057"/>
                        <a:pt x="46673" y="78310"/>
                        <a:pt x="45420" y="79876"/>
                      </a:cubicBezTo>
                      <a:cubicBezTo>
                        <a:pt x="44480" y="81443"/>
                        <a:pt x="42914" y="82069"/>
                        <a:pt x="41035" y="82069"/>
                      </a:cubicBezTo>
                      <a:close/>
                      <a:moveTo>
                        <a:pt x="41035" y="77684"/>
                      </a:moveTo>
                      <a:cubicBezTo>
                        <a:pt x="41661" y="77684"/>
                        <a:pt x="41974" y="77370"/>
                        <a:pt x="42601" y="77057"/>
                      </a:cubicBezTo>
                      <a:cubicBezTo>
                        <a:pt x="42914" y="76744"/>
                        <a:pt x="43227" y="76117"/>
                        <a:pt x="43227" y="75491"/>
                      </a:cubicBezTo>
                      <a:lnTo>
                        <a:pt x="43227" y="15349"/>
                      </a:lnTo>
                      <a:lnTo>
                        <a:pt x="42914" y="15349"/>
                      </a:lnTo>
                      <a:cubicBezTo>
                        <a:pt x="42914" y="12530"/>
                        <a:pt x="41974" y="9710"/>
                        <a:pt x="39782" y="7831"/>
                      </a:cubicBezTo>
                      <a:cubicBezTo>
                        <a:pt x="37589" y="5638"/>
                        <a:pt x="35083" y="4699"/>
                        <a:pt x="32264" y="4699"/>
                      </a:cubicBezTo>
                      <a:lnTo>
                        <a:pt x="6578" y="4699"/>
                      </a:lnTo>
                      <a:cubicBezTo>
                        <a:pt x="5952" y="4699"/>
                        <a:pt x="5638" y="5012"/>
                        <a:pt x="5012" y="5325"/>
                      </a:cubicBezTo>
                      <a:cubicBezTo>
                        <a:pt x="4699" y="5638"/>
                        <a:pt x="4385" y="6265"/>
                        <a:pt x="4385" y="6891"/>
                      </a:cubicBezTo>
                      <a:cubicBezTo>
                        <a:pt x="4385" y="7517"/>
                        <a:pt x="4699" y="8144"/>
                        <a:pt x="5012" y="8457"/>
                      </a:cubicBezTo>
                      <a:cubicBezTo>
                        <a:pt x="5325" y="8771"/>
                        <a:pt x="5952" y="9084"/>
                        <a:pt x="6578" y="9084"/>
                      </a:cubicBezTo>
                      <a:lnTo>
                        <a:pt x="32264" y="9084"/>
                      </a:lnTo>
                      <a:lnTo>
                        <a:pt x="32264" y="9084"/>
                      </a:lnTo>
                      <a:cubicBezTo>
                        <a:pt x="33830" y="9084"/>
                        <a:pt x="35396" y="9710"/>
                        <a:pt x="36649" y="10963"/>
                      </a:cubicBezTo>
                      <a:cubicBezTo>
                        <a:pt x="37902" y="12216"/>
                        <a:pt x="38529" y="13782"/>
                        <a:pt x="38529" y="15662"/>
                      </a:cubicBezTo>
                      <a:lnTo>
                        <a:pt x="38842" y="15662"/>
                      </a:lnTo>
                      <a:lnTo>
                        <a:pt x="38842" y="75804"/>
                      </a:lnTo>
                      <a:cubicBezTo>
                        <a:pt x="38842" y="76431"/>
                        <a:pt x="39155" y="76744"/>
                        <a:pt x="39468" y="77370"/>
                      </a:cubicBezTo>
                      <a:cubicBezTo>
                        <a:pt x="40095" y="77370"/>
                        <a:pt x="40408" y="77684"/>
                        <a:pt x="41035" y="77684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0DA45153-2AB0-44F2-991F-60C7A5034B3F}"/>
                    </a:ext>
                  </a:extLst>
                </p:cNvPr>
                <p:cNvSpPr/>
                <p:nvPr/>
              </p:nvSpPr>
              <p:spPr>
                <a:xfrm>
                  <a:off x="1557439" y="5134233"/>
                  <a:ext cx="19734" cy="19734"/>
                </a:xfrm>
                <a:custGeom>
                  <a:avLst/>
                  <a:gdLst>
                    <a:gd name="connsiteX0" fmla="*/ 17228 w 19734"/>
                    <a:gd name="connsiteY0" fmla="*/ 19734 h 19734"/>
                    <a:gd name="connsiteX1" fmla="*/ 2506 w 19734"/>
                    <a:gd name="connsiteY1" fmla="*/ 19734 h 19734"/>
                    <a:gd name="connsiteX2" fmla="*/ 0 w 19734"/>
                    <a:gd name="connsiteY2" fmla="*/ 17228 h 19734"/>
                    <a:gd name="connsiteX3" fmla="*/ 0 w 19734"/>
                    <a:gd name="connsiteY3" fmla="*/ 2506 h 19734"/>
                    <a:gd name="connsiteX4" fmla="*/ 2506 w 19734"/>
                    <a:gd name="connsiteY4" fmla="*/ 0 h 19734"/>
                    <a:gd name="connsiteX5" fmla="*/ 17228 w 19734"/>
                    <a:gd name="connsiteY5" fmla="*/ 0 h 19734"/>
                    <a:gd name="connsiteX6" fmla="*/ 19734 w 19734"/>
                    <a:gd name="connsiteY6" fmla="*/ 2506 h 19734"/>
                    <a:gd name="connsiteX7" fmla="*/ 19734 w 19734"/>
                    <a:gd name="connsiteY7" fmla="*/ 17228 h 19734"/>
                    <a:gd name="connsiteX8" fmla="*/ 17228 w 19734"/>
                    <a:gd name="connsiteY8" fmla="*/ 19734 h 19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34" h="19734">
                      <a:moveTo>
                        <a:pt x="17228" y="19734"/>
                      </a:moveTo>
                      <a:lnTo>
                        <a:pt x="2506" y="19734"/>
                      </a:lnTo>
                      <a:cubicBezTo>
                        <a:pt x="1253" y="19734"/>
                        <a:pt x="0" y="18794"/>
                        <a:pt x="0" y="17228"/>
                      </a:cubicBezTo>
                      <a:lnTo>
                        <a:pt x="0" y="2506"/>
                      </a:lnTo>
                      <a:cubicBezTo>
                        <a:pt x="0" y="1253"/>
                        <a:pt x="940" y="0"/>
                        <a:pt x="2506" y="0"/>
                      </a:cubicBezTo>
                      <a:lnTo>
                        <a:pt x="17228" y="0"/>
                      </a:lnTo>
                      <a:cubicBezTo>
                        <a:pt x="18481" y="0"/>
                        <a:pt x="19734" y="940"/>
                        <a:pt x="19734" y="2506"/>
                      </a:cubicBezTo>
                      <a:lnTo>
                        <a:pt x="19734" y="17228"/>
                      </a:lnTo>
                      <a:cubicBezTo>
                        <a:pt x="19734" y="18794"/>
                        <a:pt x="18481" y="19734"/>
                        <a:pt x="17228" y="19734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7D8A61FF-FFFA-4B68-8042-93E70011CE6B}"/>
                    </a:ext>
                  </a:extLst>
                </p:cNvPr>
                <p:cNvSpPr/>
                <p:nvPr/>
              </p:nvSpPr>
              <p:spPr>
                <a:xfrm>
                  <a:off x="1610063" y="5134233"/>
                  <a:ext cx="19734" cy="19734"/>
                </a:xfrm>
                <a:custGeom>
                  <a:avLst/>
                  <a:gdLst>
                    <a:gd name="connsiteX0" fmla="*/ 16915 w 19734"/>
                    <a:gd name="connsiteY0" fmla="*/ 19734 h 19734"/>
                    <a:gd name="connsiteX1" fmla="*/ 2506 w 19734"/>
                    <a:gd name="connsiteY1" fmla="*/ 19734 h 19734"/>
                    <a:gd name="connsiteX2" fmla="*/ 0 w 19734"/>
                    <a:gd name="connsiteY2" fmla="*/ 17228 h 19734"/>
                    <a:gd name="connsiteX3" fmla="*/ 0 w 19734"/>
                    <a:gd name="connsiteY3" fmla="*/ 2506 h 19734"/>
                    <a:gd name="connsiteX4" fmla="*/ 2506 w 19734"/>
                    <a:gd name="connsiteY4" fmla="*/ 0 h 19734"/>
                    <a:gd name="connsiteX5" fmla="*/ 17228 w 19734"/>
                    <a:gd name="connsiteY5" fmla="*/ 0 h 19734"/>
                    <a:gd name="connsiteX6" fmla="*/ 19734 w 19734"/>
                    <a:gd name="connsiteY6" fmla="*/ 2506 h 19734"/>
                    <a:gd name="connsiteX7" fmla="*/ 19734 w 19734"/>
                    <a:gd name="connsiteY7" fmla="*/ 17228 h 19734"/>
                    <a:gd name="connsiteX8" fmla="*/ 16915 w 19734"/>
                    <a:gd name="connsiteY8" fmla="*/ 19734 h 19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34" h="19734">
                      <a:moveTo>
                        <a:pt x="16915" y="19734"/>
                      </a:moveTo>
                      <a:lnTo>
                        <a:pt x="2506" y="19734"/>
                      </a:lnTo>
                      <a:cubicBezTo>
                        <a:pt x="1253" y="19734"/>
                        <a:pt x="0" y="18794"/>
                        <a:pt x="0" y="17228"/>
                      </a:cubicBezTo>
                      <a:lnTo>
                        <a:pt x="0" y="2506"/>
                      </a:lnTo>
                      <a:cubicBezTo>
                        <a:pt x="0" y="1253"/>
                        <a:pt x="940" y="0"/>
                        <a:pt x="2506" y="0"/>
                      </a:cubicBezTo>
                      <a:lnTo>
                        <a:pt x="17228" y="0"/>
                      </a:lnTo>
                      <a:cubicBezTo>
                        <a:pt x="18481" y="0"/>
                        <a:pt x="19734" y="940"/>
                        <a:pt x="19734" y="2506"/>
                      </a:cubicBezTo>
                      <a:lnTo>
                        <a:pt x="19734" y="17228"/>
                      </a:lnTo>
                      <a:cubicBezTo>
                        <a:pt x="19421" y="18794"/>
                        <a:pt x="18481" y="19734"/>
                        <a:pt x="16915" y="19734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DFE6AE5-A662-49E6-A40B-BCFEC3DA9E8B}"/>
                    </a:ext>
                  </a:extLst>
                </p:cNvPr>
                <p:cNvSpPr/>
                <p:nvPr/>
              </p:nvSpPr>
              <p:spPr>
                <a:xfrm>
                  <a:off x="1662375" y="5134233"/>
                  <a:ext cx="19734" cy="19734"/>
                </a:xfrm>
                <a:custGeom>
                  <a:avLst/>
                  <a:gdLst>
                    <a:gd name="connsiteX0" fmla="*/ 17228 w 19734"/>
                    <a:gd name="connsiteY0" fmla="*/ 19734 h 19734"/>
                    <a:gd name="connsiteX1" fmla="*/ 2506 w 19734"/>
                    <a:gd name="connsiteY1" fmla="*/ 19734 h 19734"/>
                    <a:gd name="connsiteX2" fmla="*/ 0 w 19734"/>
                    <a:gd name="connsiteY2" fmla="*/ 17228 h 19734"/>
                    <a:gd name="connsiteX3" fmla="*/ 0 w 19734"/>
                    <a:gd name="connsiteY3" fmla="*/ 2506 h 19734"/>
                    <a:gd name="connsiteX4" fmla="*/ 2506 w 19734"/>
                    <a:gd name="connsiteY4" fmla="*/ 0 h 19734"/>
                    <a:gd name="connsiteX5" fmla="*/ 17228 w 19734"/>
                    <a:gd name="connsiteY5" fmla="*/ 0 h 19734"/>
                    <a:gd name="connsiteX6" fmla="*/ 19734 w 19734"/>
                    <a:gd name="connsiteY6" fmla="*/ 2506 h 19734"/>
                    <a:gd name="connsiteX7" fmla="*/ 19734 w 19734"/>
                    <a:gd name="connsiteY7" fmla="*/ 17228 h 19734"/>
                    <a:gd name="connsiteX8" fmla="*/ 17228 w 19734"/>
                    <a:gd name="connsiteY8" fmla="*/ 19734 h 19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34" h="19734">
                      <a:moveTo>
                        <a:pt x="17228" y="19734"/>
                      </a:moveTo>
                      <a:lnTo>
                        <a:pt x="2506" y="19734"/>
                      </a:lnTo>
                      <a:cubicBezTo>
                        <a:pt x="1253" y="19734"/>
                        <a:pt x="0" y="18794"/>
                        <a:pt x="0" y="17228"/>
                      </a:cubicBezTo>
                      <a:lnTo>
                        <a:pt x="0" y="2506"/>
                      </a:lnTo>
                      <a:cubicBezTo>
                        <a:pt x="0" y="1253"/>
                        <a:pt x="940" y="0"/>
                        <a:pt x="2506" y="0"/>
                      </a:cubicBezTo>
                      <a:lnTo>
                        <a:pt x="17228" y="0"/>
                      </a:lnTo>
                      <a:cubicBezTo>
                        <a:pt x="18481" y="0"/>
                        <a:pt x="19734" y="940"/>
                        <a:pt x="19734" y="2506"/>
                      </a:cubicBezTo>
                      <a:lnTo>
                        <a:pt x="19734" y="17228"/>
                      </a:lnTo>
                      <a:cubicBezTo>
                        <a:pt x="19421" y="18794"/>
                        <a:pt x="18481" y="19734"/>
                        <a:pt x="17228" y="19734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F996D0B0-3C4F-4FAC-A10A-A9C0461ECE1A}"/>
                    </a:ext>
                  </a:extLst>
                </p:cNvPr>
                <p:cNvSpPr/>
                <p:nvPr/>
              </p:nvSpPr>
              <p:spPr>
                <a:xfrm>
                  <a:off x="1714686" y="5134233"/>
                  <a:ext cx="19734" cy="19734"/>
                </a:xfrm>
                <a:custGeom>
                  <a:avLst/>
                  <a:gdLst>
                    <a:gd name="connsiteX0" fmla="*/ 17228 w 19734"/>
                    <a:gd name="connsiteY0" fmla="*/ 19734 h 19734"/>
                    <a:gd name="connsiteX1" fmla="*/ 2506 w 19734"/>
                    <a:gd name="connsiteY1" fmla="*/ 19734 h 19734"/>
                    <a:gd name="connsiteX2" fmla="*/ 0 w 19734"/>
                    <a:gd name="connsiteY2" fmla="*/ 17228 h 19734"/>
                    <a:gd name="connsiteX3" fmla="*/ 0 w 19734"/>
                    <a:gd name="connsiteY3" fmla="*/ 2506 h 19734"/>
                    <a:gd name="connsiteX4" fmla="*/ 2506 w 19734"/>
                    <a:gd name="connsiteY4" fmla="*/ 0 h 19734"/>
                    <a:gd name="connsiteX5" fmla="*/ 17228 w 19734"/>
                    <a:gd name="connsiteY5" fmla="*/ 0 h 19734"/>
                    <a:gd name="connsiteX6" fmla="*/ 19734 w 19734"/>
                    <a:gd name="connsiteY6" fmla="*/ 2506 h 19734"/>
                    <a:gd name="connsiteX7" fmla="*/ 19734 w 19734"/>
                    <a:gd name="connsiteY7" fmla="*/ 17228 h 19734"/>
                    <a:gd name="connsiteX8" fmla="*/ 17228 w 19734"/>
                    <a:gd name="connsiteY8" fmla="*/ 19734 h 19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34" h="19734">
                      <a:moveTo>
                        <a:pt x="17228" y="19734"/>
                      </a:moveTo>
                      <a:lnTo>
                        <a:pt x="2506" y="19734"/>
                      </a:lnTo>
                      <a:cubicBezTo>
                        <a:pt x="1253" y="19734"/>
                        <a:pt x="0" y="18794"/>
                        <a:pt x="0" y="17228"/>
                      </a:cubicBezTo>
                      <a:lnTo>
                        <a:pt x="0" y="2506"/>
                      </a:lnTo>
                      <a:cubicBezTo>
                        <a:pt x="0" y="1253"/>
                        <a:pt x="940" y="0"/>
                        <a:pt x="2506" y="0"/>
                      </a:cubicBezTo>
                      <a:lnTo>
                        <a:pt x="17228" y="0"/>
                      </a:lnTo>
                      <a:cubicBezTo>
                        <a:pt x="18481" y="0"/>
                        <a:pt x="19734" y="940"/>
                        <a:pt x="19734" y="2506"/>
                      </a:cubicBezTo>
                      <a:lnTo>
                        <a:pt x="19734" y="17228"/>
                      </a:lnTo>
                      <a:cubicBezTo>
                        <a:pt x="19734" y="18794"/>
                        <a:pt x="18481" y="19734"/>
                        <a:pt x="17228" y="19734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AA109C51-A0CF-4026-819F-2236835E2F61}"/>
                    </a:ext>
                  </a:extLst>
                </p:cNvPr>
                <p:cNvSpPr/>
                <p:nvPr/>
              </p:nvSpPr>
              <p:spPr>
                <a:xfrm>
                  <a:off x="1766997" y="5134233"/>
                  <a:ext cx="19734" cy="19734"/>
                </a:xfrm>
                <a:custGeom>
                  <a:avLst/>
                  <a:gdLst>
                    <a:gd name="connsiteX0" fmla="*/ 17228 w 19734"/>
                    <a:gd name="connsiteY0" fmla="*/ 19734 h 19734"/>
                    <a:gd name="connsiteX1" fmla="*/ 2506 w 19734"/>
                    <a:gd name="connsiteY1" fmla="*/ 19734 h 19734"/>
                    <a:gd name="connsiteX2" fmla="*/ 0 w 19734"/>
                    <a:gd name="connsiteY2" fmla="*/ 17228 h 19734"/>
                    <a:gd name="connsiteX3" fmla="*/ 0 w 19734"/>
                    <a:gd name="connsiteY3" fmla="*/ 2506 h 19734"/>
                    <a:gd name="connsiteX4" fmla="*/ 2506 w 19734"/>
                    <a:gd name="connsiteY4" fmla="*/ 0 h 19734"/>
                    <a:gd name="connsiteX5" fmla="*/ 17228 w 19734"/>
                    <a:gd name="connsiteY5" fmla="*/ 0 h 19734"/>
                    <a:gd name="connsiteX6" fmla="*/ 19734 w 19734"/>
                    <a:gd name="connsiteY6" fmla="*/ 2506 h 19734"/>
                    <a:gd name="connsiteX7" fmla="*/ 19734 w 19734"/>
                    <a:gd name="connsiteY7" fmla="*/ 17228 h 19734"/>
                    <a:gd name="connsiteX8" fmla="*/ 17228 w 19734"/>
                    <a:gd name="connsiteY8" fmla="*/ 19734 h 19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34" h="19734">
                      <a:moveTo>
                        <a:pt x="17228" y="19734"/>
                      </a:moveTo>
                      <a:lnTo>
                        <a:pt x="2506" y="19734"/>
                      </a:lnTo>
                      <a:cubicBezTo>
                        <a:pt x="1253" y="19734"/>
                        <a:pt x="0" y="18794"/>
                        <a:pt x="0" y="17228"/>
                      </a:cubicBezTo>
                      <a:lnTo>
                        <a:pt x="0" y="2506"/>
                      </a:lnTo>
                      <a:cubicBezTo>
                        <a:pt x="0" y="1253"/>
                        <a:pt x="940" y="0"/>
                        <a:pt x="2506" y="0"/>
                      </a:cubicBezTo>
                      <a:lnTo>
                        <a:pt x="17228" y="0"/>
                      </a:lnTo>
                      <a:cubicBezTo>
                        <a:pt x="18481" y="0"/>
                        <a:pt x="19734" y="940"/>
                        <a:pt x="19734" y="2506"/>
                      </a:cubicBezTo>
                      <a:lnTo>
                        <a:pt x="19734" y="17228"/>
                      </a:lnTo>
                      <a:cubicBezTo>
                        <a:pt x="19734" y="18794"/>
                        <a:pt x="18794" y="19734"/>
                        <a:pt x="17228" y="19734"/>
                      </a:cubicBezTo>
                      <a:close/>
                    </a:path>
                  </a:pathLst>
                </a:custGeom>
                <a:solidFill>
                  <a:srgbClr val="CED3F1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6BA70C2-1EF5-49B9-AB6F-B535EE7FFC62}"/>
                    </a:ext>
                  </a:extLst>
                </p:cNvPr>
                <p:cNvSpPr/>
                <p:nvPr/>
              </p:nvSpPr>
              <p:spPr>
                <a:xfrm>
                  <a:off x="2765514" y="3537643"/>
                  <a:ext cx="1717814" cy="1291806"/>
                </a:xfrm>
                <a:custGeom>
                  <a:avLst/>
                  <a:gdLst>
                    <a:gd name="connsiteX0" fmla="*/ 0 w 1717814"/>
                    <a:gd name="connsiteY0" fmla="*/ 313554 h 1291806"/>
                    <a:gd name="connsiteX1" fmla="*/ 309796 w 1717814"/>
                    <a:gd name="connsiteY1" fmla="*/ 1290240 h 1291806"/>
                    <a:gd name="connsiteX2" fmla="*/ 1717815 w 1717814"/>
                    <a:gd name="connsiteY2" fmla="*/ 1291807 h 1291806"/>
                    <a:gd name="connsiteX3" fmla="*/ 244955 w 1717814"/>
                    <a:gd name="connsiteY3" fmla="*/ 0 h 129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7814" h="1291806">
                      <a:moveTo>
                        <a:pt x="0" y="313554"/>
                      </a:moveTo>
                      <a:lnTo>
                        <a:pt x="309796" y="1290240"/>
                      </a:lnTo>
                      <a:lnTo>
                        <a:pt x="1717815" y="1291807"/>
                      </a:lnTo>
                      <a:lnTo>
                        <a:pt x="244955" y="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01C1F91A-A673-46D9-BD9B-003A8E9E656F}"/>
                    </a:ext>
                  </a:extLst>
                </p:cNvPr>
                <p:cNvSpPr/>
                <p:nvPr/>
              </p:nvSpPr>
              <p:spPr>
                <a:xfrm>
                  <a:off x="2751514" y="4680347"/>
                  <a:ext cx="31324" cy="100550"/>
                </a:xfrm>
                <a:custGeom>
                  <a:avLst/>
                  <a:gdLst>
                    <a:gd name="connsiteX0" fmla="*/ 2819 w 31324"/>
                    <a:gd name="connsiteY0" fmla="*/ 100551 h 100550"/>
                    <a:gd name="connsiteX1" fmla="*/ 28505 w 31324"/>
                    <a:gd name="connsiteY1" fmla="*/ 100551 h 100550"/>
                    <a:gd name="connsiteX2" fmla="*/ 31324 w 31324"/>
                    <a:gd name="connsiteY2" fmla="*/ 97731 h 100550"/>
                    <a:gd name="connsiteX3" fmla="*/ 31324 w 31324"/>
                    <a:gd name="connsiteY3" fmla="*/ 2819 h 100550"/>
                    <a:gd name="connsiteX4" fmla="*/ 28505 w 31324"/>
                    <a:gd name="connsiteY4" fmla="*/ 0 h 100550"/>
                    <a:gd name="connsiteX5" fmla="*/ 2819 w 31324"/>
                    <a:gd name="connsiteY5" fmla="*/ 0 h 100550"/>
                    <a:gd name="connsiteX6" fmla="*/ 0 w 31324"/>
                    <a:gd name="connsiteY6" fmla="*/ 2819 h 100550"/>
                    <a:gd name="connsiteX7" fmla="*/ 0 w 31324"/>
                    <a:gd name="connsiteY7" fmla="*/ 97731 h 100550"/>
                    <a:gd name="connsiteX8" fmla="*/ 2819 w 31324"/>
                    <a:gd name="connsiteY8" fmla="*/ 100551 h 10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324" h="100550">
                      <a:moveTo>
                        <a:pt x="2819" y="100551"/>
                      </a:moveTo>
                      <a:lnTo>
                        <a:pt x="28505" y="100551"/>
                      </a:lnTo>
                      <a:cubicBezTo>
                        <a:pt x="30071" y="100551"/>
                        <a:pt x="31324" y="99297"/>
                        <a:pt x="31324" y="97731"/>
                      </a:cubicBezTo>
                      <a:lnTo>
                        <a:pt x="31324" y="2819"/>
                      </a:lnTo>
                      <a:cubicBezTo>
                        <a:pt x="31324" y="1253"/>
                        <a:pt x="30071" y="0"/>
                        <a:pt x="28505" y="0"/>
                      </a:cubicBezTo>
                      <a:lnTo>
                        <a:pt x="2819" y="0"/>
                      </a:lnTo>
                      <a:cubicBezTo>
                        <a:pt x="1253" y="0"/>
                        <a:pt x="0" y="1253"/>
                        <a:pt x="0" y="2819"/>
                      </a:cubicBezTo>
                      <a:lnTo>
                        <a:pt x="0" y="97731"/>
                      </a:lnTo>
                      <a:cubicBezTo>
                        <a:pt x="0" y="99297"/>
                        <a:pt x="1253" y="100551"/>
                        <a:pt x="2819" y="100551"/>
                      </a:cubicBez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B033C73-63E5-48A8-A6DA-FC7162D5C25A}"/>
                    </a:ext>
                  </a:extLst>
                </p:cNvPr>
                <p:cNvSpPr/>
                <p:nvPr/>
              </p:nvSpPr>
              <p:spPr>
                <a:xfrm>
                  <a:off x="2446731" y="3468842"/>
                  <a:ext cx="207678" cy="106077"/>
                </a:xfrm>
                <a:custGeom>
                  <a:avLst/>
                  <a:gdLst>
                    <a:gd name="connsiteX0" fmla="*/ 26312 w 207678"/>
                    <a:gd name="connsiteY0" fmla="*/ 106077 h 106077"/>
                    <a:gd name="connsiteX1" fmla="*/ 100551 w 207678"/>
                    <a:gd name="connsiteY1" fmla="*/ 33718 h 106077"/>
                    <a:gd name="connsiteX2" fmla="*/ 192957 w 207678"/>
                    <a:gd name="connsiteY2" fmla="*/ 45308 h 106077"/>
                    <a:gd name="connsiteX3" fmla="*/ 207679 w 207678"/>
                    <a:gd name="connsiteY3" fmla="*/ 19936 h 106077"/>
                    <a:gd name="connsiteX4" fmla="*/ 92093 w 207678"/>
                    <a:gd name="connsiteY4" fmla="*/ 5527 h 106077"/>
                    <a:gd name="connsiteX5" fmla="*/ 0 w 207678"/>
                    <a:gd name="connsiteY5" fmla="*/ 93234 h 106077"/>
                    <a:gd name="connsiteX6" fmla="*/ 26312 w 207678"/>
                    <a:gd name="connsiteY6" fmla="*/ 106077 h 10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678" h="106077">
                      <a:moveTo>
                        <a:pt x="26312" y="106077"/>
                      </a:moveTo>
                      <a:cubicBezTo>
                        <a:pt x="45107" y="67235"/>
                        <a:pt x="70166" y="42802"/>
                        <a:pt x="100551" y="33718"/>
                      </a:cubicBezTo>
                      <a:cubicBezTo>
                        <a:pt x="147537" y="19309"/>
                        <a:pt x="192643" y="44995"/>
                        <a:pt x="192957" y="45308"/>
                      </a:cubicBezTo>
                      <a:lnTo>
                        <a:pt x="207679" y="19936"/>
                      </a:lnTo>
                      <a:cubicBezTo>
                        <a:pt x="205486" y="18683"/>
                        <a:pt x="150982" y="-12328"/>
                        <a:pt x="92093" y="5527"/>
                      </a:cubicBezTo>
                      <a:cubicBezTo>
                        <a:pt x="53564" y="17430"/>
                        <a:pt x="22553" y="46875"/>
                        <a:pt x="0" y="93234"/>
                      </a:cubicBezTo>
                      <a:lnTo>
                        <a:pt x="26312" y="106077"/>
                      </a:ln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0CB0972-8F89-48DB-AE12-965BA63C9787}"/>
                    </a:ext>
                  </a:extLst>
                </p:cNvPr>
                <p:cNvSpPr/>
                <p:nvPr/>
              </p:nvSpPr>
              <p:spPr>
                <a:xfrm>
                  <a:off x="2605605" y="3451169"/>
                  <a:ext cx="237001" cy="206071"/>
                </a:xfrm>
                <a:custGeom>
                  <a:avLst/>
                  <a:gdLst>
                    <a:gd name="connsiteX0" fmla="*/ 65093 w 237001"/>
                    <a:gd name="connsiteY0" fmla="*/ 1586 h 206071"/>
                    <a:gd name="connsiteX1" fmla="*/ 232677 w 237001"/>
                    <a:gd name="connsiteY1" fmla="*/ 112786 h 206071"/>
                    <a:gd name="connsiteX2" fmla="*/ 235497 w 237001"/>
                    <a:gd name="connsiteY2" fmla="*/ 126256 h 206071"/>
                    <a:gd name="connsiteX3" fmla="*/ 185378 w 237001"/>
                    <a:gd name="connsiteY3" fmla="*/ 201747 h 206071"/>
                    <a:gd name="connsiteX4" fmla="*/ 171909 w 237001"/>
                    <a:gd name="connsiteY4" fmla="*/ 204566 h 206071"/>
                    <a:gd name="connsiteX5" fmla="*/ 4325 w 237001"/>
                    <a:gd name="connsiteY5" fmla="*/ 93365 h 206071"/>
                    <a:gd name="connsiteX6" fmla="*/ 1505 w 237001"/>
                    <a:gd name="connsiteY6" fmla="*/ 79896 h 206071"/>
                    <a:gd name="connsiteX7" fmla="*/ 51624 w 237001"/>
                    <a:gd name="connsiteY7" fmla="*/ 4405 h 206071"/>
                    <a:gd name="connsiteX8" fmla="*/ 65093 w 237001"/>
                    <a:gd name="connsiteY8" fmla="*/ 1586 h 20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001" h="206071">
                      <a:moveTo>
                        <a:pt x="65093" y="1586"/>
                      </a:moveTo>
                      <a:lnTo>
                        <a:pt x="232677" y="112786"/>
                      </a:lnTo>
                      <a:cubicBezTo>
                        <a:pt x="237063" y="115919"/>
                        <a:pt x="238316" y="121870"/>
                        <a:pt x="235497" y="126256"/>
                      </a:cubicBezTo>
                      <a:lnTo>
                        <a:pt x="185378" y="201747"/>
                      </a:lnTo>
                      <a:cubicBezTo>
                        <a:pt x="182246" y="206132"/>
                        <a:pt x="176294" y="207385"/>
                        <a:pt x="171909" y="204566"/>
                      </a:cubicBezTo>
                      <a:lnTo>
                        <a:pt x="4325" y="93365"/>
                      </a:lnTo>
                      <a:cubicBezTo>
                        <a:pt x="-61" y="90233"/>
                        <a:pt x="-1314" y="84281"/>
                        <a:pt x="1505" y="79896"/>
                      </a:cubicBezTo>
                      <a:lnTo>
                        <a:pt x="51624" y="4405"/>
                      </a:lnTo>
                      <a:cubicBezTo>
                        <a:pt x="54443" y="-294"/>
                        <a:pt x="60708" y="-1233"/>
                        <a:pt x="65093" y="1586"/>
                      </a:cubicBez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F9A1780-7B93-4A17-95AC-D90500F61D08}"/>
                    </a:ext>
                  </a:extLst>
                </p:cNvPr>
                <p:cNvSpPr/>
                <p:nvPr/>
              </p:nvSpPr>
              <p:spPr>
                <a:xfrm>
                  <a:off x="2679173" y="3481061"/>
                  <a:ext cx="313537" cy="370136"/>
                </a:xfrm>
                <a:custGeom>
                  <a:avLst/>
                  <a:gdLst>
                    <a:gd name="connsiteX0" fmla="*/ 313537 w 313537"/>
                    <a:gd name="connsiteY0" fmla="*/ 33716 h 370136"/>
                    <a:gd name="connsiteX1" fmla="*/ 90196 w 313537"/>
                    <a:gd name="connsiteY1" fmla="*/ 370137 h 370136"/>
                    <a:gd name="connsiteX2" fmla="*/ 33813 w 313537"/>
                    <a:gd name="connsiteY2" fmla="*/ 90413 h 370136"/>
                    <a:gd name="connsiteX3" fmla="*/ 313537 w 313537"/>
                    <a:gd name="connsiteY3" fmla="*/ 33716 h 370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537" h="370136">
                      <a:moveTo>
                        <a:pt x="313537" y="33716"/>
                      </a:moveTo>
                      <a:lnTo>
                        <a:pt x="90196" y="370137"/>
                      </a:lnTo>
                      <a:cubicBezTo>
                        <a:pt x="-2836" y="308429"/>
                        <a:pt x="-27896" y="183132"/>
                        <a:pt x="33813" y="90413"/>
                      </a:cubicBezTo>
                      <a:cubicBezTo>
                        <a:pt x="95208" y="-2620"/>
                        <a:pt x="220505" y="-27992"/>
                        <a:pt x="313537" y="33716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74191D1-325A-4C42-BDE8-3E73C3B67377}"/>
                    </a:ext>
                  </a:extLst>
                </p:cNvPr>
                <p:cNvSpPr/>
                <p:nvPr/>
              </p:nvSpPr>
              <p:spPr>
                <a:xfrm>
                  <a:off x="2246570" y="3547040"/>
                  <a:ext cx="261243" cy="653734"/>
                </a:xfrm>
                <a:custGeom>
                  <a:avLst/>
                  <a:gdLst>
                    <a:gd name="connsiteX0" fmla="*/ 0 w 261243"/>
                    <a:gd name="connsiteY0" fmla="*/ 628362 h 653734"/>
                    <a:gd name="connsiteX1" fmla="*/ 165078 w 261243"/>
                    <a:gd name="connsiteY1" fmla="*/ 0 h 653734"/>
                    <a:gd name="connsiteX2" fmla="*/ 261243 w 261243"/>
                    <a:gd name="connsiteY2" fmla="*/ 25372 h 653734"/>
                    <a:gd name="connsiteX3" fmla="*/ 95852 w 261243"/>
                    <a:gd name="connsiteY3" fmla="*/ 653734 h 653734"/>
                    <a:gd name="connsiteX4" fmla="*/ 0 w 261243"/>
                    <a:gd name="connsiteY4" fmla="*/ 628362 h 653734"/>
                    <a:gd name="connsiteX5" fmla="*/ 187005 w 261243"/>
                    <a:gd name="connsiteY5" fmla="*/ 37276 h 653734"/>
                    <a:gd name="connsiteX6" fmla="*/ 37276 w 261243"/>
                    <a:gd name="connsiteY6" fmla="*/ 606435 h 653734"/>
                    <a:gd name="connsiteX7" fmla="*/ 74238 w 261243"/>
                    <a:gd name="connsiteY7" fmla="*/ 616145 h 653734"/>
                    <a:gd name="connsiteX8" fmla="*/ 223967 w 261243"/>
                    <a:gd name="connsiteY8" fmla="*/ 46986 h 653734"/>
                    <a:gd name="connsiteX9" fmla="*/ 187005 w 261243"/>
                    <a:gd name="connsiteY9" fmla="*/ 37276 h 653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1243" h="653734">
                      <a:moveTo>
                        <a:pt x="0" y="628362"/>
                      </a:moveTo>
                      <a:lnTo>
                        <a:pt x="165078" y="0"/>
                      </a:lnTo>
                      <a:lnTo>
                        <a:pt x="261243" y="25372"/>
                      </a:lnTo>
                      <a:lnTo>
                        <a:pt x="95852" y="653734"/>
                      </a:lnTo>
                      <a:lnTo>
                        <a:pt x="0" y="628362"/>
                      </a:lnTo>
                      <a:close/>
                      <a:moveTo>
                        <a:pt x="187005" y="37276"/>
                      </a:moveTo>
                      <a:lnTo>
                        <a:pt x="37276" y="606435"/>
                      </a:lnTo>
                      <a:lnTo>
                        <a:pt x="74238" y="616145"/>
                      </a:lnTo>
                      <a:lnTo>
                        <a:pt x="223967" y="46986"/>
                      </a:lnTo>
                      <a:lnTo>
                        <a:pt x="187005" y="37276"/>
                      </a:ln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48E19548-0AB6-41BE-8BD9-94A18A9C73ED}"/>
                    </a:ext>
                  </a:extLst>
                </p:cNvPr>
                <p:cNvSpPr/>
                <p:nvPr/>
              </p:nvSpPr>
              <p:spPr>
                <a:xfrm>
                  <a:off x="2242497" y="4172896"/>
                  <a:ext cx="304157" cy="647156"/>
                </a:xfrm>
                <a:custGeom>
                  <a:avLst/>
                  <a:gdLst>
                    <a:gd name="connsiteX0" fmla="*/ 0 w 304157"/>
                    <a:gd name="connsiteY0" fmla="*/ 32264 h 647156"/>
                    <a:gd name="connsiteX1" fmla="*/ 94286 w 304157"/>
                    <a:gd name="connsiteY1" fmla="*/ 0 h 647156"/>
                    <a:gd name="connsiteX2" fmla="*/ 304157 w 304157"/>
                    <a:gd name="connsiteY2" fmla="*/ 614892 h 647156"/>
                    <a:gd name="connsiteX3" fmla="*/ 209872 w 304157"/>
                    <a:gd name="connsiteY3" fmla="*/ 647156 h 647156"/>
                    <a:gd name="connsiteX4" fmla="*/ 0 w 304157"/>
                    <a:gd name="connsiteY4" fmla="*/ 32264 h 647156"/>
                    <a:gd name="connsiteX5" fmla="*/ 74865 w 304157"/>
                    <a:gd name="connsiteY5" fmla="*/ 38842 h 647156"/>
                    <a:gd name="connsiteX6" fmla="*/ 38529 w 304157"/>
                    <a:gd name="connsiteY6" fmla="*/ 51058 h 647156"/>
                    <a:gd name="connsiteX7" fmla="*/ 228666 w 304157"/>
                    <a:gd name="connsiteY7" fmla="*/ 608001 h 647156"/>
                    <a:gd name="connsiteX8" fmla="*/ 265002 w 304157"/>
                    <a:gd name="connsiteY8" fmla="*/ 595785 h 647156"/>
                    <a:gd name="connsiteX9" fmla="*/ 74865 w 304157"/>
                    <a:gd name="connsiteY9" fmla="*/ 38842 h 64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4157" h="647156">
                      <a:moveTo>
                        <a:pt x="0" y="32264"/>
                      </a:moveTo>
                      <a:lnTo>
                        <a:pt x="94286" y="0"/>
                      </a:lnTo>
                      <a:lnTo>
                        <a:pt x="304157" y="614892"/>
                      </a:lnTo>
                      <a:lnTo>
                        <a:pt x="209872" y="647156"/>
                      </a:lnTo>
                      <a:lnTo>
                        <a:pt x="0" y="32264"/>
                      </a:lnTo>
                      <a:close/>
                      <a:moveTo>
                        <a:pt x="74865" y="38842"/>
                      </a:moveTo>
                      <a:lnTo>
                        <a:pt x="38529" y="51058"/>
                      </a:lnTo>
                      <a:lnTo>
                        <a:pt x="228666" y="608001"/>
                      </a:lnTo>
                      <a:lnTo>
                        <a:pt x="265002" y="595785"/>
                      </a:lnTo>
                      <a:lnTo>
                        <a:pt x="74865" y="38842"/>
                      </a:lnTo>
                      <a:close/>
                    </a:path>
                  </a:pathLst>
                </a:custGeom>
                <a:solidFill>
                  <a:srgbClr val="B8C5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2C03B8D1-95F7-4092-9362-D8102FC8ABA8}"/>
                    </a:ext>
                  </a:extLst>
                </p:cNvPr>
                <p:cNvSpPr/>
                <p:nvPr/>
              </p:nvSpPr>
              <p:spPr>
                <a:xfrm>
                  <a:off x="2755980" y="3494183"/>
                  <a:ext cx="275491" cy="394523"/>
                </a:xfrm>
                <a:custGeom>
                  <a:avLst/>
                  <a:gdLst>
                    <a:gd name="connsiteX0" fmla="*/ 1173 w 275491"/>
                    <a:gd name="connsiteY0" fmla="*/ 379882 h 394523"/>
                    <a:gd name="connsiteX1" fmla="*/ 22160 w 275491"/>
                    <a:gd name="connsiteY1" fmla="*/ 393977 h 394523"/>
                    <a:gd name="connsiteX2" fmla="*/ 25919 w 275491"/>
                    <a:gd name="connsiteY2" fmla="*/ 393351 h 394523"/>
                    <a:gd name="connsiteX3" fmla="*/ 274946 w 275491"/>
                    <a:gd name="connsiteY3" fmla="*/ 18401 h 394523"/>
                    <a:gd name="connsiteX4" fmla="*/ 274319 w 275491"/>
                    <a:gd name="connsiteY4" fmla="*/ 14642 h 394523"/>
                    <a:gd name="connsiteX5" fmla="*/ 253332 w 275491"/>
                    <a:gd name="connsiteY5" fmla="*/ 546 h 394523"/>
                    <a:gd name="connsiteX6" fmla="*/ 249573 w 275491"/>
                    <a:gd name="connsiteY6" fmla="*/ 1173 h 394523"/>
                    <a:gd name="connsiteX7" fmla="*/ 546 w 275491"/>
                    <a:gd name="connsiteY7" fmla="*/ 376123 h 394523"/>
                    <a:gd name="connsiteX8" fmla="*/ 1173 w 275491"/>
                    <a:gd name="connsiteY8" fmla="*/ 379882 h 394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491" h="394523">
                      <a:moveTo>
                        <a:pt x="1173" y="379882"/>
                      </a:moveTo>
                      <a:lnTo>
                        <a:pt x="22160" y="393977"/>
                      </a:lnTo>
                      <a:cubicBezTo>
                        <a:pt x="23413" y="394917"/>
                        <a:pt x="24979" y="394604"/>
                        <a:pt x="25919" y="393351"/>
                      </a:cubicBezTo>
                      <a:lnTo>
                        <a:pt x="274946" y="18401"/>
                      </a:lnTo>
                      <a:cubicBezTo>
                        <a:pt x="275885" y="17148"/>
                        <a:pt x="275572" y="15582"/>
                        <a:pt x="274319" y="14642"/>
                      </a:cubicBezTo>
                      <a:lnTo>
                        <a:pt x="253332" y="546"/>
                      </a:lnTo>
                      <a:cubicBezTo>
                        <a:pt x="252079" y="-393"/>
                        <a:pt x="250513" y="-80"/>
                        <a:pt x="249573" y="1173"/>
                      </a:cubicBezTo>
                      <a:lnTo>
                        <a:pt x="546" y="376123"/>
                      </a:lnTo>
                      <a:cubicBezTo>
                        <a:pt x="-393" y="377375"/>
                        <a:pt x="-80" y="379255"/>
                        <a:pt x="1173" y="379882"/>
                      </a:cubicBezTo>
                      <a:close/>
                    </a:path>
                  </a:pathLst>
                </a:custGeom>
                <a:solidFill>
                  <a:srgbClr val="654B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D45D2FF-E052-49E5-98A0-9182B0A41D1D}"/>
                    </a:ext>
                  </a:extLst>
                </p:cNvPr>
                <p:cNvSpPr/>
                <p:nvPr/>
              </p:nvSpPr>
              <p:spPr>
                <a:xfrm>
                  <a:off x="2229341" y="4127476"/>
                  <a:ext cx="145343" cy="145343"/>
                </a:xfrm>
                <a:custGeom>
                  <a:avLst/>
                  <a:gdLst>
                    <a:gd name="connsiteX0" fmla="*/ 0 w 145343"/>
                    <a:gd name="connsiteY0" fmla="*/ 72672 h 145343"/>
                    <a:gd name="connsiteX1" fmla="*/ 72672 w 145343"/>
                    <a:gd name="connsiteY1" fmla="*/ 145344 h 145343"/>
                    <a:gd name="connsiteX2" fmla="*/ 145344 w 145343"/>
                    <a:gd name="connsiteY2" fmla="*/ 72672 h 145343"/>
                    <a:gd name="connsiteX3" fmla="*/ 72672 w 145343"/>
                    <a:gd name="connsiteY3" fmla="*/ 0 h 145343"/>
                    <a:gd name="connsiteX4" fmla="*/ 0 w 145343"/>
                    <a:gd name="connsiteY4" fmla="*/ 72672 h 14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3" h="145343">
                      <a:moveTo>
                        <a:pt x="0" y="72672"/>
                      </a:moveTo>
                      <a:cubicBezTo>
                        <a:pt x="0" y="112767"/>
                        <a:pt x="32577" y="145344"/>
                        <a:pt x="72672" y="145344"/>
                      </a:cubicBezTo>
                      <a:cubicBezTo>
                        <a:pt x="112767" y="145344"/>
                        <a:pt x="145344" y="112767"/>
                        <a:pt x="145344" y="72672"/>
                      </a:cubicBezTo>
                      <a:cubicBezTo>
                        <a:pt x="145344" y="32577"/>
                        <a:pt x="112767" y="0"/>
                        <a:pt x="72672" y="0"/>
                      </a:cubicBezTo>
                      <a:cubicBezTo>
                        <a:pt x="32264" y="313"/>
                        <a:pt x="0" y="32577"/>
                        <a:pt x="0" y="72672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349242B1-56EB-400D-9116-8FD080793611}"/>
                    </a:ext>
                  </a:extLst>
                </p:cNvPr>
                <p:cNvSpPr/>
                <p:nvPr/>
              </p:nvSpPr>
              <p:spPr>
                <a:xfrm>
                  <a:off x="2310784" y="4728586"/>
                  <a:ext cx="675034" cy="99297"/>
                </a:xfrm>
                <a:custGeom>
                  <a:avLst/>
                  <a:gdLst>
                    <a:gd name="connsiteX0" fmla="*/ 657493 w 675034"/>
                    <a:gd name="connsiteY0" fmla="*/ 0 h 99297"/>
                    <a:gd name="connsiteX1" fmla="*/ 17541 w 675034"/>
                    <a:gd name="connsiteY1" fmla="*/ 0 h 99297"/>
                    <a:gd name="connsiteX2" fmla="*/ 0 w 675034"/>
                    <a:gd name="connsiteY2" fmla="*/ 17541 h 99297"/>
                    <a:gd name="connsiteX3" fmla="*/ 0 w 675034"/>
                    <a:gd name="connsiteY3" fmla="*/ 99297 h 99297"/>
                    <a:gd name="connsiteX4" fmla="*/ 675035 w 675034"/>
                    <a:gd name="connsiteY4" fmla="*/ 99297 h 99297"/>
                    <a:gd name="connsiteX5" fmla="*/ 675035 w 675034"/>
                    <a:gd name="connsiteY5" fmla="*/ 17541 h 99297"/>
                    <a:gd name="connsiteX6" fmla="*/ 657493 w 675034"/>
                    <a:gd name="connsiteY6" fmla="*/ 0 h 9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5034" h="99297">
                      <a:moveTo>
                        <a:pt x="657493" y="0"/>
                      </a:moveTo>
                      <a:lnTo>
                        <a:pt x="17541" y="0"/>
                      </a:lnTo>
                      <a:cubicBezTo>
                        <a:pt x="7831" y="0"/>
                        <a:pt x="0" y="7831"/>
                        <a:pt x="0" y="17541"/>
                      </a:cubicBezTo>
                      <a:lnTo>
                        <a:pt x="0" y="99297"/>
                      </a:lnTo>
                      <a:lnTo>
                        <a:pt x="675035" y="99297"/>
                      </a:lnTo>
                      <a:lnTo>
                        <a:pt x="675035" y="17541"/>
                      </a:lnTo>
                      <a:cubicBezTo>
                        <a:pt x="675035" y="7831"/>
                        <a:pt x="667204" y="0"/>
                        <a:pt x="657493" y="0"/>
                      </a:cubicBezTo>
                      <a:close/>
                    </a:path>
                  </a:pathLst>
                </a:custGeom>
                <a:solidFill>
                  <a:srgbClr val="B0A2F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4B985BC-05E1-49A5-8CE9-494CF3DF7BA7}"/>
                  </a:ext>
                </a:extLst>
              </p:cNvPr>
              <p:cNvSpPr/>
              <p:nvPr/>
            </p:nvSpPr>
            <p:spPr>
              <a:xfrm>
                <a:off x="520592" y="6254026"/>
                <a:ext cx="613958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3F4DBC"/>
                  </a:gs>
                  <a:gs pos="100000">
                    <a:srgbClr val="3345B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4FBCD24-2DBE-44FC-B0F1-2A6A69977E5D}"/>
                </a:ext>
              </a:extLst>
            </p:cNvPr>
            <p:cNvGrpSpPr/>
            <p:nvPr/>
          </p:nvGrpSpPr>
          <p:grpSpPr>
            <a:xfrm>
              <a:off x="8902174" y="6075992"/>
              <a:ext cx="2616726" cy="244684"/>
              <a:chOff x="1755599" y="4611167"/>
              <a:chExt cx="2616726" cy="24468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77D4211-08F5-494D-AFB2-BD28D5F452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7577" y="4611167"/>
                <a:ext cx="994748" cy="2446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txBody>
              <a:bodyPr vert="horz" lIns="90000" tIns="0" rIns="0" bIns="0" rtlCol="0" anchor="ctr" anchorCtr="0">
                <a:normAutofit/>
              </a:bodyPr>
              <a:lstStyle>
                <a:lvl1pPr marL="0" indent="0" algn="l" defTabSz="914354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2D6794A-7D5E-4318-966E-6C5F9DB10C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5599" y="4611167"/>
                <a:ext cx="1621978" cy="244684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txBody>
              <a:bodyPr vert="horz" lIns="90000" tIns="0" rIns="0" bIns="0" rtlCol="0" anchor="ctr" anchorCtr="0">
                <a:normAutofit/>
              </a:bodyPr>
              <a:lstStyle>
                <a:lvl1pPr marL="0" indent="0" algn="l" defTabSz="914354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400" dirty="0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D08E7AB6-CFF9-4CA3-B94D-BAE72892F7F6}"/>
                  </a:ext>
                </a:extLst>
              </p:cNvPr>
              <p:cNvSpPr/>
              <p:nvPr/>
            </p:nvSpPr>
            <p:spPr>
              <a:xfrm rot="5400000">
                <a:off x="4149469" y="4710649"/>
                <a:ext cx="70536" cy="45720"/>
              </a:xfrm>
              <a:prstGeom prst="triangle">
                <a:avLst/>
              </a:prstGeom>
              <a:solidFill>
                <a:srgbClr val="462C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480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3386" y="1234535"/>
            <a:ext cx="4695514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3386" y="4223707"/>
            <a:ext cx="4695514" cy="93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2174" y="6109861"/>
            <a:ext cx="1621978" cy="180659"/>
          </a:xfr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36A329-00B4-4E41-A12C-3253DB41AD99}"/>
              </a:ext>
            </a:extLst>
          </p:cNvPr>
          <p:cNvGrpSpPr/>
          <p:nvPr/>
        </p:nvGrpSpPr>
        <p:grpSpPr>
          <a:xfrm>
            <a:off x="218098" y="1647371"/>
            <a:ext cx="6442082" cy="4652374"/>
            <a:chOff x="218098" y="1647371"/>
            <a:chExt cx="6442082" cy="46523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E64B66-410B-48E2-8F99-C31956E0100E}"/>
                </a:ext>
              </a:extLst>
            </p:cNvPr>
            <p:cNvGrpSpPr/>
            <p:nvPr/>
          </p:nvGrpSpPr>
          <p:grpSpPr>
            <a:xfrm>
              <a:off x="218098" y="1647371"/>
              <a:ext cx="6442081" cy="4620223"/>
              <a:chOff x="237575" y="2192387"/>
              <a:chExt cx="6486150" cy="4651829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E34FAC-740F-4922-BF26-26891092584A}"/>
                  </a:ext>
                </a:extLst>
              </p:cNvPr>
              <p:cNvSpPr/>
              <p:nvPr/>
            </p:nvSpPr>
            <p:spPr>
              <a:xfrm>
                <a:off x="237575" y="2192387"/>
                <a:ext cx="6351813" cy="4651829"/>
              </a:xfrm>
              <a:custGeom>
                <a:avLst/>
                <a:gdLst>
                  <a:gd name="connsiteX0" fmla="*/ 2603525 w 6684258"/>
                  <a:gd name="connsiteY0" fmla="*/ 17975 h 4972823"/>
                  <a:gd name="connsiteX1" fmla="*/ 4320714 w 6684258"/>
                  <a:gd name="connsiteY1" fmla="*/ 824884 h 4972823"/>
                  <a:gd name="connsiteX2" fmla="*/ 5655434 w 6684258"/>
                  <a:gd name="connsiteY2" fmla="*/ 1160992 h 4972823"/>
                  <a:gd name="connsiteX3" fmla="*/ 6000000 w 6684258"/>
                  <a:gd name="connsiteY3" fmla="*/ 1862026 h 4972823"/>
                  <a:gd name="connsiteX4" fmla="*/ 6513402 w 6684258"/>
                  <a:gd name="connsiteY4" fmla="*/ 4972824 h 4972823"/>
                  <a:gd name="connsiteX5" fmla="*/ 240434 w 6684258"/>
                  <a:gd name="connsiteY5" fmla="*/ 4962487 h 4972823"/>
                  <a:gd name="connsiteX6" fmla="*/ 192508 w 6684258"/>
                  <a:gd name="connsiteY6" fmla="*/ 3759954 h 4972823"/>
                  <a:gd name="connsiteX7" fmla="*/ 280529 w 6684258"/>
                  <a:gd name="connsiteY7" fmla="*/ 2942395 h 4972823"/>
                  <a:gd name="connsiteX8" fmla="*/ 640756 w 6684258"/>
                  <a:gd name="connsiteY8" fmla="*/ 1938143 h 4972823"/>
                  <a:gd name="connsiteX9" fmla="*/ 1105919 w 6684258"/>
                  <a:gd name="connsiteY9" fmla="*/ 1229279 h 4972823"/>
                  <a:gd name="connsiteX10" fmla="*/ 1710788 w 6684258"/>
                  <a:gd name="connsiteY10" fmla="*/ 282037 h 4972823"/>
                  <a:gd name="connsiteX11" fmla="*/ 2603525 w 6684258"/>
                  <a:gd name="connsiteY11" fmla="*/ 17975 h 497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84258" h="4972823">
                    <a:moveTo>
                      <a:pt x="2603525" y="17975"/>
                    </a:moveTo>
                    <a:cubicBezTo>
                      <a:pt x="2603525" y="17975"/>
                      <a:pt x="4119613" y="-192210"/>
                      <a:pt x="4320714" y="824884"/>
                    </a:cubicBezTo>
                    <a:cubicBezTo>
                      <a:pt x="4426903" y="1363033"/>
                      <a:pt x="5209066" y="974300"/>
                      <a:pt x="5655434" y="1160992"/>
                    </a:cubicBezTo>
                    <a:cubicBezTo>
                      <a:pt x="5973061" y="1294120"/>
                      <a:pt x="5808923" y="1744560"/>
                      <a:pt x="6000000" y="1862026"/>
                    </a:cubicBezTo>
                    <a:cubicBezTo>
                      <a:pt x="6940663" y="2440896"/>
                      <a:pt x="6696022" y="4973451"/>
                      <a:pt x="6513402" y="4972824"/>
                    </a:cubicBezTo>
                    <a:lnTo>
                      <a:pt x="240434" y="4962487"/>
                    </a:lnTo>
                    <a:cubicBezTo>
                      <a:pt x="240434" y="4962487"/>
                      <a:pt x="-267017" y="4203191"/>
                      <a:pt x="192508" y="3759954"/>
                    </a:cubicBezTo>
                    <a:cubicBezTo>
                      <a:pt x="651720" y="3316718"/>
                      <a:pt x="336286" y="3113737"/>
                      <a:pt x="280529" y="2942395"/>
                    </a:cubicBezTo>
                    <a:cubicBezTo>
                      <a:pt x="216314" y="2745679"/>
                      <a:pt x="-12978" y="2184038"/>
                      <a:pt x="640756" y="1938143"/>
                    </a:cubicBezTo>
                    <a:cubicBezTo>
                      <a:pt x="976237" y="1812220"/>
                      <a:pt x="1080547" y="1462643"/>
                      <a:pt x="1105919" y="1229279"/>
                    </a:cubicBezTo>
                    <a:cubicBezTo>
                      <a:pt x="1149460" y="830523"/>
                      <a:pt x="1372488" y="475934"/>
                      <a:pt x="1710788" y="282037"/>
                    </a:cubicBezTo>
                    <a:cubicBezTo>
                      <a:pt x="1925045" y="159560"/>
                      <a:pt x="2214167" y="59010"/>
                      <a:pt x="2603525" y="1797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6000">
                    <a:schemeClr val="accent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8B24FE-B9C6-4D40-8662-CA03E4B58981}"/>
                  </a:ext>
                </a:extLst>
              </p:cNvPr>
              <p:cNvSpPr/>
              <p:nvPr/>
            </p:nvSpPr>
            <p:spPr>
              <a:xfrm>
                <a:off x="2267243" y="4936265"/>
                <a:ext cx="60455" cy="1894482"/>
              </a:xfrm>
              <a:custGeom>
                <a:avLst/>
                <a:gdLst>
                  <a:gd name="connsiteX0" fmla="*/ 0 w 60455"/>
                  <a:gd name="connsiteY0" fmla="*/ 0 h 1894482"/>
                  <a:gd name="connsiteX1" fmla="*/ 60456 w 60455"/>
                  <a:gd name="connsiteY1" fmla="*/ 0 h 1894482"/>
                  <a:gd name="connsiteX2" fmla="*/ 60456 w 60455"/>
                  <a:gd name="connsiteY2" fmla="*/ 1894483 h 1894482"/>
                  <a:gd name="connsiteX3" fmla="*/ 0 w 60455"/>
                  <a:gd name="connsiteY3" fmla="*/ 1894483 h 189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55" h="1894482">
                    <a:moveTo>
                      <a:pt x="0" y="0"/>
                    </a:moveTo>
                    <a:lnTo>
                      <a:pt x="60456" y="0"/>
                    </a:lnTo>
                    <a:lnTo>
                      <a:pt x="60456" y="1894483"/>
                    </a:lnTo>
                    <a:lnTo>
                      <a:pt x="0" y="1894483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5757966-80BF-4828-98F7-3433FBFA652F}"/>
                  </a:ext>
                </a:extLst>
              </p:cNvPr>
              <p:cNvSpPr/>
              <p:nvPr/>
            </p:nvSpPr>
            <p:spPr>
              <a:xfrm rot="10800000">
                <a:off x="1106503" y="5298434"/>
                <a:ext cx="1006757" cy="1530496"/>
              </a:xfrm>
              <a:custGeom>
                <a:avLst/>
                <a:gdLst>
                  <a:gd name="connsiteX0" fmla="*/ 0 w 1006757"/>
                  <a:gd name="connsiteY0" fmla="*/ 0 h 1530496"/>
                  <a:gd name="connsiteX1" fmla="*/ 1006757 w 1006757"/>
                  <a:gd name="connsiteY1" fmla="*/ 0 h 1530496"/>
                  <a:gd name="connsiteX2" fmla="*/ 1006757 w 1006757"/>
                  <a:gd name="connsiteY2" fmla="*/ 1530496 h 1530496"/>
                  <a:gd name="connsiteX3" fmla="*/ 0 w 1006757"/>
                  <a:gd name="connsiteY3" fmla="*/ 1530496 h 1530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1530496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1530496"/>
                    </a:lnTo>
                    <a:lnTo>
                      <a:pt x="0" y="1530496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119D5E6-2742-4495-B144-F1CE2B51D7A8}"/>
                  </a:ext>
                </a:extLst>
              </p:cNvPr>
              <p:cNvSpPr/>
              <p:nvPr/>
            </p:nvSpPr>
            <p:spPr>
              <a:xfrm rot="10800000">
                <a:off x="1106503" y="5714168"/>
                <a:ext cx="1006757" cy="32263"/>
              </a:xfrm>
              <a:custGeom>
                <a:avLst/>
                <a:gdLst>
                  <a:gd name="connsiteX0" fmla="*/ 0 w 1006757"/>
                  <a:gd name="connsiteY0" fmla="*/ 0 h 32263"/>
                  <a:gd name="connsiteX1" fmla="*/ 1006757 w 1006757"/>
                  <a:gd name="connsiteY1" fmla="*/ 0 h 32263"/>
                  <a:gd name="connsiteX2" fmla="*/ 1006757 w 1006757"/>
                  <a:gd name="connsiteY2" fmla="*/ 32264 h 32263"/>
                  <a:gd name="connsiteX3" fmla="*/ 0 w 1006757"/>
                  <a:gd name="connsiteY3" fmla="*/ 32264 h 3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32263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32264"/>
                    </a:lnTo>
                    <a:lnTo>
                      <a:pt x="0" y="3226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3CE7EAE-3E96-4F42-B11A-3D98D790D36B}"/>
                  </a:ext>
                </a:extLst>
              </p:cNvPr>
              <p:cNvSpPr/>
              <p:nvPr/>
            </p:nvSpPr>
            <p:spPr>
              <a:xfrm rot="10800000">
                <a:off x="1106503" y="6271549"/>
                <a:ext cx="1006757" cy="32263"/>
              </a:xfrm>
              <a:custGeom>
                <a:avLst/>
                <a:gdLst>
                  <a:gd name="connsiteX0" fmla="*/ 0 w 1006757"/>
                  <a:gd name="connsiteY0" fmla="*/ 0 h 32263"/>
                  <a:gd name="connsiteX1" fmla="*/ 1006757 w 1006757"/>
                  <a:gd name="connsiteY1" fmla="*/ 0 h 32263"/>
                  <a:gd name="connsiteX2" fmla="*/ 1006757 w 1006757"/>
                  <a:gd name="connsiteY2" fmla="*/ 32264 h 32263"/>
                  <a:gd name="connsiteX3" fmla="*/ 0 w 1006757"/>
                  <a:gd name="connsiteY3" fmla="*/ 32264 h 3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32263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32264"/>
                    </a:lnTo>
                    <a:lnTo>
                      <a:pt x="0" y="3226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A9BC703-7935-49DE-92A5-A7A14BE46CBB}"/>
                  </a:ext>
                </a:extLst>
              </p:cNvPr>
              <p:cNvSpPr/>
              <p:nvPr/>
            </p:nvSpPr>
            <p:spPr>
              <a:xfrm rot="10800000">
                <a:off x="753280" y="5298434"/>
                <a:ext cx="353336" cy="1530496"/>
              </a:xfrm>
              <a:custGeom>
                <a:avLst/>
                <a:gdLst>
                  <a:gd name="connsiteX0" fmla="*/ 0 w 353336"/>
                  <a:gd name="connsiteY0" fmla="*/ 0 h 1530496"/>
                  <a:gd name="connsiteX1" fmla="*/ 353336 w 353336"/>
                  <a:gd name="connsiteY1" fmla="*/ 0 h 1530496"/>
                  <a:gd name="connsiteX2" fmla="*/ 353336 w 353336"/>
                  <a:gd name="connsiteY2" fmla="*/ 1530496 h 1530496"/>
                  <a:gd name="connsiteX3" fmla="*/ 0 w 353336"/>
                  <a:gd name="connsiteY3" fmla="*/ 1530496 h 1530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36" h="1530496">
                    <a:moveTo>
                      <a:pt x="0" y="0"/>
                    </a:moveTo>
                    <a:lnTo>
                      <a:pt x="353336" y="0"/>
                    </a:lnTo>
                    <a:lnTo>
                      <a:pt x="353336" y="1530496"/>
                    </a:lnTo>
                    <a:lnTo>
                      <a:pt x="0" y="1530496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739DAEC-78FD-403C-80A8-9D85EB6C87B4}"/>
                  </a:ext>
                </a:extLst>
              </p:cNvPr>
              <p:cNvSpPr/>
              <p:nvPr/>
            </p:nvSpPr>
            <p:spPr>
              <a:xfrm>
                <a:off x="721711" y="5207532"/>
                <a:ext cx="1443102" cy="107128"/>
              </a:xfrm>
              <a:custGeom>
                <a:avLst/>
                <a:gdLst>
                  <a:gd name="connsiteX0" fmla="*/ 50745 w 1443102"/>
                  <a:gd name="connsiteY0" fmla="*/ 107129 h 107128"/>
                  <a:gd name="connsiteX1" fmla="*/ 1392357 w 1443102"/>
                  <a:gd name="connsiteY1" fmla="*/ 107129 h 107128"/>
                  <a:gd name="connsiteX2" fmla="*/ 1443102 w 1443102"/>
                  <a:gd name="connsiteY2" fmla="*/ 56383 h 107128"/>
                  <a:gd name="connsiteX3" fmla="*/ 1443102 w 1443102"/>
                  <a:gd name="connsiteY3" fmla="*/ 50745 h 107128"/>
                  <a:gd name="connsiteX4" fmla="*/ 1392357 w 1443102"/>
                  <a:gd name="connsiteY4" fmla="*/ 0 h 107128"/>
                  <a:gd name="connsiteX5" fmla="*/ 50745 w 1443102"/>
                  <a:gd name="connsiteY5" fmla="*/ 0 h 107128"/>
                  <a:gd name="connsiteX6" fmla="*/ 0 w 1443102"/>
                  <a:gd name="connsiteY6" fmla="*/ 50745 h 107128"/>
                  <a:gd name="connsiteX7" fmla="*/ 0 w 1443102"/>
                  <a:gd name="connsiteY7" fmla="*/ 56383 h 107128"/>
                  <a:gd name="connsiteX8" fmla="*/ 50745 w 1443102"/>
                  <a:gd name="connsiteY8" fmla="*/ 107129 h 10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3102" h="107128">
                    <a:moveTo>
                      <a:pt x="50745" y="107129"/>
                    </a:moveTo>
                    <a:lnTo>
                      <a:pt x="1392357" y="107129"/>
                    </a:lnTo>
                    <a:cubicBezTo>
                      <a:pt x="1420549" y="107129"/>
                      <a:pt x="1443102" y="84262"/>
                      <a:pt x="1443102" y="56383"/>
                    </a:cubicBezTo>
                    <a:lnTo>
                      <a:pt x="1443102" y="50745"/>
                    </a:lnTo>
                    <a:cubicBezTo>
                      <a:pt x="1443102" y="22554"/>
                      <a:pt x="1420236" y="0"/>
                      <a:pt x="1392357" y="0"/>
                    </a:cubicBezTo>
                    <a:lnTo>
                      <a:pt x="50745" y="0"/>
                    </a:lnTo>
                    <a:cubicBezTo>
                      <a:pt x="22553" y="0"/>
                      <a:pt x="0" y="22867"/>
                      <a:pt x="0" y="50745"/>
                    </a:cubicBezTo>
                    <a:lnTo>
                      <a:pt x="0" y="56383"/>
                    </a:lnTo>
                    <a:cubicBezTo>
                      <a:pt x="0" y="84262"/>
                      <a:pt x="22867" y="107129"/>
                      <a:pt x="50745" y="107129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E64F3D3-7F07-487A-B257-81629244590F}"/>
                  </a:ext>
                </a:extLst>
              </p:cNvPr>
              <p:cNvSpPr/>
              <p:nvPr/>
            </p:nvSpPr>
            <p:spPr>
              <a:xfrm>
                <a:off x="6220974" y="5046213"/>
                <a:ext cx="261765" cy="1465655"/>
              </a:xfrm>
              <a:custGeom>
                <a:avLst/>
                <a:gdLst>
                  <a:gd name="connsiteX0" fmla="*/ 0 w 261765"/>
                  <a:gd name="connsiteY0" fmla="*/ 1465656 h 1465655"/>
                  <a:gd name="connsiteX1" fmla="*/ 11590 w 261765"/>
                  <a:gd name="connsiteY1" fmla="*/ 1465656 h 1465655"/>
                  <a:gd name="connsiteX2" fmla="*/ 36336 w 261765"/>
                  <a:gd name="connsiteY2" fmla="*/ 1337540 h 1465655"/>
                  <a:gd name="connsiteX3" fmla="*/ 150982 w 261765"/>
                  <a:gd name="connsiteY3" fmla="*/ 1035889 h 1465655"/>
                  <a:gd name="connsiteX4" fmla="*/ 243389 w 261765"/>
                  <a:gd name="connsiteY4" fmla="*/ 705419 h 1465655"/>
                  <a:gd name="connsiteX5" fmla="*/ 243389 w 261765"/>
                  <a:gd name="connsiteY5" fmla="*/ 340807 h 1465655"/>
                  <a:gd name="connsiteX6" fmla="*/ 98358 w 261765"/>
                  <a:gd name="connsiteY6" fmla="*/ 0 h 1465655"/>
                  <a:gd name="connsiteX7" fmla="*/ 55444 w 261765"/>
                  <a:gd name="connsiteY7" fmla="*/ 229293 h 1465655"/>
                  <a:gd name="connsiteX8" fmla="*/ 26626 w 261765"/>
                  <a:gd name="connsiteY8" fmla="*/ 541281 h 1465655"/>
                  <a:gd name="connsiteX9" fmla="*/ 59516 w 261765"/>
                  <a:gd name="connsiteY9" fmla="*/ 772139 h 1465655"/>
                  <a:gd name="connsiteX10" fmla="*/ 66721 w 261765"/>
                  <a:gd name="connsiteY10" fmla="*/ 1035575 h 1465655"/>
                  <a:gd name="connsiteX11" fmla="*/ 6265 w 261765"/>
                  <a:gd name="connsiteY11" fmla="*/ 1373876 h 1465655"/>
                  <a:gd name="connsiteX12" fmla="*/ 0 w 261765"/>
                  <a:gd name="connsiteY12" fmla="*/ 1465656 h 146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765" h="1465655">
                    <a:moveTo>
                      <a:pt x="0" y="1465656"/>
                    </a:moveTo>
                    <a:lnTo>
                      <a:pt x="11590" y="1465656"/>
                    </a:lnTo>
                    <a:cubicBezTo>
                      <a:pt x="15349" y="1426187"/>
                      <a:pt x="22867" y="1382960"/>
                      <a:pt x="36336" y="1337540"/>
                    </a:cubicBezTo>
                    <a:cubicBezTo>
                      <a:pt x="87394" y="1165570"/>
                      <a:pt x="64841" y="1143330"/>
                      <a:pt x="150982" y="1035889"/>
                    </a:cubicBezTo>
                    <a:cubicBezTo>
                      <a:pt x="236811" y="928447"/>
                      <a:pt x="243389" y="705419"/>
                      <a:pt x="243389" y="705419"/>
                    </a:cubicBezTo>
                    <a:cubicBezTo>
                      <a:pt x="243389" y="705419"/>
                      <a:pt x="284736" y="452320"/>
                      <a:pt x="243389" y="340807"/>
                    </a:cubicBezTo>
                    <a:cubicBezTo>
                      <a:pt x="202041" y="229293"/>
                      <a:pt x="198908" y="117779"/>
                      <a:pt x="98358" y="0"/>
                    </a:cubicBezTo>
                    <a:cubicBezTo>
                      <a:pt x="98358" y="0"/>
                      <a:pt x="79250" y="157560"/>
                      <a:pt x="55444" y="229293"/>
                    </a:cubicBezTo>
                    <a:cubicBezTo>
                      <a:pt x="31638" y="301025"/>
                      <a:pt x="8771" y="369311"/>
                      <a:pt x="26626" y="541281"/>
                    </a:cubicBezTo>
                    <a:cubicBezTo>
                      <a:pt x="44480" y="713250"/>
                      <a:pt x="55444" y="727659"/>
                      <a:pt x="59516" y="772139"/>
                    </a:cubicBezTo>
                    <a:cubicBezTo>
                      <a:pt x="63588" y="816620"/>
                      <a:pt x="57323" y="1004565"/>
                      <a:pt x="66721" y="1035575"/>
                    </a:cubicBezTo>
                    <a:cubicBezTo>
                      <a:pt x="76118" y="1066586"/>
                      <a:pt x="10963" y="1281470"/>
                      <a:pt x="6265" y="1373876"/>
                    </a:cubicBezTo>
                    <a:cubicBezTo>
                      <a:pt x="4699" y="1401754"/>
                      <a:pt x="2193" y="1433392"/>
                      <a:pt x="0" y="1465656"/>
                    </a:cubicBezTo>
                    <a:close/>
                  </a:path>
                </a:pathLst>
              </a:custGeom>
              <a:solidFill>
                <a:srgbClr val="379099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A0E50EE-75E7-4B5B-B1AB-5DE3340EF98F}"/>
                  </a:ext>
                </a:extLst>
              </p:cNvPr>
              <p:cNvSpPr/>
              <p:nvPr/>
            </p:nvSpPr>
            <p:spPr>
              <a:xfrm>
                <a:off x="6241334" y="5831282"/>
                <a:ext cx="482391" cy="680585"/>
              </a:xfrm>
              <a:custGeom>
                <a:avLst/>
                <a:gdLst>
                  <a:gd name="connsiteX0" fmla="*/ 15976 w 482391"/>
                  <a:gd name="connsiteY0" fmla="*/ 680586 h 680585"/>
                  <a:gd name="connsiteX1" fmla="*/ 112767 w 482391"/>
                  <a:gd name="connsiteY1" fmla="*/ 581601 h 680585"/>
                  <a:gd name="connsiteX2" fmla="*/ 398756 w 482391"/>
                  <a:gd name="connsiteY2" fmla="*/ 379874 h 680585"/>
                  <a:gd name="connsiteX3" fmla="*/ 482391 w 482391"/>
                  <a:gd name="connsiteY3" fmla="*/ 226 h 680585"/>
                  <a:gd name="connsiteX4" fmla="*/ 367745 w 482391"/>
                  <a:gd name="connsiteY4" fmla="*/ 93258 h 680585"/>
                  <a:gd name="connsiteX5" fmla="*/ 238377 w 482391"/>
                  <a:gd name="connsiteY5" fmla="*/ 331948 h 680585"/>
                  <a:gd name="connsiteX6" fmla="*/ 116839 w 482391"/>
                  <a:gd name="connsiteY6" fmla="*/ 420282 h 680585"/>
                  <a:gd name="connsiteX7" fmla="*/ 39469 w 482391"/>
                  <a:gd name="connsiteY7" fmla="*/ 591625 h 680585"/>
                  <a:gd name="connsiteX8" fmla="*/ 22554 w 482391"/>
                  <a:gd name="connsiteY8" fmla="*/ 633286 h 680585"/>
                  <a:gd name="connsiteX9" fmla="*/ 3132 w 482391"/>
                  <a:gd name="connsiteY9" fmla="*/ 670248 h 680585"/>
                  <a:gd name="connsiteX10" fmla="*/ 0 w 482391"/>
                  <a:gd name="connsiteY10" fmla="*/ 680586 h 680585"/>
                  <a:gd name="connsiteX11" fmla="*/ 15976 w 482391"/>
                  <a:gd name="connsiteY11" fmla="*/ 680586 h 68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2391" h="680585">
                    <a:moveTo>
                      <a:pt x="15976" y="680586"/>
                    </a:moveTo>
                    <a:cubicBezTo>
                      <a:pt x="32577" y="642370"/>
                      <a:pt x="61709" y="604155"/>
                      <a:pt x="112767" y="581601"/>
                    </a:cubicBezTo>
                    <a:cubicBezTo>
                      <a:pt x="246521" y="521772"/>
                      <a:pt x="336734" y="523339"/>
                      <a:pt x="398756" y="379874"/>
                    </a:cubicBezTo>
                    <a:cubicBezTo>
                      <a:pt x="460778" y="236723"/>
                      <a:pt x="460778" y="40634"/>
                      <a:pt x="482391" y="226"/>
                    </a:cubicBezTo>
                    <a:cubicBezTo>
                      <a:pt x="482391" y="226"/>
                      <a:pt x="425068" y="-9171"/>
                      <a:pt x="367745" y="93258"/>
                    </a:cubicBezTo>
                    <a:cubicBezTo>
                      <a:pt x="310422" y="196002"/>
                      <a:pt x="271580" y="272432"/>
                      <a:pt x="238377" y="331948"/>
                    </a:cubicBezTo>
                    <a:cubicBezTo>
                      <a:pt x="205173" y="391777"/>
                      <a:pt x="157560" y="374862"/>
                      <a:pt x="116839" y="420282"/>
                    </a:cubicBezTo>
                    <a:cubicBezTo>
                      <a:pt x="82696" y="458184"/>
                      <a:pt x="51372" y="546832"/>
                      <a:pt x="39469" y="591625"/>
                    </a:cubicBezTo>
                    <a:cubicBezTo>
                      <a:pt x="35710" y="606348"/>
                      <a:pt x="30071" y="620130"/>
                      <a:pt x="22554" y="633286"/>
                    </a:cubicBezTo>
                    <a:cubicBezTo>
                      <a:pt x="15662" y="645189"/>
                      <a:pt x="7831" y="659912"/>
                      <a:pt x="3132" y="670248"/>
                    </a:cubicBezTo>
                    <a:cubicBezTo>
                      <a:pt x="2193" y="672441"/>
                      <a:pt x="940" y="676200"/>
                      <a:pt x="0" y="680586"/>
                    </a:cubicBezTo>
                    <a:lnTo>
                      <a:pt x="15976" y="680586"/>
                    </a:ln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BE3EA1-F9AA-4CCD-A868-42F3860AEB88}"/>
                  </a:ext>
                </a:extLst>
              </p:cNvPr>
              <p:cNvSpPr/>
              <p:nvPr/>
            </p:nvSpPr>
            <p:spPr>
              <a:xfrm>
                <a:off x="5875905" y="4882074"/>
                <a:ext cx="302781" cy="1629793"/>
              </a:xfrm>
              <a:custGeom>
                <a:avLst/>
                <a:gdLst>
                  <a:gd name="connsiteX0" fmla="*/ 4263 w 302781"/>
                  <a:gd name="connsiteY0" fmla="*/ 950687 h 1629793"/>
                  <a:gd name="connsiteX1" fmla="*/ 75995 w 302781"/>
                  <a:gd name="connsiteY1" fmla="*/ 1141764 h 1629793"/>
                  <a:gd name="connsiteX2" fmla="*/ 228230 w 302781"/>
                  <a:gd name="connsiteY2" fmla="*/ 1445921 h 1629793"/>
                  <a:gd name="connsiteX3" fmla="*/ 264879 w 302781"/>
                  <a:gd name="connsiteY3" fmla="*/ 1629794 h 1629793"/>
                  <a:gd name="connsiteX4" fmla="*/ 302781 w 302781"/>
                  <a:gd name="connsiteY4" fmla="*/ 1629794 h 1629793"/>
                  <a:gd name="connsiteX5" fmla="*/ 189075 w 302781"/>
                  <a:gd name="connsiteY5" fmla="*/ 1284915 h 1629793"/>
                  <a:gd name="connsiteX6" fmla="*/ 174666 w 302781"/>
                  <a:gd name="connsiteY6" fmla="*/ 1039021 h 1629793"/>
                  <a:gd name="connsiteX7" fmla="*/ 213508 w 302781"/>
                  <a:gd name="connsiteY7" fmla="*/ 631807 h 1629793"/>
                  <a:gd name="connsiteX8" fmla="*/ 228543 w 302781"/>
                  <a:gd name="connsiteY8" fmla="*/ 317626 h 1629793"/>
                  <a:gd name="connsiteX9" fmla="*/ 241699 w 302781"/>
                  <a:gd name="connsiteY9" fmla="*/ 154428 h 1629793"/>
                  <a:gd name="connsiteX10" fmla="*/ 228543 w 302781"/>
                  <a:gd name="connsiteY10" fmla="*/ 0 h 1629793"/>
                  <a:gd name="connsiteX11" fmla="*/ 123921 w 302781"/>
                  <a:gd name="connsiteY11" fmla="*/ 253099 h 1629793"/>
                  <a:gd name="connsiteX12" fmla="*/ 9275 w 302781"/>
                  <a:gd name="connsiteY12" fmla="*/ 592339 h 1629793"/>
                  <a:gd name="connsiteX13" fmla="*/ 13973 w 302781"/>
                  <a:gd name="connsiteY13" fmla="*/ 683179 h 1629793"/>
                  <a:gd name="connsiteX14" fmla="*/ 4263 w 302781"/>
                  <a:gd name="connsiteY14" fmla="*/ 950687 h 162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2781" h="1629793">
                    <a:moveTo>
                      <a:pt x="4263" y="950687"/>
                    </a:moveTo>
                    <a:cubicBezTo>
                      <a:pt x="-5135" y="1073164"/>
                      <a:pt x="72863" y="1063767"/>
                      <a:pt x="75995" y="1141764"/>
                    </a:cubicBezTo>
                    <a:cubicBezTo>
                      <a:pt x="79127" y="1219761"/>
                      <a:pt x="180931" y="1351949"/>
                      <a:pt x="228230" y="1445921"/>
                    </a:cubicBezTo>
                    <a:cubicBezTo>
                      <a:pt x="252663" y="1494787"/>
                      <a:pt x="261747" y="1569338"/>
                      <a:pt x="264879" y="1629794"/>
                    </a:cubicBezTo>
                    <a:lnTo>
                      <a:pt x="302781" y="1629794"/>
                    </a:lnTo>
                    <a:cubicBezTo>
                      <a:pt x="288059" y="1476932"/>
                      <a:pt x="226037" y="1370430"/>
                      <a:pt x="189075" y="1284915"/>
                    </a:cubicBezTo>
                    <a:cubicBezTo>
                      <a:pt x="141462" y="1174968"/>
                      <a:pt x="134258" y="1124849"/>
                      <a:pt x="174666" y="1039021"/>
                    </a:cubicBezTo>
                    <a:cubicBezTo>
                      <a:pt x="215387" y="953193"/>
                      <a:pt x="155558" y="730792"/>
                      <a:pt x="213508" y="631807"/>
                    </a:cubicBezTo>
                    <a:cubicBezTo>
                      <a:pt x="271457" y="532823"/>
                      <a:pt x="241699" y="377455"/>
                      <a:pt x="228543" y="317626"/>
                    </a:cubicBezTo>
                    <a:cubicBezTo>
                      <a:pt x="215387" y="257797"/>
                      <a:pt x="229796" y="217389"/>
                      <a:pt x="241699" y="154428"/>
                    </a:cubicBezTo>
                    <a:cubicBezTo>
                      <a:pt x="253603" y="91466"/>
                      <a:pt x="228543" y="0"/>
                      <a:pt x="228543" y="0"/>
                    </a:cubicBezTo>
                    <a:cubicBezTo>
                      <a:pt x="226351" y="77997"/>
                      <a:pt x="167148" y="184812"/>
                      <a:pt x="123921" y="253099"/>
                    </a:cubicBezTo>
                    <a:cubicBezTo>
                      <a:pt x="81007" y="321699"/>
                      <a:pt x="-123" y="507764"/>
                      <a:pt x="9275" y="592339"/>
                    </a:cubicBezTo>
                    <a:cubicBezTo>
                      <a:pt x="18672" y="676601"/>
                      <a:pt x="13973" y="683179"/>
                      <a:pt x="13973" y="683179"/>
                    </a:cubicBezTo>
                    <a:cubicBezTo>
                      <a:pt x="-16411" y="796259"/>
                      <a:pt x="13660" y="828210"/>
                      <a:pt x="4263" y="950687"/>
                    </a:cubicBezTo>
                    <a:close/>
                  </a:path>
                </a:pathLst>
              </a:custGeom>
              <a:solidFill>
                <a:srgbClr val="379099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6D3BF8-0916-4AEF-89E9-13A7AAA7AABE}"/>
                  </a:ext>
                </a:extLst>
              </p:cNvPr>
              <p:cNvSpPr/>
              <p:nvPr/>
            </p:nvSpPr>
            <p:spPr>
              <a:xfrm>
                <a:off x="5738738" y="5831195"/>
                <a:ext cx="426791" cy="680673"/>
              </a:xfrm>
              <a:custGeom>
                <a:avLst/>
                <a:gdLst>
                  <a:gd name="connsiteX0" fmla="*/ 368842 w 426791"/>
                  <a:gd name="connsiteY0" fmla="*/ 581062 h 680673"/>
                  <a:gd name="connsiteX1" fmla="*/ 403612 w 426791"/>
                  <a:gd name="connsiteY1" fmla="*/ 680673 h 680673"/>
                  <a:gd name="connsiteX2" fmla="*/ 426792 w 426791"/>
                  <a:gd name="connsiteY2" fmla="*/ 680673 h 680673"/>
                  <a:gd name="connsiteX3" fmla="*/ 366963 w 426791"/>
                  <a:gd name="connsiteY3" fmla="*/ 509330 h 680673"/>
                  <a:gd name="connsiteX4" fmla="*/ 166489 w 426791"/>
                  <a:gd name="connsiteY4" fmla="*/ 334229 h 680673"/>
                  <a:gd name="connsiteX5" fmla="*/ 77215 w 426791"/>
                  <a:gd name="connsiteY5" fmla="*/ 0 h 680673"/>
                  <a:gd name="connsiteX6" fmla="*/ 77215 w 426791"/>
                  <a:gd name="connsiteY6" fmla="*/ 139392 h 680673"/>
                  <a:gd name="connsiteX7" fmla="*/ 19892 w 426791"/>
                  <a:gd name="connsiteY7" fmla="*/ 420370 h 680673"/>
                  <a:gd name="connsiteX8" fmla="*/ 271424 w 426791"/>
                  <a:gd name="connsiteY8" fmla="*/ 546293 h 680673"/>
                  <a:gd name="connsiteX9" fmla="*/ 368842 w 426791"/>
                  <a:gd name="connsiteY9" fmla="*/ 581062 h 68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791" h="680673">
                    <a:moveTo>
                      <a:pt x="368842" y="581062"/>
                    </a:moveTo>
                    <a:cubicBezTo>
                      <a:pt x="373854" y="595785"/>
                      <a:pt x="389203" y="633061"/>
                      <a:pt x="403612" y="680673"/>
                    </a:cubicBezTo>
                    <a:lnTo>
                      <a:pt x="426792" y="680673"/>
                    </a:lnTo>
                    <a:cubicBezTo>
                      <a:pt x="416142" y="620218"/>
                      <a:pt x="397974" y="549738"/>
                      <a:pt x="366963" y="509330"/>
                    </a:cubicBezTo>
                    <a:cubicBezTo>
                      <a:pt x="304941" y="428201"/>
                      <a:pt x="180584" y="393118"/>
                      <a:pt x="166489" y="334229"/>
                    </a:cubicBezTo>
                    <a:cubicBezTo>
                      <a:pt x="152080" y="275339"/>
                      <a:pt x="168055" y="98671"/>
                      <a:pt x="77215" y="0"/>
                    </a:cubicBezTo>
                    <a:cubicBezTo>
                      <a:pt x="77215" y="0"/>
                      <a:pt x="90058" y="109948"/>
                      <a:pt x="77215" y="139392"/>
                    </a:cubicBezTo>
                    <a:cubicBezTo>
                      <a:pt x="64372" y="168837"/>
                      <a:pt x="-43696" y="305724"/>
                      <a:pt x="19892" y="420370"/>
                    </a:cubicBezTo>
                    <a:cubicBezTo>
                      <a:pt x="83480" y="535016"/>
                      <a:pt x="226944" y="520607"/>
                      <a:pt x="271424" y="546293"/>
                    </a:cubicBezTo>
                    <a:cubicBezTo>
                      <a:pt x="316218" y="571665"/>
                      <a:pt x="361011" y="557256"/>
                      <a:pt x="368842" y="581062"/>
                    </a:cubicBez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DC8268-86AE-45A3-881F-7DF817CEF28D}"/>
                  </a:ext>
                </a:extLst>
              </p:cNvPr>
              <p:cNvSpPr/>
              <p:nvPr/>
            </p:nvSpPr>
            <p:spPr>
              <a:xfrm>
                <a:off x="5990817" y="5406440"/>
                <a:ext cx="258549" cy="1105741"/>
              </a:xfrm>
              <a:custGeom>
                <a:avLst/>
                <a:gdLst>
                  <a:gd name="connsiteX0" fmla="*/ 59440 w 258549"/>
                  <a:gd name="connsiteY0" fmla="*/ 477380 h 1105741"/>
                  <a:gd name="connsiteX1" fmla="*/ 148714 w 258549"/>
                  <a:gd name="connsiteY1" fmla="*/ 705106 h 1105741"/>
                  <a:gd name="connsiteX2" fmla="*/ 185363 w 258549"/>
                  <a:gd name="connsiteY2" fmla="*/ 893050 h 1105741"/>
                  <a:gd name="connsiteX3" fmla="*/ 188496 w 258549"/>
                  <a:gd name="connsiteY3" fmla="*/ 1105741 h 1105741"/>
                  <a:gd name="connsiteX4" fmla="*/ 214181 w 258549"/>
                  <a:gd name="connsiteY4" fmla="*/ 1105741 h 1105741"/>
                  <a:gd name="connsiteX5" fmla="*/ 225458 w 258549"/>
                  <a:gd name="connsiteY5" fmla="*/ 909026 h 1105741"/>
                  <a:gd name="connsiteX6" fmla="*/ 250831 w 258549"/>
                  <a:gd name="connsiteY6" fmla="*/ 711684 h 1105741"/>
                  <a:gd name="connsiteX7" fmla="*/ 231723 w 258549"/>
                  <a:gd name="connsiteY7" fmla="*/ 404394 h 1105741"/>
                  <a:gd name="connsiteX8" fmla="*/ 16839 w 258549"/>
                  <a:gd name="connsiteY8" fmla="*/ 0 h 1105741"/>
                  <a:gd name="connsiteX9" fmla="*/ 9008 w 258549"/>
                  <a:gd name="connsiteY9" fmla="*/ 221462 h 1105741"/>
                  <a:gd name="connsiteX10" fmla="*/ 59440 w 258549"/>
                  <a:gd name="connsiteY10" fmla="*/ 477380 h 110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8549" h="1105741">
                    <a:moveTo>
                      <a:pt x="59440" y="477380"/>
                    </a:moveTo>
                    <a:cubicBezTo>
                      <a:pt x="57874" y="595158"/>
                      <a:pt x="150280" y="639639"/>
                      <a:pt x="148714" y="705106"/>
                    </a:cubicBezTo>
                    <a:cubicBezTo>
                      <a:pt x="147148" y="770260"/>
                      <a:pt x="167822" y="840426"/>
                      <a:pt x="185363" y="893050"/>
                    </a:cubicBezTo>
                    <a:cubicBezTo>
                      <a:pt x="196327" y="926254"/>
                      <a:pt x="190375" y="1018974"/>
                      <a:pt x="188496" y="1105741"/>
                    </a:cubicBezTo>
                    <a:lnTo>
                      <a:pt x="214181" y="1105741"/>
                    </a:lnTo>
                    <a:cubicBezTo>
                      <a:pt x="220759" y="1041840"/>
                      <a:pt x="227651" y="949747"/>
                      <a:pt x="225458" y="909026"/>
                    </a:cubicBezTo>
                    <a:cubicBezTo>
                      <a:pt x="222325" y="853269"/>
                      <a:pt x="247698" y="808789"/>
                      <a:pt x="250831" y="711684"/>
                    </a:cubicBezTo>
                    <a:cubicBezTo>
                      <a:pt x="253963" y="614579"/>
                      <a:pt x="274637" y="526872"/>
                      <a:pt x="231723" y="404394"/>
                    </a:cubicBezTo>
                    <a:cubicBezTo>
                      <a:pt x="188809" y="281917"/>
                      <a:pt x="196640" y="135320"/>
                      <a:pt x="16839" y="0"/>
                    </a:cubicBezTo>
                    <a:cubicBezTo>
                      <a:pt x="16839" y="0"/>
                      <a:pt x="-15111" y="143151"/>
                      <a:pt x="9008" y="221462"/>
                    </a:cubicBezTo>
                    <a:cubicBezTo>
                      <a:pt x="32501" y="298832"/>
                      <a:pt x="61006" y="359601"/>
                      <a:pt x="59440" y="477380"/>
                    </a:cubicBez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05D663C-4831-44DF-9055-728C5EAD3F18}"/>
                  </a:ext>
                </a:extLst>
              </p:cNvPr>
              <p:cNvSpPr/>
              <p:nvPr/>
            </p:nvSpPr>
            <p:spPr>
              <a:xfrm>
                <a:off x="5959897" y="6411631"/>
                <a:ext cx="528014" cy="431332"/>
              </a:xfrm>
              <a:custGeom>
                <a:avLst/>
                <a:gdLst>
                  <a:gd name="connsiteX0" fmla="*/ 272667 w 528014"/>
                  <a:gd name="connsiteY0" fmla="*/ 0 h 431332"/>
                  <a:gd name="connsiteX1" fmla="*/ 255439 w 528014"/>
                  <a:gd name="connsiteY1" fmla="*/ 0 h 431332"/>
                  <a:gd name="connsiteX2" fmla="*/ 26146 w 528014"/>
                  <a:gd name="connsiteY2" fmla="*/ 0 h 431332"/>
                  <a:gd name="connsiteX3" fmla="*/ 773 w 528014"/>
                  <a:gd name="connsiteY3" fmla="*/ 32264 h 431332"/>
                  <a:gd name="connsiteX4" fmla="*/ 90674 w 528014"/>
                  <a:gd name="connsiteY4" fmla="*/ 411286 h 431332"/>
                  <a:gd name="connsiteX5" fmla="*/ 116046 w 528014"/>
                  <a:gd name="connsiteY5" fmla="*/ 431333 h 431332"/>
                  <a:gd name="connsiteX6" fmla="*/ 255439 w 528014"/>
                  <a:gd name="connsiteY6" fmla="*/ 431333 h 431332"/>
                  <a:gd name="connsiteX7" fmla="*/ 272667 w 528014"/>
                  <a:gd name="connsiteY7" fmla="*/ 431333 h 431332"/>
                  <a:gd name="connsiteX8" fmla="*/ 412059 w 528014"/>
                  <a:gd name="connsiteY8" fmla="*/ 431333 h 431332"/>
                  <a:gd name="connsiteX9" fmla="*/ 437432 w 528014"/>
                  <a:gd name="connsiteY9" fmla="*/ 411286 h 431332"/>
                  <a:gd name="connsiteX10" fmla="*/ 527332 w 528014"/>
                  <a:gd name="connsiteY10" fmla="*/ 32264 h 431332"/>
                  <a:gd name="connsiteX11" fmla="*/ 501959 w 528014"/>
                  <a:gd name="connsiteY11" fmla="*/ 0 h 431332"/>
                  <a:gd name="connsiteX12" fmla="*/ 272667 w 528014"/>
                  <a:gd name="connsiteY12" fmla="*/ 0 h 43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8014" h="431332">
                    <a:moveTo>
                      <a:pt x="272667" y="0"/>
                    </a:moveTo>
                    <a:lnTo>
                      <a:pt x="255439" y="0"/>
                    </a:lnTo>
                    <a:lnTo>
                      <a:pt x="26146" y="0"/>
                    </a:lnTo>
                    <a:cubicBezTo>
                      <a:pt x="9231" y="0"/>
                      <a:pt x="-3299" y="15662"/>
                      <a:pt x="773" y="32264"/>
                    </a:cubicBezTo>
                    <a:lnTo>
                      <a:pt x="90674" y="411286"/>
                    </a:lnTo>
                    <a:cubicBezTo>
                      <a:pt x="93493" y="423189"/>
                      <a:pt x="103830" y="431333"/>
                      <a:pt x="116046" y="431333"/>
                    </a:cubicBezTo>
                    <a:lnTo>
                      <a:pt x="255439" y="431333"/>
                    </a:lnTo>
                    <a:lnTo>
                      <a:pt x="272667" y="431333"/>
                    </a:lnTo>
                    <a:lnTo>
                      <a:pt x="412059" y="431333"/>
                    </a:lnTo>
                    <a:cubicBezTo>
                      <a:pt x="424276" y="431333"/>
                      <a:pt x="434612" y="422876"/>
                      <a:pt x="437432" y="411286"/>
                    </a:cubicBezTo>
                    <a:lnTo>
                      <a:pt x="527332" y="32264"/>
                    </a:lnTo>
                    <a:cubicBezTo>
                      <a:pt x="531091" y="15975"/>
                      <a:pt x="518874" y="0"/>
                      <a:pt x="501959" y="0"/>
                    </a:cubicBezTo>
                    <a:lnTo>
                      <a:pt x="272667" y="0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EAE75E5-9C75-449D-9942-0749B81CDF0E}"/>
                  </a:ext>
                </a:extLst>
              </p:cNvPr>
              <p:cNvSpPr/>
              <p:nvPr/>
            </p:nvSpPr>
            <p:spPr>
              <a:xfrm>
                <a:off x="2180162" y="4828823"/>
                <a:ext cx="2366223" cy="104622"/>
              </a:xfrm>
              <a:custGeom>
                <a:avLst/>
                <a:gdLst>
                  <a:gd name="connsiteX0" fmla="*/ 2318298 w 2366223"/>
                  <a:gd name="connsiteY0" fmla="*/ 104622 h 104622"/>
                  <a:gd name="connsiteX1" fmla="*/ 48239 w 2366223"/>
                  <a:gd name="connsiteY1" fmla="*/ 104622 h 104622"/>
                  <a:gd name="connsiteX2" fmla="*/ 0 w 2366223"/>
                  <a:gd name="connsiteY2" fmla="*/ 52311 h 104622"/>
                  <a:gd name="connsiteX3" fmla="*/ 0 w 2366223"/>
                  <a:gd name="connsiteY3" fmla="*/ 52311 h 104622"/>
                  <a:gd name="connsiteX4" fmla="*/ 48239 w 2366223"/>
                  <a:gd name="connsiteY4" fmla="*/ 0 h 104622"/>
                  <a:gd name="connsiteX5" fmla="*/ 2317985 w 2366223"/>
                  <a:gd name="connsiteY5" fmla="*/ 0 h 104622"/>
                  <a:gd name="connsiteX6" fmla="*/ 2366224 w 2366223"/>
                  <a:gd name="connsiteY6" fmla="*/ 52311 h 104622"/>
                  <a:gd name="connsiteX7" fmla="*/ 2366224 w 2366223"/>
                  <a:gd name="connsiteY7" fmla="*/ 52311 h 104622"/>
                  <a:gd name="connsiteX8" fmla="*/ 2318298 w 2366223"/>
                  <a:gd name="connsiteY8" fmla="*/ 104622 h 10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6223" h="104622">
                    <a:moveTo>
                      <a:pt x="2318298" y="104622"/>
                    </a:moveTo>
                    <a:lnTo>
                      <a:pt x="48239" y="104622"/>
                    </a:lnTo>
                    <a:cubicBezTo>
                      <a:pt x="21614" y="104622"/>
                      <a:pt x="0" y="81129"/>
                      <a:pt x="0" y="52311"/>
                    </a:cubicBezTo>
                    <a:lnTo>
                      <a:pt x="0" y="52311"/>
                    </a:lnTo>
                    <a:cubicBezTo>
                      <a:pt x="0" y="23493"/>
                      <a:pt x="21614" y="0"/>
                      <a:pt x="48239" y="0"/>
                    </a:cubicBezTo>
                    <a:lnTo>
                      <a:pt x="2317985" y="0"/>
                    </a:lnTo>
                    <a:cubicBezTo>
                      <a:pt x="2344610" y="0"/>
                      <a:pt x="2366224" y="23493"/>
                      <a:pt x="2366224" y="52311"/>
                    </a:cubicBezTo>
                    <a:lnTo>
                      <a:pt x="2366224" y="52311"/>
                    </a:lnTo>
                    <a:cubicBezTo>
                      <a:pt x="2366224" y="81129"/>
                      <a:pt x="2344924" y="104622"/>
                      <a:pt x="2318298" y="10462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E818BA4-1314-4A23-B02E-50E6E65B408C}"/>
                  </a:ext>
                </a:extLst>
              </p:cNvPr>
              <p:cNvSpPr/>
              <p:nvPr/>
            </p:nvSpPr>
            <p:spPr>
              <a:xfrm>
                <a:off x="4386979" y="3409187"/>
                <a:ext cx="1036375" cy="1252051"/>
              </a:xfrm>
              <a:custGeom>
                <a:avLst/>
                <a:gdLst>
                  <a:gd name="connsiteX0" fmla="*/ 907427 w 1036375"/>
                  <a:gd name="connsiteY0" fmla="*/ 625883 h 1252051"/>
                  <a:gd name="connsiteX1" fmla="*/ 700061 w 1036375"/>
                  <a:gd name="connsiteY1" fmla="*/ 301052 h 1252051"/>
                  <a:gd name="connsiteX2" fmla="*/ 587921 w 1036375"/>
                  <a:gd name="connsiteY2" fmla="*/ 88675 h 1252051"/>
                  <a:gd name="connsiteX3" fmla="*/ 177888 w 1036375"/>
                  <a:gd name="connsiteY3" fmla="*/ 99638 h 1252051"/>
                  <a:gd name="connsiteX4" fmla="*/ 45700 w 1036375"/>
                  <a:gd name="connsiteY4" fmla="*/ 429794 h 1252051"/>
                  <a:gd name="connsiteX5" fmla="*/ 175382 w 1036375"/>
                  <a:gd name="connsiteY5" fmla="*/ 817274 h 1252051"/>
                  <a:gd name="connsiteX6" fmla="*/ 376483 w 1036375"/>
                  <a:gd name="connsiteY6" fmla="*/ 1093866 h 1252051"/>
                  <a:gd name="connsiteX7" fmla="*/ 451974 w 1036375"/>
                  <a:gd name="connsiteY7" fmla="*/ 1121744 h 1252051"/>
                  <a:gd name="connsiteX8" fmla="*/ 815334 w 1036375"/>
                  <a:gd name="connsiteY8" fmla="*/ 1208825 h 1252051"/>
                  <a:gd name="connsiteX9" fmla="*/ 907427 w 1036375"/>
                  <a:gd name="connsiteY9" fmla="*/ 625883 h 125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6375" h="1252051">
                    <a:moveTo>
                      <a:pt x="907427" y="625883"/>
                    </a:moveTo>
                    <a:cubicBezTo>
                      <a:pt x="923089" y="478033"/>
                      <a:pt x="838827" y="341460"/>
                      <a:pt x="700061" y="301052"/>
                    </a:cubicBezTo>
                    <a:cubicBezTo>
                      <a:pt x="692544" y="218670"/>
                      <a:pt x="650882" y="139107"/>
                      <a:pt x="587921" y="88675"/>
                    </a:cubicBezTo>
                    <a:cubicBezTo>
                      <a:pt x="463251" y="-11249"/>
                      <a:pt x="246801" y="-50718"/>
                      <a:pt x="177888" y="99638"/>
                    </a:cubicBezTo>
                    <a:cubicBezTo>
                      <a:pt x="73892" y="171683"/>
                      <a:pt x="907" y="312642"/>
                      <a:pt x="45700" y="429794"/>
                    </a:cubicBezTo>
                    <a:cubicBezTo>
                      <a:pt x="-50152" y="548826"/>
                      <a:pt x="10304" y="740530"/>
                      <a:pt x="175382" y="817274"/>
                    </a:cubicBezTo>
                    <a:cubicBezTo>
                      <a:pt x="185093" y="939124"/>
                      <a:pt x="263090" y="1053144"/>
                      <a:pt x="376483" y="1093866"/>
                    </a:cubicBezTo>
                    <a:cubicBezTo>
                      <a:pt x="403735" y="1103576"/>
                      <a:pt x="446336" y="1117045"/>
                      <a:pt x="451974" y="1121744"/>
                    </a:cubicBezTo>
                    <a:cubicBezTo>
                      <a:pt x="444456" y="1116106"/>
                      <a:pt x="555657" y="1344772"/>
                      <a:pt x="815334" y="1208825"/>
                    </a:cubicBezTo>
                    <a:cubicBezTo>
                      <a:pt x="1080023" y="1070059"/>
                      <a:pt x="1102263" y="752433"/>
                      <a:pt x="907427" y="625883"/>
                    </a:cubicBezTo>
                    <a:close/>
                  </a:path>
                </a:pathLst>
              </a:custGeom>
              <a:solidFill>
                <a:srgbClr val="2F248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6C66F98-A030-4481-BF50-CA3DD549E2A8}"/>
                  </a:ext>
                </a:extLst>
              </p:cNvPr>
              <p:cNvSpPr/>
              <p:nvPr/>
            </p:nvSpPr>
            <p:spPr>
              <a:xfrm>
                <a:off x="4752812" y="6691669"/>
                <a:ext cx="214257" cy="110887"/>
              </a:xfrm>
              <a:custGeom>
                <a:avLst/>
                <a:gdLst>
                  <a:gd name="connsiteX0" fmla="*/ 158813 w 214257"/>
                  <a:gd name="connsiteY0" fmla="*/ 0 h 110887"/>
                  <a:gd name="connsiteX1" fmla="*/ 55444 w 214257"/>
                  <a:gd name="connsiteY1" fmla="*/ 0 h 110887"/>
                  <a:gd name="connsiteX2" fmla="*/ 0 w 214257"/>
                  <a:gd name="connsiteY2" fmla="*/ 55444 h 110887"/>
                  <a:gd name="connsiteX3" fmla="*/ 0 w 214257"/>
                  <a:gd name="connsiteY3" fmla="*/ 55444 h 110887"/>
                  <a:gd name="connsiteX4" fmla="*/ 55444 w 214257"/>
                  <a:gd name="connsiteY4" fmla="*/ 110887 h 110887"/>
                  <a:gd name="connsiteX5" fmla="*/ 158813 w 214257"/>
                  <a:gd name="connsiteY5" fmla="*/ 110887 h 110887"/>
                  <a:gd name="connsiteX6" fmla="*/ 214257 w 214257"/>
                  <a:gd name="connsiteY6" fmla="*/ 55444 h 110887"/>
                  <a:gd name="connsiteX7" fmla="*/ 214257 w 214257"/>
                  <a:gd name="connsiteY7" fmla="*/ 55444 h 110887"/>
                  <a:gd name="connsiteX8" fmla="*/ 158813 w 214257"/>
                  <a:gd name="connsiteY8" fmla="*/ 0 h 11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257" h="110887">
                    <a:moveTo>
                      <a:pt x="158813" y="0"/>
                    </a:moveTo>
                    <a:lnTo>
                      <a:pt x="55444" y="0"/>
                    </a:lnTo>
                    <a:cubicBezTo>
                      <a:pt x="25059" y="0"/>
                      <a:pt x="0" y="24746"/>
                      <a:pt x="0" y="55444"/>
                    </a:cubicBezTo>
                    <a:lnTo>
                      <a:pt x="0" y="55444"/>
                    </a:lnTo>
                    <a:cubicBezTo>
                      <a:pt x="0" y="85828"/>
                      <a:pt x="24746" y="110887"/>
                      <a:pt x="55444" y="110887"/>
                    </a:cubicBezTo>
                    <a:lnTo>
                      <a:pt x="158813" y="110887"/>
                    </a:lnTo>
                    <a:cubicBezTo>
                      <a:pt x="189511" y="110887"/>
                      <a:pt x="214257" y="86141"/>
                      <a:pt x="214257" y="55444"/>
                    </a:cubicBezTo>
                    <a:lnTo>
                      <a:pt x="214257" y="55444"/>
                    </a:lnTo>
                    <a:cubicBezTo>
                      <a:pt x="214257" y="24746"/>
                      <a:pt x="189511" y="0"/>
                      <a:pt x="158813" y="0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6438BED-BA8D-4870-9C18-FD0D78363DF1}"/>
                  </a:ext>
                </a:extLst>
              </p:cNvPr>
              <p:cNvSpPr/>
              <p:nvPr/>
            </p:nvSpPr>
            <p:spPr>
              <a:xfrm>
                <a:off x="4803871" y="5644190"/>
                <a:ext cx="112542" cy="1123595"/>
              </a:xfrm>
              <a:custGeom>
                <a:avLst/>
                <a:gdLst>
                  <a:gd name="connsiteX0" fmla="*/ 97418 w 112542"/>
                  <a:gd name="connsiteY0" fmla="*/ 1123596 h 1123595"/>
                  <a:gd name="connsiteX1" fmla="*/ 0 w 112542"/>
                  <a:gd name="connsiteY1" fmla="*/ 1123283 h 1123595"/>
                  <a:gd name="connsiteX2" fmla="*/ 2819 w 112542"/>
                  <a:gd name="connsiteY2" fmla="*/ 15662 h 1123595"/>
                  <a:gd name="connsiteX3" fmla="*/ 9397 w 112542"/>
                  <a:gd name="connsiteY3" fmla="*/ 20674 h 1123595"/>
                  <a:gd name="connsiteX4" fmla="*/ 88647 w 112542"/>
                  <a:gd name="connsiteY4" fmla="*/ 0 h 1123595"/>
                  <a:gd name="connsiteX5" fmla="*/ 111827 w 112542"/>
                  <a:gd name="connsiteY5" fmla="*/ 191077 h 1123595"/>
                  <a:gd name="connsiteX6" fmla="*/ 110261 w 112542"/>
                  <a:gd name="connsiteY6" fmla="*/ 573231 h 1123595"/>
                  <a:gd name="connsiteX7" fmla="*/ 97418 w 112542"/>
                  <a:gd name="connsiteY7" fmla="*/ 1123596 h 112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542" h="1123595">
                    <a:moveTo>
                      <a:pt x="97418" y="1123596"/>
                    </a:moveTo>
                    <a:lnTo>
                      <a:pt x="0" y="1123283"/>
                    </a:lnTo>
                    <a:cubicBezTo>
                      <a:pt x="12843" y="697901"/>
                      <a:pt x="24119" y="51998"/>
                      <a:pt x="2819" y="15662"/>
                    </a:cubicBezTo>
                    <a:cubicBezTo>
                      <a:pt x="2819" y="15662"/>
                      <a:pt x="4385" y="17855"/>
                      <a:pt x="9397" y="20674"/>
                    </a:cubicBezTo>
                    <a:lnTo>
                      <a:pt x="88647" y="0"/>
                    </a:lnTo>
                    <a:cubicBezTo>
                      <a:pt x="101490" y="6578"/>
                      <a:pt x="109008" y="10337"/>
                      <a:pt x="111827" y="191077"/>
                    </a:cubicBezTo>
                    <a:cubicBezTo>
                      <a:pt x="113080" y="284110"/>
                      <a:pt x="112767" y="412852"/>
                      <a:pt x="110261" y="573231"/>
                    </a:cubicBezTo>
                    <a:cubicBezTo>
                      <a:pt x="105562" y="846377"/>
                      <a:pt x="97418" y="1120777"/>
                      <a:pt x="97418" y="1123596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3AA3DF-7AF3-40C5-8E9D-2F357E56BBD1}"/>
                  </a:ext>
                </a:extLst>
              </p:cNvPr>
              <p:cNvSpPr/>
              <p:nvPr/>
            </p:nvSpPr>
            <p:spPr>
              <a:xfrm>
                <a:off x="4403548" y="6747112"/>
                <a:ext cx="912787" cy="82382"/>
              </a:xfrm>
              <a:custGeom>
                <a:avLst/>
                <a:gdLst>
                  <a:gd name="connsiteX0" fmla="*/ 847944 w 912787"/>
                  <a:gd name="connsiteY0" fmla="*/ 0 h 82382"/>
                  <a:gd name="connsiteX1" fmla="*/ 65154 w 912787"/>
                  <a:gd name="connsiteY1" fmla="*/ 0 h 82382"/>
                  <a:gd name="connsiteX2" fmla="*/ 0 w 912787"/>
                  <a:gd name="connsiteY2" fmla="*/ 70166 h 82382"/>
                  <a:gd name="connsiteX3" fmla="*/ 0 w 912787"/>
                  <a:gd name="connsiteY3" fmla="*/ 70166 h 82382"/>
                  <a:gd name="connsiteX4" fmla="*/ 11277 w 912787"/>
                  <a:gd name="connsiteY4" fmla="*/ 82383 h 82382"/>
                  <a:gd name="connsiteX5" fmla="*/ 901508 w 912787"/>
                  <a:gd name="connsiteY5" fmla="*/ 82383 h 82382"/>
                  <a:gd name="connsiteX6" fmla="*/ 912785 w 912787"/>
                  <a:gd name="connsiteY6" fmla="*/ 70166 h 82382"/>
                  <a:gd name="connsiteX7" fmla="*/ 912785 w 912787"/>
                  <a:gd name="connsiteY7" fmla="*/ 70166 h 82382"/>
                  <a:gd name="connsiteX8" fmla="*/ 847944 w 912787"/>
                  <a:gd name="connsiteY8" fmla="*/ 0 h 8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787" h="82382">
                    <a:moveTo>
                      <a:pt x="847944" y="0"/>
                    </a:moveTo>
                    <a:lnTo>
                      <a:pt x="65154" y="0"/>
                    </a:lnTo>
                    <a:cubicBezTo>
                      <a:pt x="29132" y="0"/>
                      <a:pt x="0" y="31324"/>
                      <a:pt x="0" y="70166"/>
                    </a:cubicBezTo>
                    <a:lnTo>
                      <a:pt x="0" y="70166"/>
                    </a:lnTo>
                    <a:cubicBezTo>
                      <a:pt x="0" y="77057"/>
                      <a:pt x="5012" y="82383"/>
                      <a:pt x="11277" y="82383"/>
                    </a:cubicBezTo>
                    <a:lnTo>
                      <a:pt x="901508" y="82383"/>
                    </a:lnTo>
                    <a:cubicBezTo>
                      <a:pt x="907773" y="82383"/>
                      <a:pt x="912785" y="76744"/>
                      <a:pt x="912785" y="70166"/>
                    </a:cubicBezTo>
                    <a:lnTo>
                      <a:pt x="912785" y="70166"/>
                    </a:lnTo>
                    <a:cubicBezTo>
                      <a:pt x="913098" y="31324"/>
                      <a:pt x="883967" y="0"/>
                      <a:pt x="847944" y="0"/>
                    </a:cubicBez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97B7AE-DC8A-412F-9952-B56D24FD3516}"/>
                  </a:ext>
                </a:extLst>
              </p:cNvPr>
              <p:cNvSpPr/>
              <p:nvPr/>
            </p:nvSpPr>
            <p:spPr>
              <a:xfrm>
                <a:off x="3720056" y="4230219"/>
                <a:ext cx="1028057" cy="574484"/>
              </a:xfrm>
              <a:custGeom>
                <a:avLst/>
                <a:gdLst>
                  <a:gd name="connsiteX0" fmla="*/ 144404 w 1028057"/>
                  <a:gd name="connsiteY0" fmla="*/ 486777 h 574484"/>
                  <a:gd name="connsiteX1" fmla="*/ 661565 w 1028057"/>
                  <a:gd name="connsiteY1" fmla="*/ 342686 h 574484"/>
                  <a:gd name="connsiteX2" fmla="*/ 910592 w 1028057"/>
                  <a:gd name="connsiteY2" fmla="*/ 0 h 574484"/>
                  <a:gd name="connsiteX3" fmla="*/ 1028057 w 1028057"/>
                  <a:gd name="connsiteY3" fmla="*/ 160066 h 574484"/>
                  <a:gd name="connsiteX4" fmla="*/ 685998 w 1028057"/>
                  <a:gd name="connsiteY4" fmla="*/ 538462 h 574484"/>
                  <a:gd name="connsiteX5" fmla="*/ 637759 w 1028057"/>
                  <a:gd name="connsiteY5" fmla="*/ 560075 h 574484"/>
                  <a:gd name="connsiteX6" fmla="*/ 162572 w 1028057"/>
                  <a:gd name="connsiteY6" fmla="*/ 561642 h 574484"/>
                  <a:gd name="connsiteX7" fmla="*/ 0 w 1028057"/>
                  <a:gd name="connsiteY7" fmla="*/ 574484 h 574484"/>
                  <a:gd name="connsiteX8" fmla="*/ 0 w 1028057"/>
                  <a:gd name="connsiteY8" fmla="*/ 470488 h 574484"/>
                  <a:gd name="connsiteX9" fmla="*/ 144404 w 1028057"/>
                  <a:gd name="connsiteY9" fmla="*/ 486777 h 57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057" h="574484">
                    <a:moveTo>
                      <a:pt x="144404" y="486777"/>
                    </a:moveTo>
                    <a:lnTo>
                      <a:pt x="661565" y="342686"/>
                    </a:lnTo>
                    <a:cubicBezTo>
                      <a:pt x="661565" y="342686"/>
                      <a:pt x="770573" y="196402"/>
                      <a:pt x="910592" y="0"/>
                    </a:cubicBezTo>
                    <a:cubicBezTo>
                      <a:pt x="956325" y="45420"/>
                      <a:pt x="982011" y="114960"/>
                      <a:pt x="1028057" y="160066"/>
                    </a:cubicBezTo>
                    <a:lnTo>
                      <a:pt x="685998" y="538462"/>
                    </a:lnTo>
                    <a:cubicBezTo>
                      <a:pt x="673782" y="552244"/>
                      <a:pt x="656240" y="560075"/>
                      <a:pt x="637759" y="560075"/>
                    </a:cubicBezTo>
                    <a:lnTo>
                      <a:pt x="162572" y="561642"/>
                    </a:lnTo>
                    <a:lnTo>
                      <a:pt x="0" y="574484"/>
                    </a:lnTo>
                    <a:lnTo>
                      <a:pt x="0" y="470488"/>
                    </a:lnTo>
                    <a:lnTo>
                      <a:pt x="144404" y="486777"/>
                    </a:lnTo>
                    <a:close/>
                  </a:path>
                </a:pathLst>
              </a:custGeom>
              <a:solidFill>
                <a:srgbClr val="FAA698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242BAC0-AB40-4901-9D92-D74CB34354B1}"/>
                  </a:ext>
                </a:extLst>
              </p:cNvPr>
              <p:cNvSpPr/>
              <p:nvPr/>
            </p:nvSpPr>
            <p:spPr>
              <a:xfrm>
                <a:off x="4436439" y="4160942"/>
                <a:ext cx="409663" cy="446106"/>
              </a:xfrm>
              <a:custGeom>
                <a:avLst/>
                <a:gdLst>
                  <a:gd name="connsiteX0" fmla="*/ 172596 w 409663"/>
                  <a:gd name="connsiteY0" fmla="*/ 446107 h 446106"/>
                  <a:gd name="connsiteX1" fmla="*/ 395937 w 409663"/>
                  <a:gd name="connsiteY1" fmla="*/ 185177 h 446106"/>
                  <a:gd name="connsiteX2" fmla="*/ 286303 w 409663"/>
                  <a:gd name="connsiteY2" fmla="*/ 136625 h 446106"/>
                  <a:gd name="connsiteX3" fmla="*/ 207992 w 409663"/>
                  <a:gd name="connsiteY3" fmla="*/ 11328 h 446106"/>
                  <a:gd name="connsiteX4" fmla="*/ 0 w 409663"/>
                  <a:gd name="connsiteY4" fmla="*/ 266306 h 446106"/>
                  <a:gd name="connsiteX5" fmla="*/ 172596 w 409663"/>
                  <a:gd name="connsiteY5" fmla="*/ 446107 h 44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9663" h="446106">
                    <a:moveTo>
                      <a:pt x="172596" y="446107"/>
                    </a:moveTo>
                    <a:cubicBezTo>
                      <a:pt x="172596" y="446107"/>
                      <a:pt x="350204" y="264114"/>
                      <a:pt x="395937" y="185177"/>
                    </a:cubicBezTo>
                    <a:cubicBezTo>
                      <a:pt x="441670" y="106240"/>
                      <a:pt x="364926" y="157612"/>
                      <a:pt x="286303" y="136625"/>
                    </a:cubicBezTo>
                    <a:cubicBezTo>
                      <a:pt x="256545" y="128794"/>
                      <a:pt x="264062" y="-45369"/>
                      <a:pt x="207992" y="11328"/>
                    </a:cubicBezTo>
                    <a:cubicBezTo>
                      <a:pt x="115899" y="104048"/>
                      <a:pt x="0" y="266306"/>
                      <a:pt x="0" y="266306"/>
                    </a:cubicBezTo>
                    <a:lnTo>
                      <a:pt x="172596" y="446107"/>
                    </a:ln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711179-E7EB-470D-ADBD-2067B8FB9F1A}"/>
                  </a:ext>
                </a:extLst>
              </p:cNvPr>
              <p:cNvSpPr/>
              <p:nvPr/>
            </p:nvSpPr>
            <p:spPr>
              <a:xfrm>
                <a:off x="4549778" y="4084281"/>
                <a:ext cx="578297" cy="1096265"/>
              </a:xfrm>
              <a:custGeom>
                <a:avLst/>
                <a:gdLst>
                  <a:gd name="connsiteX0" fmla="*/ 311729 w 578297"/>
                  <a:gd name="connsiteY0" fmla="*/ 8112 h 1096265"/>
                  <a:gd name="connsiteX1" fmla="*/ 543841 w 578297"/>
                  <a:gd name="connsiteY1" fmla="*/ 37244 h 1096265"/>
                  <a:gd name="connsiteX2" fmla="*/ 528492 w 578297"/>
                  <a:gd name="connsiteY2" fmla="*/ 727627 h 1096265"/>
                  <a:gd name="connsiteX3" fmla="*/ 578297 w 578297"/>
                  <a:gd name="connsiteY3" fmla="*/ 1070000 h 1096265"/>
                  <a:gd name="connsiteX4" fmla="*/ 18848 w 578297"/>
                  <a:gd name="connsiteY4" fmla="*/ 1020195 h 1096265"/>
                  <a:gd name="connsiteX5" fmla="*/ 367 w 578297"/>
                  <a:gd name="connsiteY5" fmla="*/ 443831 h 1096265"/>
                  <a:gd name="connsiteX6" fmla="*/ 94966 w 578297"/>
                  <a:gd name="connsiteY6" fmla="*/ 87989 h 1096265"/>
                  <a:gd name="connsiteX7" fmla="*/ 311729 w 578297"/>
                  <a:gd name="connsiteY7" fmla="*/ 8112 h 10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8297" h="1096265">
                    <a:moveTo>
                      <a:pt x="311729" y="8112"/>
                    </a:moveTo>
                    <a:cubicBezTo>
                      <a:pt x="311729" y="8112"/>
                      <a:pt x="471169" y="-23212"/>
                      <a:pt x="543841" y="37244"/>
                    </a:cubicBezTo>
                    <a:cubicBezTo>
                      <a:pt x="616513" y="98013"/>
                      <a:pt x="528179" y="638041"/>
                      <a:pt x="528492" y="727627"/>
                    </a:cubicBezTo>
                    <a:cubicBezTo>
                      <a:pt x="528492" y="817215"/>
                      <a:pt x="578297" y="1070000"/>
                      <a:pt x="578297" y="1070000"/>
                    </a:cubicBezTo>
                    <a:cubicBezTo>
                      <a:pt x="578297" y="1070000"/>
                      <a:pt x="95592" y="1154575"/>
                      <a:pt x="18848" y="1020195"/>
                    </a:cubicBezTo>
                    <a:cubicBezTo>
                      <a:pt x="18848" y="1020195"/>
                      <a:pt x="-3079" y="508359"/>
                      <a:pt x="367" y="443831"/>
                    </a:cubicBezTo>
                    <a:cubicBezTo>
                      <a:pt x="3500" y="379303"/>
                      <a:pt x="75232" y="116181"/>
                      <a:pt x="94966" y="87989"/>
                    </a:cubicBezTo>
                    <a:cubicBezTo>
                      <a:pt x="114387" y="59797"/>
                      <a:pt x="311729" y="8112"/>
                      <a:pt x="311729" y="8112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139C3D2-4F32-494B-ADDE-09A86FE232F8}"/>
                  </a:ext>
                </a:extLst>
              </p:cNvPr>
              <p:cNvSpPr/>
              <p:nvPr/>
            </p:nvSpPr>
            <p:spPr>
              <a:xfrm>
                <a:off x="4717729" y="3842427"/>
                <a:ext cx="204074" cy="384172"/>
              </a:xfrm>
              <a:custGeom>
                <a:avLst/>
                <a:gdLst>
                  <a:gd name="connsiteX0" fmla="*/ 144717 w 204074"/>
                  <a:gd name="connsiteY0" fmla="*/ 3759 h 384172"/>
                  <a:gd name="connsiteX1" fmla="*/ 146910 w 204074"/>
                  <a:gd name="connsiteY1" fmla="*/ 16602 h 384172"/>
                  <a:gd name="connsiteX2" fmla="*/ 200788 w 204074"/>
                  <a:gd name="connsiteY2" fmla="*/ 219895 h 384172"/>
                  <a:gd name="connsiteX3" fmla="*/ 26312 w 204074"/>
                  <a:gd name="connsiteY3" fmla="*/ 382781 h 384172"/>
                  <a:gd name="connsiteX4" fmla="*/ 48239 w 204074"/>
                  <a:gd name="connsiteY4" fmla="*/ 244328 h 384172"/>
                  <a:gd name="connsiteX5" fmla="*/ 30071 w 204074"/>
                  <a:gd name="connsiteY5" fmla="*/ 152235 h 384172"/>
                  <a:gd name="connsiteX6" fmla="*/ 18794 w 204074"/>
                  <a:gd name="connsiteY6" fmla="*/ 94912 h 384172"/>
                  <a:gd name="connsiteX7" fmla="*/ 0 w 204074"/>
                  <a:gd name="connsiteY7" fmla="*/ 0 h 384172"/>
                  <a:gd name="connsiteX8" fmla="*/ 144717 w 204074"/>
                  <a:gd name="connsiteY8" fmla="*/ 3759 h 38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074" h="384172">
                    <a:moveTo>
                      <a:pt x="144717" y="3759"/>
                    </a:moveTo>
                    <a:cubicBezTo>
                      <a:pt x="144717" y="3759"/>
                      <a:pt x="145657" y="8458"/>
                      <a:pt x="146910" y="16602"/>
                    </a:cubicBezTo>
                    <a:cubicBezTo>
                      <a:pt x="154115" y="55444"/>
                      <a:pt x="181993" y="184499"/>
                      <a:pt x="200788" y="219895"/>
                    </a:cubicBezTo>
                    <a:cubicBezTo>
                      <a:pt x="223654" y="262809"/>
                      <a:pt x="123104" y="399382"/>
                      <a:pt x="26312" y="382781"/>
                    </a:cubicBezTo>
                    <a:cubicBezTo>
                      <a:pt x="-2506" y="377769"/>
                      <a:pt x="50745" y="257171"/>
                      <a:pt x="48239" y="244328"/>
                    </a:cubicBezTo>
                    <a:cubicBezTo>
                      <a:pt x="43227" y="219895"/>
                      <a:pt x="36649" y="186378"/>
                      <a:pt x="30071" y="152235"/>
                    </a:cubicBezTo>
                    <a:cubicBezTo>
                      <a:pt x="26312" y="132814"/>
                      <a:pt x="22240" y="113393"/>
                      <a:pt x="18794" y="94912"/>
                    </a:cubicBezTo>
                    <a:cubicBezTo>
                      <a:pt x="8457" y="42601"/>
                      <a:pt x="0" y="0"/>
                      <a:pt x="0" y="0"/>
                    </a:cubicBezTo>
                    <a:lnTo>
                      <a:pt x="144717" y="3759"/>
                    </a:ln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493793F-C214-469C-88DC-DAD0504EAB38}"/>
                  </a:ext>
                </a:extLst>
              </p:cNvPr>
              <p:cNvSpPr/>
              <p:nvPr/>
            </p:nvSpPr>
            <p:spPr>
              <a:xfrm>
                <a:off x="4717416" y="3842427"/>
                <a:ext cx="151608" cy="151921"/>
              </a:xfrm>
              <a:custGeom>
                <a:avLst/>
                <a:gdLst>
                  <a:gd name="connsiteX0" fmla="*/ 147223 w 151608"/>
                  <a:gd name="connsiteY0" fmla="*/ 16602 h 151921"/>
                  <a:gd name="connsiteX1" fmla="*/ 145031 w 151608"/>
                  <a:gd name="connsiteY1" fmla="*/ 3759 h 151921"/>
                  <a:gd name="connsiteX2" fmla="*/ 0 w 151608"/>
                  <a:gd name="connsiteY2" fmla="*/ 0 h 151921"/>
                  <a:gd name="connsiteX3" fmla="*/ 18794 w 151608"/>
                  <a:gd name="connsiteY3" fmla="*/ 94912 h 151921"/>
                  <a:gd name="connsiteX4" fmla="*/ 30071 w 151608"/>
                  <a:gd name="connsiteY4" fmla="*/ 151922 h 151921"/>
                  <a:gd name="connsiteX5" fmla="*/ 99298 w 151608"/>
                  <a:gd name="connsiteY5" fmla="*/ 117152 h 151921"/>
                  <a:gd name="connsiteX6" fmla="*/ 151609 w 151608"/>
                  <a:gd name="connsiteY6" fmla="*/ 39469 h 151921"/>
                  <a:gd name="connsiteX7" fmla="*/ 147223 w 151608"/>
                  <a:gd name="connsiteY7" fmla="*/ 16602 h 1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608" h="151921">
                    <a:moveTo>
                      <a:pt x="147223" y="16602"/>
                    </a:moveTo>
                    <a:cubicBezTo>
                      <a:pt x="145657" y="8458"/>
                      <a:pt x="145031" y="3759"/>
                      <a:pt x="145031" y="3759"/>
                    </a:cubicBezTo>
                    <a:lnTo>
                      <a:pt x="0" y="0"/>
                    </a:lnTo>
                    <a:cubicBezTo>
                      <a:pt x="0" y="0"/>
                      <a:pt x="8458" y="42601"/>
                      <a:pt x="18794" y="94912"/>
                    </a:cubicBezTo>
                    <a:cubicBezTo>
                      <a:pt x="22554" y="113080"/>
                      <a:pt x="26312" y="132501"/>
                      <a:pt x="30071" y="151922"/>
                    </a:cubicBezTo>
                    <a:cubicBezTo>
                      <a:pt x="52312" y="148790"/>
                      <a:pt x="75805" y="137826"/>
                      <a:pt x="99298" y="117152"/>
                    </a:cubicBezTo>
                    <a:cubicBezTo>
                      <a:pt x="124983" y="94912"/>
                      <a:pt x="141585" y="67973"/>
                      <a:pt x="151609" y="39469"/>
                    </a:cubicBezTo>
                    <a:cubicBezTo>
                      <a:pt x="150043" y="30384"/>
                      <a:pt x="148476" y="22553"/>
                      <a:pt x="147223" y="16602"/>
                    </a:cubicBezTo>
                    <a:close/>
                  </a:path>
                </a:pathLst>
              </a:custGeom>
              <a:solidFill>
                <a:srgbClr val="FAA698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1A967F8-E8CC-4ADB-B396-083DCB86BCA5}"/>
                  </a:ext>
                </a:extLst>
              </p:cNvPr>
              <p:cNvGrpSpPr/>
              <p:nvPr/>
            </p:nvGrpSpPr>
            <p:grpSpPr>
              <a:xfrm>
                <a:off x="2870661" y="5101656"/>
                <a:ext cx="2284585" cy="1734831"/>
                <a:chOff x="2870661" y="5101656"/>
                <a:chExt cx="2284585" cy="1734831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214FE85-2732-4DF0-9B7A-3A3B39938696}"/>
                    </a:ext>
                  </a:extLst>
                </p:cNvPr>
                <p:cNvSpPr/>
                <p:nvPr/>
              </p:nvSpPr>
              <p:spPr>
                <a:xfrm>
                  <a:off x="4282324" y="6276937"/>
                  <a:ext cx="322264" cy="552218"/>
                </a:xfrm>
                <a:custGeom>
                  <a:avLst/>
                  <a:gdLst>
                    <a:gd name="connsiteX0" fmla="*/ 0 w 322264"/>
                    <a:gd name="connsiteY0" fmla="*/ 109634 h 552218"/>
                    <a:gd name="connsiteX1" fmla="*/ 147537 w 322264"/>
                    <a:gd name="connsiteY1" fmla="*/ 300712 h 552218"/>
                    <a:gd name="connsiteX2" fmla="*/ 124357 w 322264"/>
                    <a:gd name="connsiteY2" fmla="*/ 498053 h 552218"/>
                    <a:gd name="connsiteX3" fmla="*/ 92719 w 322264"/>
                    <a:gd name="connsiteY3" fmla="*/ 544100 h 552218"/>
                    <a:gd name="connsiteX4" fmla="*/ 244015 w 322264"/>
                    <a:gd name="connsiteY4" fmla="*/ 547859 h 552218"/>
                    <a:gd name="connsiteX5" fmla="*/ 293194 w 322264"/>
                    <a:gd name="connsiteY5" fmla="*/ 377456 h 552218"/>
                    <a:gd name="connsiteX6" fmla="*/ 320132 w 322264"/>
                    <a:gd name="connsiteY6" fmla="*/ 252785 h 552218"/>
                    <a:gd name="connsiteX7" fmla="*/ 260930 w 322264"/>
                    <a:gd name="connsiteY7" fmla="*/ 199534 h 552218"/>
                    <a:gd name="connsiteX8" fmla="*/ 99610 w 322264"/>
                    <a:gd name="connsiteY8" fmla="*/ 0 h 552218"/>
                    <a:gd name="connsiteX9" fmla="*/ 0 w 322264"/>
                    <a:gd name="connsiteY9" fmla="*/ 109634 h 552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2264" h="552218">
                      <a:moveTo>
                        <a:pt x="0" y="109634"/>
                      </a:moveTo>
                      <a:cubicBezTo>
                        <a:pt x="0" y="109634"/>
                        <a:pt x="146597" y="285363"/>
                        <a:pt x="147537" y="300712"/>
                      </a:cubicBezTo>
                      <a:cubicBezTo>
                        <a:pt x="148476" y="316060"/>
                        <a:pt x="141585" y="483018"/>
                        <a:pt x="124357" y="498053"/>
                      </a:cubicBezTo>
                      <a:cubicBezTo>
                        <a:pt x="106815" y="513402"/>
                        <a:pt x="76117" y="526872"/>
                        <a:pt x="92719" y="544100"/>
                      </a:cubicBezTo>
                      <a:cubicBezTo>
                        <a:pt x="105249" y="556943"/>
                        <a:pt x="180427" y="551618"/>
                        <a:pt x="244015" y="547859"/>
                      </a:cubicBezTo>
                      <a:cubicBezTo>
                        <a:pt x="262496" y="546919"/>
                        <a:pt x="285676" y="399069"/>
                        <a:pt x="293194" y="377456"/>
                      </a:cubicBezTo>
                      <a:cubicBezTo>
                        <a:pt x="303844" y="345818"/>
                        <a:pt x="329843" y="275026"/>
                        <a:pt x="320132" y="252785"/>
                      </a:cubicBezTo>
                      <a:cubicBezTo>
                        <a:pt x="315434" y="242136"/>
                        <a:pt x="292881" y="220209"/>
                        <a:pt x="260930" y="199534"/>
                      </a:cubicBezTo>
                      <a:cubicBezTo>
                        <a:pt x="227413" y="177921"/>
                        <a:pt x="99610" y="0"/>
                        <a:pt x="99610" y="0"/>
                      </a:cubicBezTo>
                      <a:lnTo>
                        <a:pt x="0" y="109634"/>
                      </a:lnTo>
                      <a:close/>
                    </a:path>
                  </a:pathLst>
                </a:custGeom>
                <a:solidFill>
                  <a:srgbClr val="FAA698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49B32FA-D251-4D79-A28D-BB201D15365B}"/>
                    </a:ext>
                  </a:extLst>
                </p:cNvPr>
                <p:cNvSpPr/>
                <p:nvPr/>
              </p:nvSpPr>
              <p:spPr>
                <a:xfrm>
                  <a:off x="4377236" y="6468450"/>
                  <a:ext cx="259114" cy="368037"/>
                </a:xfrm>
                <a:custGeom>
                  <a:avLst/>
                  <a:gdLst>
                    <a:gd name="connsiteX0" fmla="*/ 163825 w 248543"/>
                    <a:gd name="connsiteY0" fmla="*/ 0 h 353022"/>
                    <a:gd name="connsiteX1" fmla="*/ 26939 w 248543"/>
                    <a:gd name="connsiteY1" fmla="*/ 290374 h 353022"/>
                    <a:gd name="connsiteX2" fmla="*/ 1253 w 248543"/>
                    <a:gd name="connsiteY2" fmla="*/ 324518 h 353022"/>
                    <a:gd name="connsiteX3" fmla="*/ 1253 w 248543"/>
                    <a:gd name="connsiteY3" fmla="*/ 353023 h 353022"/>
                    <a:gd name="connsiteX4" fmla="*/ 163512 w 248543"/>
                    <a:gd name="connsiteY4" fmla="*/ 353023 h 353022"/>
                    <a:gd name="connsiteX5" fmla="*/ 199848 w 248543"/>
                    <a:gd name="connsiteY5" fmla="*/ 177294 h 353022"/>
                    <a:gd name="connsiteX6" fmla="*/ 248087 w 248543"/>
                    <a:gd name="connsiteY6" fmla="*/ 34457 h 353022"/>
                    <a:gd name="connsiteX7" fmla="*/ 163825 w 248543"/>
                    <a:gd name="connsiteY7" fmla="*/ 0 h 353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543" h="353022">
                      <a:moveTo>
                        <a:pt x="163825" y="0"/>
                      </a:moveTo>
                      <a:cubicBezTo>
                        <a:pt x="163825" y="0"/>
                        <a:pt x="65467" y="277218"/>
                        <a:pt x="26939" y="290374"/>
                      </a:cubicBezTo>
                      <a:cubicBezTo>
                        <a:pt x="16602" y="293820"/>
                        <a:pt x="10650" y="302904"/>
                        <a:pt x="1253" y="324518"/>
                      </a:cubicBezTo>
                      <a:cubicBezTo>
                        <a:pt x="-1566" y="331096"/>
                        <a:pt x="1253" y="353023"/>
                        <a:pt x="1253" y="353023"/>
                      </a:cubicBezTo>
                      <a:lnTo>
                        <a:pt x="163512" y="353023"/>
                      </a:lnTo>
                      <a:cubicBezTo>
                        <a:pt x="163512" y="353023"/>
                        <a:pt x="189511" y="230859"/>
                        <a:pt x="199848" y="177294"/>
                      </a:cubicBezTo>
                      <a:cubicBezTo>
                        <a:pt x="199848" y="177294"/>
                        <a:pt x="254038" y="46360"/>
                        <a:pt x="248087" y="34457"/>
                      </a:cubicBezTo>
                      <a:cubicBezTo>
                        <a:pt x="241822" y="22553"/>
                        <a:pt x="163825" y="0"/>
                        <a:pt x="163825" y="0"/>
                      </a:cubicBezTo>
                      <a:close/>
                    </a:path>
                  </a:pathLst>
                </a:custGeom>
                <a:solidFill>
                  <a:srgbClr val="B9C5E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240AF1D-D20C-4EC4-8A8B-3A08D95BE207}"/>
                    </a:ext>
                  </a:extLst>
                </p:cNvPr>
                <p:cNvSpPr/>
                <p:nvPr/>
              </p:nvSpPr>
              <p:spPr>
                <a:xfrm>
                  <a:off x="2897225" y="6386572"/>
                  <a:ext cx="507396" cy="438543"/>
                </a:xfrm>
                <a:custGeom>
                  <a:avLst/>
                  <a:gdLst>
                    <a:gd name="connsiteX0" fmla="*/ 507397 w 507396"/>
                    <a:gd name="connsiteY0" fmla="*/ 84575 h 438543"/>
                    <a:gd name="connsiteX1" fmla="*/ 398389 w 507396"/>
                    <a:gd name="connsiteY1" fmla="*/ 306350 h 438543"/>
                    <a:gd name="connsiteX2" fmla="*/ 414678 w 507396"/>
                    <a:gd name="connsiteY2" fmla="*/ 399069 h 438543"/>
                    <a:gd name="connsiteX3" fmla="*/ 383667 w 507396"/>
                    <a:gd name="connsiteY3" fmla="*/ 432586 h 438543"/>
                    <a:gd name="connsiteX4" fmla="*/ 10283 w 507396"/>
                    <a:gd name="connsiteY4" fmla="*/ 438538 h 438543"/>
                    <a:gd name="connsiteX5" fmla="*/ 19681 w 507396"/>
                    <a:gd name="connsiteY5" fmla="*/ 413792 h 438543"/>
                    <a:gd name="connsiteX6" fmla="*/ 154061 w 507396"/>
                    <a:gd name="connsiteY6" fmla="*/ 339554 h 438543"/>
                    <a:gd name="connsiteX7" fmla="*/ 187265 w 507396"/>
                    <a:gd name="connsiteY7" fmla="*/ 319506 h 438543"/>
                    <a:gd name="connsiteX8" fmla="*/ 240516 w 507396"/>
                    <a:gd name="connsiteY8" fmla="*/ 272520 h 438543"/>
                    <a:gd name="connsiteX9" fmla="*/ 385233 w 507396"/>
                    <a:gd name="connsiteY9" fmla="*/ 0 h 438543"/>
                    <a:gd name="connsiteX10" fmla="*/ 507397 w 507396"/>
                    <a:gd name="connsiteY10" fmla="*/ 84575 h 43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07396" h="438543">
                      <a:moveTo>
                        <a:pt x="507397" y="84575"/>
                      </a:moveTo>
                      <a:cubicBezTo>
                        <a:pt x="507397" y="84575"/>
                        <a:pt x="387739" y="253099"/>
                        <a:pt x="398389" y="306350"/>
                      </a:cubicBezTo>
                      <a:cubicBezTo>
                        <a:pt x="404027" y="334855"/>
                        <a:pt x="429087" y="372131"/>
                        <a:pt x="414678" y="399069"/>
                      </a:cubicBezTo>
                      <a:cubicBezTo>
                        <a:pt x="400269" y="426008"/>
                        <a:pt x="383667" y="432586"/>
                        <a:pt x="383667" y="432586"/>
                      </a:cubicBezTo>
                      <a:lnTo>
                        <a:pt x="10283" y="438538"/>
                      </a:lnTo>
                      <a:cubicBezTo>
                        <a:pt x="-10077" y="438851"/>
                        <a:pt x="3392" y="425695"/>
                        <a:pt x="19681" y="413792"/>
                      </a:cubicBezTo>
                      <a:cubicBezTo>
                        <a:pt x="46619" y="394058"/>
                        <a:pt x="68233" y="381214"/>
                        <a:pt x="154061" y="339554"/>
                      </a:cubicBezTo>
                      <a:cubicBezTo>
                        <a:pt x="159699" y="336734"/>
                        <a:pt x="180060" y="323891"/>
                        <a:pt x="187265" y="319506"/>
                      </a:cubicBezTo>
                      <a:cubicBezTo>
                        <a:pt x="205746" y="308229"/>
                        <a:pt x="224540" y="290374"/>
                        <a:pt x="240516" y="272520"/>
                      </a:cubicBezTo>
                      <a:cubicBezTo>
                        <a:pt x="267454" y="242762"/>
                        <a:pt x="385233" y="0"/>
                        <a:pt x="385233" y="0"/>
                      </a:cubicBezTo>
                      <a:lnTo>
                        <a:pt x="507397" y="84575"/>
                      </a:ln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0D6917E-6DA7-4B1B-95E7-9B693277C128}"/>
                    </a:ext>
                  </a:extLst>
                </p:cNvPr>
                <p:cNvSpPr/>
                <p:nvPr/>
              </p:nvSpPr>
              <p:spPr>
                <a:xfrm>
                  <a:off x="2870661" y="6697620"/>
                  <a:ext cx="446060" cy="127802"/>
                </a:xfrm>
                <a:custGeom>
                  <a:avLst/>
                  <a:gdLst>
                    <a:gd name="connsiteX0" fmla="*/ 214142 w 446060"/>
                    <a:gd name="connsiteY0" fmla="*/ 8457 h 127802"/>
                    <a:gd name="connsiteX1" fmla="*/ 426832 w 446060"/>
                    <a:gd name="connsiteY1" fmla="*/ 0 h 127802"/>
                    <a:gd name="connsiteX2" fmla="*/ 444061 w 446060"/>
                    <a:gd name="connsiteY2" fmla="*/ 88647 h 127802"/>
                    <a:gd name="connsiteX3" fmla="*/ 410544 w 446060"/>
                    <a:gd name="connsiteY3" fmla="*/ 121224 h 127802"/>
                    <a:gd name="connsiteX4" fmla="*/ 11474 w 446060"/>
                    <a:gd name="connsiteY4" fmla="*/ 127802 h 127802"/>
                    <a:gd name="connsiteX5" fmla="*/ 2704 w 446060"/>
                    <a:gd name="connsiteY5" fmla="*/ 109321 h 127802"/>
                    <a:gd name="connsiteX6" fmla="*/ 214142 w 446060"/>
                    <a:gd name="connsiteY6" fmla="*/ 8457 h 12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6060" h="127802">
                      <a:moveTo>
                        <a:pt x="214142" y="8457"/>
                      </a:moveTo>
                      <a:cubicBezTo>
                        <a:pt x="312813" y="33830"/>
                        <a:pt x="385798" y="16602"/>
                        <a:pt x="426832" y="0"/>
                      </a:cubicBezTo>
                      <a:cubicBezTo>
                        <a:pt x="437482" y="29758"/>
                        <a:pt x="451265" y="67033"/>
                        <a:pt x="444061" y="88647"/>
                      </a:cubicBezTo>
                      <a:cubicBezTo>
                        <a:pt x="434977" y="114959"/>
                        <a:pt x="422134" y="120911"/>
                        <a:pt x="410544" y="121224"/>
                      </a:cubicBezTo>
                      <a:cubicBezTo>
                        <a:pt x="320330" y="123730"/>
                        <a:pt x="80074" y="126863"/>
                        <a:pt x="11474" y="127802"/>
                      </a:cubicBezTo>
                      <a:cubicBezTo>
                        <a:pt x="1764" y="127802"/>
                        <a:pt x="-3561" y="116839"/>
                        <a:pt x="2704" y="109321"/>
                      </a:cubicBezTo>
                      <a:cubicBezTo>
                        <a:pt x="19619" y="89274"/>
                        <a:pt x="206624" y="13156"/>
                        <a:pt x="214142" y="8457"/>
                      </a:cubicBezTo>
                      <a:close/>
                    </a:path>
                  </a:pathLst>
                </a:custGeom>
                <a:solidFill>
                  <a:srgbClr val="B9C5E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2AEFCDB-25DB-44B9-983B-99D77A3D310F}"/>
                    </a:ext>
                  </a:extLst>
                </p:cNvPr>
                <p:cNvSpPr/>
                <p:nvPr/>
              </p:nvSpPr>
              <p:spPr>
                <a:xfrm>
                  <a:off x="3635611" y="5101656"/>
                  <a:ext cx="1442345" cy="1314986"/>
                </a:xfrm>
                <a:custGeom>
                  <a:avLst/>
                  <a:gdLst>
                    <a:gd name="connsiteX0" fmla="*/ 201910 w 1442345"/>
                    <a:gd name="connsiteY0" fmla="*/ 329843 h 1314986"/>
                    <a:gd name="connsiteX1" fmla="*/ 387975 w 1442345"/>
                    <a:gd name="connsiteY1" fmla="*/ 525932 h 1314986"/>
                    <a:gd name="connsiteX2" fmla="*/ 788611 w 1442345"/>
                    <a:gd name="connsiteY2" fmla="*/ 1220701 h 1314986"/>
                    <a:gd name="connsiteX3" fmla="*/ 659242 w 1442345"/>
                    <a:gd name="connsiteY3" fmla="*/ 1314986 h 1314986"/>
                    <a:gd name="connsiteX4" fmla="*/ 182802 w 1442345"/>
                    <a:gd name="connsiteY4" fmla="*/ 694456 h 1314986"/>
                    <a:gd name="connsiteX5" fmla="*/ 25869 w 1442345"/>
                    <a:gd name="connsiteY5" fmla="*/ 411912 h 1314986"/>
                    <a:gd name="connsiteX6" fmla="*/ 48735 w 1442345"/>
                    <a:gd name="connsiteY6" fmla="*/ 218016 h 1314986"/>
                    <a:gd name="connsiteX7" fmla="*/ 70975 w 1442345"/>
                    <a:gd name="connsiteY7" fmla="*/ 198595 h 1314986"/>
                    <a:gd name="connsiteX8" fmla="*/ 951183 w 1442345"/>
                    <a:gd name="connsiteY8" fmla="*/ 0 h 1314986"/>
                    <a:gd name="connsiteX9" fmla="*/ 1442345 w 1442345"/>
                    <a:gd name="connsiteY9" fmla="*/ 48239 h 1314986"/>
                    <a:gd name="connsiteX10" fmla="*/ 1026048 w 1442345"/>
                    <a:gd name="connsiteY10" fmla="*/ 337361 h 1314986"/>
                    <a:gd name="connsiteX11" fmla="*/ 460647 w 1442345"/>
                    <a:gd name="connsiteY11" fmla="*/ 423502 h 1314986"/>
                    <a:gd name="connsiteX12" fmla="*/ 201910 w 1442345"/>
                    <a:gd name="connsiteY12" fmla="*/ 329843 h 131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2345" h="1314986">
                      <a:moveTo>
                        <a:pt x="201910" y="329843"/>
                      </a:moveTo>
                      <a:cubicBezTo>
                        <a:pt x="201910" y="329843"/>
                        <a:pt x="350073" y="498993"/>
                        <a:pt x="387975" y="525932"/>
                      </a:cubicBezTo>
                      <a:cubicBezTo>
                        <a:pt x="425878" y="552871"/>
                        <a:pt x="788611" y="1220701"/>
                        <a:pt x="788611" y="1220701"/>
                      </a:cubicBezTo>
                      <a:lnTo>
                        <a:pt x="659242" y="1314986"/>
                      </a:lnTo>
                      <a:cubicBezTo>
                        <a:pt x="659242" y="1314986"/>
                        <a:pt x="335038" y="910905"/>
                        <a:pt x="182802" y="694456"/>
                      </a:cubicBezTo>
                      <a:cubicBezTo>
                        <a:pt x="54060" y="511523"/>
                        <a:pt x="101360" y="523113"/>
                        <a:pt x="25869" y="411912"/>
                      </a:cubicBezTo>
                      <a:cubicBezTo>
                        <a:pt x="-15792" y="350517"/>
                        <a:pt x="-6395" y="267821"/>
                        <a:pt x="48735" y="218016"/>
                      </a:cubicBezTo>
                      <a:cubicBezTo>
                        <a:pt x="55626" y="211751"/>
                        <a:pt x="63144" y="205486"/>
                        <a:pt x="70975" y="198595"/>
                      </a:cubicBezTo>
                      <a:cubicBezTo>
                        <a:pt x="183116" y="105249"/>
                        <a:pt x="951183" y="0"/>
                        <a:pt x="951183" y="0"/>
                      </a:cubicBezTo>
                      <a:lnTo>
                        <a:pt x="1442345" y="48239"/>
                      </a:lnTo>
                      <a:cubicBezTo>
                        <a:pt x="1442345" y="48239"/>
                        <a:pt x="1041083" y="329843"/>
                        <a:pt x="1026048" y="337361"/>
                      </a:cubicBezTo>
                      <a:cubicBezTo>
                        <a:pt x="1011012" y="344878"/>
                        <a:pt x="471611" y="423502"/>
                        <a:pt x="460647" y="423502"/>
                      </a:cubicBezTo>
                      <a:cubicBezTo>
                        <a:pt x="449684" y="423502"/>
                        <a:pt x="201910" y="329843"/>
                        <a:pt x="201910" y="329843"/>
                      </a:cubicBezTo>
                      <a:close/>
                    </a:path>
                  </a:pathLst>
                </a:custGeom>
                <a:solidFill>
                  <a:srgbClr val="E44472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E92D6D5-3208-4B22-AD28-8BB0F8B86D68}"/>
                    </a:ext>
                  </a:extLst>
                </p:cNvPr>
                <p:cNvSpPr/>
                <p:nvPr/>
              </p:nvSpPr>
              <p:spPr>
                <a:xfrm>
                  <a:off x="3211979" y="5136217"/>
                  <a:ext cx="1943267" cy="1441744"/>
                </a:xfrm>
                <a:custGeom>
                  <a:avLst/>
                  <a:gdLst>
                    <a:gd name="connsiteX0" fmla="*/ 1915783 w 1943267"/>
                    <a:gd name="connsiteY0" fmla="*/ 18377 h 1441744"/>
                    <a:gd name="connsiteX1" fmla="*/ 1873496 w 1943267"/>
                    <a:gd name="connsiteY1" fmla="*/ 389254 h 1441744"/>
                    <a:gd name="connsiteX2" fmla="*/ 748960 w 1943267"/>
                    <a:gd name="connsiteY2" fmla="*/ 494190 h 1441744"/>
                    <a:gd name="connsiteX3" fmla="*/ 636506 w 1943267"/>
                    <a:gd name="connsiteY3" fmla="*/ 816202 h 1441744"/>
                    <a:gd name="connsiteX4" fmla="*/ 134694 w 1943267"/>
                    <a:gd name="connsiteY4" fmla="*/ 1441745 h 1441744"/>
                    <a:gd name="connsiteX5" fmla="*/ 0 w 1943267"/>
                    <a:gd name="connsiteY5" fmla="*/ 1355603 h 1441744"/>
                    <a:gd name="connsiteX6" fmla="*/ 569160 w 1943267"/>
                    <a:gd name="connsiteY6" fmla="*/ 284319 h 1441744"/>
                    <a:gd name="connsiteX7" fmla="*/ 1344431 w 1943267"/>
                    <a:gd name="connsiteY7" fmla="*/ 18377 h 1441744"/>
                    <a:gd name="connsiteX8" fmla="*/ 1915783 w 1943267"/>
                    <a:gd name="connsiteY8" fmla="*/ 18377 h 1441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43267" h="1441744">
                      <a:moveTo>
                        <a:pt x="1915783" y="18377"/>
                      </a:moveTo>
                      <a:cubicBezTo>
                        <a:pt x="1915783" y="18377"/>
                        <a:pt x="2000045" y="271163"/>
                        <a:pt x="1873496" y="389254"/>
                      </a:cubicBezTo>
                      <a:cubicBezTo>
                        <a:pt x="1746946" y="507347"/>
                        <a:pt x="996107" y="494190"/>
                        <a:pt x="748960" y="494190"/>
                      </a:cubicBezTo>
                      <a:cubicBezTo>
                        <a:pt x="748960" y="494190"/>
                        <a:pt x="647783" y="771409"/>
                        <a:pt x="636506" y="816202"/>
                      </a:cubicBezTo>
                      <a:cubicBezTo>
                        <a:pt x="625229" y="860995"/>
                        <a:pt x="134694" y="1441745"/>
                        <a:pt x="134694" y="1441745"/>
                      </a:cubicBezTo>
                      <a:lnTo>
                        <a:pt x="0" y="1355603"/>
                      </a:lnTo>
                      <a:cubicBezTo>
                        <a:pt x="0" y="1355603"/>
                        <a:pt x="528125" y="329425"/>
                        <a:pt x="569160" y="284319"/>
                      </a:cubicBezTo>
                      <a:cubicBezTo>
                        <a:pt x="610507" y="239525"/>
                        <a:pt x="1198461" y="59725"/>
                        <a:pt x="1344431" y="18377"/>
                      </a:cubicBezTo>
                      <a:cubicBezTo>
                        <a:pt x="1490715" y="-22971"/>
                        <a:pt x="1915783" y="18377"/>
                        <a:pt x="1915783" y="18377"/>
                      </a:cubicBezTo>
                      <a:close/>
                    </a:path>
                  </a:pathLst>
                </a:custGeom>
                <a:solidFill>
                  <a:srgbClr val="FF729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672A36A-A075-434A-BA27-51C5AA13BA11}"/>
                  </a:ext>
                </a:extLst>
              </p:cNvPr>
              <p:cNvSpPr/>
              <p:nvPr/>
            </p:nvSpPr>
            <p:spPr>
              <a:xfrm>
                <a:off x="4006045" y="4212678"/>
                <a:ext cx="1028684" cy="577303"/>
              </a:xfrm>
              <a:custGeom>
                <a:avLst/>
                <a:gdLst>
                  <a:gd name="connsiteX0" fmla="*/ 144718 w 1028684"/>
                  <a:gd name="connsiteY0" fmla="*/ 487090 h 577303"/>
                  <a:gd name="connsiteX1" fmla="*/ 593279 w 1028684"/>
                  <a:gd name="connsiteY1" fmla="*/ 387793 h 577303"/>
                  <a:gd name="connsiteX2" fmla="*/ 911219 w 1028684"/>
                  <a:gd name="connsiteY2" fmla="*/ 0 h 577303"/>
                  <a:gd name="connsiteX3" fmla="*/ 1028684 w 1028684"/>
                  <a:gd name="connsiteY3" fmla="*/ 160066 h 577303"/>
                  <a:gd name="connsiteX4" fmla="*/ 686311 w 1028684"/>
                  <a:gd name="connsiteY4" fmla="*/ 538775 h 577303"/>
                  <a:gd name="connsiteX5" fmla="*/ 626796 w 1028684"/>
                  <a:gd name="connsiteY5" fmla="*/ 577303 h 577303"/>
                  <a:gd name="connsiteX6" fmla="*/ 161006 w 1028684"/>
                  <a:gd name="connsiteY6" fmla="*/ 577303 h 577303"/>
                  <a:gd name="connsiteX7" fmla="*/ 0 w 1028684"/>
                  <a:gd name="connsiteY7" fmla="*/ 574798 h 577303"/>
                  <a:gd name="connsiteX8" fmla="*/ 0 w 1028684"/>
                  <a:gd name="connsiteY8" fmla="*/ 470801 h 577303"/>
                  <a:gd name="connsiteX9" fmla="*/ 144718 w 1028684"/>
                  <a:gd name="connsiteY9" fmla="*/ 487090 h 577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684" h="577303">
                    <a:moveTo>
                      <a:pt x="144718" y="487090"/>
                    </a:moveTo>
                    <a:lnTo>
                      <a:pt x="593279" y="387793"/>
                    </a:lnTo>
                    <a:cubicBezTo>
                      <a:pt x="593279" y="387793"/>
                      <a:pt x="755538" y="179487"/>
                      <a:pt x="911219" y="0"/>
                    </a:cubicBezTo>
                    <a:cubicBezTo>
                      <a:pt x="956952" y="45420"/>
                      <a:pt x="982638" y="114960"/>
                      <a:pt x="1028684" y="160066"/>
                    </a:cubicBezTo>
                    <a:lnTo>
                      <a:pt x="686311" y="538775"/>
                    </a:lnTo>
                    <a:cubicBezTo>
                      <a:pt x="674095" y="552558"/>
                      <a:pt x="645277" y="577303"/>
                      <a:pt x="626796" y="577303"/>
                    </a:cubicBezTo>
                    <a:lnTo>
                      <a:pt x="161006" y="577303"/>
                    </a:lnTo>
                    <a:lnTo>
                      <a:pt x="0" y="574798"/>
                    </a:lnTo>
                    <a:lnTo>
                      <a:pt x="0" y="470801"/>
                    </a:lnTo>
                    <a:lnTo>
                      <a:pt x="144718" y="487090"/>
                    </a:ln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F5B01DF-5CCB-41D9-97DE-B0F49A7979D7}"/>
                  </a:ext>
                </a:extLst>
              </p:cNvPr>
              <p:cNvSpPr/>
              <p:nvPr/>
            </p:nvSpPr>
            <p:spPr>
              <a:xfrm>
                <a:off x="4722741" y="4095545"/>
                <a:ext cx="416567" cy="494275"/>
              </a:xfrm>
              <a:custGeom>
                <a:avLst/>
                <a:gdLst>
                  <a:gd name="connsiteX0" fmla="*/ 172596 w 416567"/>
                  <a:gd name="connsiteY0" fmla="*/ 494275 h 494275"/>
                  <a:gd name="connsiteX1" fmla="*/ 395937 w 416567"/>
                  <a:gd name="connsiteY1" fmla="*/ 233345 h 494275"/>
                  <a:gd name="connsiteX2" fmla="*/ 329216 w 416567"/>
                  <a:gd name="connsiteY2" fmla="*/ 920 h 494275"/>
                  <a:gd name="connsiteX3" fmla="*/ 0 w 416567"/>
                  <a:gd name="connsiteY3" fmla="*/ 314788 h 494275"/>
                  <a:gd name="connsiteX4" fmla="*/ 172596 w 416567"/>
                  <a:gd name="connsiteY4" fmla="*/ 494275 h 49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567" h="494275">
                    <a:moveTo>
                      <a:pt x="172596" y="494275"/>
                    </a:moveTo>
                    <a:cubicBezTo>
                      <a:pt x="172596" y="494275"/>
                      <a:pt x="350203" y="312282"/>
                      <a:pt x="395937" y="233345"/>
                    </a:cubicBezTo>
                    <a:cubicBezTo>
                      <a:pt x="441670" y="154408"/>
                      <a:pt x="407840" y="21907"/>
                      <a:pt x="329216" y="920"/>
                    </a:cubicBezTo>
                    <a:cubicBezTo>
                      <a:pt x="250906" y="-19754"/>
                      <a:pt x="0" y="314788"/>
                      <a:pt x="0" y="314788"/>
                    </a:cubicBezTo>
                    <a:lnTo>
                      <a:pt x="172596" y="494275"/>
                    </a:ln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B605B34-3313-4BFA-A4F3-58C20EFC81D1}"/>
                  </a:ext>
                </a:extLst>
              </p:cNvPr>
              <p:cNvSpPr/>
              <p:nvPr/>
            </p:nvSpPr>
            <p:spPr>
              <a:xfrm>
                <a:off x="4350924" y="5153341"/>
                <a:ext cx="978878" cy="502752"/>
              </a:xfrm>
              <a:custGeom>
                <a:avLst/>
                <a:gdLst>
                  <a:gd name="connsiteX0" fmla="*/ 59203 w 978878"/>
                  <a:gd name="connsiteY0" fmla="*/ 502752 h 502752"/>
                  <a:gd name="connsiteX1" fmla="*/ 104309 w 978878"/>
                  <a:gd name="connsiteY1" fmla="*/ 314494 h 502752"/>
                  <a:gd name="connsiteX2" fmla="*/ 388106 w 978878"/>
                  <a:gd name="connsiteY2" fmla="*/ 81443 h 502752"/>
                  <a:gd name="connsiteX3" fmla="*/ 961337 w 978878"/>
                  <a:gd name="connsiteY3" fmla="*/ 58263 h 502752"/>
                  <a:gd name="connsiteX4" fmla="*/ 978879 w 978878"/>
                  <a:gd name="connsiteY4" fmla="*/ 0 h 502752"/>
                  <a:gd name="connsiteX5" fmla="*/ 385600 w 978878"/>
                  <a:gd name="connsiteY5" fmla="*/ 24119 h 502752"/>
                  <a:gd name="connsiteX6" fmla="*/ 48239 w 978878"/>
                  <a:gd name="connsiteY6" fmla="*/ 301338 h 502752"/>
                  <a:gd name="connsiteX7" fmla="*/ 0 w 978878"/>
                  <a:gd name="connsiteY7" fmla="*/ 501499 h 502752"/>
                  <a:gd name="connsiteX8" fmla="*/ 59203 w 978878"/>
                  <a:gd name="connsiteY8" fmla="*/ 502752 h 50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8878" h="502752">
                    <a:moveTo>
                      <a:pt x="59203" y="502752"/>
                    </a:moveTo>
                    <a:lnTo>
                      <a:pt x="104309" y="314494"/>
                    </a:lnTo>
                    <a:cubicBezTo>
                      <a:pt x="135947" y="182619"/>
                      <a:pt x="252473" y="86768"/>
                      <a:pt x="388106" y="81443"/>
                    </a:cubicBezTo>
                    <a:lnTo>
                      <a:pt x="961337" y="58263"/>
                    </a:lnTo>
                    <a:lnTo>
                      <a:pt x="978879" y="0"/>
                    </a:lnTo>
                    <a:lnTo>
                      <a:pt x="385600" y="24119"/>
                    </a:lnTo>
                    <a:cubicBezTo>
                      <a:pt x="224594" y="30697"/>
                      <a:pt x="85828" y="144717"/>
                      <a:pt x="48239" y="301338"/>
                    </a:cubicBezTo>
                    <a:lnTo>
                      <a:pt x="0" y="501499"/>
                    </a:lnTo>
                    <a:cubicBezTo>
                      <a:pt x="16915" y="501812"/>
                      <a:pt x="36649" y="502125"/>
                      <a:pt x="59203" y="50275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299FB54-13AD-406B-8F12-6F8CC8CEE189}"/>
                  </a:ext>
                </a:extLst>
              </p:cNvPr>
              <p:cNvSpPr/>
              <p:nvPr/>
            </p:nvSpPr>
            <p:spPr>
              <a:xfrm>
                <a:off x="4208821" y="4447207"/>
                <a:ext cx="1512543" cy="1347213"/>
              </a:xfrm>
              <a:custGeom>
                <a:avLst/>
                <a:gdLst>
                  <a:gd name="connsiteX0" fmla="*/ 970312 w 1512543"/>
                  <a:gd name="connsiteY0" fmla="*/ 1108649 h 1347213"/>
                  <a:gd name="connsiteX1" fmla="*/ 100755 w 1512543"/>
                  <a:gd name="connsiteY1" fmla="*/ 1108649 h 1347213"/>
                  <a:gd name="connsiteX2" fmla="*/ 7722 w 1512543"/>
                  <a:gd name="connsiteY2" fmla="*/ 1252113 h 1347213"/>
                  <a:gd name="connsiteX3" fmla="*/ 198799 w 1512543"/>
                  <a:gd name="connsiteY3" fmla="*/ 1331676 h 1347213"/>
                  <a:gd name="connsiteX4" fmla="*/ 1147294 w 1512543"/>
                  <a:gd name="connsiteY4" fmla="*/ 1337941 h 1347213"/>
                  <a:gd name="connsiteX5" fmla="*/ 1507834 w 1512543"/>
                  <a:gd name="connsiteY5" fmla="*/ 151070 h 1347213"/>
                  <a:gd name="connsiteX6" fmla="*/ 1427644 w 1512543"/>
                  <a:gd name="connsiteY6" fmla="*/ 4787 h 1347213"/>
                  <a:gd name="connsiteX7" fmla="*/ 1427644 w 1512543"/>
                  <a:gd name="connsiteY7" fmla="*/ 4787 h 1347213"/>
                  <a:gd name="connsiteX8" fmla="*/ 1281361 w 1512543"/>
                  <a:gd name="connsiteY8" fmla="*/ 84037 h 1347213"/>
                  <a:gd name="connsiteX9" fmla="*/ 970312 w 1512543"/>
                  <a:gd name="connsiteY9" fmla="*/ 1108649 h 134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2543" h="1347213">
                    <a:moveTo>
                      <a:pt x="970312" y="1108649"/>
                    </a:moveTo>
                    <a:cubicBezTo>
                      <a:pt x="970312" y="1108649"/>
                      <a:pt x="182824" y="1122118"/>
                      <a:pt x="100755" y="1108649"/>
                    </a:cubicBezTo>
                    <a:cubicBezTo>
                      <a:pt x="18686" y="1095179"/>
                      <a:pt x="-17024" y="1198236"/>
                      <a:pt x="7722" y="1252113"/>
                    </a:cubicBezTo>
                    <a:cubicBezTo>
                      <a:pt x="32155" y="1305991"/>
                      <a:pt x="99502" y="1326978"/>
                      <a:pt x="198799" y="1331676"/>
                    </a:cubicBezTo>
                    <a:cubicBezTo>
                      <a:pt x="298097" y="1336688"/>
                      <a:pt x="1123801" y="1359868"/>
                      <a:pt x="1147294" y="1337941"/>
                    </a:cubicBezTo>
                    <a:cubicBezTo>
                      <a:pt x="1166401" y="1319773"/>
                      <a:pt x="1416681" y="463998"/>
                      <a:pt x="1507834" y="151070"/>
                    </a:cubicBezTo>
                    <a:cubicBezTo>
                      <a:pt x="1526002" y="88422"/>
                      <a:pt x="1489980" y="23268"/>
                      <a:pt x="1427644" y="4787"/>
                    </a:cubicBezTo>
                    <a:lnTo>
                      <a:pt x="1427644" y="4787"/>
                    </a:lnTo>
                    <a:cubicBezTo>
                      <a:pt x="1365309" y="-13381"/>
                      <a:pt x="1300155" y="21702"/>
                      <a:pt x="1281361" y="84037"/>
                    </a:cubicBezTo>
                    <a:lnTo>
                      <a:pt x="970312" y="1108649"/>
                    </a:lnTo>
                    <a:close/>
                  </a:path>
                </a:pathLst>
              </a:custGeom>
              <a:solidFill>
                <a:srgbClr val="C6D1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1C5F6C-C276-4D14-AE2A-2D1DC07A25A8}"/>
                  </a:ext>
                </a:extLst>
              </p:cNvPr>
              <p:cNvSpPr/>
              <p:nvPr/>
            </p:nvSpPr>
            <p:spPr>
              <a:xfrm>
                <a:off x="4587523" y="3537874"/>
                <a:ext cx="311034" cy="419739"/>
              </a:xfrm>
              <a:custGeom>
                <a:avLst/>
                <a:gdLst>
                  <a:gd name="connsiteX0" fmla="*/ 146182 w 311034"/>
                  <a:gd name="connsiteY0" fmla="*/ 395 h 419739"/>
                  <a:gd name="connsiteX1" fmla="*/ 261454 w 311034"/>
                  <a:gd name="connsiteY1" fmla="*/ 49887 h 419739"/>
                  <a:gd name="connsiteX2" fmla="*/ 243287 w 311034"/>
                  <a:gd name="connsiteY2" fmla="*/ 382550 h 419739"/>
                  <a:gd name="connsiteX3" fmla="*/ 7729 w 311034"/>
                  <a:gd name="connsiteY3" fmla="*/ 253494 h 419739"/>
                  <a:gd name="connsiteX4" fmla="*/ 146182 w 311034"/>
                  <a:gd name="connsiteY4" fmla="*/ 395 h 41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034" h="419739">
                    <a:moveTo>
                      <a:pt x="146182" y="395"/>
                    </a:moveTo>
                    <a:cubicBezTo>
                      <a:pt x="146182" y="395"/>
                      <a:pt x="216974" y="-7749"/>
                      <a:pt x="261454" y="49887"/>
                    </a:cubicBezTo>
                    <a:cubicBezTo>
                      <a:pt x="305935" y="107524"/>
                      <a:pt x="353860" y="285445"/>
                      <a:pt x="243287" y="382550"/>
                    </a:cubicBezTo>
                    <a:cubicBezTo>
                      <a:pt x="133025" y="479341"/>
                      <a:pt x="24018" y="369707"/>
                      <a:pt x="7729" y="253494"/>
                    </a:cubicBezTo>
                    <a:cubicBezTo>
                      <a:pt x="-8246" y="136968"/>
                      <a:pt x="-14511" y="-3990"/>
                      <a:pt x="146182" y="395"/>
                    </a:cubicBez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55D5E9-62B2-4DCE-8A28-6298BBE9C52A}"/>
                  </a:ext>
                </a:extLst>
              </p:cNvPr>
              <p:cNvSpPr/>
              <p:nvPr/>
            </p:nvSpPr>
            <p:spPr>
              <a:xfrm>
                <a:off x="4725874" y="3517308"/>
                <a:ext cx="239316" cy="276879"/>
              </a:xfrm>
              <a:custGeom>
                <a:avLst/>
                <a:gdLst>
                  <a:gd name="connsiteX0" fmla="*/ 0 w 239316"/>
                  <a:gd name="connsiteY0" fmla="*/ 1853 h 276879"/>
                  <a:gd name="connsiteX1" fmla="*/ 162572 w 239316"/>
                  <a:gd name="connsiteY1" fmla="*/ 179148 h 276879"/>
                  <a:gd name="connsiteX2" fmla="*/ 239316 w 239316"/>
                  <a:gd name="connsiteY2" fmla="*/ 276879 h 276879"/>
                  <a:gd name="connsiteX3" fmla="*/ 148163 w 239316"/>
                  <a:gd name="connsiteY3" fmla="*/ 29419 h 276879"/>
                  <a:gd name="connsiteX4" fmla="*/ 0 w 239316"/>
                  <a:gd name="connsiteY4" fmla="*/ 1853 h 276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316" h="276879">
                    <a:moveTo>
                      <a:pt x="0" y="1853"/>
                    </a:moveTo>
                    <a:cubicBezTo>
                      <a:pt x="0" y="1853"/>
                      <a:pt x="94599" y="171317"/>
                      <a:pt x="162572" y="179148"/>
                    </a:cubicBezTo>
                    <a:cubicBezTo>
                      <a:pt x="230232" y="186979"/>
                      <a:pt x="239316" y="276879"/>
                      <a:pt x="239316" y="276879"/>
                    </a:cubicBezTo>
                    <a:cubicBezTo>
                      <a:pt x="239316" y="276879"/>
                      <a:pt x="215197" y="69514"/>
                      <a:pt x="148163" y="29419"/>
                    </a:cubicBezTo>
                    <a:cubicBezTo>
                      <a:pt x="80816" y="-10676"/>
                      <a:pt x="0" y="1853"/>
                      <a:pt x="0" y="1853"/>
                    </a:cubicBezTo>
                    <a:close/>
                  </a:path>
                </a:pathLst>
              </a:custGeom>
              <a:solidFill>
                <a:srgbClr val="2F248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BA0ADAA-E282-44C8-90DA-5A643224D836}"/>
                  </a:ext>
                </a:extLst>
              </p:cNvPr>
              <p:cNvSpPr/>
              <p:nvPr/>
            </p:nvSpPr>
            <p:spPr>
              <a:xfrm>
                <a:off x="4869136" y="3691009"/>
                <a:ext cx="72449" cy="109942"/>
              </a:xfrm>
              <a:custGeom>
                <a:avLst/>
                <a:gdLst>
                  <a:gd name="connsiteX0" fmla="*/ 1455 w 72449"/>
                  <a:gd name="connsiteY0" fmla="*/ 47735 h 109942"/>
                  <a:gd name="connsiteX1" fmla="*/ 26201 w 72449"/>
                  <a:gd name="connsiteY1" fmla="*/ 109443 h 109942"/>
                  <a:gd name="connsiteX2" fmla="*/ 70994 w 72449"/>
                  <a:gd name="connsiteY2" fmla="*/ 62144 h 109942"/>
                  <a:gd name="connsiteX3" fmla="*/ 46248 w 72449"/>
                  <a:gd name="connsiteY3" fmla="*/ 435 h 109942"/>
                  <a:gd name="connsiteX4" fmla="*/ 1455 w 72449"/>
                  <a:gd name="connsiteY4" fmla="*/ 47735 h 109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449" h="109942">
                    <a:moveTo>
                      <a:pt x="1455" y="47735"/>
                    </a:moveTo>
                    <a:cubicBezTo>
                      <a:pt x="-4183" y="77806"/>
                      <a:pt x="7093" y="105371"/>
                      <a:pt x="26201" y="109443"/>
                    </a:cubicBezTo>
                    <a:cubicBezTo>
                      <a:pt x="45308" y="113515"/>
                      <a:pt x="65356" y="92215"/>
                      <a:pt x="70994" y="62144"/>
                    </a:cubicBezTo>
                    <a:cubicBezTo>
                      <a:pt x="76633" y="32073"/>
                      <a:pt x="65356" y="4508"/>
                      <a:pt x="46248" y="435"/>
                    </a:cubicBezTo>
                    <a:cubicBezTo>
                      <a:pt x="26827" y="-3323"/>
                      <a:pt x="6780" y="17664"/>
                      <a:pt x="1455" y="47735"/>
                    </a:cubicBez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0CA7162-071C-4A5F-B9B3-B102B284DB1D}"/>
                  </a:ext>
                </a:extLst>
              </p:cNvPr>
              <p:cNvSpPr/>
              <p:nvPr/>
            </p:nvSpPr>
            <p:spPr>
              <a:xfrm>
                <a:off x="3032020" y="4218003"/>
                <a:ext cx="1454223" cy="611759"/>
              </a:xfrm>
              <a:custGeom>
                <a:avLst/>
                <a:gdLst>
                  <a:gd name="connsiteX0" fmla="*/ 47144 w 1454223"/>
                  <a:gd name="connsiteY0" fmla="*/ 0 h 611759"/>
                  <a:gd name="connsiteX1" fmla="*/ 769792 w 1454223"/>
                  <a:gd name="connsiteY1" fmla="*/ 0 h 611759"/>
                  <a:gd name="connsiteX2" fmla="*/ 813332 w 1454223"/>
                  <a:gd name="connsiteY2" fmla="*/ 29131 h 611759"/>
                  <a:gd name="connsiteX3" fmla="*/ 1035734 w 1454223"/>
                  <a:gd name="connsiteY3" fmla="*/ 571665 h 611759"/>
                  <a:gd name="connsiteX4" fmla="*/ 1434176 w 1454223"/>
                  <a:gd name="connsiteY4" fmla="*/ 571665 h 611759"/>
                  <a:gd name="connsiteX5" fmla="*/ 1454224 w 1454223"/>
                  <a:gd name="connsiteY5" fmla="*/ 591712 h 611759"/>
                  <a:gd name="connsiteX6" fmla="*/ 1454224 w 1454223"/>
                  <a:gd name="connsiteY6" fmla="*/ 591712 h 611759"/>
                  <a:gd name="connsiteX7" fmla="*/ 1434176 w 1454223"/>
                  <a:gd name="connsiteY7" fmla="*/ 611760 h 611759"/>
                  <a:gd name="connsiteX8" fmla="*/ 300556 w 1454223"/>
                  <a:gd name="connsiteY8" fmla="*/ 611760 h 611759"/>
                  <a:gd name="connsiteX9" fmla="*/ 228198 w 1454223"/>
                  <a:gd name="connsiteY9" fmla="*/ 565087 h 611759"/>
                  <a:gd name="connsiteX10" fmla="*/ 4230 w 1454223"/>
                  <a:gd name="connsiteY10" fmla="*/ 66094 h 611759"/>
                  <a:gd name="connsiteX11" fmla="*/ 47144 w 1454223"/>
                  <a:gd name="connsiteY11" fmla="*/ 0 h 61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223" h="611759">
                    <a:moveTo>
                      <a:pt x="47144" y="0"/>
                    </a:moveTo>
                    <a:lnTo>
                      <a:pt x="769792" y="0"/>
                    </a:lnTo>
                    <a:cubicBezTo>
                      <a:pt x="788899" y="0"/>
                      <a:pt x="806128" y="11590"/>
                      <a:pt x="813332" y="29131"/>
                    </a:cubicBezTo>
                    <a:lnTo>
                      <a:pt x="1035734" y="571665"/>
                    </a:lnTo>
                    <a:lnTo>
                      <a:pt x="1434176" y="571665"/>
                    </a:lnTo>
                    <a:cubicBezTo>
                      <a:pt x="1445453" y="571665"/>
                      <a:pt x="1454224" y="580749"/>
                      <a:pt x="1454224" y="591712"/>
                    </a:cubicBezTo>
                    <a:lnTo>
                      <a:pt x="1454224" y="591712"/>
                    </a:lnTo>
                    <a:cubicBezTo>
                      <a:pt x="1454224" y="602989"/>
                      <a:pt x="1445140" y="611760"/>
                      <a:pt x="1434176" y="611760"/>
                    </a:cubicBezTo>
                    <a:lnTo>
                      <a:pt x="300556" y="611760"/>
                    </a:lnTo>
                    <a:cubicBezTo>
                      <a:pt x="269232" y="611760"/>
                      <a:pt x="241040" y="593592"/>
                      <a:pt x="228198" y="565087"/>
                    </a:cubicBezTo>
                    <a:lnTo>
                      <a:pt x="4230" y="66094"/>
                    </a:lnTo>
                    <a:cubicBezTo>
                      <a:pt x="-9866" y="35396"/>
                      <a:pt x="13001" y="0"/>
                      <a:pt x="47144" y="0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8B035CC-321E-42A1-A6AB-978F1813A8C6}"/>
                  </a:ext>
                </a:extLst>
              </p:cNvPr>
              <p:cNvSpPr/>
              <p:nvPr/>
            </p:nvSpPr>
            <p:spPr>
              <a:xfrm>
                <a:off x="3467259" y="4481352"/>
                <a:ext cx="79368" cy="89760"/>
              </a:xfrm>
              <a:custGeom>
                <a:avLst/>
                <a:gdLst>
                  <a:gd name="connsiteX0" fmla="*/ 951 w 79368"/>
                  <a:gd name="connsiteY0" fmla="*/ 52711 h 89760"/>
                  <a:gd name="connsiteX1" fmla="*/ 48563 w 79368"/>
                  <a:gd name="connsiteY1" fmla="*/ 89047 h 89760"/>
                  <a:gd name="connsiteX2" fmla="*/ 78321 w 79368"/>
                  <a:gd name="connsiteY2" fmla="*/ 37049 h 89760"/>
                  <a:gd name="connsiteX3" fmla="*/ 30709 w 79368"/>
                  <a:gd name="connsiteY3" fmla="*/ 713 h 89760"/>
                  <a:gd name="connsiteX4" fmla="*/ 951 w 79368"/>
                  <a:gd name="connsiteY4" fmla="*/ 52711 h 8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68" h="89760">
                    <a:moveTo>
                      <a:pt x="951" y="52711"/>
                    </a:moveTo>
                    <a:cubicBezTo>
                      <a:pt x="5963" y="77144"/>
                      <a:pt x="26950" y="93433"/>
                      <a:pt x="48563" y="89047"/>
                    </a:cubicBezTo>
                    <a:cubicBezTo>
                      <a:pt x="69864" y="84662"/>
                      <a:pt x="83333" y="61482"/>
                      <a:pt x="78321" y="37049"/>
                    </a:cubicBezTo>
                    <a:cubicBezTo>
                      <a:pt x="73309" y="12617"/>
                      <a:pt x="52322" y="-3672"/>
                      <a:pt x="30709" y="713"/>
                    </a:cubicBezTo>
                    <a:cubicBezTo>
                      <a:pt x="9408" y="5099"/>
                      <a:pt x="-3748" y="28279"/>
                      <a:pt x="951" y="527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C6F952C-5E50-4C43-9771-7519CFEAF19F}"/>
                  </a:ext>
                </a:extLst>
              </p:cNvPr>
              <p:cNvSpPr/>
              <p:nvPr/>
            </p:nvSpPr>
            <p:spPr>
              <a:xfrm rot="10800000">
                <a:off x="2297596" y="5612208"/>
                <a:ext cx="2103414" cy="64214"/>
              </a:xfrm>
              <a:custGeom>
                <a:avLst/>
                <a:gdLst>
                  <a:gd name="connsiteX0" fmla="*/ 0 w 2103414"/>
                  <a:gd name="connsiteY0" fmla="*/ 0 h 64214"/>
                  <a:gd name="connsiteX1" fmla="*/ 2103415 w 2103414"/>
                  <a:gd name="connsiteY1" fmla="*/ 0 h 64214"/>
                  <a:gd name="connsiteX2" fmla="*/ 2103415 w 2103414"/>
                  <a:gd name="connsiteY2" fmla="*/ 64214 h 64214"/>
                  <a:gd name="connsiteX3" fmla="*/ 0 w 2103414"/>
                  <a:gd name="connsiteY3" fmla="*/ 64214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14" h="64214">
                    <a:moveTo>
                      <a:pt x="0" y="0"/>
                    </a:moveTo>
                    <a:lnTo>
                      <a:pt x="2103415" y="0"/>
                    </a:lnTo>
                    <a:lnTo>
                      <a:pt x="2103415" y="64214"/>
                    </a:lnTo>
                    <a:lnTo>
                      <a:pt x="0" y="64214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43B73D1-9584-49D5-B8F1-88A5027B7860}"/>
                  </a:ext>
                </a:extLst>
              </p:cNvPr>
              <p:cNvSpPr/>
              <p:nvPr/>
            </p:nvSpPr>
            <p:spPr>
              <a:xfrm>
                <a:off x="4369405" y="4936265"/>
                <a:ext cx="60455" cy="1894482"/>
              </a:xfrm>
              <a:custGeom>
                <a:avLst/>
                <a:gdLst>
                  <a:gd name="connsiteX0" fmla="*/ 0 w 60455"/>
                  <a:gd name="connsiteY0" fmla="*/ 0 h 1894482"/>
                  <a:gd name="connsiteX1" fmla="*/ 60456 w 60455"/>
                  <a:gd name="connsiteY1" fmla="*/ 0 h 1894482"/>
                  <a:gd name="connsiteX2" fmla="*/ 60456 w 60455"/>
                  <a:gd name="connsiteY2" fmla="*/ 1894483 h 1894482"/>
                  <a:gd name="connsiteX3" fmla="*/ 0 w 60455"/>
                  <a:gd name="connsiteY3" fmla="*/ 1894483 h 189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55" h="1894482">
                    <a:moveTo>
                      <a:pt x="0" y="0"/>
                    </a:moveTo>
                    <a:lnTo>
                      <a:pt x="60456" y="0"/>
                    </a:lnTo>
                    <a:lnTo>
                      <a:pt x="60456" y="1894483"/>
                    </a:lnTo>
                    <a:lnTo>
                      <a:pt x="0" y="1894483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898EE4F-803A-4C30-8D61-503AB01CD81B}"/>
                  </a:ext>
                </a:extLst>
              </p:cNvPr>
              <p:cNvSpPr/>
              <p:nvPr/>
            </p:nvSpPr>
            <p:spPr>
              <a:xfrm>
                <a:off x="2845487" y="3636941"/>
                <a:ext cx="145343" cy="145343"/>
              </a:xfrm>
              <a:custGeom>
                <a:avLst/>
                <a:gdLst>
                  <a:gd name="connsiteX0" fmla="*/ 145344 w 145343"/>
                  <a:gd name="connsiteY0" fmla="*/ 72672 h 145343"/>
                  <a:gd name="connsiteX1" fmla="*/ 72672 w 145343"/>
                  <a:gd name="connsiteY1" fmla="*/ 145344 h 145343"/>
                  <a:gd name="connsiteX2" fmla="*/ 0 w 145343"/>
                  <a:gd name="connsiteY2" fmla="*/ 72672 h 145343"/>
                  <a:gd name="connsiteX3" fmla="*/ 72672 w 145343"/>
                  <a:gd name="connsiteY3" fmla="*/ 0 h 145343"/>
                  <a:gd name="connsiteX4" fmla="*/ 145344 w 145343"/>
                  <a:gd name="connsiteY4" fmla="*/ 72672 h 14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343" h="145343">
                    <a:moveTo>
                      <a:pt x="145344" y="72672"/>
                    </a:moveTo>
                    <a:cubicBezTo>
                      <a:pt x="145344" y="112767"/>
                      <a:pt x="112767" y="145344"/>
                      <a:pt x="72672" y="145344"/>
                    </a:cubicBezTo>
                    <a:cubicBezTo>
                      <a:pt x="32577" y="145344"/>
                      <a:pt x="0" y="112767"/>
                      <a:pt x="0" y="72672"/>
                    </a:cubicBezTo>
                    <a:cubicBezTo>
                      <a:pt x="0" y="32577"/>
                      <a:pt x="32577" y="0"/>
                      <a:pt x="72672" y="0"/>
                    </a:cubicBezTo>
                    <a:cubicBezTo>
                      <a:pt x="112767" y="0"/>
                      <a:pt x="145344" y="32577"/>
                      <a:pt x="145344" y="72672"/>
                    </a:cubicBez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DB16225-E2B8-49AA-8FC9-2851412FFBB4}"/>
                  </a:ext>
                </a:extLst>
              </p:cNvPr>
              <p:cNvSpPr/>
              <p:nvPr/>
            </p:nvSpPr>
            <p:spPr>
              <a:xfrm>
                <a:off x="852646" y="5087247"/>
                <a:ext cx="549425" cy="120284"/>
              </a:xfrm>
              <a:custGeom>
                <a:avLst/>
                <a:gdLst>
                  <a:gd name="connsiteX0" fmla="*/ 19734 w 549425"/>
                  <a:gd name="connsiteY0" fmla="*/ 3759 h 120284"/>
                  <a:gd name="connsiteX1" fmla="*/ 0 w 549425"/>
                  <a:gd name="connsiteY1" fmla="*/ 3759 h 120284"/>
                  <a:gd name="connsiteX2" fmla="*/ 11590 w 549425"/>
                  <a:gd name="connsiteY2" fmla="*/ 0 h 120284"/>
                  <a:gd name="connsiteX3" fmla="*/ 502752 w 549425"/>
                  <a:gd name="connsiteY3" fmla="*/ 0 h 120284"/>
                  <a:gd name="connsiteX4" fmla="*/ 549425 w 549425"/>
                  <a:gd name="connsiteY4" fmla="*/ 45734 h 120284"/>
                  <a:gd name="connsiteX5" fmla="*/ 549425 w 549425"/>
                  <a:gd name="connsiteY5" fmla="*/ 74552 h 120284"/>
                  <a:gd name="connsiteX6" fmla="*/ 502752 w 549425"/>
                  <a:gd name="connsiteY6" fmla="*/ 120285 h 120284"/>
                  <a:gd name="connsiteX7" fmla="*/ 17228 w 549425"/>
                  <a:gd name="connsiteY7" fmla="*/ 119972 h 120284"/>
                  <a:gd name="connsiteX8" fmla="*/ 19734 w 549425"/>
                  <a:gd name="connsiteY8" fmla="*/ 3759 h 12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425" h="120284">
                    <a:moveTo>
                      <a:pt x="19734" y="3759"/>
                    </a:moveTo>
                    <a:lnTo>
                      <a:pt x="0" y="3759"/>
                    </a:lnTo>
                    <a:cubicBezTo>
                      <a:pt x="3132" y="1253"/>
                      <a:pt x="7205" y="0"/>
                      <a:pt x="11590" y="0"/>
                    </a:cubicBezTo>
                    <a:lnTo>
                      <a:pt x="502752" y="0"/>
                    </a:lnTo>
                    <a:cubicBezTo>
                      <a:pt x="528438" y="0"/>
                      <a:pt x="549425" y="20361"/>
                      <a:pt x="549425" y="45734"/>
                    </a:cubicBezTo>
                    <a:lnTo>
                      <a:pt x="549425" y="74552"/>
                    </a:lnTo>
                    <a:cubicBezTo>
                      <a:pt x="549425" y="99611"/>
                      <a:pt x="528751" y="120285"/>
                      <a:pt x="502752" y="120285"/>
                    </a:cubicBezTo>
                    <a:lnTo>
                      <a:pt x="17228" y="119972"/>
                    </a:lnTo>
                    <a:lnTo>
                      <a:pt x="19734" y="3759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36EFD90-AFC8-4898-B2F1-BBE2735D3563}"/>
                  </a:ext>
                </a:extLst>
              </p:cNvPr>
              <p:cNvSpPr/>
              <p:nvPr/>
            </p:nvSpPr>
            <p:spPr>
              <a:xfrm>
                <a:off x="845442" y="5087247"/>
                <a:ext cx="350203" cy="119971"/>
              </a:xfrm>
              <a:custGeom>
                <a:avLst/>
                <a:gdLst>
                  <a:gd name="connsiteX0" fmla="*/ 305723 w 350203"/>
                  <a:gd name="connsiteY0" fmla="*/ 0 h 119971"/>
                  <a:gd name="connsiteX1" fmla="*/ 350204 w 350203"/>
                  <a:gd name="connsiteY1" fmla="*/ 43541 h 119971"/>
                  <a:gd name="connsiteX2" fmla="*/ 350204 w 350203"/>
                  <a:gd name="connsiteY2" fmla="*/ 76431 h 119971"/>
                  <a:gd name="connsiteX3" fmla="*/ 305723 w 350203"/>
                  <a:gd name="connsiteY3" fmla="*/ 119972 h 119971"/>
                  <a:gd name="connsiteX4" fmla="*/ 0 w 350203"/>
                  <a:gd name="connsiteY4" fmla="*/ 119972 h 119971"/>
                  <a:gd name="connsiteX5" fmla="*/ 0 w 350203"/>
                  <a:gd name="connsiteY5" fmla="*/ 112767 h 119971"/>
                  <a:gd name="connsiteX6" fmla="*/ 1253 w 350203"/>
                  <a:gd name="connsiteY6" fmla="*/ 112767 h 119971"/>
                  <a:gd name="connsiteX7" fmla="*/ 78937 w 350203"/>
                  <a:gd name="connsiteY7" fmla="*/ 105563 h 119971"/>
                  <a:gd name="connsiteX8" fmla="*/ 94599 w 350203"/>
                  <a:gd name="connsiteY8" fmla="*/ 45107 h 119971"/>
                  <a:gd name="connsiteX9" fmla="*/ 62335 w 350203"/>
                  <a:gd name="connsiteY9" fmla="*/ 10963 h 119971"/>
                  <a:gd name="connsiteX10" fmla="*/ 1253 w 350203"/>
                  <a:gd name="connsiteY10" fmla="*/ 7518 h 119971"/>
                  <a:gd name="connsiteX11" fmla="*/ 0 w 350203"/>
                  <a:gd name="connsiteY11" fmla="*/ 7518 h 119971"/>
                  <a:gd name="connsiteX12" fmla="*/ 0 w 350203"/>
                  <a:gd name="connsiteY12" fmla="*/ 314 h 119971"/>
                  <a:gd name="connsiteX13" fmla="*/ 305723 w 350203"/>
                  <a:gd name="connsiteY13" fmla="*/ 314 h 11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0203" h="119971">
                    <a:moveTo>
                      <a:pt x="305723" y="0"/>
                    </a:moveTo>
                    <a:cubicBezTo>
                      <a:pt x="330156" y="0"/>
                      <a:pt x="350204" y="19421"/>
                      <a:pt x="350204" y="43541"/>
                    </a:cubicBezTo>
                    <a:lnTo>
                      <a:pt x="350204" y="76431"/>
                    </a:lnTo>
                    <a:cubicBezTo>
                      <a:pt x="350204" y="100551"/>
                      <a:pt x="330156" y="119972"/>
                      <a:pt x="305723" y="119972"/>
                    </a:cubicBezTo>
                    <a:lnTo>
                      <a:pt x="0" y="119972"/>
                    </a:lnTo>
                    <a:lnTo>
                      <a:pt x="0" y="112767"/>
                    </a:lnTo>
                    <a:lnTo>
                      <a:pt x="1253" y="112767"/>
                    </a:lnTo>
                    <a:lnTo>
                      <a:pt x="78937" y="105563"/>
                    </a:lnTo>
                    <a:lnTo>
                      <a:pt x="94599" y="45107"/>
                    </a:lnTo>
                    <a:cubicBezTo>
                      <a:pt x="94599" y="45107"/>
                      <a:pt x="64214" y="11590"/>
                      <a:pt x="62335" y="10963"/>
                    </a:cubicBezTo>
                    <a:cubicBezTo>
                      <a:pt x="60456" y="10024"/>
                      <a:pt x="1253" y="7518"/>
                      <a:pt x="1253" y="7518"/>
                    </a:cubicBezTo>
                    <a:lnTo>
                      <a:pt x="0" y="7518"/>
                    </a:lnTo>
                    <a:lnTo>
                      <a:pt x="0" y="314"/>
                    </a:lnTo>
                    <a:lnTo>
                      <a:pt x="305723" y="31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F1156CC-6698-4189-93F2-466B9B5762A4}"/>
                  </a:ext>
                </a:extLst>
              </p:cNvPr>
              <p:cNvSpPr/>
              <p:nvPr/>
            </p:nvSpPr>
            <p:spPr>
              <a:xfrm>
                <a:off x="846695" y="5094765"/>
                <a:ext cx="338927" cy="105248"/>
              </a:xfrm>
              <a:custGeom>
                <a:avLst/>
                <a:gdLst>
                  <a:gd name="connsiteX0" fmla="*/ 18481 w 338927"/>
                  <a:gd name="connsiteY0" fmla="*/ 52312 h 105248"/>
                  <a:gd name="connsiteX1" fmla="*/ 0 w 338927"/>
                  <a:gd name="connsiteY1" fmla="*/ 0 h 105248"/>
                  <a:gd name="connsiteX2" fmla="*/ 298206 w 338927"/>
                  <a:gd name="connsiteY2" fmla="*/ 0 h 105248"/>
                  <a:gd name="connsiteX3" fmla="*/ 338927 w 338927"/>
                  <a:gd name="connsiteY3" fmla="*/ 40095 h 105248"/>
                  <a:gd name="connsiteX4" fmla="*/ 338927 w 338927"/>
                  <a:gd name="connsiteY4" fmla="*/ 65154 h 105248"/>
                  <a:gd name="connsiteX5" fmla="*/ 298206 w 338927"/>
                  <a:gd name="connsiteY5" fmla="*/ 105249 h 105248"/>
                  <a:gd name="connsiteX6" fmla="*/ 0 w 338927"/>
                  <a:gd name="connsiteY6" fmla="*/ 105249 h 105248"/>
                  <a:gd name="connsiteX7" fmla="*/ 18481 w 338927"/>
                  <a:gd name="connsiteY7" fmla="*/ 52312 h 10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927" h="105248">
                    <a:moveTo>
                      <a:pt x="18481" y="52312"/>
                    </a:moveTo>
                    <a:cubicBezTo>
                      <a:pt x="18481" y="16915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0759" y="0"/>
                      <a:pt x="338927" y="17855"/>
                      <a:pt x="338927" y="40095"/>
                    </a:cubicBezTo>
                    <a:lnTo>
                      <a:pt x="338927" y="65154"/>
                    </a:lnTo>
                    <a:cubicBezTo>
                      <a:pt x="338927" y="87394"/>
                      <a:pt x="320759" y="105249"/>
                      <a:pt x="298206" y="105249"/>
                    </a:cubicBezTo>
                    <a:lnTo>
                      <a:pt x="0" y="105249"/>
                    </a:lnTo>
                    <a:cubicBezTo>
                      <a:pt x="0" y="105249"/>
                      <a:pt x="18481" y="96792"/>
                      <a:pt x="18481" y="52312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15F712E-D397-42DB-A058-DF4EC44C994D}"/>
                  </a:ext>
                </a:extLst>
              </p:cNvPr>
              <p:cNvSpPr/>
              <p:nvPr/>
            </p:nvSpPr>
            <p:spPr>
              <a:xfrm>
                <a:off x="846381" y="5094765"/>
                <a:ext cx="339240" cy="74864"/>
              </a:xfrm>
              <a:custGeom>
                <a:avLst/>
                <a:gdLst>
                  <a:gd name="connsiteX0" fmla="*/ 339240 w 339240"/>
                  <a:gd name="connsiteY0" fmla="*/ 40095 h 74864"/>
                  <a:gd name="connsiteX1" fmla="*/ 339240 w 339240"/>
                  <a:gd name="connsiteY1" fmla="*/ 65154 h 74864"/>
                  <a:gd name="connsiteX2" fmla="*/ 337987 w 339240"/>
                  <a:gd name="connsiteY2" fmla="*/ 74865 h 74864"/>
                  <a:gd name="connsiteX3" fmla="*/ 271893 w 339240"/>
                  <a:gd name="connsiteY3" fmla="*/ 20048 h 74864"/>
                  <a:gd name="connsiteX4" fmla="*/ 0 w 339240"/>
                  <a:gd name="connsiteY4" fmla="*/ 0 h 74864"/>
                  <a:gd name="connsiteX5" fmla="*/ 298206 w 339240"/>
                  <a:gd name="connsiteY5" fmla="*/ 0 h 74864"/>
                  <a:gd name="connsiteX6" fmla="*/ 339240 w 339240"/>
                  <a:gd name="connsiteY6" fmla="*/ 40095 h 7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240" h="74864">
                    <a:moveTo>
                      <a:pt x="339240" y="40095"/>
                    </a:moveTo>
                    <a:lnTo>
                      <a:pt x="339240" y="65154"/>
                    </a:lnTo>
                    <a:cubicBezTo>
                      <a:pt x="339240" y="68600"/>
                      <a:pt x="338927" y="71732"/>
                      <a:pt x="337987" y="74865"/>
                    </a:cubicBezTo>
                    <a:cubicBezTo>
                      <a:pt x="327964" y="50745"/>
                      <a:pt x="308543" y="27565"/>
                      <a:pt x="271893" y="20048"/>
                    </a:cubicBezTo>
                    <a:cubicBezTo>
                      <a:pt x="186065" y="2506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1072" y="0"/>
                      <a:pt x="339240" y="17855"/>
                      <a:pt x="339240" y="40095"/>
                    </a:cubicBezTo>
                    <a:close/>
                  </a:path>
                </a:pathLst>
              </a:custGeom>
              <a:solidFill>
                <a:srgbClr val="DAEEF7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36E0282-C802-4206-A56B-041A6D0356D9}"/>
                  </a:ext>
                </a:extLst>
              </p:cNvPr>
              <p:cNvSpPr/>
              <p:nvPr/>
            </p:nvSpPr>
            <p:spPr>
              <a:xfrm>
                <a:off x="820069" y="4992022"/>
                <a:ext cx="549425" cy="95538"/>
              </a:xfrm>
              <a:custGeom>
                <a:avLst/>
                <a:gdLst>
                  <a:gd name="connsiteX0" fmla="*/ 19734 w 549425"/>
                  <a:gd name="connsiteY0" fmla="*/ 3132 h 95538"/>
                  <a:gd name="connsiteX1" fmla="*/ 0 w 549425"/>
                  <a:gd name="connsiteY1" fmla="*/ 3132 h 95538"/>
                  <a:gd name="connsiteX2" fmla="*/ 11590 w 549425"/>
                  <a:gd name="connsiteY2" fmla="*/ 0 h 95538"/>
                  <a:gd name="connsiteX3" fmla="*/ 502752 w 549425"/>
                  <a:gd name="connsiteY3" fmla="*/ 0 h 95538"/>
                  <a:gd name="connsiteX4" fmla="*/ 549425 w 549425"/>
                  <a:gd name="connsiteY4" fmla="*/ 36336 h 95538"/>
                  <a:gd name="connsiteX5" fmla="*/ 549425 w 549425"/>
                  <a:gd name="connsiteY5" fmla="*/ 59202 h 95538"/>
                  <a:gd name="connsiteX6" fmla="*/ 502752 w 549425"/>
                  <a:gd name="connsiteY6" fmla="*/ 95539 h 95538"/>
                  <a:gd name="connsiteX7" fmla="*/ 16915 w 549425"/>
                  <a:gd name="connsiteY7" fmla="*/ 95539 h 95538"/>
                  <a:gd name="connsiteX8" fmla="*/ 19734 w 549425"/>
                  <a:gd name="connsiteY8" fmla="*/ 3132 h 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425" h="95538">
                    <a:moveTo>
                      <a:pt x="19734" y="3132"/>
                    </a:moveTo>
                    <a:lnTo>
                      <a:pt x="0" y="3132"/>
                    </a:lnTo>
                    <a:cubicBezTo>
                      <a:pt x="3132" y="1253"/>
                      <a:pt x="7205" y="0"/>
                      <a:pt x="11590" y="0"/>
                    </a:cubicBezTo>
                    <a:lnTo>
                      <a:pt x="502752" y="0"/>
                    </a:lnTo>
                    <a:cubicBezTo>
                      <a:pt x="528438" y="0"/>
                      <a:pt x="549425" y="16288"/>
                      <a:pt x="549425" y="36336"/>
                    </a:cubicBezTo>
                    <a:lnTo>
                      <a:pt x="549425" y="59202"/>
                    </a:lnTo>
                    <a:cubicBezTo>
                      <a:pt x="549425" y="79250"/>
                      <a:pt x="528438" y="95539"/>
                      <a:pt x="502752" y="95539"/>
                    </a:cubicBezTo>
                    <a:lnTo>
                      <a:pt x="16915" y="95539"/>
                    </a:lnTo>
                    <a:lnTo>
                      <a:pt x="19734" y="3132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B645A9-D56D-412D-820B-A14705A70D94}"/>
                  </a:ext>
                </a:extLst>
              </p:cNvPr>
              <p:cNvSpPr/>
              <p:nvPr/>
            </p:nvSpPr>
            <p:spPr>
              <a:xfrm>
                <a:off x="813178" y="4991709"/>
                <a:ext cx="350203" cy="95225"/>
              </a:xfrm>
              <a:custGeom>
                <a:avLst/>
                <a:gdLst>
                  <a:gd name="connsiteX0" fmla="*/ 305723 w 350203"/>
                  <a:gd name="connsiteY0" fmla="*/ 314 h 95225"/>
                  <a:gd name="connsiteX1" fmla="*/ 350204 w 350203"/>
                  <a:gd name="connsiteY1" fmla="*/ 34770 h 95225"/>
                  <a:gd name="connsiteX2" fmla="*/ 350204 w 350203"/>
                  <a:gd name="connsiteY2" fmla="*/ 60769 h 95225"/>
                  <a:gd name="connsiteX3" fmla="*/ 305723 w 350203"/>
                  <a:gd name="connsiteY3" fmla="*/ 95225 h 95225"/>
                  <a:gd name="connsiteX4" fmla="*/ 0 w 350203"/>
                  <a:gd name="connsiteY4" fmla="*/ 95225 h 95225"/>
                  <a:gd name="connsiteX5" fmla="*/ 0 w 350203"/>
                  <a:gd name="connsiteY5" fmla="*/ 89274 h 95225"/>
                  <a:gd name="connsiteX6" fmla="*/ 1253 w 350203"/>
                  <a:gd name="connsiteY6" fmla="*/ 89274 h 95225"/>
                  <a:gd name="connsiteX7" fmla="*/ 78937 w 350203"/>
                  <a:gd name="connsiteY7" fmla="*/ 83636 h 95225"/>
                  <a:gd name="connsiteX8" fmla="*/ 94599 w 350203"/>
                  <a:gd name="connsiteY8" fmla="*/ 35710 h 95225"/>
                  <a:gd name="connsiteX9" fmla="*/ 62335 w 350203"/>
                  <a:gd name="connsiteY9" fmla="*/ 8458 h 95225"/>
                  <a:gd name="connsiteX10" fmla="*/ 1253 w 350203"/>
                  <a:gd name="connsiteY10" fmla="*/ 5638 h 95225"/>
                  <a:gd name="connsiteX11" fmla="*/ 0 w 350203"/>
                  <a:gd name="connsiteY11" fmla="*/ 5638 h 95225"/>
                  <a:gd name="connsiteX12" fmla="*/ 0 w 350203"/>
                  <a:gd name="connsiteY12" fmla="*/ 0 h 95225"/>
                  <a:gd name="connsiteX13" fmla="*/ 305723 w 350203"/>
                  <a:gd name="connsiteY13" fmla="*/ 0 h 9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0203" h="95225">
                    <a:moveTo>
                      <a:pt x="305723" y="314"/>
                    </a:moveTo>
                    <a:cubicBezTo>
                      <a:pt x="330156" y="314"/>
                      <a:pt x="350204" y="15662"/>
                      <a:pt x="350204" y="34770"/>
                    </a:cubicBezTo>
                    <a:lnTo>
                      <a:pt x="350204" y="60769"/>
                    </a:lnTo>
                    <a:cubicBezTo>
                      <a:pt x="350204" y="79876"/>
                      <a:pt x="330156" y="95225"/>
                      <a:pt x="305723" y="95225"/>
                    </a:cubicBezTo>
                    <a:lnTo>
                      <a:pt x="0" y="95225"/>
                    </a:lnTo>
                    <a:lnTo>
                      <a:pt x="0" y="89274"/>
                    </a:lnTo>
                    <a:lnTo>
                      <a:pt x="1253" y="89274"/>
                    </a:lnTo>
                    <a:lnTo>
                      <a:pt x="78937" y="83636"/>
                    </a:lnTo>
                    <a:lnTo>
                      <a:pt x="94599" y="35710"/>
                    </a:lnTo>
                    <a:cubicBezTo>
                      <a:pt x="94599" y="35710"/>
                      <a:pt x="64214" y="9084"/>
                      <a:pt x="62335" y="8458"/>
                    </a:cubicBezTo>
                    <a:cubicBezTo>
                      <a:pt x="60456" y="7831"/>
                      <a:pt x="1253" y="5638"/>
                      <a:pt x="1253" y="5638"/>
                    </a:cubicBezTo>
                    <a:lnTo>
                      <a:pt x="0" y="5638"/>
                    </a:lnTo>
                    <a:lnTo>
                      <a:pt x="0" y="0"/>
                    </a:lnTo>
                    <a:lnTo>
                      <a:pt x="305723" y="0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2AC81E5-53DD-4229-985F-E160FB1FBBFA}"/>
                  </a:ext>
                </a:extLst>
              </p:cNvPr>
              <p:cNvSpPr/>
              <p:nvPr/>
            </p:nvSpPr>
            <p:spPr>
              <a:xfrm>
                <a:off x="814427" y="4997660"/>
                <a:ext cx="339244" cy="83332"/>
              </a:xfrm>
              <a:custGeom>
                <a:avLst/>
                <a:gdLst>
                  <a:gd name="connsiteX0" fmla="*/ 18485 w 339244"/>
                  <a:gd name="connsiteY0" fmla="*/ 41661 h 83332"/>
                  <a:gd name="connsiteX1" fmla="*/ 4 w 339244"/>
                  <a:gd name="connsiteY1" fmla="*/ 0 h 83332"/>
                  <a:gd name="connsiteX2" fmla="*/ 298209 w 339244"/>
                  <a:gd name="connsiteY2" fmla="*/ 0 h 83332"/>
                  <a:gd name="connsiteX3" fmla="*/ 339244 w 339244"/>
                  <a:gd name="connsiteY3" fmla="*/ 31637 h 83332"/>
                  <a:gd name="connsiteX4" fmla="*/ 339244 w 339244"/>
                  <a:gd name="connsiteY4" fmla="*/ 51685 h 83332"/>
                  <a:gd name="connsiteX5" fmla="*/ 298209 w 339244"/>
                  <a:gd name="connsiteY5" fmla="*/ 83322 h 83332"/>
                  <a:gd name="connsiteX6" fmla="*/ 4 w 339244"/>
                  <a:gd name="connsiteY6" fmla="*/ 83322 h 83332"/>
                  <a:gd name="connsiteX7" fmla="*/ 18485 w 339244"/>
                  <a:gd name="connsiteY7" fmla="*/ 41661 h 8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244" h="83332">
                    <a:moveTo>
                      <a:pt x="18485" y="41661"/>
                    </a:moveTo>
                    <a:cubicBezTo>
                      <a:pt x="18485" y="13783"/>
                      <a:pt x="4" y="0"/>
                      <a:pt x="4" y="0"/>
                    </a:cubicBezTo>
                    <a:lnTo>
                      <a:pt x="298209" y="0"/>
                    </a:lnTo>
                    <a:cubicBezTo>
                      <a:pt x="320763" y="0"/>
                      <a:pt x="339244" y="14096"/>
                      <a:pt x="339244" y="31637"/>
                    </a:cubicBezTo>
                    <a:lnTo>
                      <a:pt x="339244" y="51685"/>
                    </a:lnTo>
                    <a:cubicBezTo>
                      <a:pt x="339244" y="69226"/>
                      <a:pt x="321076" y="83322"/>
                      <a:pt x="298209" y="83322"/>
                    </a:cubicBezTo>
                    <a:lnTo>
                      <a:pt x="4" y="83322"/>
                    </a:lnTo>
                    <a:cubicBezTo>
                      <a:pt x="-309" y="83636"/>
                      <a:pt x="18485" y="77057"/>
                      <a:pt x="18485" y="41661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1FDF1A8-2633-41FF-95AF-FF06D99FA859}"/>
                  </a:ext>
                </a:extLst>
              </p:cNvPr>
              <p:cNvSpPr/>
              <p:nvPr/>
            </p:nvSpPr>
            <p:spPr>
              <a:xfrm>
                <a:off x="814118" y="4997660"/>
                <a:ext cx="339240" cy="59515"/>
              </a:xfrm>
              <a:custGeom>
                <a:avLst/>
                <a:gdLst>
                  <a:gd name="connsiteX0" fmla="*/ 339240 w 339240"/>
                  <a:gd name="connsiteY0" fmla="*/ 31951 h 59515"/>
                  <a:gd name="connsiteX1" fmla="*/ 339240 w 339240"/>
                  <a:gd name="connsiteY1" fmla="*/ 51998 h 59515"/>
                  <a:gd name="connsiteX2" fmla="*/ 337987 w 339240"/>
                  <a:gd name="connsiteY2" fmla="*/ 59516 h 59515"/>
                  <a:gd name="connsiteX3" fmla="*/ 271893 w 339240"/>
                  <a:gd name="connsiteY3" fmla="*/ 15975 h 59515"/>
                  <a:gd name="connsiteX4" fmla="*/ 0 w 339240"/>
                  <a:gd name="connsiteY4" fmla="*/ 0 h 59515"/>
                  <a:gd name="connsiteX5" fmla="*/ 298206 w 339240"/>
                  <a:gd name="connsiteY5" fmla="*/ 0 h 59515"/>
                  <a:gd name="connsiteX6" fmla="*/ 339240 w 339240"/>
                  <a:gd name="connsiteY6" fmla="*/ 31951 h 5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240" h="59515">
                    <a:moveTo>
                      <a:pt x="339240" y="31951"/>
                    </a:moveTo>
                    <a:lnTo>
                      <a:pt x="339240" y="51998"/>
                    </a:lnTo>
                    <a:cubicBezTo>
                      <a:pt x="339240" y="54504"/>
                      <a:pt x="338927" y="57323"/>
                      <a:pt x="337987" y="59516"/>
                    </a:cubicBezTo>
                    <a:cubicBezTo>
                      <a:pt x="327963" y="40408"/>
                      <a:pt x="308543" y="21927"/>
                      <a:pt x="271893" y="15975"/>
                    </a:cubicBezTo>
                    <a:cubicBezTo>
                      <a:pt x="186065" y="2193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1072" y="313"/>
                      <a:pt x="339240" y="14409"/>
                      <a:pt x="339240" y="31951"/>
                    </a:cubicBezTo>
                    <a:close/>
                  </a:path>
                </a:pathLst>
              </a:custGeom>
              <a:solidFill>
                <a:srgbClr val="DAEEF7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A09849-79CB-4C5B-A0FE-449C79076C62}"/>
                  </a:ext>
                </a:extLst>
              </p:cNvPr>
              <p:cNvSpPr/>
              <p:nvPr/>
            </p:nvSpPr>
            <p:spPr>
              <a:xfrm>
                <a:off x="1416162" y="4945349"/>
                <a:ext cx="494299" cy="261869"/>
              </a:xfrm>
              <a:custGeom>
                <a:avLst/>
                <a:gdLst>
                  <a:gd name="connsiteX0" fmla="*/ 32582 w 494299"/>
                  <a:gd name="connsiteY0" fmla="*/ 261870 h 261869"/>
                  <a:gd name="connsiteX1" fmla="*/ 461723 w 494299"/>
                  <a:gd name="connsiteY1" fmla="*/ 261870 h 261869"/>
                  <a:gd name="connsiteX2" fmla="*/ 494299 w 494299"/>
                  <a:gd name="connsiteY2" fmla="*/ 229292 h 261869"/>
                  <a:gd name="connsiteX3" fmla="*/ 494299 w 494299"/>
                  <a:gd name="connsiteY3" fmla="*/ 32577 h 261869"/>
                  <a:gd name="connsiteX4" fmla="*/ 461723 w 494299"/>
                  <a:gd name="connsiteY4" fmla="*/ 0 h 261869"/>
                  <a:gd name="connsiteX5" fmla="*/ 32582 w 494299"/>
                  <a:gd name="connsiteY5" fmla="*/ 0 h 261869"/>
                  <a:gd name="connsiteX6" fmla="*/ 5 w 494299"/>
                  <a:gd name="connsiteY6" fmla="*/ 32577 h 261869"/>
                  <a:gd name="connsiteX7" fmla="*/ 5 w 494299"/>
                  <a:gd name="connsiteY7" fmla="*/ 229292 h 261869"/>
                  <a:gd name="connsiteX8" fmla="*/ 32582 w 494299"/>
                  <a:gd name="connsiteY8" fmla="*/ 261870 h 26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299" h="261869">
                    <a:moveTo>
                      <a:pt x="32582" y="261870"/>
                    </a:moveTo>
                    <a:lnTo>
                      <a:pt x="461723" y="261870"/>
                    </a:lnTo>
                    <a:cubicBezTo>
                      <a:pt x="479890" y="261870"/>
                      <a:pt x="494299" y="247147"/>
                      <a:pt x="494299" y="229292"/>
                    </a:cubicBezTo>
                    <a:lnTo>
                      <a:pt x="494299" y="32577"/>
                    </a:lnTo>
                    <a:cubicBezTo>
                      <a:pt x="494299" y="14409"/>
                      <a:pt x="479577" y="0"/>
                      <a:pt x="461723" y="0"/>
                    </a:cubicBezTo>
                    <a:lnTo>
                      <a:pt x="32582" y="0"/>
                    </a:lnTo>
                    <a:cubicBezTo>
                      <a:pt x="14414" y="0"/>
                      <a:pt x="5" y="14722"/>
                      <a:pt x="5" y="32577"/>
                    </a:cubicBezTo>
                    <a:lnTo>
                      <a:pt x="5" y="229292"/>
                    </a:lnTo>
                    <a:cubicBezTo>
                      <a:pt x="-308" y="247147"/>
                      <a:pt x="14414" y="261870"/>
                      <a:pt x="32582" y="261870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1A998A-6620-44FB-8C2A-D0CF653CCEF2}"/>
                  </a:ext>
                </a:extLst>
              </p:cNvPr>
              <p:cNvSpPr/>
              <p:nvPr/>
            </p:nvSpPr>
            <p:spPr>
              <a:xfrm>
                <a:off x="1465659" y="4945349"/>
                <a:ext cx="494294" cy="261869"/>
              </a:xfrm>
              <a:custGeom>
                <a:avLst/>
                <a:gdLst>
                  <a:gd name="connsiteX0" fmla="*/ 32577 w 494294"/>
                  <a:gd name="connsiteY0" fmla="*/ 261870 h 261869"/>
                  <a:gd name="connsiteX1" fmla="*/ 461718 w 494294"/>
                  <a:gd name="connsiteY1" fmla="*/ 261870 h 261869"/>
                  <a:gd name="connsiteX2" fmla="*/ 494295 w 494294"/>
                  <a:gd name="connsiteY2" fmla="*/ 229292 h 261869"/>
                  <a:gd name="connsiteX3" fmla="*/ 494295 w 494294"/>
                  <a:gd name="connsiteY3" fmla="*/ 32577 h 261869"/>
                  <a:gd name="connsiteX4" fmla="*/ 461718 w 494294"/>
                  <a:gd name="connsiteY4" fmla="*/ 0 h 261869"/>
                  <a:gd name="connsiteX5" fmla="*/ 32577 w 494294"/>
                  <a:gd name="connsiteY5" fmla="*/ 0 h 261869"/>
                  <a:gd name="connsiteX6" fmla="*/ 0 w 494294"/>
                  <a:gd name="connsiteY6" fmla="*/ 32577 h 261869"/>
                  <a:gd name="connsiteX7" fmla="*/ 0 w 494294"/>
                  <a:gd name="connsiteY7" fmla="*/ 229292 h 261869"/>
                  <a:gd name="connsiteX8" fmla="*/ 32577 w 494294"/>
                  <a:gd name="connsiteY8" fmla="*/ 261870 h 26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294" h="261869">
                    <a:moveTo>
                      <a:pt x="32577" y="261870"/>
                    </a:moveTo>
                    <a:lnTo>
                      <a:pt x="461718" y="261870"/>
                    </a:lnTo>
                    <a:cubicBezTo>
                      <a:pt x="479885" y="261870"/>
                      <a:pt x="494295" y="247147"/>
                      <a:pt x="494295" y="229292"/>
                    </a:cubicBezTo>
                    <a:lnTo>
                      <a:pt x="494295" y="32577"/>
                    </a:lnTo>
                    <a:cubicBezTo>
                      <a:pt x="494295" y="14409"/>
                      <a:pt x="479572" y="0"/>
                      <a:pt x="461718" y="0"/>
                    </a:cubicBezTo>
                    <a:lnTo>
                      <a:pt x="32577" y="0"/>
                    </a:lnTo>
                    <a:cubicBezTo>
                      <a:pt x="14409" y="0"/>
                      <a:pt x="0" y="14722"/>
                      <a:pt x="0" y="32577"/>
                    </a:cubicBezTo>
                    <a:lnTo>
                      <a:pt x="0" y="229292"/>
                    </a:lnTo>
                    <a:cubicBezTo>
                      <a:pt x="0" y="247147"/>
                      <a:pt x="14722" y="261870"/>
                      <a:pt x="32577" y="261870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0294CB6-9D65-48CB-ACE8-1C450CA01CBF}"/>
                  </a:ext>
                </a:extLst>
              </p:cNvPr>
              <p:cNvSpPr/>
              <p:nvPr/>
            </p:nvSpPr>
            <p:spPr>
              <a:xfrm>
                <a:off x="1513272" y="4992335"/>
                <a:ext cx="408466" cy="123103"/>
              </a:xfrm>
              <a:custGeom>
                <a:avLst/>
                <a:gdLst>
                  <a:gd name="connsiteX0" fmla="*/ 15349 w 408466"/>
                  <a:gd name="connsiteY0" fmla="*/ 123104 h 123103"/>
                  <a:gd name="connsiteX1" fmla="*/ 393118 w 408466"/>
                  <a:gd name="connsiteY1" fmla="*/ 123104 h 123103"/>
                  <a:gd name="connsiteX2" fmla="*/ 408467 w 408466"/>
                  <a:gd name="connsiteY2" fmla="*/ 107755 h 123103"/>
                  <a:gd name="connsiteX3" fmla="*/ 408467 w 408466"/>
                  <a:gd name="connsiteY3" fmla="*/ 15349 h 123103"/>
                  <a:gd name="connsiteX4" fmla="*/ 393118 w 408466"/>
                  <a:gd name="connsiteY4" fmla="*/ 0 h 123103"/>
                  <a:gd name="connsiteX5" fmla="*/ 15349 w 408466"/>
                  <a:gd name="connsiteY5" fmla="*/ 0 h 123103"/>
                  <a:gd name="connsiteX6" fmla="*/ 0 w 408466"/>
                  <a:gd name="connsiteY6" fmla="*/ 15349 h 123103"/>
                  <a:gd name="connsiteX7" fmla="*/ 0 w 408466"/>
                  <a:gd name="connsiteY7" fmla="*/ 107755 h 123103"/>
                  <a:gd name="connsiteX8" fmla="*/ 15349 w 408466"/>
                  <a:gd name="connsiteY8" fmla="*/ 123104 h 12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466" h="123103">
                    <a:moveTo>
                      <a:pt x="15349" y="123104"/>
                    </a:moveTo>
                    <a:lnTo>
                      <a:pt x="393118" y="123104"/>
                    </a:lnTo>
                    <a:cubicBezTo>
                      <a:pt x="401575" y="123104"/>
                      <a:pt x="408467" y="116212"/>
                      <a:pt x="408467" y="107755"/>
                    </a:cubicBezTo>
                    <a:lnTo>
                      <a:pt x="408467" y="15349"/>
                    </a:lnTo>
                    <a:cubicBezTo>
                      <a:pt x="408467" y="6891"/>
                      <a:pt x="401575" y="0"/>
                      <a:pt x="393118" y="0"/>
                    </a:cubicBezTo>
                    <a:lnTo>
                      <a:pt x="15349" y="0"/>
                    </a:lnTo>
                    <a:cubicBezTo>
                      <a:pt x="6891" y="0"/>
                      <a:pt x="0" y="6891"/>
                      <a:pt x="0" y="15349"/>
                    </a:cubicBezTo>
                    <a:lnTo>
                      <a:pt x="0" y="107755"/>
                    </a:lnTo>
                    <a:cubicBezTo>
                      <a:pt x="0" y="116212"/>
                      <a:pt x="6891" y="123104"/>
                      <a:pt x="15349" y="123104"/>
                    </a:cubicBezTo>
                    <a:close/>
                  </a:path>
                </a:pathLst>
              </a:custGeom>
              <a:solidFill>
                <a:srgbClr val="654BFF">
                  <a:alpha val="50000"/>
                </a:srgbClr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EC74FD2-83C1-4797-9830-87E35761B2DF}"/>
                  </a:ext>
                </a:extLst>
              </p:cNvPr>
              <p:cNvSpPr/>
              <p:nvPr/>
            </p:nvSpPr>
            <p:spPr>
              <a:xfrm>
                <a:off x="1586257" y="5014575"/>
                <a:ext cx="46986" cy="81442"/>
              </a:xfrm>
              <a:custGeom>
                <a:avLst/>
                <a:gdLst>
                  <a:gd name="connsiteX0" fmla="*/ 15036 w 46986"/>
                  <a:gd name="connsiteY0" fmla="*/ 81443 h 81442"/>
                  <a:gd name="connsiteX1" fmla="*/ 4385 w 46986"/>
                  <a:gd name="connsiteY1" fmla="*/ 77057 h 81442"/>
                  <a:gd name="connsiteX2" fmla="*/ 0 w 46986"/>
                  <a:gd name="connsiteY2" fmla="*/ 66407 h 81442"/>
                  <a:gd name="connsiteX3" fmla="*/ 0 w 46986"/>
                  <a:gd name="connsiteY3" fmla="*/ 15036 h 81442"/>
                  <a:gd name="connsiteX4" fmla="*/ 313 w 46986"/>
                  <a:gd name="connsiteY4" fmla="*/ 15036 h 81442"/>
                  <a:gd name="connsiteX5" fmla="*/ 4699 w 46986"/>
                  <a:gd name="connsiteY5" fmla="*/ 4385 h 81442"/>
                  <a:gd name="connsiteX6" fmla="*/ 15036 w 46986"/>
                  <a:gd name="connsiteY6" fmla="*/ 0 h 81442"/>
                  <a:gd name="connsiteX7" fmla="*/ 23493 w 46986"/>
                  <a:gd name="connsiteY7" fmla="*/ 0 h 81442"/>
                  <a:gd name="connsiteX8" fmla="*/ 28192 w 46986"/>
                  <a:gd name="connsiteY8" fmla="*/ 1879 h 81442"/>
                  <a:gd name="connsiteX9" fmla="*/ 30071 w 46986"/>
                  <a:gd name="connsiteY9" fmla="*/ 6578 h 81442"/>
                  <a:gd name="connsiteX10" fmla="*/ 28192 w 46986"/>
                  <a:gd name="connsiteY10" fmla="*/ 11277 h 81442"/>
                  <a:gd name="connsiteX11" fmla="*/ 23493 w 46986"/>
                  <a:gd name="connsiteY11" fmla="*/ 13156 h 81442"/>
                  <a:gd name="connsiteX12" fmla="*/ 15036 w 46986"/>
                  <a:gd name="connsiteY12" fmla="*/ 13156 h 81442"/>
                  <a:gd name="connsiteX13" fmla="*/ 13469 w 46986"/>
                  <a:gd name="connsiteY13" fmla="*/ 13783 h 81442"/>
                  <a:gd name="connsiteX14" fmla="*/ 12843 w 46986"/>
                  <a:gd name="connsiteY14" fmla="*/ 15349 h 81442"/>
                  <a:gd name="connsiteX15" fmla="*/ 12530 w 46986"/>
                  <a:gd name="connsiteY15" fmla="*/ 15349 h 81442"/>
                  <a:gd name="connsiteX16" fmla="*/ 12530 w 46986"/>
                  <a:gd name="connsiteY16" fmla="*/ 66721 h 81442"/>
                  <a:gd name="connsiteX17" fmla="*/ 13156 w 46986"/>
                  <a:gd name="connsiteY17" fmla="*/ 68287 h 81442"/>
                  <a:gd name="connsiteX18" fmla="*/ 14722 w 46986"/>
                  <a:gd name="connsiteY18" fmla="*/ 68913 h 81442"/>
                  <a:gd name="connsiteX19" fmla="*/ 31951 w 46986"/>
                  <a:gd name="connsiteY19" fmla="*/ 68913 h 81442"/>
                  <a:gd name="connsiteX20" fmla="*/ 33517 w 46986"/>
                  <a:gd name="connsiteY20" fmla="*/ 68287 h 81442"/>
                  <a:gd name="connsiteX21" fmla="*/ 34143 w 46986"/>
                  <a:gd name="connsiteY21" fmla="*/ 66721 h 81442"/>
                  <a:gd name="connsiteX22" fmla="*/ 34143 w 46986"/>
                  <a:gd name="connsiteY22" fmla="*/ 15349 h 81442"/>
                  <a:gd name="connsiteX23" fmla="*/ 33830 w 46986"/>
                  <a:gd name="connsiteY23" fmla="*/ 14409 h 81442"/>
                  <a:gd name="connsiteX24" fmla="*/ 33204 w 46986"/>
                  <a:gd name="connsiteY24" fmla="*/ 11903 h 81442"/>
                  <a:gd name="connsiteX25" fmla="*/ 33830 w 46986"/>
                  <a:gd name="connsiteY25" fmla="*/ 9397 h 81442"/>
                  <a:gd name="connsiteX26" fmla="*/ 37276 w 46986"/>
                  <a:gd name="connsiteY26" fmla="*/ 5952 h 81442"/>
                  <a:gd name="connsiteX27" fmla="*/ 39782 w 46986"/>
                  <a:gd name="connsiteY27" fmla="*/ 5325 h 81442"/>
                  <a:gd name="connsiteX28" fmla="*/ 42288 w 46986"/>
                  <a:gd name="connsiteY28" fmla="*/ 5952 h 81442"/>
                  <a:gd name="connsiteX29" fmla="*/ 45733 w 46986"/>
                  <a:gd name="connsiteY29" fmla="*/ 9397 h 81442"/>
                  <a:gd name="connsiteX30" fmla="*/ 46673 w 46986"/>
                  <a:gd name="connsiteY30" fmla="*/ 12216 h 81442"/>
                  <a:gd name="connsiteX31" fmla="*/ 46986 w 46986"/>
                  <a:gd name="connsiteY31" fmla="*/ 15036 h 81442"/>
                  <a:gd name="connsiteX32" fmla="*/ 46986 w 46986"/>
                  <a:gd name="connsiteY32" fmla="*/ 66407 h 81442"/>
                  <a:gd name="connsiteX33" fmla="*/ 42601 w 46986"/>
                  <a:gd name="connsiteY33" fmla="*/ 77057 h 81442"/>
                  <a:gd name="connsiteX34" fmla="*/ 31951 w 46986"/>
                  <a:gd name="connsiteY34" fmla="*/ 81443 h 81442"/>
                  <a:gd name="connsiteX35" fmla="*/ 15036 w 46986"/>
                  <a:gd name="connsiteY35" fmla="*/ 81443 h 81442"/>
                  <a:gd name="connsiteX36" fmla="*/ 32264 w 46986"/>
                  <a:gd name="connsiteY36" fmla="*/ 77057 h 81442"/>
                  <a:gd name="connsiteX37" fmla="*/ 39782 w 46986"/>
                  <a:gd name="connsiteY37" fmla="*/ 73925 h 81442"/>
                  <a:gd name="connsiteX38" fmla="*/ 42914 w 46986"/>
                  <a:gd name="connsiteY38" fmla="*/ 66407 h 81442"/>
                  <a:gd name="connsiteX39" fmla="*/ 42914 w 46986"/>
                  <a:gd name="connsiteY39" fmla="*/ 15036 h 81442"/>
                  <a:gd name="connsiteX40" fmla="*/ 42601 w 46986"/>
                  <a:gd name="connsiteY40" fmla="*/ 12843 h 81442"/>
                  <a:gd name="connsiteX41" fmla="*/ 41974 w 46986"/>
                  <a:gd name="connsiteY41" fmla="*/ 10963 h 81442"/>
                  <a:gd name="connsiteX42" fmla="*/ 40721 w 46986"/>
                  <a:gd name="connsiteY42" fmla="*/ 9710 h 81442"/>
                  <a:gd name="connsiteX43" fmla="*/ 39782 w 46986"/>
                  <a:gd name="connsiteY43" fmla="*/ 9397 h 81442"/>
                  <a:gd name="connsiteX44" fmla="*/ 38842 w 46986"/>
                  <a:gd name="connsiteY44" fmla="*/ 9710 h 81442"/>
                  <a:gd name="connsiteX45" fmla="*/ 37589 w 46986"/>
                  <a:gd name="connsiteY45" fmla="*/ 10963 h 81442"/>
                  <a:gd name="connsiteX46" fmla="*/ 37276 w 46986"/>
                  <a:gd name="connsiteY46" fmla="*/ 11903 h 81442"/>
                  <a:gd name="connsiteX47" fmla="*/ 37589 w 46986"/>
                  <a:gd name="connsiteY47" fmla="*/ 12843 h 81442"/>
                  <a:gd name="connsiteX48" fmla="*/ 37902 w 46986"/>
                  <a:gd name="connsiteY48" fmla="*/ 14096 h 81442"/>
                  <a:gd name="connsiteX49" fmla="*/ 37902 w 46986"/>
                  <a:gd name="connsiteY49" fmla="*/ 15349 h 81442"/>
                  <a:gd name="connsiteX50" fmla="*/ 37902 w 46986"/>
                  <a:gd name="connsiteY50" fmla="*/ 66721 h 81442"/>
                  <a:gd name="connsiteX51" fmla="*/ 36023 w 46986"/>
                  <a:gd name="connsiteY51" fmla="*/ 71419 h 81442"/>
                  <a:gd name="connsiteX52" fmla="*/ 31324 w 46986"/>
                  <a:gd name="connsiteY52" fmla="*/ 73299 h 81442"/>
                  <a:gd name="connsiteX53" fmla="*/ 14096 w 46986"/>
                  <a:gd name="connsiteY53" fmla="*/ 73299 h 81442"/>
                  <a:gd name="connsiteX54" fmla="*/ 9397 w 46986"/>
                  <a:gd name="connsiteY54" fmla="*/ 71419 h 81442"/>
                  <a:gd name="connsiteX55" fmla="*/ 7518 w 46986"/>
                  <a:gd name="connsiteY55" fmla="*/ 66721 h 81442"/>
                  <a:gd name="connsiteX56" fmla="*/ 7518 w 46986"/>
                  <a:gd name="connsiteY56" fmla="*/ 15349 h 81442"/>
                  <a:gd name="connsiteX57" fmla="*/ 7831 w 46986"/>
                  <a:gd name="connsiteY57" fmla="*/ 15349 h 81442"/>
                  <a:gd name="connsiteX58" fmla="*/ 9710 w 46986"/>
                  <a:gd name="connsiteY58" fmla="*/ 10650 h 81442"/>
                  <a:gd name="connsiteX59" fmla="*/ 14096 w 46986"/>
                  <a:gd name="connsiteY59" fmla="*/ 8771 h 81442"/>
                  <a:gd name="connsiteX60" fmla="*/ 14096 w 46986"/>
                  <a:gd name="connsiteY60" fmla="*/ 8771 h 81442"/>
                  <a:gd name="connsiteX61" fmla="*/ 22553 w 46986"/>
                  <a:gd name="connsiteY61" fmla="*/ 8771 h 81442"/>
                  <a:gd name="connsiteX62" fmla="*/ 24120 w 46986"/>
                  <a:gd name="connsiteY62" fmla="*/ 8144 h 81442"/>
                  <a:gd name="connsiteX63" fmla="*/ 24746 w 46986"/>
                  <a:gd name="connsiteY63" fmla="*/ 6578 h 81442"/>
                  <a:gd name="connsiteX64" fmla="*/ 24120 w 46986"/>
                  <a:gd name="connsiteY64" fmla="*/ 5012 h 81442"/>
                  <a:gd name="connsiteX65" fmla="*/ 22553 w 46986"/>
                  <a:gd name="connsiteY65" fmla="*/ 4385 h 81442"/>
                  <a:gd name="connsiteX66" fmla="*/ 14096 w 46986"/>
                  <a:gd name="connsiteY66" fmla="*/ 4385 h 81442"/>
                  <a:gd name="connsiteX67" fmla="*/ 6578 w 46986"/>
                  <a:gd name="connsiteY67" fmla="*/ 7518 h 81442"/>
                  <a:gd name="connsiteX68" fmla="*/ 3446 w 46986"/>
                  <a:gd name="connsiteY68" fmla="*/ 15036 h 81442"/>
                  <a:gd name="connsiteX69" fmla="*/ 4385 w 46986"/>
                  <a:gd name="connsiteY69" fmla="*/ 15036 h 81442"/>
                  <a:gd name="connsiteX70" fmla="*/ 4385 w 46986"/>
                  <a:gd name="connsiteY70" fmla="*/ 66407 h 81442"/>
                  <a:gd name="connsiteX71" fmla="*/ 7518 w 46986"/>
                  <a:gd name="connsiteY71" fmla="*/ 73925 h 81442"/>
                  <a:gd name="connsiteX72" fmla="*/ 15036 w 46986"/>
                  <a:gd name="connsiteY72" fmla="*/ 77057 h 81442"/>
                  <a:gd name="connsiteX73" fmla="*/ 32264 w 46986"/>
                  <a:gd name="connsiteY73" fmla="*/ 77057 h 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6986" h="81442">
                    <a:moveTo>
                      <a:pt x="15036" y="81443"/>
                    </a:moveTo>
                    <a:cubicBezTo>
                      <a:pt x="10963" y="81443"/>
                      <a:pt x="7205" y="79876"/>
                      <a:pt x="4385" y="77057"/>
                    </a:cubicBezTo>
                    <a:cubicBezTo>
                      <a:pt x="1566" y="74238"/>
                      <a:pt x="0" y="70479"/>
                      <a:pt x="0" y="66407"/>
                    </a:cubicBezTo>
                    <a:lnTo>
                      <a:pt x="0" y="15036"/>
                    </a:lnTo>
                    <a:lnTo>
                      <a:pt x="313" y="15036"/>
                    </a:lnTo>
                    <a:cubicBezTo>
                      <a:pt x="313" y="10963"/>
                      <a:pt x="1879" y="7205"/>
                      <a:pt x="4699" y="4385"/>
                    </a:cubicBezTo>
                    <a:cubicBezTo>
                      <a:pt x="7518" y="1566"/>
                      <a:pt x="10963" y="0"/>
                      <a:pt x="15036" y="0"/>
                    </a:cubicBezTo>
                    <a:lnTo>
                      <a:pt x="23493" y="0"/>
                    </a:lnTo>
                    <a:cubicBezTo>
                      <a:pt x="25373" y="0"/>
                      <a:pt x="26939" y="626"/>
                      <a:pt x="28192" y="1879"/>
                    </a:cubicBezTo>
                    <a:cubicBezTo>
                      <a:pt x="29445" y="3132"/>
                      <a:pt x="30071" y="4699"/>
                      <a:pt x="30071" y="6578"/>
                    </a:cubicBezTo>
                    <a:cubicBezTo>
                      <a:pt x="30071" y="8457"/>
                      <a:pt x="29445" y="10024"/>
                      <a:pt x="28192" y="11277"/>
                    </a:cubicBezTo>
                    <a:cubicBezTo>
                      <a:pt x="26939" y="12530"/>
                      <a:pt x="25373" y="13156"/>
                      <a:pt x="23493" y="13156"/>
                    </a:cubicBezTo>
                    <a:lnTo>
                      <a:pt x="15036" y="13156"/>
                    </a:lnTo>
                    <a:cubicBezTo>
                      <a:pt x="14409" y="13156"/>
                      <a:pt x="14096" y="13470"/>
                      <a:pt x="13469" y="13783"/>
                    </a:cubicBezTo>
                    <a:cubicBezTo>
                      <a:pt x="13156" y="14096"/>
                      <a:pt x="12843" y="14722"/>
                      <a:pt x="12843" y="15349"/>
                    </a:cubicBezTo>
                    <a:lnTo>
                      <a:pt x="12530" y="15349"/>
                    </a:lnTo>
                    <a:lnTo>
                      <a:pt x="12530" y="66721"/>
                    </a:lnTo>
                    <a:cubicBezTo>
                      <a:pt x="12530" y="67347"/>
                      <a:pt x="12843" y="67973"/>
                      <a:pt x="13156" y="68287"/>
                    </a:cubicBezTo>
                    <a:cubicBezTo>
                      <a:pt x="13469" y="68600"/>
                      <a:pt x="14096" y="68913"/>
                      <a:pt x="14722" y="68913"/>
                    </a:cubicBezTo>
                    <a:lnTo>
                      <a:pt x="31951" y="68913"/>
                    </a:lnTo>
                    <a:cubicBezTo>
                      <a:pt x="32577" y="68913"/>
                      <a:pt x="32890" y="68600"/>
                      <a:pt x="33517" y="68287"/>
                    </a:cubicBezTo>
                    <a:cubicBezTo>
                      <a:pt x="33830" y="67973"/>
                      <a:pt x="34143" y="67347"/>
                      <a:pt x="34143" y="66721"/>
                    </a:cubicBezTo>
                    <a:lnTo>
                      <a:pt x="34143" y="15349"/>
                    </a:lnTo>
                    <a:cubicBezTo>
                      <a:pt x="34143" y="15036"/>
                      <a:pt x="34143" y="14722"/>
                      <a:pt x="33830" y="14409"/>
                    </a:cubicBezTo>
                    <a:cubicBezTo>
                      <a:pt x="33517" y="13470"/>
                      <a:pt x="33204" y="12843"/>
                      <a:pt x="33204" y="11903"/>
                    </a:cubicBezTo>
                    <a:cubicBezTo>
                      <a:pt x="33204" y="10963"/>
                      <a:pt x="33517" y="10337"/>
                      <a:pt x="33830" y="9397"/>
                    </a:cubicBezTo>
                    <a:cubicBezTo>
                      <a:pt x="34457" y="7831"/>
                      <a:pt x="35709" y="6578"/>
                      <a:pt x="37276" y="5952"/>
                    </a:cubicBezTo>
                    <a:cubicBezTo>
                      <a:pt x="38215" y="5638"/>
                      <a:pt x="38842" y="5325"/>
                      <a:pt x="39782" y="5325"/>
                    </a:cubicBezTo>
                    <a:cubicBezTo>
                      <a:pt x="40721" y="5325"/>
                      <a:pt x="41348" y="5638"/>
                      <a:pt x="42288" y="5952"/>
                    </a:cubicBezTo>
                    <a:cubicBezTo>
                      <a:pt x="43854" y="6578"/>
                      <a:pt x="45107" y="7831"/>
                      <a:pt x="45733" y="9397"/>
                    </a:cubicBezTo>
                    <a:cubicBezTo>
                      <a:pt x="46046" y="10337"/>
                      <a:pt x="46360" y="11277"/>
                      <a:pt x="46673" y="12216"/>
                    </a:cubicBezTo>
                    <a:cubicBezTo>
                      <a:pt x="46986" y="13156"/>
                      <a:pt x="46986" y="14096"/>
                      <a:pt x="46986" y="15036"/>
                    </a:cubicBezTo>
                    <a:lnTo>
                      <a:pt x="46986" y="66407"/>
                    </a:lnTo>
                    <a:cubicBezTo>
                      <a:pt x="46986" y="70479"/>
                      <a:pt x="45420" y="74238"/>
                      <a:pt x="42601" y="77057"/>
                    </a:cubicBezTo>
                    <a:cubicBezTo>
                      <a:pt x="39782" y="79876"/>
                      <a:pt x="36023" y="81443"/>
                      <a:pt x="31951" y="81443"/>
                    </a:cubicBezTo>
                    <a:lnTo>
                      <a:pt x="15036" y="81443"/>
                    </a:lnTo>
                    <a:close/>
                    <a:moveTo>
                      <a:pt x="32264" y="77057"/>
                    </a:moveTo>
                    <a:cubicBezTo>
                      <a:pt x="35083" y="77057"/>
                      <a:pt x="37902" y="76118"/>
                      <a:pt x="39782" y="73925"/>
                    </a:cubicBezTo>
                    <a:cubicBezTo>
                      <a:pt x="41974" y="71732"/>
                      <a:pt x="42914" y="69226"/>
                      <a:pt x="42914" y="66407"/>
                    </a:cubicBezTo>
                    <a:lnTo>
                      <a:pt x="42914" y="15036"/>
                    </a:lnTo>
                    <a:cubicBezTo>
                      <a:pt x="42914" y="14409"/>
                      <a:pt x="42914" y="13470"/>
                      <a:pt x="42601" y="12843"/>
                    </a:cubicBezTo>
                    <a:cubicBezTo>
                      <a:pt x="42601" y="12216"/>
                      <a:pt x="42288" y="11590"/>
                      <a:pt x="41974" y="10963"/>
                    </a:cubicBezTo>
                    <a:cubicBezTo>
                      <a:pt x="41661" y="10337"/>
                      <a:pt x="41348" y="10024"/>
                      <a:pt x="40721" y="9710"/>
                    </a:cubicBezTo>
                    <a:cubicBezTo>
                      <a:pt x="40408" y="9710"/>
                      <a:pt x="40095" y="9397"/>
                      <a:pt x="39782" y="9397"/>
                    </a:cubicBezTo>
                    <a:cubicBezTo>
                      <a:pt x="39468" y="9397"/>
                      <a:pt x="39155" y="9397"/>
                      <a:pt x="38842" y="9710"/>
                    </a:cubicBezTo>
                    <a:cubicBezTo>
                      <a:pt x="38215" y="10024"/>
                      <a:pt x="37902" y="10337"/>
                      <a:pt x="37589" y="10963"/>
                    </a:cubicBezTo>
                    <a:cubicBezTo>
                      <a:pt x="37589" y="11277"/>
                      <a:pt x="37276" y="11590"/>
                      <a:pt x="37276" y="11903"/>
                    </a:cubicBezTo>
                    <a:cubicBezTo>
                      <a:pt x="37276" y="12216"/>
                      <a:pt x="37276" y="12530"/>
                      <a:pt x="37589" y="12843"/>
                    </a:cubicBezTo>
                    <a:cubicBezTo>
                      <a:pt x="37902" y="13156"/>
                      <a:pt x="37902" y="13783"/>
                      <a:pt x="37902" y="14096"/>
                    </a:cubicBezTo>
                    <a:cubicBezTo>
                      <a:pt x="37902" y="14409"/>
                      <a:pt x="37902" y="15036"/>
                      <a:pt x="37902" y="15349"/>
                    </a:cubicBezTo>
                    <a:lnTo>
                      <a:pt x="37902" y="66721"/>
                    </a:lnTo>
                    <a:cubicBezTo>
                      <a:pt x="37902" y="68600"/>
                      <a:pt x="37276" y="70166"/>
                      <a:pt x="36023" y="71419"/>
                    </a:cubicBezTo>
                    <a:cubicBezTo>
                      <a:pt x="34770" y="72672"/>
                      <a:pt x="33204" y="73299"/>
                      <a:pt x="31324" y="73299"/>
                    </a:cubicBezTo>
                    <a:lnTo>
                      <a:pt x="14096" y="73299"/>
                    </a:lnTo>
                    <a:cubicBezTo>
                      <a:pt x="12216" y="73299"/>
                      <a:pt x="10650" y="72672"/>
                      <a:pt x="9397" y="71419"/>
                    </a:cubicBezTo>
                    <a:cubicBezTo>
                      <a:pt x="8144" y="70166"/>
                      <a:pt x="7518" y="68600"/>
                      <a:pt x="7518" y="66721"/>
                    </a:cubicBezTo>
                    <a:lnTo>
                      <a:pt x="7518" y="15349"/>
                    </a:lnTo>
                    <a:lnTo>
                      <a:pt x="7831" y="15349"/>
                    </a:lnTo>
                    <a:cubicBezTo>
                      <a:pt x="7831" y="13470"/>
                      <a:pt x="8457" y="12216"/>
                      <a:pt x="9710" y="10650"/>
                    </a:cubicBezTo>
                    <a:cubicBezTo>
                      <a:pt x="10963" y="9397"/>
                      <a:pt x="12530" y="8771"/>
                      <a:pt x="14096" y="8771"/>
                    </a:cubicBezTo>
                    <a:lnTo>
                      <a:pt x="14096" y="8771"/>
                    </a:lnTo>
                    <a:lnTo>
                      <a:pt x="22553" y="8771"/>
                    </a:lnTo>
                    <a:cubicBezTo>
                      <a:pt x="23180" y="8771"/>
                      <a:pt x="23806" y="8457"/>
                      <a:pt x="24120" y="8144"/>
                    </a:cubicBezTo>
                    <a:cubicBezTo>
                      <a:pt x="24433" y="7831"/>
                      <a:pt x="24746" y="7205"/>
                      <a:pt x="24746" y="6578"/>
                    </a:cubicBezTo>
                    <a:cubicBezTo>
                      <a:pt x="24746" y="5952"/>
                      <a:pt x="24433" y="5638"/>
                      <a:pt x="24120" y="5012"/>
                    </a:cubicBezTo>
                    <a:cubicBezTo>
                      <a:pt x="23806" y="4699"/>
                      <a:pt x="23180" y="4385"/>
                      <a:pt x="22553" y="4385"/>
                    </a:cubicBezTo>
                    <a:lnTo>
                      <a:pt x="14096" y="4385"/>
                    </a:lnTo>
                    <a:cubicBezTo>
                      <a:pt x="11277" y="4385"/>
                      <a:pt x="8457" y="5325"/>
                      <a:pt x="6578" y="7518"/>
                    </a:cubicBezTo>
                    <a:cubicBezTo>
                      <a:pt x="4385" y="9710"/>
                      <a:pt x="3446" y="12216"/>
                      <a:pt x="3446" y="15036"/>
                    </a:cubicBezTo>
                    <a:lnTo>
                      <a:pt x="4385" y="15036"/>
                    </a:lnTo>
                    <a:lnTo>
                      <a:pt x="4385" y="66407"/>
                    </a:lnTo>
                    <a:cubicBezTo>
                      <a:pt x="4385" y="69226"/>
                      <a:pt x="5325" y="72045"/>
                      <a:pt x="7518" y="73925"/>
                    </a:cubicBezTo>
                    <a:cubicBezTo>
                      <a:pt x="9710" y="76118"/>
                      <a:pt x="12216" y="77057"/>
                      <a:pt x="15036" y="77057"/>
                    </a:cubicBezTo>
                    <a:lnTo>
                      <a:pt x="32264" y="77057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2B91A6-B466-4FC5-84F1-EF70E77D63F9}"/>
                  </a:ext>
                </a:extLst>
              </p:cNvPr>
              <p:cNvSpPr/>
              <p:nvPr/>
            </p:nvSpPr>
            <p:spPr>
              <a:xfrm>
                <a:off x="1646086" y="5013949"/>
                <a:ext cx="47612" cy="82069"/>
              </a:xfrm>
              <a:custGeom>
                <a:avLst/>
                <a:gdLst>
                  <a:gd name="connsiteX0" fmla="*/ 41035 w 47612"/>
                  <a:gd name="connsiteY0" fmla="*/ 82069 h 82069"/>
                  <a:gd name="connsiteX1" fmla="*/ 36336 w 47612"/>
                  <a:gd name="connsiteY1" fmla="*/ 80190 h 82069"/>
                  <a:gd name="connsiteX2" fmla="*/ 34457 w 47612"/>
                  <a:gd name="connsiteY2" fmla="*/ 75491 h 82069"/>
                  <a:gd name="connsiteX3" fmla="*/ 34457 w 47612"/>
                  <a:gd name="connsiteY3" fmla="*/ 49805 h 82069"/>
                  <a:gd name="connsiteX4" fmla="*/ 33830 w 47612"/>
                  <a:gd name="connsiteY4" fmla="*/ 48239 h 82069"/>
                  <a:gd name="connsiteX5" fmla="*/ 32264 w 47612"/>
                  <a:gd name="connsiteY5" fmla="*/ 47613 h 82069"/>
                  <a:gd name="connsiteX6" fmla="*/ 15036 w 47612"/>
                  <a:gd name="connsiteY6" fmla="*/ 47613 h 82069"/>
                  <a:gd name="connsiteX7" fmla="*/ 4385 w 47612"/>
                  <a:gd name="connsiteY7" fmla="*/ 43227 h 82069"/>
                  <a:gd name="connsiteX8" fmla="*/ 0 w 47612"/>
                  <a:gd name="connsiteY8" fmla="*/ 32577 h 82069"/>
                  <a:gd name="connsiteX9" fmla="*/ 0 w 47612"/>
                  <a:gd name="connsiteY9" fmla="*/ 6891 h 82069"/>
                  <a:gd name="connsiteX10" fmla="*/ 1879 w 47612"/>
                  <a:gd name="connsiteY10" fmla="*/ 2193 h 82069"/>
                  <a:gd name="connsiteX11" fmla="*/ 6578 w 47612"/>
                  <a:gd name="connsiteY11" fmla="*/ 313 h 82069"/>
                  <a:gd name="connsiteX12" fmla="*/ 11277 w 47612"/>
                  <a:gd name="connsiteY12" fmla="*/ 2193 h 82069"/>
                  <a:gd name="connsiteX13" fmla="*/ 13156 w 47612"/>
                  <a:gd name="connsiteY13" fmla="*/ 6891 h 82069"/>
                  <a:gd name="connsiteX14" fmla="*/ 13156 w 47612"/>
                  <a:gd name="connsiteY14" fmla="*/ 32577 h 82069"/>
                  <a:gd name="connsiteX15" fmla="*/ 13783 w 47612"/>
                  <a:gd name="connsiteY15" fmla="*/ 34143 h 82069"/>
                  <a:gd name="connsiteX16" fmla="*/ 15349 w 47612"/>
                  <a:gd name="connsiteY16" fmla="*/ 34770 h 82069"/>
                  <a:gd name="connsiteX17" fmla="*/ 32577 w 47612"/>
                  <a:gd name="connsiteY17" fmla="*/ 34770 h 82069"/>
                  <a:gd name="connsiteX18" fmla="*/ 43227 w 47612"/>
                  <a:gd name="connsiteY18" fmla="*/ 39155 h 82069"/>
                  <a:gd name="connsiteX19" fmla="*/ 47613 w 47612"/>
                  <a:gd name="connsiteY19" fmla="*/ 49805 h 82069"/>
                  <a:gd name="connsiteX20" fmla="*/ 47613 w 47612"/>
                  <a:gd name="connsiteY20" fmla="*/ 75491 h 82069"/>
                  <a:gd name="connsiteX21" fmla="*/ 45733 w 47612"/>
                  <a:gd name="connsiteY21" fmla="*/ 80190 h 82069"/>
                  <a:gd name="connsiteX22" fmla="*/ 41035 w 47612"/>
                  <a:gd name="connsiteY22" fmla="*/ 82069 h 82069"/>
                  <a:gd name="connsiteX23" fmla="*/ 41035 w 47612"/>
                  <a:gd name="connsiteY23" fmla="*/ 77684 h 82069"/>
                  <a:gd name="connsiteX24" fmla="*/ 42601 w 47612"/>
                  <a:gd name="connsiteY24" fmla="*/ 77057 h 82069"/>
                  <a:gd name="connsiteX25" fmla="*/ 43227 w 47612"/>
                  <a:gd name="connsiteY25" fmla="*/ 75491 h 82069"/>
                  <a:gd name="connsiteX26" fmla="*/ 43227 w 47612"/>
                  <a:gd name="connsiteY26" fmla="*/ 49805 h 82069"/>
                  <a:gd name="connsiteX27" fmla="*/ 40095 w 47612"/>
                  <a:gd name="connsiteY27" fmla="*/ 42288 h 82069"/>
                  <a:gd name="connsiteX28" fmla="*/ 32577 w 47612"/>
                  <a:gd name="connsiteY28" fmla="*/ 39155 h 82069"/>
                  <a:gd name="connsiteX29" fmla="*/ 15349 w 47612"/>
                  <a:gd name="connsiteY29" fmla="*/ 39155 h 82069"/>
                  <a:gd name="connsiteX30" fmla="*/ 10650 w 47612"/>
                  <a:gd name="connsiteY30" fmla="*/ 37275 h 82069"/>
                  <a:gd name="connsiteX31" fmla="*/ 8771 w 47612"/>
                  <a:gd name="connsiteY31" fmla="*/ 32577 h 82069"/>
                  <a:gd name="connsiteX32" fmla="*/ 8771 w 47612"/>
                  <a:gd name="connsiteY32" fmla="*/ 6891 h 82069"/>
                  <a:gd name="connsiteX33" fmla="*/ 8144 w 47612"/>
                  <a:gd name="connsiteY33" fmla="*/ 5325 h 82069"/>
                  <a:gd name="connsiteX34" fmla="*/ 6578 w 47612"/>
                  <a:gd name="connsiteY34" fmla="*/ 4699 h 82069"/>
                  <a:gd name="connsiteX35" fmla="*/ 5012 w 47612"/>
                  <a:gd name="connsiteY35" fmla="*/ 5325 h 82069"/>
                  <a:gd name="connsiteX36" fmla="*/ 4385 w 47612"/>
                  <a:gd name="connsiteY36" fmla="*/ 6891 h 82069"/>
                  <a:gd name="connsiteX37" fmla="*/ 4385 w 47612"/>
                  <a:gd name="connsiteY37" fmla="*/ 32577 h 82069"/>
                  <a:gd name="connsiteX38" fmla="*/ 7518 w 47612"/>
                  <a:gd name="connsiteY38" fmla="*/ 40095 h 82069"/>
                  <a:gd name="connsiteX39" fmla="*/ 15036 w 47612"/>
                  <a:gd name="connsiteY39" fmla="*/ 43227 h 82069"/>
                  <a:gd name="connsiteX40" fmla="*/ 32264 w 47612"/>
                  <a:gd name="connsiteY40" fmla="*/ 43227 h 82069"/>
                  <a:gd name="connsiteX41" fmla="*/ 36962 w 47612"/>
                  <a:gd name="connsiteY41" fmla="*/ 45106 h 82069"/>
                  <a:gd name="connsiteX42" fmla="*/ 38842 w 47612"/>
                  <a:gd name="connsiteY42" fmla="*/ 49805 h 82069"/>
                  <a:gd name="connsiteX43" fmla="*/ 38842 w 47612"/>
                  <a:gd name="connsiteY43" fmla="*/ 75491 h 82069"/>
                  <a:gd name="connsiteX44" fmla="*/ 39468 w 47612"/>
                  <a:gd name="connsiteY44" fmla="*/ 77057 h 82069"/>
                  <a:gd name="connsiteX45" fmla="*/ 41035 w 47612"/>
                  <a:gd name="connsiteY45" fmla="*/ 77684 h 82069"/>
                  <a:gd name="connsiteX46" fmla="*/ 47613 w 47612"/>
                  <a:gd name="connsiteY46" fmla="*/ 37589 h 82069"/>
                  <a:gd name="connsiteX47" fmla="*/ 43227 w 47612"/>
                  <a:gd name="connsiteY47" fmla="*/ 33517 h 82069"/>
                  <a:gd name="connsiteX48" fmla="*/ 43227 w 47612"/>
                  <a:gd name="connsiteY48" fmla="*/ 6578 h 82069"/>
                  <a:gd name="connsiteX49" fmla="*/ 42601 w 47612"/>
                  <a:gd name="connsiteY49" fmla="*/ 5012 h 82069"/>
                  <a:gd name="connsiteX50" fmla="*/ 41035 w 47612"/>
                  <a:gd name="connsiteY50" fmla="*/ 4385 h 82069"/>
                  <a:gd name="connsiteX51" fmla="*/ 39468 w 47612"/>
                  <a:gd name="connsiteY51" fmla="*/ 5012 h 82069"/>
                  <a:gd name="connsiteX52" fmla="*/ 38842 w 47612"/>
                  <a:gd name="connsiteY52" fmla="*/ 6578 h 82069"/>
                  <a:gd name="connsiteX53" fmla="*/ 38842 w 47612"/>
                  <a:gd name="connsiteY53" fmla="*/ 32264 h 82069"/>
                  <a:gd name="connsiteX54" fmla="*/ 34457 w 47612"/>
                  <a:gd name="connsiteY54" fmla="*/ 32264 h 82069"/>
                  <a:gd name="connsiteX55" fmla="*/ 34457 w 47612"/>
                  <a:gd name="connsiteY55" fmla="*/ 6578 h 82069"/>
                  <a:gd name="connsiteX56" fmla="*/ 36336 w 47612"/>
                  <a:gd name="connsiteY56" fmla="*/ 1879 h 82069"/>
                  <a:gd name="connsiteX57" fmla="*/ 41035 w 47612"/>
                  <a:gd name="connsiteY57" fmla="*/ 0 h 82069"/>
                  <a:gd name="connsiteX58" fmla="*/ 45733 w 47612"/>
                  <a:gd name="connsiteY58" fmla="*/ 1879 h 82069"/>
                  <a:gd name="connsiteX59" fmla="*/ 47613 w 47612"/>
                  <a:gd name="connsiteY59" fmla="*/ 6578 h 82069"/>
                  <a:gd name="connsiteX60" fmla="*/ 47613 w 47612"/>
                  <a:gd name="connsiteY60" fmla="*/ 37589 h 8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47612" h="82069">
                    <a:moveTo>
                      <a:pt x="41035" y="82069"/>
                    </a:moveTo>
                    <a:cubicBezTo>
                      <a:pt x="39155" y="82069"/>
                      <a:pt x="37589" y="81443"/>
                      <a:pt x="36336" y="80190"/>
                    </a:cubicBezTo>
                    <a:cubicBezTo>
                      <a:pt x="35083" y="78937"/>
                      <a:pt x="34457" y="77370"/>
                      <a:pt x="34457" y="75491"/>
                    </a:cubicBezTo>
                    <a:lnTo>
                      <a:pt x="34457" y="49805"/>
                    </a:lnTo>
                    <a:cubicBezTo>
                      <a:pt x="34457" y="49179"/>
                      <a:pt x="34143" y="48866"/>
                      <a:pt x="33830" y="48239"/>
                    </a:cubicBezTo>
                    <a:cubicBezTo>
                      <a:pt x="33517" y="47926"/>
                      <a:pt x="32890" y="47613"/>
                      <a:pt x="32264" y="47613"/>
                    </a:cubicBezTo>
                    <a:lnTo>
                      <a:pt x="15036" y="47613"/>
                    </a:lnTo>
                    <a:cubicBezTo>
                      <a:pt x="10963" y="47613"/>
                      <a:pt x="7205" y="46046"/>
                      <a:pt x="4385" y="43227"/>
                    </a:cubicBezTo>
                    <a:cubicBezTo>
                      <a:pt x="1566" y="40408"/>
                      <a:pt x="0" y="36649"/>
                      <a:pt x="0" y="32577"/>
                    </a:cubicBezTo>
                    <a:lnTo>
                      <a:pt x="0" y="6891"/>
                    </a:lnTo>
                    <a:cubicBezTo>
                      <a:pt x="0" y="5012"/>
                      <a:pt x="626" y="3759"/>
                      <a:pt x="1879" y="2193"/>
                    </a:cubicBezTo>
                    <a:cubicBezTo>
                      <a:pt x="3132" y="939"/>
                      <a:pt x="4699" y="313"/>
                      <a:pt x="6578" y="313"/>
                    </a:cubicBezTo>
                    <a:cubicBezTo>
                      <a:pt x="8457" y="313"/>
                      <a:pt x="10024" y="939"/>
                      <a:pt x="11277" y="2193"/>
                    </a:cubicBezTo>
                    <a:cubicBezTo>
                      <a:pt x="12530" y="3446"/>
                      <a:pt x="13156" y="5012"/>
                      <a:pt x="13156" y="6891"/>
                    </a:cubicBezTo>
                    <a:lnTo>
                      <a:pt x="13156" y="32577"/>
                    </a:lnTo>
                    <a:cubicBezTo>
                      <a:pt x="13156" y="33203"/>
                      <a:pt x="13469" y="33517"/>
                      <a:pt x="13783" y="34143"/>
                    </a:cubicBezTo>
                    <a:cubicBezTo>
                      <a:pt x="14096" y="34457"/>
                      <a:pt x="14722" y="34770"/>
                      <a:pt x="15349" y="34770"/>
                    </a:cubicBezTo>
                    <a:lnTo>
                      <a:pt x="32577" y="34770"/>
                    </a:lnTo>
                    <a:cubicBezTo>
                      <a:pt x="36649" y="34770"/>
                      <a:pt x="40408" y="36336"/>
                      <a:pt x="43227" y="39155"/>
                    </a:cubicBezTo>
                    <a:cubicBezTo>
                      <a:pt x="46046" y="41974"/>
                      <a:pt x="47613" y="45733"/>
                      <a:pt x="47613" y="49805"/>
                    </a:cubicBezTo>
                    <a:lnTo>
                      <a:pt x="47613" y="75491"/>
                    </a:lnTo>
                    <a:cubicBezTo>
                      <a:pt x="47613" y="77370"/>
                      <a:pt x="46986" y="78623"/>
                      <a:pt x="45733" y="80190"/>
                    </a:cubicBezTo>
                    <a:cubicBezTo>
                      <a:pt x="44480" y="81443"/>
                      <a:pt x="42914" y="82069"/>
                      <a:pt x="41035" y="82069"/>
                    </a:cubicBezTo>
                    <a:close/>
                    <a:moveTo>
                      <a:pt x="41035" y="77684"/>
                    </a:moveTo>
                    <a:cubicBezTo>
                      <a:pt x="41661" y="77684"/>
                      <a:pt x="41974" y="77370"/>
                      <a:pt x="42601" y="77057"/>
                    </a:cubicBezTo>
                    <a:cubicBezTo>
                      <a:pt x="42914" y="76744"/>
                      <a:pt x="43227" y="76117"/>
                      <a:pt x="43227" y="75491"/>
                    </a:cubicBezTo>
                    <a:lnTo>
                      <a:pt x="43227" y="49805"/>
                    </a:lnTo>
                    <a:cubicBezTo>
                      <a:pt x="43227" y="46986"/>
                      <a:pt x="42288" y="44167"/>
                      <a:pt x="40095" y="42288"/>
                    </a:cubicBezTo>
                    <a:cubicBezTo>
                      <a:pt x="37902" y="40095"/>
                      <a:pt x="35396" y="39155"/>
                      <a:pt x="32577" y="39155"/>
                    </a:cubicBezTo>
                    <a:lnTo>
                      <a:pt x="15349" y="39155"/>
                    </a:lnTo>
                    <a:cubicBezTo>
                      <a:pt x="13469" y="39155"/>
                      <a:pt x="12216" y="38528"/>
                      <a:pt x="10650" y="37275"/>
                    </a:cubicBezTo>
                    <a:cubicBezTo>
                      <a:pt x="9397" y="36023"/>
                      <a:pt x="8771" y="34457"/>
                      <a:pt x="8771" y="32577"/>
                    </a:cubicBezTo>
                    <a:lnTo>
                      <a:pt x="8771" y="6891"/>
                    </a:lnTo>
                    <a:cubicBezTo>
                      <a:pt x="8771" y="6265"/>
                      <a:pt x="8457" y="5951"/>
                      <a:pt x="8144" y="5325"/>
                    </a:cubicBezTo>
                    <a:cubicBezTo>
                      <a:pt x="7831" y="5012"/>
                      <a:pt x="7205" y="4699"/>
                      <a:pt x="6578" y="4699"/>
                    </a:cubicBezTo>
                    <a:cubicBezTo>
                      <a:pt x="5952" y="4699"/>
                      <a:pt x="5638" y="5012"/>
                      <a:pt x="5012" y="5325"/>
                    </a:cubicBezTo>
                    <a:cubicBezTo>
                      <a:pt x="4699" y="5638"/>
                      <a:pt x="4385" y="6265"/>
                      <a:pt x="4385" y="6891"/>
                    </a:cubicBezTo>
                    <a:lnTo>
                      <a:pt x="4385" y="32577"/>
                    </a:lnTo>
                    <a:cubicBezTo>
                      <a:pt x="4385" y="35396"/>
                      <a:pt x="5325" y="38215"/>
                      <a:pt x="7518" y="40095"/>
                    </a:cubicBezTo>
                    <a:cubicBezTo>
                      <a:pt x="9710" y="42288"/>
                      <a:pt x="12216" y="43227"/>
                      <a:pt x="15036" y="43227"/>
                    </a:cubicBezTo>
                    <a:lnTo>
                      <a:pt x="32264" y="43227"/>
                    </a:lnTo>
                    <a:cubicBezTo>
                      <a:pt x="34143" y="43227"/>
                      <a:pt x="35709" y="43854"/>
                      <a:pt x="36962" y="45106"/>
                    </a:cubicBezTo>
                    <a:cubicBezTo>
                      <a:pt x="38215" y="46359"/>
                      <a:pt x="38842" y="47926"/>
                      <a:pt x="38842" y="49805"/>
                    </a:cubicBezTo>
                    <a:lnTo>
                      <a:pt x="38842" y="75491"/>
                    </a:lnTo>
                    <a:cubicBezTo>
                      <a:pt x="38842" y="76117"/>
                      <a:pt x="39155" y="76431"/>
                      <a:pt x="39468" y="77057"/>
                    </a:cubicBezTo>
                    <a:cubicBezTo>
                      <a:pt x="40095" y="77370"/>
                      <a:pt x="40721" y="77684"/>
                      <a:pt x="41035" y="77684"/>
                    </a:cubicBezTo>
                    <a:close/>
                    <a:moveTo>
                      <a:pt x="47613" y="37589"/>
                    </a:moveTo>
                    <a:cubicBezTo>
                      <a:pt x="46360" y="36023"/>
                      <a:pt x="44793" y="34770"/>
                      <a:pt x="43227" y="33517"/>
                    </a:cubicBezTo>
                    <a:lnTo>
                      <a:pt x="43227" y="6578"/>
                    </a:lnTo>
                    <a:cubicBezTo>
                      <a:pt x="43227" y="5951"/>
                      <a:pt x="42914" y="5638"/>
                      <a:pt x="42601" y="5012"/>
                    </a:cubicBezTo>
                    <a:cubicBezTo>
                      <a:pt x="42288" y="4699"/>
                      <a:pt x="41661" y="4385"/>
                      <a:pt x="41035" y="4385"/>
                    </a:cubicBezTo>
                    <a:cubicBezTo>
                      <a:pt x="40408" y="4385"/>
                      <a:pt x="39782" y="4699"/>
                      <a:pt x="39468" y="5012"/>
                    </a:cubicBezTo>
                    <a:cubicBezTo>
                      <a:pt x="39155" y="5325"/>
                      <a:pt x="38842" y="5951"/>
                      <a:pt x="38842" y="6578"/>
                    </a:cubicBezTo>
                    <a:lnTo>
                      <a:pt x="38842" y="32264"/>
                    </a:lnTo>
                    <a:lnTo>
                      <a:pt x="34457" y="32264"/>
                    </a:lnTo>
                    <a:lnTo>
                      <a:pt x="34457" y="6578"/>
                    </a:lnTo>
                    <a:cubicBezTo>
                      <a:pt x="34457" y="4699"/>
                      <a:pt x="35083" y="3446"/>
                      <a:pt x="36336" y="1879"/>
                    </a:cubicBezTo>
                    <a:cubicBezTo>
                      <a:pt x="37589" y="626"/>
                      <a:pt x="39155" y="0"/>
                      <a:pt x="41035" y="0"/>
                    </a:cubicBezTo>
                    <a:cubicBezTo>
                      <a:pt x="42914" y="0"/>
                      <a:pt x="44167" y="626"/>
                      <a:pt x="45733" y="1879"/>
                    </a:cubicBezTo>
                    <a:cubicBezTo>
                      <a:pt x="46986" y="3132"/>
                      <a:pt x="47613" y="4699"/>
                      <a:pt x="47613" y="6578"/>
                    </a:cubicBezTo>
                    <a:lnTo>
                      <a:pt x="47613" y="37589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670EF61-AD5D-43B4-8E6B-2EA3CA97DD04}"/>
                  </a:ext>
                </a:extLst>
              </p:cNvPr>
              <p:cNvSpPr/>
              <p:nvPr/>
            </p:nvSpPr>
            <p:spPr>
              <a:xfrm>
                <a:off x="1706542" y="5031177"/>
                <a:ext cx="13156" cy="47612"/>
              </a:xfrm>
              <a:custGeom>
                <a:avLst/>
                <a:gdLst>
                  <a:gd name="connsiteX0" fmla="*/ 6578 w 13156"/>
                  <a:gd name="connsiteY0" fmla="*/ 13156 h 47612"/>
                  <a:gd name="connsiteX1" fmla="*/ 1879 w 13156"/>
                  <a:gd name="connsiteY1" fmla="*/ 11277 h 47612"/>
                  <a:gd name="connsiteX2" fmla="*/ 0 w 13156"/>
                  <a:gd name="connsiteY2" fmla="*/ 6578 h 47612"/>
                  <a:gd name="connsiteX3" fmla="*/ 1879 w 13156"/>
                  <a:gd name="connsiteY3" fmla="*/ 1879 h 47612"/>
                  <a:gd name="connsiteX4" fmla="*/ 6578 w 13156"/>
                  <a:gd name="connsiteY4" fmla="*/ 0 h 47612"/>
                  <a:gd name="connsiteX5" fmla="*/ 11277 w 13156"/>
                  <a:gd name="connsiteY5" fmla="*/ 1879 h 47612"/>
                  <a:gd name="connsiteX6" fmla="*/ 13156 w 13156"/>
                  <a:gd name="connsiteY6" fmla="*/ 6578 h 47612"/>
                  <a:gd name="connsiteX7" fmla="*/ 11277 w 13156"/>
                  <a:gd name="connsiteY7" fmla="*/ 11277 h 47612"/>
                  <a:gd name="connsiteX8" fmla="*/ 6578 w 13156"/>
                  <a:gd name="connsiteY8" fmla="*/ 13156 h 47612"/>
                  <a:gd name="connsiteX9" fmla="*/ 6578 w 13156"/>
                  <a:gd name="connsiteY9" fmla="*/ 47613 h 47612"/>
                  <a:gd name="connsiteX10" fmla="*/ 1879 w 13156"/>
                  <a:gd name="connsiteY10" fmla="*/ 45733 h 47612"/>
                  <a:gd name="connsiteX11" fmla="*/ 0 w 13156"/>
                  <a:gd name="connsiteY11" fmla="*/ 41035 h 47612"/>
                  <a:gd name="connsiteX12" fmla="*/ 1879 w 13156"/>
                  <a:gd name="connsiteY12" fmla="*/ 36336 h 47612"/>
                  <a:gd name="connsiteX13" fmla="*/ 6578 w 13156"/>
                  <a:gd name="connsiteY13" fmla="*/ 34457 h 47612"/>
                  <a:gd name="connsiteX14" fmla="*/ 11277 w 13156"/>
                  <a:gd name="connsiteY14" fmla="*/ 36336 h 47612"/>
                  <a:gd name="connsiteX15" fmla="*/ 13156 w 13156"/>
                  <a:gd name="connsiteY15" fmla="*/ 41035 h 47612"/>
                  <a:gd name="connsiteX16" fmla="*/ 11277 w 13156"/>
                  <a:gd name="connsiteY16" fmla="*/ 45733 h 47612"/>
                  <a:gd name="connsiteX17" fmla="*/ 6578 w 13156"/>
                  <a:gd name="connsiteY17" fmla="*/ 47613 h 47612"/>
                  <a:gd name="connsiteX18" fmla="*/ 6578 w 13156"/>
                  <a:gd name="connsiteY18" fmla="*/ 9084 h 47612"/>
                  <a:gd name="connsiteX19" fmla="*/ 8144 w 13156"/>
                  <a:gd name="connsiteY19" fmla="*/ 8457 h 47612"/>
                  <a:gd name="connsiteX20" fmla="*/ 8771 w 13156"/>
                  <a:gd name="connsiteY20" fmla="*/ 6891 h 47612"/>
                  <a:gd name="connsiteX21" fmla="*/ 8144 w 13156"/>
                  <a:gd name="connsiteY21" fmla="*/ 5325 h 47612"/>
                  <a:gd name="connsiteX22" fmla="*/ 6891 w 13156"/>
                  <a:gd name="connsiteY22" fmla="*/ 4699 h 47612"/>
                  <a:gd name="connsiteX23" fmla="*/ 5325 w 13156"/>
                  <a:gd name="connsiteY23" fmla="*/ 5325 h 47612"/>
                  <a:gd name="connsiteX24" fmla="*/ 4699 w 13156"/>
                  <a:gd name="connsiteY24" fmla="*/ 6891 h 47612"/>
                  <a:gd name="connsiteX25" fmla="*/ 5325 w 13156"/>
                  <a:gd name="connsiteY25" fmla="*/ 8457 h 47612"/>
                  <a:gd name="connsiteX26" fmla="*/ 6578 w 13156"/>
                  <a:gd name="connsiteY26" fmla="*/ 9084 h 47612"/>
                  <a:gd name="connsiteX27" fmla="*/ 6578 w 13156"/>
                  <a:gd name="connsiteY27" fmla="*/ 43227 h 47612"/>
                  <a:gd name="connsiteX28" fmla="*/ 8144 w 13156"/>
                  <a:gd name="connsiteY28" fmla="*/ 42601 h 47612"/>
                  <a:gd name="connsiteX29" fmla="*/ 8771 w 13156"/>
                  <a:gd name="connsiteY29" fmla="*/ 41035 h 47612"/>
                  <a:gd name="connsiteX30" fmla="*/ 8144 w 13156"/>
                  <a:gd name="connsiteY30" fmla="*/ 39468 h 47612"/>
                  <a:gd name="connsiteX31" fmla="*/ 6891 w 13156"/>
                  <a:gd name="connsiteY31" fmla="*/ 38842 h 47612"/>
                  <a:gd name="connsiteX32" fmla="*/ 5325 w 13156"/>
                  <a:gd name="connsiteY32" fmla="*/ 39468 h 47612"/>
                  <a:gd name="connsiteX33" fmla="*/ 4699 w 13156"/>
                  <a:gd name="connsiteY33" fmla="*/ 41035 h 47612"/>
                  <a:gd name="connsiteX34" fmla="*/ 5325 w 13156"/>
                  <a:gd name="connsiteY34" fmla="*/ 42601 h 47612"/>
                  <a:gd name="connsiteX35" fmla="*/ 6578 w 13156"/>
                  <a:gd name="connsiteY35" fmla="*/ 43227 h 47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156" h="47612">
                    <a:moveTo>
                      <a:pt x="6578" y="13156"/>
                    </a:moveTo>
                    <a:cubicBezTo>
                      <a:pt x="4699" y="13156"/>
                      <a:pt x="3446" y="12530"/>
                      <a:pt x="1879" y="11277"/>
                    </a:cubicBezTo>
                    <a:cubicBezTo>
                      <a:pt x="627" y="10024"/>
                      <a:pt x="0" y="8457"/>
                      <a:pt x="0" y="6578"/>
                    </a:cubicBezTo>
                    <a:cubicBezTo>
                      <a:pt x="0" y="4699"/>
                      <a:pt x="627" y="3446"/>
                      <a:pt x="1879" y="1879"/>
                    </a:cubicBezTo>
                    <a:cubicBezTo>
                      <a:pt x="3132" y="626"/>
                      <a:pt x="4699" y="0"/>
                      <a:pt x="6578" y="0"/>
                    </a:cubicBezTo>
                    <a:cubicBezTo>
                      <a:pt x="8458" y="0"/>
                      <a:pt x="10024" y="626"/>
                      <a:pt x="11277" y="1879"/>
                    </a:cubicBezTo>
                    <a:cubicBezTo>
                      <a:pt x="12530" y="3132"/>
                      <a:pt x="13156" y="4699"/>
                      <a:pt x="13156" y="6578"/>
                    </a:cubicBezTo>
                    <a:cubicBezTo>
                      <a:pt x="13156" y="8457"/>
                      <a:pt x="12530" y="10024"/>
                      <a:pt x="11277" y="11277"/>
                    </a:cubicBezTo>
                    <a:cubicBezTo>
                      <a:pt x="9710" y="12530"/>
                      <a:pt x="8144" y="13156"/>
                      <a:pt x="6578" y="13156"/>
                    </a:cubicBezTo>
                    <a:close/>
                    <a:moveTo>
                      <a:pt x="6578" y="47613"/>
                    </a:moveTo>
                    <a:cubicBezTo>
                      <a:pt x="4699" y="47613"/>
                      <a:pt x="3446" y="46986"/>
                      <a:pt x="1879" y="45733"/>
                    </a:cubicBezTo>
                    <a:cubicBezTo>
                      <a:pt x="627" y="44480"/>
                      <a:pt x="0" y="42914"/>
                      <a:pt x="0" y="41035"/>
                    </a:cubicBezTo>
                    <a:cubicBezTo>
                      <a:pt x="0" y="39155"/>
                      <a:pt x="627" y="37902"/>
                      <a:pt x="1879" y="36336"/>
                    </a:cubicBezTo>
                    <a:cubicBezTo>
                      <a:pt x="3132" y="35083"/>
                      <a:pt x="4699" y="34457"/>
                      <a:pt x="6578" y="34457"/>
                    </a:cubicBezTo>
                    <a:cubicBezTo>
                      <a:pt x="8458" y="34457"/>
                      <a:pt x="10024" y="35083"/>
                      <a:pt x="11277" y="36336"/>
                    </a:cubicBezTo>
                    <a:cubicBezTo>
                      <a:pt x="12530" y="37589"/>
                      <a:pt x="13156" y="39155"/>
                      <a:pt x="13156" y="41035"/>
                    </a:cubicBezTo>
                    <a:cubicBezTo>
                      <a:pt x="13156" y="42914"/>
                      <a:pt x="12530" y="44480"/>
                      <a:pt x="11277" y="45733"/>
                    </a:cubicBezTo>
                    <a:cubicBezTo>
                      <a:pt x="9710" y="46986"/>
                      <a:pt x="8144" y="47613"/>
                      <a:pt x="6578" y="47613"/>
                    </a:cubicBezTo>
                    <a:close/>
                    <a:moveTo>
                      <a:pt x="6578" y="9084"/>
                    </a:moveTo>
                    <a:cubicBezTo>
                      <a:pt x="7205" y="9084"/>
                      <a:pt x="7831" y="8771"/>
                      <a:pt x="8144" y="8457"/>
                    </a:cubicBezTo>
                    <a:cubicBezTo>
                      <a:pt x="8458" y="8144"/>
                      <a:pt x="8771" y="7517"/>
                      <a:pt x="8771" y="6891"/>
                    </a:cubicBezTo>
                    <a:cubicBezTo>
                      <a:pt x="8771" y="6265"/>
                      <a:pt x="8458" y="5951"/>
                      <a:pt x="8144" y="5325"/>
                    </a:cubicBezTo>
                    <a:cubicBezTo>
                      <a:pt x="7831" y="5012"/>
                      <a:pt x="7205" y="4699"/>
                      <a:pt x="6891" y="4699"/>
                    </a:cubicBezTo>
                    <a:cubicBezTo>
                      <a:pt x="6265" y="4699"/>
                      <a:pt x="5952" y="5012"/>
                      <a:pt x="5325" y="5325"/>
                    </a:cubicBezTo>
                    <a:cubicBezTo>
                      <a:pt x="5012" y="5638"/>
                      <a:pt x="4699" y="6265"/>
                      <a:pt x="4699" y="6891"/>
                    </a:cubicBezTo>
                    <a:cubicBezTo>
                      <a:pt x="4699" y="7517"/>
                      <a:pt x="5012" y="8144"/>
                      <a:pt x="5325" y="8457"/>
                    </a:cubicBezTo>
                    <a:cubicBezTo>
                      <a:pt x="5325" y="8771"/>
                      <a:pt x="5952" y="9084"/>
                      <a:pt x="6578" y="9084"/>
                    </a:cubicBezTo>
                    <a:close/>
                    <a:moveTo>
                      <a:pt x="6578" y="43227"/>
                    </a:moveTo>
                    <a:cubicBezTo>
                      <a:pt x="7205" y="43227"/>
                      <a:pt x="7831" y="42914"/>
                      <a:pt x="8144" y="42601"/>
                    </a:cubicBezTo>
                    <a:cubicBezTo>
                      <a:pt x="8458" y="42288"/>
                      <a:pt x="8771" y="41661"/>
                      <a:pt x="8771" y="41035"/>
                    </a:cubicBezTo>
                    <a:cubicBezTo>
                      <a:pt x="8771" y="40408"/>
                      <a:pt x="8458" y="40095"/>
                      <a:pt x="8144" y="39468"/>
                    </a:cubicBezTo>
                    <a:cubicBezTo>
                      <a:pt x="7831" y="39155"/>
                      <a:pt x="7205" y="38842"/>
                      <a:pt x="6891" y="38842"/>
                    </a:cubicBezTo>
                    <a:cubicBezTo>
                      <a:pt x="6265" y="38842"/>
                      <a:pt x="5952" y="39155"/>
                      <a:pt x="5325" y="39468"/>
                    </a:cubicBezTo>
                    <a:cubicBezTo>
                      <a:pt x="5012" y="39781"/>
                      <a:pt x="4699" y="40408"/>
                      <a:pt x="4699" y="41035"/>
                    </a:cubicBezTo>
                    <a:cubicBezTo>
                      <a:pt x="4699" y="41661"/>
                      <a:pt x="5012" y="41974"/>
                      <a:pt x="5325" y="42601"/>
                    </a:cubicBezTo>
                    <a:cubicBezTo>
                      <a:pt x="5325" y="43227"/>
                      <a:pt x="5952" y="43227"/>
                      <a:pt x="6578" y="43227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6ACBCD9-59AA-4968-81D9-3977D956544E}"/>
                  </a:ext>
                </a:extLst>
              </p:cNvPr>
              <p:cNvSpPr/>
              <p:nvPr/>
            </p:nvSpPr>
            <p:spPr>
              <a:xfrm>
                <a:off x="1732227" y="5013635"/>
                <a:ext cx="47299" cy="83008"/>
              </a:xfrm>
              <a:custGeom>
                <a:avLst/>
                <a:gdLst>
                  <a:gd name="connsiteX0" fmla="*/ 35396 w 47299"/>
                  <a:gd name="connsiteY0" fmla="*/ 83009 h 83008"/>
                  <a:gd name="connsiteX1" fmla="*/ 32890 w 47299"/>
                  <a:gd name="connsiteY1" fmla="*/ 82383 h 83008"/>
                  <a:gd name="connsiteX2" fmla="*/ 31951 w 47299"/>
                  <a:gd name="connsiteY2" fmla="*/ 82069 h 83008"/>
                  <a:gd name="connsiteX3" fmla="*/ 15036 w 47299"/>
                  <a:gd name="connsiteY3" fmla="*/ 82069 h 83008"/>
                  <a:gd name="connsiteX4" fmla="*/ 4385 w 47299"/>
                  <a:gd name="connsiteY4" fmla="*/ 77684 h 83008"/>
                  <a:gd name="connsiteX5" fmla="*/ 0 w 47299"/>
                  <a:gd name="connsiteY5" fmla="*/ 67034 h 83008"/>
                  <a:gd name="connsiteX6" fmla="*/ 0 w 47299"/>
                  <a:gd name="connsiteY6" fmla="*/ 49805 h 83008"/>
                  <a:gd name="connsiteX7" fmla="*/ 4385 w 47299"/>
                  <a:gd name="connsiteY7" fmla="*/ 39155 h 83008"/>
                  <a:gd name="connsiteX8" fmla="*/ 15036 w 47299"/>
                  <a:gd name="connsiteY8" fmla="*/ 34770 h 83008"/>
                  <a:gd name="connsiteX9" fmla="*/ 32264 w 47299"/>
                  <a:gd name="connsiteY9" fmla="*/ 34770 h 83008"/>
                  <a:gd name="connsiteX10" fmla="*/ 33830 w 47299"/>
                  <a:gd name="connsiteY10" fmla="*/ 34143 h 83008"/>
                  <a:gd name="connsiteX11" fmla="*/ 34457 w 47299"/>
                  <a:gd name="connsiteY11" fmla="*/ 32577 h 83008"/>
                  <a:gd name="connsiteX12" fmla="*/ 34457 w 47299"/>
                  <a:gd name="connsiteY12" fmla="*/ 15349 h 83008"/>
                  <a:gd name="connsiteX13" fmla="*/ 34143 w 47299"/>
                  <a:gd name="connsiteY13" fmla="*/ 15349 h 83008"/>
                  <a:gd name="connsiteX14" fmla="*/ 33517 w 47299"/>
                  <a:gd name="connsiteY14" fmla="*/ 13783 h 83008"/>
                  <a:gd name="connsiteX15" fmla="*/ 31951 w 47299"/>
                  <a:gd name="connsiteY15" fmla="*/ 13156 h 83008"/>
                  <a:gd name="connsiteX16" fmla="*/ 6578 w 47299"/>
                  <a:gd name="connsiteY16" fmla="*/ 13156 h 83008"/>
                  <a:gd name="connsiteX17" fmla="*/ 1879 w 47299"/>
                  <a:gd name="connsiteY17" fmla="*/ 11277 h 83008"/>
                  <a:gd name="connsiteX18" fmla="*/ 0 w 47299"/>
                  <a:gd name="connsiteY18" fmla="*/ 6578 h 83008"/>
                  <a:gd name="connsiteX19" fmla="*/ 1879 w 47299"/>
                  <a:gd name="connsiteY19" fmla="*/ 1880 h 83008"/>
                  <a:gd name="connsiteX20" fmla="*/ 6578 w 47299"/>
                  <a:gd name="connsiteY20" fmla="*/ 0 h 83008"/>
                  <a:gd name="connsiteX21" fmla="*/ 32264 w 47299"/>
                  <a:gd name="connsiteY21" fmla="*/ 0 h 83008"/>
                  <a:gd name="connsiteX22" fmla="*/ 42601 w 47299"/>
                  <a:gd name="connsiteY22" fmla="*/ 4385 h 83008"/>
                  <a:gd name="connsiteX23" fmla="*/ 46986 w 47299"/>
                  <a:gd name="connsiteY23" fmla="*/ 15036 h 83008"/>
                  <a:gd name="connsiteX24" fmla="*/ 47299 w 47299"/>
                  <a:gd name="connsiteY24" fmla="*/ 15036 h 83008"/>
                  <a:gd name="connsiteX25" fmla="*/ 47299 w 47299"/>
                  <a:gd name="connsiteY25" fmla="*/ 32264 h 83008"/>
                  <a:gd name="connsiteX26" fmla="*/ 42914 w 47299"/>
                  <a:gd name="connsiteY26" fmla="*/ 42914 h 83008"/>
                  <a:gd name="connsiteX27" fmla="*/ 32264 w 47299"/>
                  <a:gd name="connsiteY27" fmla="*/ 47300 h 83008"/>
                  <a:gd name="connsiteX28" fmla="*/ 15036 w 47299"/>
                  <a:gd name="connsiteY28" fmla="*/ 47300 h 83008"/>
                  <a:gd name="connsiteX29" fmla="*/ 13469 w 47299"/>
                  <a:gd name="connsiteY29" fmla="*/ 47926 h 83008"/>
                  <a:gd name="connsiteX30" fmla="*/ 12843 w 47299"/>
                  <a:gd name="connsiteY30" fmla="*/ 49492 h 83008"/>
                  <a:gd name="connsiteX31" fmla="*/ 12843 w 47299"/>
                  <a:gd name="connsiteY31" fmla="*/ 66721 h 83008"/>
                  <a:gd name="connsiteX32" fmla="*/ 13469 w 47299"/>
                  <a:gd name="connsiteY32" fmla="*/ 68287 h 83008"/>
                  <a:gd name="connsiteX33" fmla="*/ 15036 w 47299"/>
                  <a:gd name="connsiteY33" fmla="*/ 68913 h 83008"/>
                  <a:gd name="connsiteX34" fmla="*/ 32264 w 47299"/>
                  <a:gd name="connsiteY34" fmla="*/ 68913 h 83008"/>
                  <a:gd name="connsiteX35" fmla="*/ 35083 w 47299"/>
                  <a:gd name="connsiteY35" fmla="*/ 69227 h 83008"/>
                  <a:gd name="connsiteX36" fmla="*/ 37902 w 47299"/>
                  <a:gd name="connsiteY36" fmla="*/ 70166 h 83008"/>
                  <a:gd name="connsiteX37" fmla="*/ 41348 w 47299"/>
                  <a:gd name="connsiteY37" fmla="*/ 73612 h 83008"/>
                  <a:gd name="connsiteX38" fmla="*/ 41974 w 47299"/>
                  <a:gd name="connsiteY38" fmla="*/ 76118 h 83008"/>
                  <a:gd name="connsiteX39" fmla="*/ 41348 w 47299"/>
                  <a:gd name="connsiteY39" fmla="*/ 78624 h 83008"/>
                  <a:gd name="connsiteX40" fmla="*/ 37902 w 47299"/>
                  <a:gd name="connsiteY40" fmla="*/ 82069 h 83008"/>
                  <a:gd name="connsiteX41" fmla="*/ 35396 w 47299"/>
                  <a:gd name="connsiteY41" fmla="*/ 83009 h 83008"/>
                  <a:gd name="connsiteX42" fmla="*/ 35396 w 47299"/>
                  <a:gd name="connsiteY42" fmla="*/ 78624 h 83008"/>
                  <a:gd name="connsiteX43" fmla="*/ 36336 w 47299"/>
                  <a:gd name="connsiteY43" fmla="*/ 78310 h 83008"/>
                  <a:gd name="connsiteX44" fmla="*/ 37589 w 47299"/>
                  <a:gd name="connsiteY44" fmla="*/ 77058 h 83008"/>
                  <a:gd name="connsiteX45" fmla="*/ 37902 w 47299"/>
                  <a:gd name="connsiteY45" fmla="*/ 76118 h 83008"/>
                  <a:gd name="connsiteX46" fmla="*/ 37589 w 47299"/>
                  <a:gd name="connsiteY46" fmla="*/ 75178 h 83008"/>
                  <a:gd name="connsiteX47" fmla="*/ 36336 w 47299"/>
                  <a:gd name="connsiteY47" fmla="*/ 73925 h 83008"/>
                  <a:gd name="connsiteX48" fmla="*/ 34457 w 47299"/>
                  <a:gd name="connsiteY48" fmla="*/ 73299 h 83008"/>
                  <a:gd name="connsiteX49" fmla="*/ 32264 w 47299"/>
                  <a:gd name="connsiteY49" fmla="*/ 72985 h 83008"/>
                  <a:gd name="connsiteX50" fmla="*/ 15036 w 47299"/>
                  <a:gd name="connsiteY50" fmla="*/ 72985 h 83008"/>
                  <a:gd name="connsiteX51" fmla="*/ 10337 w 47299"/>
                  <a:gd name="connsiteY51" fmla="*/ 71106 h 83008"/>
                  <a:gd name="connsiteX52" fmla="*/ 8457 w 47299"/>
                  <a:gd name="connsiteY52" fmla="*/ 66407 h 83008"/>
                  <a:gd name="connsiteX53" fmla="*/ 8457 w 47299"/>
                  <a:gd name="connsiteY53" fmla="*/ 49179 h 83008"/>
                  <a:gd name="connsiteX54" fmla="*/ 10337 w 47299"/>
                  <a:gd name="connsiteY54" fmla="*/ 44480 h 83008"/>
                  <a:gd name="connsiteX55" fmla="*/ 15036 w 47299"/>
                  <a:gd name="connsiteY55" fmla="*/ 42601 h 83008"/>
                  <a:gd name="connsiteX56" fmla="*/ 32264 w 47299"/>
                  <a:gd name="connsiteY56" fmla="*/ 42601 h 83008"/>
                  <a:gd name="connsiteX57" fmla="*/ 39782 w 47299"/>
                  <a:gd name="connsiteY57" fmla="*/ 39469 h 83008"/>
                  <a:gd name="connsiteX58" fmla="*/ 42914 w 47299"/>
                  <a:gd name="connsiteY58" fmla="*/ 31951 h 83008"/>
                  <a:gd name="connsiteX59" fmla="*/ 42914 w 47299"/>
                  <a:gd name="connsiteY59" fmla="*/ 14723 h 83008"/>
                  <a:gd name="connsiteX60" fmla="*/ 42601 w 47299"/>
                  <a:gd name="connsiteY60" fmla="*/ 14723 h 83008"/>
                  <a:gd name="connsiteX61" fmla="*/ 39468 w 47299"/>
                  <a:gd name="connsiteY61" fmla="*/ 7205 h 83008"/>
                  <a:gd name="connsiteX62" fmla="*/ 31951 w 47299"/>
                  <a:gd name="connsiteY62" fmla="*/ 4072 h 83008"/>
                  <a:gd name="connsiteX63" fmla="*/ 6265 w 47299"/>
                  <a:gd name="connsiteY63" fmla="*/ 4072 h 83008"/>
                  <a:gd name="connsiteX64" fmla="*/ 4699 w 47299"/>
                  <a:gd name="connsiteY64" fmla="*/ 4699 h 83008"/>
                  <a:gd name="connsiteX65" fmla="*/ 4072 w 47299"/>
                  <a:gd name="connsiteY65" fmla="*/ 6265 h 83008"/>
                  <a:gd name="connsiteX66" fmla="*/ 4699 w 47299"/>
                  <a:gd name="connsiteY66" fmla="*/ 7831 h 83008"/>
                  <a:gd name="connsiteX67" fmla="*/ 6265 w 47299"/>
                  <a:gd name="connsiteY67" fmla="*/ 8458 h 83008"/>
                  <a:gd name="connsiteX68" fmla="*/ 31951 w 47299"/>
                  <a:gd name="connsiteY68" fmla="*/ 8458 h 83008"/>
                  <a:gd name="connsiteX69" fmla="*/ 31951 w 47299"/>
                  <a:gd name="connsiteY69" fmla="*/ 8458 h 83008"/>
                  <a:gd name="connsiteX70" fmla="*/ 36336 w 47299"/>
                  <a:gd name="connsiteY70" fmla="*/ 10337 h 83008"/>
                  <a:gd name="connsiteX71" fmla="*/ 38215 w 47299"/>
                  <a:gd name="connsiteY71" fmla="*/ 15036 h 83008"/>
                  <a:gd name="connsiteX72" fmla="*/ 38529 w 47299"/>
                  <a:gd name="connsiteY72" fmla="*/ 15036 h 83008"/>
                  <a:gd name="connsiteX73" fmla="*/ 38529 w 47299"/>
                  <a:gd name="connsiteY73" fmla="*/ 32264 h 83008"/>
                  <a:gd name="connsiteX74" fmla="*/ 36649 w 47299"/>
                  <a:gd name="connsiteY74" fmla="*/ 36963 h 83008"/>
                  <a:gd name="connsiteX75" fmla="*/ 31951 w 47299"/>
                  <a:gd name="connsiteY75" fmla="*/ 38842 h 83008"/>
                  <a:gd name="connsiteX76" fmla="*/ 15036 w 47299"/>
                  <a:gd name="connsiteY76" fmla="*/ 38842 h 83008"/>
                  <a:gd name="connsiteX77" fmla="*/ 7518 w 47299"/>
                  <a:gd name="connsiteY77" fmla="*/ 41974 h 83008"/>
                  <a:gd name="connsiteX78" fmla="*/ 4385 w 47299"/>
                  <a:gd name="connsiteY78" fmla="*/ 49492 h 83008"/>
                  <a:gd name="connsiteX79" fmla="*/ 4385 w 47299"/>
                  <a:gd name="connsiteY79" fmla="*/ 66721 h 83008"/>
                  <a:gd name="connsiteX80" fmla="*/ 7518 w 47299"/>
                  <a:gd name="connsiteY80" fmla="*/ 74238 h 83008"/>
                  <a:gd name="connsiteX81" fmla="*/ 15036 w 47299"/>
                  <a:gd name="connsiteY81" fmla="*/ 77371 h 83008"/>
                  <a:gd name="connsiteX82" fmla="*/ 32264 w 47299"/>
                  <a:gd name="connsiteY82" fmla="*/ 77371 h 83008"/>
                  <a:gd name="connsiteX83" fmla="*/ 33517 w 47299"/>
                  <a:gd name="connsiteY83" fmla="*/ 77371 h 83008"/>
                  <a:gd name="connsiteX84" fmla="*/ 34770 w 47299"/>
                  <a:gd name="connsiteY84" fmla="*/ 77684 h 83008"/>
                  <a:gd name="connsiteX85" fmla="*/ 35396 w 47299"/>
                  <a:gd name="connsiteY85" fmla="*/ 78624 h 8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47299" h="83008">
                    <a:moveTo>
                      <a:pt x="35396" y="83009"/>
                    </a:moveTo>
                    <a:cubicBezTo>
                      <a:pt x="34457" y="83009"/>
                      <a:pt x="33830" y="82696"/>
                      <a:pt x="32890" y="82383"/>
                    </a:cubicBezTo>
                    <a:cubicBezTo>
                      <a:pt x="32577" y="82383"/>
                      <a:pt x="32264" y="82069"/>
                      <a:pt x="31951" y="82069"/>
                    </a:cubicBezTo>
                    <a:lnTo>
                      <a:pt x="15036" y="82069"/>
                    </a:lnTo>
                    <a:cubicBezTo>
                      <a:pt x="10963" y="82069"/>
                      <a:pt x="7205" y="80503"/>
                      <a:pt x="4385" y="77684"/>
                    </a:cubicBezTo>
                    <a:cubicBezTo>
                      <a:pt x="1566" y="74865"/>
                      <a:pt x="0" y="71106"/>
                      <a:pt x="0" y="67034"/>
                    </a:cubicBezTo>
                    <a:lnTo>
                      <a:pt x="0" y="49805"/>
                    </a:lnTo>
                    <a:cubicBezTo>
                      <a:pt x="0" y="45734"/>
                      <a:pt x="1566" y="41974"/>
                      <a:pt x="4385" y="39155"/>
                    </a:cubicBezTo>
                    <a:cubicBezTo>
                      <a:pt x="7205" y="36336"/>
                      <a:pt x="10963" y="34770"/>
                      <a:pt x="15036" y="34770"/>
                    </a:cubicBezTo>
                    <a:lnTo>
                      <a:pt x="32264" y="34770"/>
                    </a:lnTo>
                    <a:cubicBezTo>
                      <a:pt x="32890" y="34770"/>
                      <a:pt x="33203" y="34457"/>
                      <a:pt x="33830" y="34143"/>
                    </a:cubicBezTo>
                    <a:cubicBezTo>
                      <a:pt x="34143" y="33830"/>
                      <a:pt x="34457" y="33204"/>
                      <a:pt x="34457" y="32577"/>
                    </a:cubicBezTo>
                    <a:lnTo>
                      <a:pt x="34457" y="15349"/>
                    </a:lnTo>
                    <a:lnTo>
                      <a:pt x="34143" y="15349"/>
                    </a:lnTo>
                    <a:cubicBezTo>
                      <a:pt x="34143" y="14723"/>
                      <a:pt x="33830" y="14096"/>
                      <a:pt x="33517" y="13783"/>
                    </a:cubicBezTo>
                    <a:cubicBezTo>
                      <a:pt x="33203" y="13470"/>
                      <a:pt x="32577" y="13156"/>
                      <a:pt x="31951" y="13156"/>
                    </a:cubicBezTo>
                    <a:lnTo>
                      <a:pt x="6578" y="13156"/>
                    </a:lnTo>
                    <a:cubicBezTo>
                      <a:pt x="4699" y="13156"/>
                      <a:pt x="3132" y="12530"/>
                      <a:pt x="1879" y="11277"/>
                    </a:cubicBezTo>
                    <a:cubicBezTo>
                      <a:pt x="626" y="10024"/>
                      <a:pt x="0" y="8458"/>
                      <a:pt x="0" y="6578"/>
                    </a:cubicBezTo>
                    <a:cubicBezTo>
                      <a:pt x="0" y="4699"/>
                      <a:pt x="626" y="3446"/>
                      <a:pt x="1879" y="1880"/>
                    </a:cubicBezTo>
                    <a:cubicBezTo>
                      <a:pt x="3132" y="627"/>
                      <a:pt x="4699" y="0"/>
                      <a:pt x="6578" y="0"/>
                    </a:cubicBezTo>
                    <a:lnTo>
                      <a:pt x="32264" y="0"/>
                    </a:lnTo>
                    <a:cubicBezTo>
                      <a:pt x="36336" y="0"/>
                      <a:pt x="39782" y="1566"/>
                      <a:pt x="42601" y="4385"/>
                    </a:cubicBezTo>
                    <a:cubicBezTo>
                      <a:pt x="45420" y="7205"/>
                      <a:pt x="46986" y="10963"/>
                      <a:pt x="46986" y="15036"/>
                    </a:cubicBezTo>
                    <a:lnTo>
                      <a:pt x="47299" y="15036"/>
                    </a:lnTo>
                    <a:lnTo>
                      <a:pt x="47299" y="32264"/>
                    </a:lnTo>
                    <a:cubicBezTo>
                      <a:pt x="47299" y="36336"/>
                      <a:pt x="45733" y="40095"/>
                      <a:pt x="42914" y="42914"/>
                    </a:cubicBezTo>
                    <a:cubicBezTo>
                      <a:pt x="40095" y="45734"/>
                      <a:pt x="36336" y="47300"/>
                      <a:pt x="32264" y="47300"/>
                    </a:cubicBezTo>
                    <a:lnTo>
                      <a:pt x="15036" y="47300"/>
                    </a:lnTo>
                    <a:cubicBezTo>
                      <a:pt x="14409" y="47300"/>
                      <a:pt x="13783" y="47613"/>
                      <a:pt x="13469" y="47926"/>
                    </a:cubicBezTo>
                    <a:cubicBezTo>
                      <a:pt x="13156" y="48239"/>
                      <a:pt x="12843" y="48866"/>
                      <a:pt x="12843" y="49492"/>
                    </a:cubicBezTo>
                    <a:lnTo>
                      <a:pt x="12843" y="66721"/>
                    </a:lnTo>
                    <a:cubicBezTo>
                      <a:pt x="12843" y="67347"/>
                      <a:pt x="13156" y="67974"/>
                      <a:pt x="13469" y="68287"/>
                    </a:cubicBezTo>
                    <a:cubicBezTo>
                      <a:pt x="13783" y="68600"/>
                      <a:pt x="14409" y="68913"/>
                      <a:pt x="15036" y="68913"/>
                    </a:cubicBezTo>
                    <a:lnTo>
                      <a:pt x="32264" y="68913"/>
                    </a:lnTo>
                    <a:cubicBezTo>
                      <a:pt x="33203" y="68913"/>
                      <a:pt x="34143" y="68913"/>
                      <a:pt x="35083" y="69227"/>
                    </a:cubicBezTo>
                    <a:cubicBezTo>
                      <a:pt x="36023" y="69540"/>
                      <a:pt x="36962" y="69853"/>
                      <a:pt x="37902" y="70166"/>
                    </a:cubicBezTo>
                    <a:cubicBezTo>
                      <a:pt x="39468" y="70793"/>
                      <a:pt x="40721" y="72045"/>
                      <a:pt x="41348" y="73612"/>
                    </a:cubicBezTo>
                    <a:cubicBezTo>
                      <a:pt x="41661" y="74552"/>
                      <a:pt x="41974" y="75178"/>
                      <a:pt x="41974" y="76118"/>
                    </a:cubicBezTo>
                    <a:cubicBezTo>
                      <a:pt x="41974" y="77058"/>
                      <a:pt x="41661" y="77684"/>
                      <a:pt x="41348" y="78624"/>
                    </a:cubicBezTo>
                    <a:cubicBezTo>
                      <a:pt x="40721" y="80190"/>
                      <a:pt x="39468" y="81443"/>
                      <a:pt x="37902" y="82069"/>
                    </a:cubicBezTo>
                    <a:cubicBezTo>
                      <a:pt x="37276" y="82696"/>
                      <a:pt x="36336" y="83009"/>
                      <a:pt x="35396" y="83009"/>
                    </a:cubicBezTo>
                    <a:close/>
                    <a:moveTo>
                      <a:pt x="35396" y="78624"/>
                    </a:moveTo>
                    <a:cubicBezTo>
                      <a:pt x="35709" y="78624"/>
                      <a:pt x="36023" y="78624"/>
                      <a:pt x="36336" y="78310"/>
                    </a:cubicBezTo>
                    <a:cubicBezTo>
                      <a:pt x="36962" y="77997"/>
                      <a:pt x="37276" y="77684"/>
                      <a:pt x="37589" y="77058"/>
                    </a:cubicBezTo>
                    <a:cubicBezTo>
                      <a:pt x="37589" y="76744"/>
                      <a:pt x="37902" y="76431"/>
                      <a:pt x="37902" y="76118"/>
                    </a:cubicBezTo>
                    <a:cubicBezTo>
                      <a:pt x="37902" y="75805"/>
                      <a:pt x="37902" y="75491"/>
                      <a:pt x="37589" y="75178"/>
                    </a:cubicBezTo>
                    <a:cubicBezTo>
                      <a:pt x="37276" y="74552"/>
                      <a:pt x="36962" y="74238"/>
                      <a:pt x="36336" y="73925"/>
                    </a:cubicBezTo>
                    <a:cubicBezTo>
                      <a:pt x="35709" y="73612"/>
                      <a:pt x="35083" y="73612"/>
                      <a:pt x="34457" y="73299"/>
                    </a:cubicBezTo>
                    <a:cubicBezTo>
                      <a:pt x="33830" y="73299"/>
                      <a:pt x="33203" y="72985"/>
                      <a:pt x="32264" y="72985"/>
                    </a:cubicBezTo>
                    <a:lnTo>
                      <a:pt x="15036" y="72985"/>
                    </a:lnTo>
                    <a:cubicBezTo>
                      <a:pt x="13156" y="72985"/>
                      <a:pt x="11590" y="72359"/>
                      <a:pt x="10337" y="71106"/>
                    </a:cubicBezTo>
                    <a:cubicBezTo>
                      <a:pt x="9084" y="69853"/>
                      <a:pt x="8457" y="68287"/>
                      <a:pt x="8457" y="66407"/>
                    </a:cubicBezTo>
                    <a:lnTo>
                      <a:pt x="8457" y="49179"/>
                    </a:lnTo>
                    <a:cubicBezTo>
                      <a:pt x="8457" y="47300"/>
                      <a:pt x="9084" y="46047"/>
                      <a:pt x="10337" y="44480"/>
                    </a:cubicBezTo>
                    <a:cubicBezTo>
                      <a:pt x="11590" y="43227"/>
                      <a:pt x="13156" y="42601"/>
                      <a:pt x="15036" y="42601"/>
                    </a:cubicBezTo>
                    <a:lnTo>
                      <a:pt x="32264" y="42601"/>
                    </a:lnTo>
                    <a:cubicBezTo>
                      <a:pt x="35083" y="42601"/>
                      <a:pt x="37902" y="41661"/>
                      <a:pt x="39782" y="39469"/>
                    </a:cubicBezTo>
                    <a:cubicBezTo>
                      <a:pt x="41974" y="37276"/>
                      <a:pt x="42914" y="34770"/>
                      <a:pt x="42914" y="31951"/>
                    </a:cubicBezTo>
                    <a:lnTo>
                      <a:pt x="42914" y="14723"/>
                    </a:lnTo>
                    <a:lnTo>
                      <a:pt x="42601" y="14723"/>
                    </a:lnTo>
                    <a:cubicBezTo>
                      <a:pt x="42601" y="11903"/>
                      <a:pt x="41661" y="9084"/>
                      <a:pt x="39468" y="7205"/>
                    </a:cubicBezTo>
                    <a:cubicBezTo>
                      <a:pt x="37276" y="5012"/>
                      <a:pt x="34770" y="4072"/>
                      <a:pt x="31951" y="4072"/>
                    </a:cubicBezTo>
                    <a:lnTo>
                      <a:pt x="6265" y="4072"/>
                    </a:lnTo>
                    <a:cubicBezTo>
                      <a:pt x="5638" y="4072"/>
                      <a:pt x="5325" y="4385"/>
                      <a:pt x="4699" y="4699"/>
                    </a:cubicBezTo>
                    <a:cubicBezTo>
                      <a:pt x="4385" y="5012"/>
                      <a:pt x="4072" y="5638"/>
                      <a:pt x="4072" y="6265"/>
                    </a:cubicBezTo>
                    <a:cubicBezTo>
                      <a:pt x="4072" y="6892"/>
                      <a:pt x="4385" y="7518"/>
                      <a:pt x="4699" y="7831"/>
                    </a:cubicBezTo>
                    <a:cubicBezTo>
                      <a:pt x="5012" y="8145"/>
                      <a:pt x="5638" y="8458"/>
                      <a:pt x="6265" y="8458"/>
                    </a:cubicBezTo>
                    <a:lnTo>
                      <a:pt x="31951" y="8458"/>
                    </a:lnTo>
                    <a:lnTo>
                      <a:pt x="31951" y="8458"/>
                    </a:lnTo>
                    <a:cubicBezTo>
                      <a:pt x="33517" y="8458"/>
                      <a:pt x="35083" y="9084"/>
                      <a:pt x="36336" y="10337"/>
                    </a:cubicBezTo>
                    <a:cubicBezTo>
                      <a:pt x="37589" y="11590"/>
                      <a:pt x="38215" y="13156"/>
                      <a:pt x="38215" y="15036"/>
                    </a:cubicBezTo>
                    <a:lnTo>
                      <a:pt x="38529" y="15036"/>
                    </a:lnTo>
                    <a:lnTo>
                      <a:pt x="38529" y="32264"/>
                    </a:lnTo>
                    <a:cubicBezTo>
                      <a:pt x="38529" y="34143"/>
                      <a:pt x="37902" y="35396"/>
                      <a:pt x="36649" y="36963"/>
                    </a:cubicBezTo>
                    <a:cubicBezTo>
                      <a:pt x="35396" y="38216"/>
                      <a:pt x="33830" y="38842"/>
                      <a:pt x="31951" y="38842"/>
                    </a:cubicBezTo>
                    <a:lnTo>
                      <a:pt x="15036" y="38842"/>
                    </a:lnTo>
                    <a:cubicBezTo>
                      <a:pt x="12216" y="38842"/>
                      <a:pt x="9397" y="39782"/>
                      <a:pt x="7518" y="41974"/>
                    </a:cubicBezTo>
                    <a:cubicBezTo>
                      <a:pt x="5325" y="44167"/>
                      <a:pt x="4385" y="46673"/>
                      <a:pt x="4385" y="49492"/>
                    </a:cubicBezTo>
                    <a:lnTo>
                      <a:pt x="4385" y="66721"/>
                    </a:lnTo>
                    <a:cubicBezTo>
                      <a:pt x="4385" y="69540"/>
                      <a:pt x="5325" y="72359"/>
                      <a:pt x="7518" y="74238"/>
                    </a:cubicBezTo>
                    <a:cubicBezTo>
                      <a:pt x="9710" y="76431"/>
                      <a:pt x="12216" y="77371"/>
                      <a:pt x="15036" y="77371"/>
                    </a:cubicBezTo>
                    <a:lnTo>
                      <a:pt x="32264" y="77371"/>
                    </a:lnTo>
                    <a:cubicBezTo>
                      <a:pt x="32577" y="77371"/>
                      <a:pt x="33203" y="77371"/>
                      <a:pt x="33517" y="77371"/>
                    </a:cubicBezTo>
                    <a:cubicBezTo>
                      <a:pt x="33830" y="77371"/>
                      <a:pt x="34457" y="77684"/>
                      <a:pt x="34770" y="77684"/>
                    </a:cubicBezTo>
                    <a:cubicBezTo>
                      <a:pt x="35083" y="78624"/>
                      <a:pt x="35396" y="78624"/>
                      <a:pt x="35396" y="78624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3673606-1D00-4D99-BF13-31D351CD0F27}"/>
                  </a:ext>
                </a:extLst>
              </p:cNvPr>
              <p:cNvSpPr/>
              <p:nvPr/>
            </p:nvSpPr>
            <p:spPr>
              <a:xfrm>
                <a:off x="1792056" y="5013949"/>
                <a:ext cx="47299" cy="82069"/>
              </a:xfrm>
              <a:custGeom>
                <a:avLst/>
                <a:gdLst>
                  <a:gd name="connsiteX0" fmla="*/ 41035 w 47299"/>
                  <a:gd name="connsiteY0" fmla="*/ 82069 h 82069"/>
                  <a:gd name="connsiteX1" fmla="*/ 36336 w 47299"/>
                  <a:gd name="connsiteY1" fmla="*/ 80190 h 82069"/>
                  <a:gd name="connsiteX2" fmla="*/ 34457 w 47299"/>
                  <a:gd name="connsiteY2" fmla="*/ 75491 h 82069"/>
                  <a:gd name="connsiteX3" fmla="*/ 34457 w 47299"/>
                  <a:gd name="connsiteY3" fmla="*/ 15349 h 82069"/>
                  <a:gd name="connsiteX4" fmla="*/ 34143 w 47299"/>
                  <a:gd name="connsiteY4" fmla="*/ 15349 h 82069"/>
                  <a:gd name="connsiteX5" fmla="*/ 33517 w 47299"/>
                  <a:gd name="connsiteY5" fmla="*/ 13782 h 82069"/>
                  <a:gd name="connsiteX6" fmla="*/ 31951 w 47299"/>
                  <a:gd name="connsiteY6" fmla="*/ 13156 h 82069"/>
                  <a:gd name="connsiteX7" fmla="*/ 6578 w 47299"/>
                  <a:gd name="connsiteY7" fmla="*/ 13156 h 82069"/>
                  <a:gd name="connsiteX8" fmla="*/ 1879 w 47299"/>
                  <a:gd name="connsiteY8" fmla="*/ 11277 h 82069"/>
                  <a:gd name="connsiteX9" fmla="*/ 0 w 47299"/>
                  <a:gd name="connsiteY9" fmla="*/ 6578 h 82069"/>
                  <a:gd name="connsiteX10" fmla="*/ 1879 w 47299"/>
                  <a:gd name="connsiteY10" fmla="*/ 1879 h 82069"/>
                  <a:gd name="connsiteX11" fmla="*/ 6578 w 47299"/>
                  <a:gd name="connsiteY11" fmla="*/ 0 h 82069"/>
                  <a:gd name="connsiteX12" fmla="*/ 32264 w 47299"/>
                  <a:gd name="connsiteY12" fmla="*/ 0 h 82069"/>
                  <a:gd name="connsiteX13" fmla="*/ 42601 w 47299"/>
                  <a:gd name="connsiteY13" fmla="*/ 4385 h 82069"/>
                  <a:gd name="connsiteX14" fmla="*/ 46986 w 47299"/>
                  <a:gd name="connsiteY14" fmla="*/ 15035 h 82069"/>
                  <a:gd name="connsiteX15" fmla="*/ 47299 w 47299"/>
                  <a:gd name="connsiteY15" fmla="*/ 15035 h 82069"/>
                  <a:gd name="connsiteX16" fmla="*/ 47299 w 47299"/>
                  <a:gd name="connsiteY16" fmla="*/ 75178 h 82069"/>
                  <a:gd name="connsiteX17" fmla="*/ 45420 w 47299"/>
                  <a:gd name="connsiteY17" fmla="*/ 79876 h 82069"/>
                  <a:gd name="connsiteX18" fmla="*/ 41035 w 47299"/>
                  <a:gd name="connsiteY18" fmla="*/ 82069 h 82069"/>
                  <a:gd name="connsiteX19" fmla="*/ 41035 w 47299"/>
                  <a:gd name="connsiteY19" fmla="*/ 77684 h 82069"/>
                  <a:gd name="connsiteX20" fmla="*/ 42601 w 47299"/>
                  <a:gd name="connsiteY20" fmla="*/ 77057 h 82069"/>
                  <a:gd name="connsiteX21" fmla="*/ 43227 w 47299"/>
                  <a:gd name="connsiteY21" fmla="*/ 75491 h 82069"/>
                  <a:gd name="connsiteX22" fmla="*/ 43227 w 47299"/>
                  <a:gd name="connsiteY22" fmla="*/ 15349 h 82069"/>
                  <a:gd name="connsiteX23" fmla="*/ 42914 w 47299"/>
                  <a:gd name="connsiteY23" fmla="*/ 15349 h 82069"/>
                  <a:gd name="connsiteX24" fmla="*/ 39782 w 47299"/>
                  <a:gd name="connsiteY24" fmla="*/ 7831 h 82069"/>
                  <a:gd name="connsiteX25" fmla="*/ 32264 w 47299"/>
                  <a:gd name="connsiteY25" fmla="*/ 4699 h 82069"/>
                  <a:gd name="connsiteX26" fmla="*/ 6578 w 47299"/>
                  <a:gd name="connsiteY26" fmla="*/ 4699 h 82069"/>
                  <a:gd name="connsiteX27" fmla="*/ 5012 w 47299"/>
                  <a:gd name="connsiteY27" fmla="*/ 5325 h 82069"/>
                  <a:gd name="connsiteX28" fmla="*/ 4385 w 47299"/>
                  <a:gd name="connsiteY28" fmla="*/ 6891 h 82069"/>
                  <a:gd name="connsiteX29" fmla="*/ 5012 w 47299"/>
                  <a:gd name="connsiteY29" fmla="*/ 8457 h 82069"/>
                  <a:gd name="connsiteX30" fmla="*/ 6578 w 47299"/>
                  <a:gd name="connsiteY30" fmla="*/ 9084 h 82069"/>
                  <a:gd name="connsiteX31" fmla="*/ 32264 w 47299"/>
                  <a:gd name="connsiteY31" fmla="*/ 9084 h 82069"/>
                  <a:gd name="connsiteX32" fmla="*/ 32264 w 47299"/>
                  <a:gd name="connsiteY32" fmla="*/ 9084 h 82069"/>
                  <a:gd name="connsiteX33" fmla="*/ 36649 w 47299"/>
                  <a:gd name="connsiteY33" fmla="*/ 10963 h 82069"/>
                  <a:gd name="connsiteX34" fmla="*/ 38529 w 47299"/>
                  <a:gd name="connsiteY34" fmla="*/ 15662 h 82069"/>
                  <a:gd name="connsiteX35" fmla="*/ 38842 w 47299"/>
                  <a:gd name="connsiteY35" fmla="*/ 15662 h 82069"/>
                  <a:gd name="connsiteX36" fmla="*/ 38842 w 47299"/>
                  <a:gd name="connsiteY36" fmla="*/ 75804 h 82069"/>
                  <a:gd name="connsiteX37" fmla="*/ 39468 w 47299"/>
                  <a:gd name="connsiteY37" fmla="*/ 77370 h 82069"/>
                  <a:gd name="connsiteX38" fmla="*/ 41035 w 47299"/>
                  <a:gd name="connsiteY38" fmla="*/ 77684 h 8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7299" h="82069">
                    <a:moveTo>
                      <a:pt x="41035" y="82069"/>
                    </a:moveTo>
                    <a:cubicBezTo>
                      <a:pt x="39155" y="82069"/>
                      <a:pt x="37589" y="81443"/>
                      <a:pt x="36336" y="80190"/>
                    </a:cubicBezTo>
                    <a:cubicBezTo>
                      <a:pt x="35083" y="78937"/>
                      <a:pt x="34457" y="77370"/>
                      <a:pt x="34457" y="75491"/>
                    </a:cubicBezTo>
                    <a:lnTo>
                      <a:pt x="34457" y="15349"/>
                    </a:lnTo>
                    <a:lnTo>
                      <a:pt x="34143" y="15349"/>
                    </a:lnTo>
                    <a:cubicBezTo>
                      <a:pt x="34143" y="14722"/>
                      <a:pt x="33830" y="14096"/>
                      <a:pt x="33517" y="13782"/>
                    </a:cubicBezTo>
                    <a:cubicBezTo>
                      <a:pt x="33204" y="13469"/>
                      <a:pt x="32577" y="13156"/>
                      <a:pt x="31951" y="13156"/>
                    </a:cubicBezTo>
                    <a:lnTo>
                      <a:pt x="6578" y="13156"/>
                    </a:lnTo>
                    <a:cubicBezTo>
                      <a:pt x="4699" y="13156"/>
                      <a:pt x="3132" y="12530"/>
                      <a:pt x="1879" y="11277"/>
                    </a:cubicBezTo>
                    <a:cubicBezTo>
                      <a:pt x="627" y="10024"/>
                      <a:pt x="0" y="8457"/>
                      <a:pt x="0" y="6578"/>
                    </a:cubicBezTo>
                    <a:cubicBezTo>
                      <a:pt x="0" y="4699"/>
                      <a:pt x="627" y="3446"/>
                      <a:pt x="1879" y="1879"/>
                    </a:cubicBezTo>
                    <a:cubicBezTo>
                      <a:pt x="3132" y="626"/>
                      <a:pt x="4699" y="0"/>
                      <a:pt x="6578" y="0"/>
                    </a:cubicBezTo>
                    <a:lnTo>
                      <a:pt x="32264" y="0"/>
                    </a:lnTo>
                    <a:cubicBezTo>
                      <a:pt x="36336" y="0"/>
                      <a:pt x="39782" y="1566"/>
                      <a:pt x="42601" y="4385"/>
                    </a:cubicBezTo>
                    <a:cubicBezTo>
                      <a:pt x="45420" y="7204"/>
                      <a:pt x="46986" y="10963"/>
                      <a:pt x="46986" y="15035"/>
                    </a:cubicBezTo>
                    <a:lnTo>
                      <a:pt x="47299" y="15035"/>
                    </a:lnTo>
                    <a:lnTo>
                      <a:pt x="47299" y="75178"/>
                    </a:lnTo>
                    <a:cubicBezTo>
                      <a:pt x="47299" y="77057"/>
                      <a:pt x="46673" y="78310"/>
                      <a:pt x="45420" y="79876"/>
                    </a:cubicBezTo>
                    <a:cubicBezTo>
                      <a:pt x="44480" y="81443"/>
                      <a:pt x="42914" y="82069"/>
                      <a:pt x="41035" y="82069"/>
                    </a:cubicBezTo>
                    <a:close/>
                    <a:moveTo>
                      <a:pt x="41035" y="77684"/>
                    </a:moveTo>
                    <a:cubicBezTo>
                      <a:pt x="41661" y="77684"/>
                      <a:pt x="41974" y="77370"/>
                      <a:pt x="42601" y="77057"/>
                    </a:cubicBezTo>
                    <a:cubicBezTo>
                      <a:pt x="42914" y="76744"/>
                      <a:pt x="43227" y="76117"/>
                      <a:pt x="43227" y="75491"/>
                    </a:cubicBezTo>
                    <a:lnTo>
                      <a:pt x="43227" y="15349"/>
                    </a:lnTo>
                    <a:lnTo>
                      <a:pt x="42914" y="15349"/>
                    </a:lnTo>
                    <a:cubicBezTo>
                      <a:pt x="42914" y="12530"/>
                      <a:pt x="41974" y="9710"/>
                      <a:pt x="39782" y="7831"/>
                    </a:cubicBezTo>
                    <a:cubicBezTo>
                      <a:pt x="37589" y="5638"/>
                      <a:pt x="35083" y="4699"/>
                      <a:pt x="32264" y="4699"/>
                    </a:cubicBezTo>
                    <a:lnTo>
                      <a:pt x="6578" y="4699"/>
                    </a:lnTo>
                    <a:cubicBezTo>
                      <a:pt x="5952" y="4699"/>
                      <a:pt x="5638" y="5012"/>
                      <a:pt x="5012" y="5325"/>
                    </a:cubicBezTo>
                    <a:cubicBezTo>
                      <a:pt x="4699" y="5638"/>
                      <a:pt x="4385" y="6265"/>
                      <a:pt x="4385" y="6891"/>
                    </a:cubicBezTo>
                    <a:cubicBezTo>
                      <a:pt x="4385" y="7517"/>
                      <a:pt x="4699" y="8144"/>
                      <a:pt x="5012" y="8457"/>
                    </a:cubicBezTo>
                    <a:cubicBezTo>
                      <a:pt x="5325" y="8771"/>
                      <a:pt x="5952" y="9084"/>
                      <a:pt x="6578" y="9084"/>
                    </a:cubicBezTo>
                    <a:lnTo>
                      <a:pt x="32264" y="9084"/>
                    </a:lnTo>
                    <a:lnTo>
                      <a:pt x="32264" y="9084"/>
                    </a:lnTo>
                    <a:cubicBezTo>
                      <a:pt x="33830" y="9084"/>
                      <a:pt x="35396" y="9710"/>
                      <a:pt x="36649" y="10963"/>
                    </a:cubicBezTo>
                    <a:cubicBezTo>
                      <a:pt x="37902" y="12216"/>
                      <a:pt x="38529" y="13782"/>
                      <a:pt x="38529" y="15662"/>
                    </a:cubicBezTo>
                    <a:lnTo>
                      <a:pt x="38842" y="15662"/>
                    </a:lnTo>
                    <a:lnTo>
                      <a:pt x="38842" y="75804"/>
                    </a:lnTo>
                    <a:cubicBezTo>
                      <a:pt x="38842" y="76431"/>
                      <a:pt x="39155" y="76744"/>
                      <a:pt x="39468" y="77370"/>
                    </a:cubicBezTo>
                    <a:cubicBezTo>
                      <a:pt x="40095" y="77370"/>
                      <a:pt x="40408" y="77684"/>
                      <a:pt x="41035" y="77684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DA45153-2AB0-44F2-991F-60C7A5034B3F}"/>
                  </a:ext>
                </a:extLst>
              </p:cNvPr>
              <p:cNvSpPr/>
              <p:nvPr/>
            </p:nvSpPr>
            <p:spPr>
              <a:xfrm>
                <a:off x="1557439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8A61FF-FFFA-4B68-8042-93E70011CE6B}"/>
                  </a:ext>
                </a:extLst>
              </p:cNvPr>
              <p:cNvSpPr/>
              <p:nvPr/>
            </p:nvSpPr>
            <p:spPr>
              <a:xfrm>
                <a:off x="1610063" y="5134233"/>
                <a:ext cx="19734" cy="19734"/>
              </a:xfrm>
              <a:custGeom>
                <a:avLst/>
                <a:gdLst>
                  <a:gd name="connsiteX0" fmla="*/ 16915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6915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6915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421" y="18794"/>
                      <a:pt x="18481" y="19734"/>
                      <a:pt x="16915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DFE6AE5-A662-49E6-A40B-BCFEC3DA9E8B}"/>
                  </a:ext>
                </a:extLst>
              </p:cNvPr>
              <p:cNvSpPr/>
              <p:nvPr/>
            </p:nvSpPr>
            <p:spPr>
              <a:xfrm>
                <a:off x="1662375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421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996D0B0-3C4F-4FAC-A10A-A9C0461ECE1A}"/>
                  </a:ext>
                </a:extLst>
              </p:cNvPr>
              <p:cNvSpPr/>
              <p:nvPr/>
            </p:nvSpPr>
            <p:spPr>
              <a:xfrm>
                <a:off x="1714686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A109C51-A0CF-4026-819F-2236835E2F61}"/>
                  </a:ext>
                </a:extLst>
              </p:cNvPr>
              <p:cNvSpPr/>
              <p:nvPr/>
            </p:nvSpPr>
            <p:spPr>
              <a:xfrm>
                <a:off x="1766997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794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6BA70C2-1EF5-49B9-AB6F-B535EE7FFC62}"/>
                  </a:ext>
                </a:extLst>
              </p:cNvPr>
              <p:cNvSpPr/>
              <p:nvPr/>
            </p:nvSpPr>
            <p:spPr>
              <a:xfrm>
                <a:off x="2765514" y="3537643"/>
                <a:ext cx="1717814" cy="1291806"/>
              </a:xfrm>
              <a:custGeom>
                <a:avLst/>
                <a:gdLst>
                  <a:gd name="connsiteX0" fmla="*/ 0 w 1717814"/>
                  <a:gd name="connsiteY0" fmla="*/ 313554 h 1291806"/>
                  <a:gd name="connsiteX1" fmla="*/ 309796 w 1717814"/>
                  <a:gd name="connsiteY1" fmla="*/ 1290240 h 1291806"/>
                  <a:gd name="connsiteX2" fmla="*/ 1717815 w 1717814"/>
                  <a:gd name="connsiteY2" fmla="*/ 1291807 h 1291806"/>
                  <a:gd name="connsiteX3" fmla="*/ 244955 w 1717814"/>
                  <a:gd name="connsiteY3" fmla="*/ 0 h 129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7814" h="1291806">
                    <a:moveTo>
                      <a:pt x="0" y="313554"/>
                    </a:moveTo>
                    <a:lnTo>
                      <a:pt x="309796" y="1290240"/>
                    </a:lnTo>
                    <a:lnTo>
                      <a:pt x="1717815" y="1291807"/>
                    </a:lnTo>
                    <a:lnTo>
                      <a:pt x="24495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1C1F91A-A673-46D9-BD9B-003A8E9E656F}"/>
                  </a:ext>
                </a:extLst>
              </p:cNvPr>
              <p:cNvSpPr/>
              <p:nvPr/>
            </p:nvSpPr>
            <p:spPr>
              <a:xfrm>
                <a:off x="2751514" y="4680347"/>
                <a:ext cx="31324" cy="100550"/>
              </a:xfrm>
              <a:custGeom>
                <a:avLst/>
                <a:gdLst>
                  <a:gd name="connsiteX0" fmla="*/ 2819 w 31324"/>
                  <a:gd name="connsiteY0" fmla="*/ 100551 h 100550"/>
                  <a:gd name="connsiteX1" fmla="*/ 28505 w 31324"/>
                  <a:gd name="connsiteY1" fmla="*/ 100551 h 100550"/>
                  <a:gd name="connsiteX2" fmla="*/ 31324 w 31324"/>
                  <a:gd name="connsiteY2" fmla="*/ 97731 h 100550"/>
                  <a:gd name="connsiteX3" fmla="*/ 31324 w 31324"/>
                  <a:gd name="connsiteY3" fmla="*/ 2819 h 100550"/>
                  <a:gd name="connsiteX4" fmla="*/ 28505 w 31324"/>
                  <a:gd name="connsiteY4" fmla="*/ 0 h 100550"/>
                  <a:gd name="connsiteX5" fmla="*/ 2819 w 31324"/>
                  <a:gd name="connsiteY5" fmla="*/ 0 h 100550"/>
                  <a:gd name="connsiteX6" fmla="*/ 0 w 31324"/>
                  <a:gd name="connsiteY6" fmla="*/ 2819 h 100550"/>
                  <a:gd name="connsiteX7" fmla="*/ 0 w 31324"/>
                  <a:gd name="connsiteY7" fmla="*/ 97731 h 100550"/>
                  <a:gd name="connsiteX8" fmla="*/ 2819 w 31324"/>
                  <a:gd name="connsiteY8" fmla="*/ 100551 h 10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24" h="100550">
                    <a:moveTo>
                      <a:pt x="2819" y="100551"/>
                    </a:moveTo>
                    <a:lnTo>
                      <a:pt x="28505" y="100551"/>
                    </a:lnTo>
                    <a:cubicBezTo>
                      <a:pt x="30071" y="100551"/>
                      <a:pt x="31324" y="99297"/>
                      <a:pt x="31324" y="97731"/>
                    </a:cubicBezTo>
                    <a:lnTo>
                      <a:pt x="31324" y="2819"/>
                    </a:lnTo>
                    <a:cubicBezTo>
                      <a:pt x="31324" y="1253"/>
                      <a:pt x="30071" y="0"/>
                      <a:pt x="28505" y="0"/>
                    </a:cubicBezTo>
                    <a:lnTo>
                      <a:pt x="2819" y="0"/>
                    </a:lnTo>
                    <a:cubicBezTo>
                      <a:pt x="1253" y="0"/>
                      <a:pt x="0" y="1253"/>
                      <a:pt x="0" y="2819"/>
                    </a:cubicBezTo>
                    <a:lnTo>
                      <a:pt x="0" y="97731"/>
                    </a:lnTo>
                    <a:cubicBezTo>
                      <a:pt x="0" y="99297"/>
                      <a:pt x="1253" y="100551"/>
                      <a:pt x="2819" y="100551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B033C73-63E5-48A8-A6DA-FC7162D5C25A}"/>
                  </a:ext>
                </a:extLst>
              </p:cNvPr>
              <p:cNvSpPr/>
              <p:nvPr/>
            </p:nvSpPr>
            <p:spPr>
              <a:xfrm>
                <a:off x="2446731" y="3468842"/>
                <a:ext cx="207678" cy="106077"/>
              </a:xfrm>
              <a:custGeom>
                <a:avLst/>
                <a:gdLst>
                  <a:gd name="connsiteX0" fmla="*/ 26312 w 207678"/>
                  <a:gd name="connsiteY0" fmla="*/ 106077 h 106077"/>
                  <a:gd name="connsiteX1" fmla="*/ 100551 w 207678"/>
                  <a:gd name="connsiteY1" fmla="*/ 33718 h 106077"/>
                  <a:gd name="connsiteX2" fmla="*/ 192957 w 207678"/>
                  <a:gd name="connsiteY2" fmla="*/ 45308 h 106077"/>
                  <a:gd name="connsiteX3" fmla="*/ 207679 w 207678"/>
                  <a:gd name="connsiteY3" fmla="*/ 19936 h 106077"/>
                  <a:gd name="connsiteX4" fmla="*/ 92093 w 207678"/>
                  <a:gd name="connsiteY4" fmla="*/ 5527 h 106077"/>
                  <a:gd name="connsiteX5" fmla="*/ 0 w 207678"/>
                  <a:gd name="connsiteY5" fmla="*/ 93234 h 106077"/>
                  <a:gd name="connsiteX6" fmla="*/ 26312 w 207678"/>
                  <a:gd name="connsiteY6" fmla="*/ 106077 h 10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678" h="106077">
                    <a:moveTo>
                      <a:pt x="26312" y="106077"/>
                    </a:moveTo>
                    <a:cubicBezTo>
                      <a:pt x="45107" y="67235"/>
                      <a:pt x="70166" y="42802"/>
                      <a:pt x="100551" y="33718"/>
                    </a:cubicBezTo>
                    <a:cubicBezTo>
                      <a:pt x="147537" y="19309"/>
                      <a:pt x="192643" y="44995"/>
                      <a:pt x="192957" y="45308"/>
                    </a:cubicBezTo>
                    <a:lnTo>
                      <a:pt x="207679" y="19936"/>
                    </a:lnTo>
                    <a:cubicBezTo>
                      <a:pt x="205486" y="18683"/>
                      <a:pt x="150982" y="-12328"/>
                      <a:pt x="92093" y="5527"/>
                    </a:cubicBezTo>
                    <a:cubicBezTo>
                      <a:pt x="53564" y="17430"/>
                      <a:pt x="22553" y="46875"/>
                      <a:pt x="0" y="93234"/>
                    </a:cubicBezTo>
                    <a:lnTo>
                      <a:pt x="26312" y="106077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0CB0972-8F89-48DB-AE12-965BA63C9787}"/>
                  </a:ext>
                </a:extLst>
              </p:cNvPr>
              <p:cNvSpPr/>
              <p:nvPr/>
            </p:nvSpPr>
            <p:spPr>
              <a:xfrm>
                <a:off x="2605605" y="3451169"/>
                <a:ext cx="237001" cy="206071"/>
              </a:xfrm>
              <a:custGeom>
                <a:avLst/>
                <a:gdLst>
                  <a:gd name="connsiteX0" fmla="*/ 65093 w 237001"/>
                  <a:gd name="connsiteY0" fmla="*/ 1586 h 206071"/>
                  <a:gd name="connsiteX1" fmla="*/ 232677 w 237001"/>
                  <a:gd name="connsiteY1" fmla="*/ 112786 h 206071"/>
                  <a:gd name="connsiteX2" fmla="*/ 235497 w 237001"/>
                  <a:gd name="connsiteY2" fmla="*/ 126256 h 206071"/>
                  <a:gd name="connsiteX3" fmla="*/ 185378 w 237001"/>
                  <a:gd name="connsiteY3" fmla="*/ 201747 h 206071"/>
                  <a:gd name="connsiteX4" fmla="*/ 171909 w 237001"/>
                  <a:gd name="connsiteY4" fmla="*/ 204566 h 206071"/>
                  <a:gd name="connsiteX5" fmla="*/ 4325 w 237001"/>
                  <a:gd name="connsiteY5" fmla="*/ 93365 h 206071"/>
                  <a:gd name="connsiteX6" fmla="*/ 1505 w 237001"/>
                  <a:gd name="connsiteY6" fmla="*/ 79896 h 206071"/>
                  <a:gd name="connsiteX7" fmla="*/ 51624 w 237001"/>
                  <a:gd name="connsiteY7" fmla="*/ 4405 h 206071"/>
                  <a:gd name="connsiteX8" fmla="*/ 65093 w 237001"/>
                  <a:gd name="connsiteY8" fmla="*/ 1586 h 20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001" h="206071">
                    <a:moveTo>
                      <a:pt x="65093" y="1586"/>
                    </a:moveTo>
                    <a:lnTo>
                      <a:pt x="232677" y="112786"/>
                    </a:lnTo>
                    <a:cubicBezTo>
                      <a:pt x="237063" y="115919"/>
                      <a:pt x="238316" y="121870"/>
                      <a:pt x="235497" y="126256"/>
                    </a:cubicBezTo>
                    <a:lnTo>
                      <a:pt x="185378" y="201747"/>
                    </a:lnTo>
                    <a:cubicBezTo>
                      <a:pt x="182246" y="206132"/>
                      <a:pt x="176294" y="207385"/>
                      <a:pt x="171909" y="204566"/>
                    </a:cubicBezTo>
                    <a:lnTo>
                      <a:pt x="4325" y="93365"/>
                    </a:lnTo>
                    <a:cubicBezTo>
                      <a:pt x="-61" y="90233"/>
                      <a:pt x="-1314" y="84281"/>
                      <a:pt x="1505" y="79896"/>
                    </a:cubicBezTo>
                    <a:lnTo>
                      <a:pt x="51624" y="4405"/>
                    </a:lnTo>
                    <a:cubicBezTo>
                      <a:pt x="54443" y="-294"/>
                      <a:pt x="60708" y="-1233"/>
                      <a:pt x="65093" y="1586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F9A1780-7B93-4A17-95AC-D90500F61D08}"/>
                  </a:ext>
                </a:extLst>
              </p:cNvPr>
              <p:cNvSpPr/>
              <p:nvPr/>
            </p:nvSpPr>
            <p:spPr>
              <a:xfrm>
                <a:off x="2679173" y="3481061"/>
                <a:ext cx="313537" cy="370136"/>
              </a:xfrm>
              <a:custGeom>
                <a:avLst/>
                <a:gdLst>
                  <a:gd name="connsiteX0" fmla="*/ 313537 w 313537"/>
                  <a:gd name="connsiteY0" fmla="*/ 33716 h 370136"/>
                  <a:gd name="connsiteX1" fmla="*/ 90196 w 313537"/>
                  <a:gd name="connsiteY1" fmla="*/ 370137 h 370136"/>
                  <a:gd name="connsiteX2" fmla="*/ 33813 w 313537"/>
                  <a:gd name="connsiteY2" fmla="*/ 90413 h 370136"/>
                  <a:gd name="connsiteX3" fmla="*/ 313537 w 313537"/>
                  <a:gd name="connsiteY3" fmla="*/ 33716 h 37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37" h="370136">
                    <a:moveTo>
                      <a:pt x="313537" y="33716"/>
                    </a:moveTo>
                    <a:lnTo>
                      <a:pt x="90196" y="370137"/>
                    </a:lnTo>
                    <a:cubicBezTo>
                      <a:pt x="-2836" y="308429"/>
                      <a:pt x="-27896" y="183132"/>
                      <a:pt x="33813" y="90413"/>
                    </a:cubicBezTo>
                    <a:cubicBezTo>
                      <a:pt x="95208" y="-2620"/>
                      <a:pt x="220505" y="-27992"/>
                      <a:pt x="313537" y="33716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4191D1-325A-4C42-BDE8-3E73C3B67377}"/>
                  </a:ext>
                </a:extLst>
              </p:cNvPr>
              <p:cNvSpPr/>
              <p:nvPr/>
            </p:nvSpPr>
            <p:spPr>
              <a:xfrm>
                <a:off x="2246570" y="3547040"/>
                <a:ext cx="261243" cy="653734"/>
              </a:xfrm>
              <a:custGeom>
                <a:avLst/>
                <a:gdLst>
                  <a:gd name="connsiteX0" fmla="*/ 0 w 261243"/>
                  <a:gd name="connsiteY0" fmla="*/ 628362 h 653734"/>
                  <a:gd name="connsiteX1" fmla="*/ 165078 w 261243"/>
                  <a:gd name="connsiteY1" fmla="*/ 0 h 653734"/>
                  <a:gd name="connsiteX2" fmla="*/ 261243 w 261243"/>
                  <a:gd name="connsiteY2" fmla="*/ 25372 h 653734"/>
                  <a:gd name="connsiteX3" fmla="*/ 95852 w 261243"/>
                  <a:gd name="connsiteY3" fmla="*/ 653734 h 653734"/>
                  <a:gd name="connsiteX4" fmla="*/ 0 w 261243"/>
                  <a:gd name="connsiteY4" fmla="*/ 628362 h 653734"/>
                  <a:gd name="connsiteX5" fmla="*/ 187005 w 261243"/>
                  <a:gd name="connsiteY5" fmla="*/ 37276 h 653734"/>
                  <a:gd name="connsiteX6" fmla="*/ 37276 w 261243"/>
                  <a:gd name="connsiteY6" fmla="*/ 606435 h 653734"/>
                  <a:gd name="connsiteX7" fmla="*/ 74238 w 261243"/>
                  <a:gd name="connsiteY7" fmla="*/ 616145 h 653734"/>
                  <a:gd name="connsiteX8" fmla="*/ 223967 w 261243"/>
                  <a:gd name="connsiteY8" fmla="*/ 46986 h 653734"/>
                  <a:gd name="connsiteX9" fmla="*/ 187005 w 261243"/>
                  <a:gd name="connsiteY9" fmla="*/ 37276 h 65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1243" h="653734">
                    <a:moveTo>
                      <a:pt x="0" y="628362"/>
                    </a:moveTo>
                    <a:lnTo>
                      <a:pt x="165078" y="0"/>
                    </a:lnTo>
                    <a:lnTo>
                      <a:pt x="261243" y="25372"/>
                    </a:lnTo>
                    <a:lnTo>
                      <a:pt x="95852" y="653734"/>
                    </a:lnTo>
                    <a:lnTo>
                      <a:pt x="0" y="628362"/>
                    </a:lnTo>
                    <a:close/>
                    <a:moveTo>
                      <a:pt x="187005" y="37276"/>
                    </a:moveTo>
                    <a:lnTo>
                      <a:pt x="37276" y="606435"/>
                    </a:lnTo>
                    <a:lnTo>
                      <a:pt x="74238" y="616145"/>
                    </a:lnTo>
                    <a:lnTo>
                      <a:pt x="223967" y="46986"/>
                    </a:lnTo>
                    <a:lnTo>
                      <a:pt x="187005" y="37276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8E19548-0AB6-41BE-8BD9-94A18A9C73ED}"/>
                  </a:ext>
                </a:extLst>
              </p:cNvPr>
              <p:cNvSpPr/>
              <p:nvPr/>
            </p:nvSpPr>
            <p:spPr>
              <a:xfrm>
                <a:off x="2242497" y="4172896"/>
                <a:ext cx="304157" cy="647156"/>
              </a:xfrm>
              <a:custGeom>
                <a:avLst/>
                <a:gdLst>
                  <a:gd name="connsiteX0" fmla="*/ 0 w 304157"/>
                  <a:gd name="connsiteY0" fmla="*/ 32264 h 647156"/>
                  <a:gd name="connsiteX1" fmla="*/ 94286 w 304157"/>
                  <a:gd name="connsiteY1" fmla="*/ 0 h 647156"/>
                  <a:gd name="connsiteX2" fmla="*/ 304157 w 304157"/>
                  <a:gd name="connsiteY2" fmla="*/ 614892 h 647156"/>
                  <a:gd name="connsiteX3" fmla="*/ 209872 w 304157"/>
                  <a:gd name="connsiteY3" fmla="*/ 647156 h 647156"/>
                  <a:gd name="connsiteX4" fmla="*/ 0 w 304157"/>
                  <a:gd name="connsiteY4" fmla="*/ 32264 h 647156"/>
                  <a:gd name="connsiteX5" fmla="*/ 74865 w 304157"/>
                  <a:gd name="connsiteY5" fmla="*/ 38842 h 647156"/>
                  <a:gd name="connsiteX6" fmla="*/ 38529 w 304157"/>
                  <a:gd name="connsiteY6" fmla="*/ 51058 h 647156"/>
                  <a:gd name="connsiteX7" fmla="*/ 228666 w 304157"/>
                  <a:gd name="connsiteY7" fmla="*/ 608001 h 647156"/>
                  <a:gd name="connsiteX8" fmla="*/ 265002 w 304157"/>
                  <a:gd name="connsiteY8" fmla="*/ 595785 h 647156"/>
                  <a:gd name="connsiteX9" fmla="*/ 74865 w 304157"/>
                  <a:gd name="connsiteY9" fmla="*/ 38842 h 64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157" h="647156">
                    <a:moveTo>
                      <a:pt x="0" y="32264"/>
                    </a:moveTo>
                    <a:lnTo>
                      <a:pt x="94286" y="0"/>
                    </a:lnTo>
                    <a:lnTo>
                      <a:pt x="304157" y="614892"/>
                    </a:lnTo>
                    <a:lnTo>
                      <a:pt x="209872" y="647156"/>
                    </a:lnTo>
                    <a:lnTo>
                      <a:pt x="0" y="32264"/>
                    </a:lnTo>
                    <a:close/>
                    <a:moveTo>
                      <a:pt x="74865" y="38842"/>
                    </a:moveTo>
                    <a:lnTo>
                      <a:pt x="38529" y="51058"/>
                    </a:lnTo>
                    <a:lnTo>
                      <a:pt x="228666" y="608001"/>
                    </a:lnTo>
                    <a:lnTo>
                      <a:pt x="265002" y="595785"/>
                    </a:lnTo>
                    <a:lnTo>
                      <a:pt x="74865" y="38842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C03B8D1-95F7-4092-9362-D8102FC8ABA8}"/>
                  </a:ext>
                </a:extLst>
              </p:cNvPr>
              <p:cNvSpPr/>
              <p:nvPr/>
            </p:nvSpPr>
            <p:spPr>
              <a:xfrm>
                <a:off x="2755980" y="3494183"/>
                <a:ext cx="275491" cy="394523"/>
              </a:xfrm>
              <a:custGeom>
                <a:avLst/>
                <a:gdLst>
                  <a:gd name="connsiteX0" fmla="*/ 1173 w 275491"/>
                  <a:gd name="connsiteY0" fmla="*/ 379882 h 394523"/>
                  <a:gd name="connsiteX1" fmla="*/ 22160 w 275491"/>
                  <a:gd name="connsiteY1" fmla="*/ 393977 h 394523"/>
                  <a:gd name="connsiteX2" fmla="*/ 25919 w 275491"/>
                  <a:gd name="connsiteY2" fmla="*/ 393351 h 394523"/>
                  <a:gd name="connsiteX3" fmla="*/ 274946 w 275491"/>
                  <a:gd name="connsiteY3" fmla="*/ 18401 h 394523"/>
                  <a:gd name="connsiteX4" fmla="*/ 274319 w 275491"/>
                  <a:gd name="connsiteY4" fmla="*/ 14642 h 394523"/>
                  <a:gd name="connsiteX5" fmla="*/ 253332 w 275491"/>
                  <a:gd name="connsiteY5" fmla="*/ 546 h 394523"/>
                  <a:gd name="connsiteX6" fmla="*/ 249573 w 275491"/>
                  <a:gd name="connsiteY6" fmla="*/ 1173 h 394523"/>
                  <a:gd name="connsiteX7" fmla="*/ 546 w 275491"/>
                  <a:gd name="connsiteY7" fmla="*/ 376123 h 394523"/>
                  <a:gd name="connsiteX8" fmla="*/ 1173 w 275491"/>
                  <a:gd name="connsiteY8" fmla="*/ 379882 h 394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91" h="394523">
                    <a:moveTo>
                      <a:pt x="1173" y="379882"/>
                    </a:moveTo>
                    <a:lnTo>
                      <a:pt x="22160" y="393977"/>
                    </a:lnTo>
                    <a:cubicBezTo>
                      <a:pt x="23413" y="394917"/>
                      <a:pt x="24979" y="394604"/>
                      <a:pt x="25919" y="393351"/>
                    </a:cubicBezTo>
                    <a:lnTo>
                      <a:pt x="274946" y="18401"/>
                    </a:lnTo>
                    <a:cubicBezTo>
                      <a:pt x="275885" y="17148"/>
                      <a:pt x="275572" y="15582"/>
                      <a:pt x="274319" y="14642"/>
                    </a:cubicBezTo>
                    <a:lnTo>
                      <a:pt x="253332" y="546"/>
                    </a:lnTo>
                    <a:cubicBezTo>
                      <a:pt x="252079" y="-393"/>
                      <a:pt x="250513" y="-80"/>
                      <a:pt x="249573" y="1173"/>
                    </a:cubicBezTo>
                    <a:lnTo>
                      <a:pt x="546" y="376123"/>
                    </a:lnTo>
                    <a:cubicBezTo>
                      <a:pt x="-393" y="377375"/>
                      <a:pt x="-80" y="379255"/>
                      <a:pt x="1173" y="37988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D45D2FF-E052-49E5-98A0-9182B0A41D1D}"/>
                  </a:ext>
                </a:extLst>
              </p:cNvPr>
              <p:cNvSpPr/>
              <p:nvPr/>
            </p:nvSpPr>
            <p:spPr>
              <a:xfrm>
                <a:off x="2229341" y="4127476"/>
                <a:ext cx="145343" cy="145343"/>
              </a:xfrm>
              <a:custGeom>
                <a:avLst/>
                <a:gdLst>
                  <a:gd name="connsiteX0" fmla="*/ 0 w 145343"/>
                  <a:gd name="connsiteY0" fmla="*/ 72672 h 145343"/>
                  <a:gd name="connsiteX1" fmla="*/ 72672 w 145343"/>
                  <a:gd name="connsiteY1" fmla="*/ 145344 h 145343"/>
                  <a:gd name="connsiteX2" fmla="*/ 145344 w 145343"/>
                  <a:gd name="connsiteY2" fmla="*/ 72672 h 145343"/>
                  <a:gd name="connsiteX3" fmla="*/ 72672 w 145343"/>
                  <a:gd name="connsiteY3" fmla="*/ 0 h 145343"/>
                  <a:gd name="connsiteX4" fmla="*/ 0 w 145343"/>
                  <a:gd name="connsiteY4" fmla="*/ 72672 h 14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343" h="145343">
                    <a:moveTo>
                      <a:pt x="0" y="72672"/>
                    </a:moveTo>
                    <a:cubicBezTo>
                      <a:pt x="0" y="112767"/>
                      <a:pt x="32577" y="145344"/>
                      <a:pt x="72672" y="145344"/>
                    </a:cubicBezTo>
                    <a:cubicBezTo>
                      <a:pt x="112767" y="145344"/>
                      <a:pt x="145344" y="112767"/>
                      <a:pt x="145344" y="72672"/>
                    </a:cubicBezTo>
                    <a:cubicBezTo>
                      <a:pt x="145344" y="32577"/>
                      <a:pt x="112767" y="0"/>
                      <a:pt x="72672" y="0"/>
                    </a:cubicBezTo>
                    <a:cubicBezTo>
                      <a:pt x="32264" y="313"/>
                      <a:pt x="0" y="32577"/>
                      <a:pt x="0" y="72672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49242B1-56EB-400D-9116-8FD080793611}"/>
                  </a:ext>
                </a:extLst>
              </p:cNvPr>
              <p:cNvSpPr/>
              <p:nvPr/>
            </p:nvSpPr>
            <p:spPr>
              <a:xfrm>
                <a:off x="2310784" y="4728586"/>
                <a:ext cx="675034" cy="99297"/>
              </a:xfrm>
              <a:custGeom>
                <a:avLst/>
                <a:gdLst>
                  <a:gd name="connsiteX0" fmla="*/ 657493 w 675034"/>
                  <a:gd name="connsiteY0" fmla="*/ 0 h 99297"/>
                  <a:gd name="connsiteX1" fmla="*/ 17541 w 675034"/>
                  <a:gd name="connsiteY1" fmla="*/ 0 h 99297"/>
                  <a:gd name="connsiteX2" fmla="*/ 0 w 675034"/>
                  <a:gd name="connsiteY2" fmla="*/ 17541 h 99297"/>
                  <a:gd name="connsiteX3" fmla="*/ 0 w 675034"/>
                  <a:gd name="connsiteY3" fmla="*/ 99297 h 99297"/>
                  <a:gd name="connsiteX4" fmla="*/ 675035 w 675034"/>
                  <a:gd name="connsiteY4" fmla="*/ 99297 h 99297"/>
                  <a:gd name="connsiteX5" fmla="*/ 675035 w 675034"/>
                  <a:gd name="connsiteY5" fmla="*/ 17541 h 99297"/>
                  <a:gd name="connsiteX6" fmla="*/ 657493 w 675034"/>
                  <a:gd name="connsiteY6" fmla="*/ 0 h 99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034" h="99297">
                    <a:moveTo>
                      <a:pt x="657493" y="0"/>
                    </a:moveTo>
                    <a:lnTo>
                      <a:pt x="17541" y="0"/>
                    </a:lnTo>
                    <a:cubicBezTo>
                      <a:pt x="7831" y="0"/>
                      <a:pt x="0" y="7831"/>
                      <a:pt x="0" y="17541"/>
                    </a:cubicBezTo>
                    <a:lnTo>
                      <a:pt x="0" y="99297"/>
                    </a:lnTo>
                    <a:lnTo>
                      <a:pt x="675035" y="99297"/>
                    </a:lnTo>
                    <a:lnTo>
                      <a:pt x="675035" y="17541"/>
                    </a:lnTo>
                    <a:cubicBezTo>
                      <a:pt x="675035" y="7831"/>
                      <a:pt x="667204" y="0"/>
                      <a:pt x="657493" y="0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A4B985BC-05E1-49A5-8CE9-494CF3DF7BA7}"/>
                </a:ext>
              </a:extLst>
            </p:cNvPr>
            <p:cNvSpPr/>
            <p:nvPr/>
          </p:nvSpPr>
          <p:spPr>
            <a:xfrm>
              <a:off x="520592" y="6254026"/>
              <a:ext cx="6139588" cy="457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F4DBC"/>
                </a:gs>
                <a:gs pos="100000">
                  <a:srgbClr val="3345B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4FBCD24-2DBE-44FC-B0F1-2A6A69977E5D}"/>
              </a:ext>
            </a:extLst>
          </p:cNvPr>
          <p:cNvGrpSpPr/>
          <p:nvPr/>
        </p:nvGrpSpPr>
        <p:grpSpPr>
          <a:xfrm>
            <a:off x="8902174" y="6075992"/>
            <a:ext cx="2616726" cy="244684"/>
            <a:chOff x="1755599" y="4611167"/>
            <a:chExt cx="2616726" cy="24468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77D4211-08F5-494D-AFB2-BD28D5F452BA}"/>
                </a:ext>
              </a:extLst>
            </p:cNvPr>
            <p:cNvSpPr txBox="1">
              <a:spLocks/>
            </p:cNvSpPr>
            <p:nvPr/>
          </p:nvSpPr>
          <p:spPr>
            <a:xfrm>
              <a:off x="3377577" y="4611167"/>
              <a:ext cx="994748" cy="244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txBody>
            <a:bodyPr vert="horz" lIns="90000" tIns="0" rIns="0" bIns="0" rtlCol="0" anchor="ctr" anchorCtr="0">
              <a:normAutofit/>
            </a:bodyPr>
            <a:lstStyle>
              <a:lvl1pPr marL="0" indent="0" algn="l" defTabSz="914354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D6794A-7D5E-4318-966E-6C5F9DB10C3D}"/>
                </a:ext>
              </a:extLst>
            </p:cNvPr>
            <p:cNvSpPr txBox="1">
              <a:spLocks/>
            </p:cNvSpPr>
            <p:nvPr/>
          </p:nvSpPr>
          <p:spPr>
            <a:xfrm>
              <a:off x="1755599" y="4611167"/>
              <a:ext cx="1621978" cy="244684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txBody>
            <a:bodyPr vert="horz" lIns="90000" tIns="0" rIns="0" bIns="0" rtlCol="0" anchor="ctr" anchorCtr="0">
              <a:normAutofit/>
            </a:bodyPr>
            <a:lstStyle>
              <a:lvl1pPr marL="0" indent="0" algn="l" defTabSz="914354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 dirty="0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D08E7AB6-CFF9-4CA3-B94D-BAE72892F7F6}"/>
                </a:ext>
              </a:extLst>
            </p:cNvPr>
            <p:cNvSpPr/>
            <p:nvPr/>
          </p:nvSpPr>
          <p:spPr>
            <a:xfrm rot="5400000">
              <a:off x="4149469" y="4710649"/>
              <a:ext cx="70536" cy="45720"/>
            </a:xfrm>
            <a:prstGeom prst="triangle">
              <a:avLst/>
            </a:prstGeom>
            <a:solidFill>
              <a:srgbClr val="46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229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8318" y="2356396"/>
            <a:ext cx="4691478" cy="113347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8318" y="3516854"/>
            <a:ext cx="4691478" cy="965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A7A634-71F7-400C-8533-AE3F76FE1956}"/>
              </a:ext>
            </a:extLst>
          </p:cNvPr>
          <p:cNvGrpSpPr/>
          <p:nvPr/>
        </p:nvGrpSpPr>
        <p:grpSpPr>
          <a:xfrm>
            <a:off x="7825474" y="2130189"/>
            <a:ext cx="3517141" cy="3404014"/>
            <a:chOff x="6792058" y="2130189"/>
            <a:chExt cx="3517141" cy="34040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5D4BF3-411D-453B-AB8A-8DE414AF3F28}"/>
                </a:ext>
              </a:extLst>
            </p:cNvPr>
            <p:cNvSpPr/>
            <p:nvPr/>
          </p:nvSpPr>
          <p:spPr>
            <a:xfrm>
              <a:off x="6878547" y="3646892"/>
              <a:ext cx="60044" cy="1881610"/>
            </a:xfrm>
            <a:custGeom>
              <a:avLst/>
              <a:gdLst>
                <a:gd name="connsiteX0" fmla="*/ 0 w 60455"/>
                <a:gd name="connsiteY0" fmla="*/ 0 h 1894482"/>
                <a:gd name="connsiteX1" fmla="*/ 60456 w 60455"/>
                <a:gd name="connsiteY1" fmla="*/ 0 h 1894482"/>
                <a:gd name="connsiteX2" fmla="*/ 60456 w 60455"/>
                <a:gd name="connsiteY2" fmla="*/ 1894483 h 1894482"/>
                <a:gd name="connsiteX3" fmla="*/ 0 w 60455"/>
                <a:gd name="connsiteY3" fmla="*/ 1894483 h 189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5" h="1894482">
                  <a:moveTo>
                    <a:pt x="0" y="0"/>
                  </a:moveTo>
                  <a:lnTo>
                    <a:pt x="60456" y="0"/>
                  </a:lnTo>
                  <a:lnTo>
                    <a:pt x="60456" y="1894483"/>
                  </a:lnTo>
                  <a:lnTo>
                    <a:pt x="0" y="1894483"/>
                  </a:ln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54508B-973A-4EE6-A5BD-5E18076B41D5}"/>
                </a:ext>
              </a:extLst>
            </p:cNvPr>
            <p:cNvSpPr/>
            <p:nvPr/>
          </p:nvSpPr>
          <p:spPr>
            <a:xfrm>
              <a:off x="6792058" y="3540180"/>
              <a:ext cx="2350146" cy="103911"/>
            </a:xfrm>
            <a:custGeom>
              <a:avLst/>
              <a:gdLst>
                <a:gd name="connsiteX0" fmla="*/ 2318298 w 2366223"/>
                <a:gd name="connsiteY0" fmla="*/ 104622 h 104622"/>
                <a:gd name="connsiteX1" fmla="*/ 48239 w 2366223"/>
                <a:gd name="connsiteY1" fmla="*/ 104622 h 104622"/>
                <a:gd name="connsiteX2" fmla="*/ 0 w 2366223"/>
                <a:gd name="connsiteY2" fmla="*/ 52311 h 104622"/>
                <a:gd name="connsiteX3" fmla="*/ 0 w 2366223"/>
                <a:gd name="connsiteY3" fmla="*/ 52311 h 104622"/>
                <a:gd name="connsiteX4" fmla="*/ 48239 w 2366223"/>
                <a:gd name="connsiteY4" fmla="*/ 0 h 104622"/>
                <a:gd name="connsiteX5" fmla="*/ 2317985 w 2366223"/>
                <a:gd name="connsiteY5" fmla="*/ 0 h 104622"/>
                <a:gd name="connsiteX6" fmla="*/ 2366224 w 2366223"/>
                <a:gd name="connsiteY6" fmla="*/ 52311 h 104622"/>
                <a:gd name="connsiteX7" fmla="*/ 2366224 w 2366223"/>
                <a:gd name="connsiteY7" fmla="*/ 52311 h 104622"/>
                <a:gd name="connsiteX8" fmla="*/ 2318298 w 2366223"/>
                <a:gd name="connsiteY8" fmla="*/ 104622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6223" h="104622">
                  <a:moveTo>
                    <a:pt x="2318298" y="104622"/>
                  </a:moveTo>
                  <a:lnTo>
                    <a:pt x="48239" y="104622"/>
                  </a:lnTo>
                  <a:cubicBezTo>
                    <a:pt x="21614" y="104622"/>
                    <a:pt x="0" y="81129"/>
                    <a:pt x="0" y="52311"/>
                  </a:cubicBezTo>
                  <a:lnTo>
                    <a:pt x="0" y="52311"/>
                  </a:lnTo>
                  <a:cubicBezTo>
                    <a:pt x="0" y="23493"/>
                    <a:pt x="21614" y="0"/>
                    <a:pt x="48239" y="0"/>
                  </a:cubicBezTo>
                  <a:lnTo>
                    <a:pt x="2317985" y="0"/>
                  </a:lnTo>
                  <a:cubicBezTo>
                    <a:pt x="2344610" y="0"/>
                    <a:pt x="2366224" y="23493"/>
                    <a:pt x="2366224" y="52311"/>
                  </a:cubicBezTo>
                  <a:lnTo>
                    <a:pt x="2366224" y="52311"/>
                  </a:lnTo>
                  <a:cubicBezTo>
                    <a:pt x="2366224" y="81129"/>
                    <a:pt x="2344924" y="104622"/>
                    <a:pt x="2318298" y="104622"/>
                  </a:cubicBez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A4315A-C28D-4C18-AB06-3C856D386356}"/>
                </a:ext>
              </a:extLst>
            </p:cNvPr>
            <p:cNvSpPr/>
            <p:nvPr/>
          </p:nvSpPr>
          <p:spPr>
            <a:xfrm>
              <a:off x="8983881" y="2130189"/>
              <a:ext cx="1029333" cy="1243544"/>
            </a:xfrm>
            <a:custGeom>
              <a:avLst/>
              <a:gdLst>
                <a:gd name="connsiteX0" fmla="*/ 907427 w 1036375"/>
                <a:gd name="connsiteY0" fmla="*/ 625883 h 1252051"/>
                <a:gd name="connsiteX1" fmla="*/ 700061 w 1036375"/>
                <a:gd name="connsiteY1" fmla="*/ 301052 h 1252051"/>
                <a:gd name="connsiteX2" fmla="*/ 587921 w 1036375"/>
                <a:gd name="connsiteY2" fmla="*/ 88675 h 1252051"/>
                <a:gd name="connsiteX3" fmla="*/ 177888 w 1036375"/>
                <a:gd name="connsiteY3" fmla="*/ 99638 h 1252051"/>
                <a:gd name="connsiteX4" fmla="*/ 45700 w 1036375"/>
                <a:gd name="connsiteY4" fmla="*/ 429794 h 1252051"/>
                <a:gd name="connsiteX5" fmla="*/ 175382 w 1036375"/>
                <a:gd name="connsiteY5" fmla="*/ 817274 h 1252051"/>
                <a:gd name="connsiteX6" fmla="*/ 376483 w 1036375"/>
                <a:gd name="connsiteY6" fmla="*/ 1093866 h 1252051"/>
                <a:gd name="connsiteX7" fmla="*/ 451974 w 1036375"/>
                <a:gd name="connsiteY7" fmla="*/ 1121744 h 1252051"/>
                <a:gd name="connsiteX8" fmla="*/ 815334 w 1036375"/>
                <a:gd name="connsiteY8" fmla="*/ 1208825 h 1252051"/>
                <a:gd name="connsiteX9" fmla="*/ 907427 w 1036375"/>
                <a:gd name="connsiteY9" fmla="*/ 625883 h 1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6375" h="1252051">
                  <a:moveTo>
                    <a:pt x="907427" y="625883"/>
                  </a:moveTo>
                  <a:cubicBezTo>
                    <a:pt x="923089" y="478033"/>
                    <a:pt x="838827" y="341460"/>
                    <a:pt x="700061" y="301052"/>
                  </a:cubicBezTo>
                  <a:cubicBezTo>
                    <a:pt x="692544" y="218670"/>
                    <a:pt x="650882" y="139107"/>
                    <a:pt x="587921" y="88675"/>
                  </a:cubicBezTo>
                  <a:cubicBezTo>
                    <a:pt x="463251" y="-11249"/>
                    <a:pt x="246801" y="-50718"/>
                    <a:pt x="177888" y="99638"/>
                  </a:cubicBezTo>
                  <a:cubicBezTo>
                    <a:pt x="73892" y="171683"/>
                    <a:pt x="907" y="312642"/>
                    <a:pt x="45700" y="429794"/>
                  </a:cubicBezTo>
                  <a:cubicBezTo>
                    <a:pt x="-50152" y="548826"/>
                    <a:pt x="10304" y="740530"/>
                    <a:pt x="175382" y="817274"/>
                  </a:cubicBezTo>
                  <a:cubicBezTo>
                    <a:pt x="185093" y="939124"/>
                    <a:pt x="263090" y="1053144"/>
                    <a:pt x="376483" y="1093866"/>
                  </a:cubicBezTo>
                  <a:cubicBezTo>
                    <a:pt x="403735" y="1103576"/>
                    <a:pt x="446336" y="1117045"/>
                    <a:pt x="451974" y="1121744"/>
                  </a:cubicBezTo>
                  <a:cubicBezTo>
                    <a:pt x="444456" y="1116106"/>
                    <a:pt x="555657" y="1344772"/>
                    <a:pt x="815334" y="1208825"/>
                  </a:cubicBezTo>
                  <a:cubicBezTo>
                    <a:pt x="1080023" y="1070059"/>
                    <a:pt x="1102263" y="752433"/>
                    <a:pt x="907427" y="625883"/>
                  </a:cubicBezTo>
                  <a:close/>
                </a:path>
              </a:pathLst>
            </a:custGeom>
            <a:solidFill>
              <a:srgbClr val="2F2484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9B94CE-8233-43EA-B20A-B3A41A89918A}"/>
                </a:ext>
              </a:extLst>
            </p:cNvPr>
            <p:cNvSpPr/>
            <p:nvPr/>
          </p:nvSpPr>
          <p:spPr>
            <a:xfrm>
              <a:off x="9347228" y="5390369"/>
              <a:ext cx="212801" cy="110134"/>
            </a:xfrm>
            <a:custGeom>
              <a:avLst/>
              <a:gdLst>
                <a:gd name="connsiteX0" fmla="*/ 158813 w 214257"/>
                <a:gd name="connsiteY0" fmla="*/ 0 h 110887"/>
                <a:gd name="connsiteX1" fmla="*/ 55444 w 214257"/>
                <a:gd name="connsiteY1" fmla="*/ 0 h 110887"/>
                <a:gd name="connsiteX2" fmla="*/ 0 w 214257"/>
                <a:gd name="connsiteY2" fmla="*/ 55444 h 110887"/>
                <a:gd name="connsiteX3" fmla="*/ 0 w 214257"/>
                <a:gd name="connsiteY3" fmla="*/ 55444 h 110887"/>
                <a:gd name="connsiteX4" fmla="*/ 55444 w 214257"/>
                <a:gd name="connsiteY4" fmla="*/ 110887 h 110887"/>
                <a:gd name="connsiteX5" fmla="*/ 158813 w 214257"/>
                <a:gd name="connsiteY5" fmla="*/ 110887 h 110887"/>
                <a:gd name="connsiteX6" fmla="*/ 214257 w 214257"/>
                <a:gd name="connsiteY6" fmla="*/ 55444 h 110887"/>
                <a:gd name="connsiteX7" fmla="*/ 214257 w 214257"/>
                <a:gd name="connsiteY7" fmla="*/ 55444 h 110887"/>
                <a:gd name="connsiteX8" fmla="*/ 158813 w 214257"/>
                <a:gd name="connsiteY8" fmla="*/ 0 h 11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57" h="110887">
                  <a:moveTo>
                    <a:pt x="158813" y="0"/>
                  </a:moveTo>
                  <a:lnTo>
                    <a:pt x="55444" y="0"/>
                  </a:lnTo>
                  <a:cubicBezTo>
                    <a:pt x="25059" y="0"/>
                    <a:pt x="0" y="24746"/>
                    <a:pt x="0" y="55444"/>
                  </a:cubicBezTo>
                  <a:lnTo>
                    <a:pt x="0" y="55444"/>
                  </a:lnTo>
                  <a:cubicBezTo>
                    <a:pt x="0" y="85828"/>
                    <a:pt x="24746" y="110887"/>
                    <a:pt x="55444" y="110887"/>
                  </a:cubicBezTo>
                  <a:lnTo>
                    <a:pt x="158813" y="110887"/>
                  </a:lnTo>
                  <a:cubicBezTo>
                    <a:pt x="189511" y="110887"/>
                    <a:pt x="214257" y="86141"/>
                    <a:pt x="214257" y="55444"/>
                  </a:cubicBezTo>
                  <a:lnTo>
                    <a:pt x="214257" y="55444"/>
                  </a:lnTo>
                  <a:cubicBezTo>
                    <a:pt x="214257" y="24746"/>
                    <a:pt x="189511" y="0"/>
                    <a:pt x="158813" y="0"/>
                  </a:cubicBez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6EA378-E856-4FD2-9770-26EB4663B29C}"/>
                </a:ext>
              </a:extLst>
            </p:cNvPr>
            <p:cNvSpPr/>
            <p:nvPr/>
          </p:nvSpPr>
          <p:spPr>
            <a:xfrm>
              <a:off x="9397940" y="4350007"/>
              <a:ext cx="111777" cy="1115961"/>
            </a:xfrm>
            <a:custGeom>
              <a:avLst/>
              <a:gdLst>
                <a:gd name="connsiteX0" fmla="*/ 97418 w 112542"/>
                <a:gd name="connsiteY0" fmla="*/ 1123596 h 1123595"/>
                <a:gd name="connsiteX1" fmla="*/ 0 w 112542"/>
                <a:gd name="connsiteY1" fmla="*/ 1123283 h 1123595"/>
                <a:gd name="connsiteX2" fmla="*/ 2819 w 112542"/>
                <a:gd name="connsiteY2" fmla="*/ 15662 h 1123595"/>
                <a:gd name="connsiteX3" fmla="*/ 9397 w 112542"/>
                <a:gd name="connsiteY3" fmla="*/ 20674 h 1123595"/>
                <a:gd name="connsiteX4" fmla="*/ 88647 w 112542"/>
                <a:gd name="connsiteY4" fmla="*/ 0 h 1123595"/>
                <a:gd name="connsiteX5" fmla="*/ 111827 w 112542"/>
                <a:gd name="connsiteY5" fmla="*/ 191077 h 1123595"/>
                <a:gd name="connsiteX6" fmla="*/ 110261 w 112542"/>
                <a:gd name="connsiteY6" fmla="*/ 573231 h 1123595"/>
                <a:gd name="connsiteX7" fmla="*/ 97418 w 112542"/>
                <a:gd name="connsiteY7" fmla="*/ 1123596 h 112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42" h="1123595">
                  <a:moveTo>
                    <a:pt x="97418" y="1123596"/>
                  </a:moveTo>
                  <a:lnTo>
                    <a:pt x="0" y="1123283"/>
                  </a:lnTo>
                  <a:cubicBezTo>
                    <a:pt x="12843" y="697901"/>
                    <a:pt x="24119" y="51998"/>
                    <a:pt x="2819" y="15662"/>
                  </a:cubicBezTo>
                  <a:cubicBezTo>
                    <a:pt x="2819" y="15662"/>
                    <a:pt x="4385" y="17855"/>
                    <a:pt x="9397" y="20674"/>
                  </a:cubicBezTo>
                  <a:lnTo>
                    <a:pt x="88647" y="0"/>
                  </a:lnTo>
                  <a:cubicBezTo>
                    <a:pt x="101490" y="6578"/>
                    <a:pt x="109008" y="10337"/>
                    <a:pt x="111827" y="191077"/>
                  </a:cubicBezTo>
                  <a:cubicBezTo>
                    <a:pt x="113080" y="284110"/>
                    <a:pt x="112767" y="412852"/>
                    <a:pt x="110261" y="573231"/>
                  </a:cubicBezTo>
                  <a:cubicBezTo>
                    <a:pt x="105562" y="846377"/>
                    <a:pt x="97418" y="1120777"/>
                    <a:pt x="97418" y="1123596"/>
                  </a:cubicBez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83BBB72-D97B-4A52-B0E3-ACACF072E454}"/>
                </a:ext>
              </a:extLst>
            </p:cNvPr>
            <p:cNvSpPr/>
            <p:nvPr/>
          </p:nvSpPr>
          <p:spPr>
            <a:xfrm>
              <a:off x="9000337" y="5445435"/>
              <a:ext cx="906585" cy="81822"/>
            </a:xfrm>
            <a:custGeom>
              <a:avLst/>
              <a:gdLst>
                <a:gd name="connsiteX0" fmla="*/ 847944 w 912787"/>
                <a:gd name="connsiteY0" fmla="*/ 0 h 82382"/>
                <a:gd name="connsiteX1" fmla="*/ 65154 w 912787"/>
                <a:gd name="connsiteY1" fmla="*/ 0 h 82382"/>
                <a:gd name="connsiteX2" fmla="*/ 0 w 912787"/>
                <a:gd name="connsiteY2" fmla="*/ 70166 h 82382"/>
                <a:gd name="connsiteX3" fmla="*/ 0 w 912787"/>
                <a:gd name="connsiteY3" fmla="*/ 70166 h 82382"/>
                <a:gd name="connsiteX4" fmla="*/ 11277 w 912787"/>
                <a:gd name="connsiteY4" fmla="*/ 82383 h 82382"/>
                <a:gd name="connsiteX5" fmla="*/ 901508 w 912787"/>
                <a:gd name="connsiteY5" fmla="*/ 82383 h 82382"/>
                <a:gd name="connsiteX6" fmla="*/ 912785 w 912787"/>
                <a:gd name="connsiteY6" fmla="*/ 70166 h 82382"/>
                <a:gd name="connsiteX7" fmla="*/ 912785 w 912787"/>
                <a:gd name="connsiteY7" fmla="*/ 70166 h 82382"/>
                <a:gd name="connsiteX8" fmla="*/ 847944 w 912787"/>
                <a:gd name="connsiteY8" fmla="*/ 0 h 8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787" h="82382">
                  <a:moveTo>
                    <a:pt x="847944" y="0"/>
                  </a:moveTo>
                  <a:lnTo>
                    <a:pt x="65154" y="0"/>
                  </a:lnTo>
                  <a:cubicBezTo>
                    <a:pt x="29132" y="0"/>
                    <a:pt x="0" y="31324"/>
                    <a:pt x="0" y="70166"/>
                  </a:cubicBezTo>
                  <a:lnTo>
                    <a:pt x="0" y="70166"/>
                  </a:lnTo>
                  <a:cubicBezTo>
                    <a:pt x="0" y="77057"/>
                    <a:pt x="5012" y="82383"/>
                    <a:pt x="11277" y="82383"/>
                  </a:cubicBezTo>
                  <a:lnTo>
                    <a:pt x="901508" y="82383"/>
                  </a:lnTo>
                  <a:cubicBezTo>
                    <a:pt x="907773" y="82383"/>
                    <a:pt x="912785" y="76744"/>
                    <a:pt x="912785" y="70166"/>
                  </a:cubicBezTo>
                  <a:lnTo>
                    <a:pt x="912785" y="70166"/>
                  </a:lnTo>
                  <a:cubicBezTo>
                    <a:pt x="913098" y="31324"/>
                    <a:pt x="883967" y="0"/>
                    <a:pt x="847944" y="0"/>
                  </a:cubicBezTo>
                  <a:close/>
                </a:path>
              </a:pathLst>
            </a:custGeom>
            <a:solidFill>
              <a:srgbClr val="4F3ECA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5E85E4-35CE-46B9-BC34-3E77E41A8D98}"/>
                </a:ext>
              </a:extLst>
            </p:cNvPr>
            <p:cNvSpPr/>
            <p:nvPr/>
          </p:nvSpPr>
          <p:spPr>
            <a:xfrm>
              <a:off x="8321489" y="2945643"/>
              <a:ext cx="1021072" cy="570581"/>
            </a:xfrm>
            <a:custGeom>
              <a:avLst/>
              <a:gdLst>
                <a:gd name="connsiteX0" fmla="*/ 144404 w 1028057"/>
                <a:gd name="connsiteY0" fmla="*/ 486777 h 574484"/>
                <a:gd name="connsiteX1" fmla="*/ 661565 w 1028057"/>
                <a:gd name="connsiteY1" fmla="*/ 342686 h 574484"/>
                <a:gd name="connsiteX2" fmla="*/ 910592 w 1028057"/>
                <a:gd name="connsiteY2" fmla="*/ 0 h 574484"/>
                <a:gd name="connsiteX3" fmla="*/ 1028057 w 1028057"/>
                <a:gd name="connsiteY3" fmla="*/ 160066 h 574484"/>
                <a:gd name="connsiteX4" fmla="*/ 685998 w 1028057"/>
                <a:gd name="connsiteY4" fmla="*/ 538462 h 574484"/>
                <a:gd name="connsiteX5" fmla="*/ 637759 w 1028057"/>
                <a:gd name="connsiteY5" fmla="*/ 560075 h 574484"/>
                <a:gd name="connsiteX6" fmla="*/ 162572 w 1028057"/>
                <a:gd name="connsiteY6" fmla="*/ 561642 h 574484"/>
                <a:gd name="connsiteX7" fmla="*/ 0 w 1028057"/>
                <a:gd name="connsiteY7" fmla="*/ 574484 h 574484"/>
                <a:gd name="connsiteX8" fmla="*/ 0 w 1028057"/>
                <a:gd name="connsiteY8" fmla="*/ 470488 h 574484"/>
                <a:gd name="connsiteX9" fmla="*/ 144404 w 1028057"/>
                <a:gd name="connsiteY9" fmla="*/ 486777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057" h="574484">
                  <a:moveTo>
                    <a:pt x="144404" y="486777"/>
                  </a:moveTo>
                  <a:lnTo>
                    <a:pt x="661565" y="342686"/>
                  </a:lnTo>
                  <a:cubicBezTo>
                    <a:pt x="661565" y="342686"/>
                    <a:pt x="770573" y="196402"/>
                    <a:pt x="910592" y="0"/>
                  </a:cubicBezTo>
                  <a:cubicBezTo>
                    <a:pt x="956325" y="45420"/>
                    <a:pt x="982011" y="114960"/>
                    <a:pt x="1028057" y="160066"/>
                  </a:cubicBezTo>
                  <a:lnTo>
                    <a:pt x="685998" y="538462"/>
                  </a:lnTo>
                  <a:cubicBezTo>
                    <a:pt x="673782" y="552244"/>
                    <a:pt x="656240" y="560075"/>
                    <a:pt x="637759" y="560075"/>
                  </a:cubicBezTo>
                  <a:lnTo>
                    <a:pt x="162572" y="561642"/>
                  </a:lnTo>
                  <a:lnTo>
                    <a:pt x="0" y="574484"/>
                  </a:lnTo>
                  <a:lnTo>
                    <a:pt x="0" y="470488"/>
                  </a:lnTo>
                  <a:lnTo>
                    <a:pt x="144404" y="486777"/>
                  </a:lnTo>
                  <a:close/>
                </a:path>
              </a:pathLst>
            </a:custGeom>
            <a:solidFill>
              <a:srgbClr val="FAA698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BAEFA5-9D0D-433D-A9A5-33E205667D79}"/>
                </a:ext>
              </a:extLst>
            </p:cNvPr>
            <p:cNvSpPr/>
            <p:nvPr/>
          </p:nvSpPr>
          <p:spPr>
            <a:xfrm>
              <a:off x="9033005" y="2876836"/>
              <a:ext cx="406880" cy="443075"/>
            </a:xfrm>
            <a:custGeom>
              <a:avLst/>
              <a:gdLst>
                <a:gd name="connsiteX0" fmla="*/ 172596 w 409663"/>
                <a:gd name="connsiteY0" fmla="*/ 446107 h 446106"/>
                <a:gd name="connsiteX1" fmla="*/ 395937 w 409663"/>
                <a:gd name="connsiteY1" fmla="*/ 185177 h 446106"/>
                <a:gd name="connsiteX2" fmla="*/ 286303 w 409663"/>
                <a:gd name="connsiteY2" fmla="*/ 136625 h 446106"/>
                <a:gd name="connsiteX3" fmla="*/ 207992 w 409663"/>
                <a:gd name="connsiteY3" fmla="*/ 11328 h 446106"/>
                <a:gd name="connsiteX4" fmla="*/ 0 w 409663"/>
                <a:gd name="connsiteY4" fmla="*/ 266306 h 446106"/>
                <a:gd name="connsiteX5" fmla="*/ 172596 w 409663"/>
                <a:gd name="connsiteY5" fmla="*/ 446107 h 44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663" h="446106">
                  <a:moveTo>
                    <a:pt x="172596" y="446107"/>
                  </a:moveTo>
                  <a:cubicBezTo>
                    <a:pt x="172596" y="446107"/>
                    <a:pt x="350204" y="264114"/>
                    <a:pt x="395937" y="185177"/>
                  </a:cubicBezTo>
                  <a:cubicBezTo>
                    <a:pt x="441670" y="106240"/>
                    <a:pt x="364926" y="157612"/>
                    <a:pt x="286303" y="136625"/>
                  </a:cubicBezTo>
                  <a:cubicBezTo>
                    <a:pt x="256545" y="128794"/>
                    <a:pt x="264062" y="-45369"/>
                    <a:pt x="207992" y="11328"/>
                  </a:cubicBezTo>
                  <a:cubicBezTo>
                    <a:pt x="115899" y="104048"/>
                    <a:pt x="0" y="266306"/>
                    <a:pt x="0" y="266306"/>
                  </a:cubicBezTo>
                  <a:lnTo>
                    <a:pt x="172596" y="446107"/>
                  </a:lnTo>
                  <a:close/>
                </a:path>
              </a:pathLst>
            </a:custGeom>
            <a:solidFill>
              <a:srgbClr val="D3D9F4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A6B610-D350-4ACB-A302-947AB3DC98D3}"/>
                </a:ext>
              </a:extLst>
            </p:cNvPr>
            <p:cNvSpPr/>
            <p:nvPr/>
          </p:nvSpPr>
          <p:spPr>
            <a:xfrm>
              <a:off x="9145574" y="2800696"/>
              <a:ext cx="574368" cy="1088817"/>
            </a:xfrm>
            <a:custGeom>
              <a:avLst/>
              <a:gdLst>
                <a:gd name="connsiteX0" fmla="*/ 311729 w 578297"/>
                <a:gd name="connsiteY0" fmla="*/ 8112 h 1096265"/>
                <a:gd name="connsiteX1" fmla="*/ 543841 w 578297"/>
                <a:gd name="connsiteY1" fmla="*/ 37244 h 1096265"/>
                <a:gd name="connsiteX2" fmla="*/ 528492 w 578297"/>
                <a:gd name="connsiteY2" fmla="*/ 727627 h 1096265"/>
                <a:gd name="connsiteX3" fmla="*/ 578297 w 578297"/>
                <a:gd name="connsiteY3" fmla="*/ 1070000 h 1096265"/>
                <a:gd name="connsiteX4" fmla="*/ 18848 w 578297"/>
                <a:gd name="connsiteY4" fmla="*/ 1020195 h 1096265"/>
                <a:gd name="connsiteX5" fmla="*/ 367 w 578297"/>
                <a:gd name="connsiteY5" fmla="*/ 443831 h 1096265"/>
                <a:gd name="connsiteX6" fmla="*/ 94966 w 578297"/>
                <a:gd name="connsiteY6" fmla="*/ 87989 h 1096265"/>
                <a:gd name="connsiteX7" fmla="*/ 311729 w 578297"/>
                <a:gd name="connsiteY7" fmla="*/ 8112 h 10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297" h="1096265">
                  <a:moveTo>
                    <a:pt x="311729" y="8112"/>
                  </a:moveTo>
                  <a:cubicBezTo>
                    <a:pt x="311729" y="8112"/>
                    <a:pt x="471169" y="-23212"/>
                    <a:pt x="543841" y="37244"/>
                  </a:cubicBezTo>
                  <a:cubicBezTo>
                    <a:pt x="616513" y="98013"/>
                    <a:pt x="528179" y="638041"/>
                    <a:pt x="528492" y="727627"/>
                  </a:cubicBezTo>
                  <a:cubicBezTo>
                    <a:pt x="528492" y="817215"/>
                    <a:pt x="578297" y="1070000"/>
                    <a:pt x="578297" y="1070000"/>
                  </a:cubicBezTo>
                  <a:cubicBezTo>
                    <a:pt x="578297" y="1070000"/>
                    <a:pt x="95592" y="1154575"/>
                    <a:pt x="18848" y="1020195"/>
                  </a:cubicBezTo>
                  <a:cubicBezTo>
                    <a:pt x="18848" y="1020195"/>
                    <a:pt x="-3079" y="508359"/>
                    <a:pt x="367" y="443831"/>
                  </a:cubicBezTo>
                  <a:cubicBezTo>
                    <a:pt x="3500" y="379303"/>
                    <a:pt x="75232" y="116181"/>
                    <a:pt x="94966" y="87989"/>
                  </a:cubicBezTo>
                  <a:cubicBezTo>
                    <a:pt x="114387" y="59797"/>
                    <a:pt x="311729" y="8112"/>
                    <a:pt x="311729" y="8112"/>
                  </a:cubicBezTo>
                  <a:close/>
                </a:path>
              </a:pathLst>
            </a:custGeom>
            <a:solidFill>
              <a:srgbClr val="B0A2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1E55A6-DACA-4C3D-8796-6BF5426F54D8}"/>
                </a:ext>
              </a:extLst>
            </p:cNvPr>
            <p:cNvSpPr/>
            <p:nvPr/>
          </p:nvSpPr>
          <p:spPr>
            <a:xfrm>
              <a:off x="9312384" y="2560485"/>
              <a:ext cx="202687" cy="381562"/>
            </a:xfrm>
            <a:custGeom>
              <a:avLst/>
              <a:gdLst>
                <a:gd name="connsiteX0" fmla="*/ 144717 w 204074"/>
                <a:gd name="connsiteY0" fmla="*/ 3759 h 384172"/>
                <a:gd name="connsiteX1" fmla="*/ 146910 w 204074"/>
                <a:gd name="connsiteY1" fmla="*/ 16602 h 384172"/>
                <a:gd name="connsiteX2" fmla="*/ 200788 w 204074"/>
                <a:gd name="connsiteY2" fmla="*/ 219895 h 384172"/>
                <a:gd name="connsiteX3" fmla="*/ 26312 w 204074"/>
                <a:gd name="connsiteY3" fmla="*/ 382781 h 384172"/>
                <a:gd name="connsiteX4" fmla="*/ 48239 w 204074"/>
                <a:gd name="connsiteY4" fmla="*/ 244328 h 384172"/>
                <a:gd name="connsiteX5" fmla="*/ 30071 w 204074"/>
                <a:gd name="connsiteY5" fmla="*/ 152235 h 384172"/>
                <a:gd name="connsiteX6" fmla="*/ 18794 w 204074"/>
                <a:gd name="connsiteY6" fmla="*/ 94912 h 384172"/>
                <a:gd name="connsiteX7" fmla="*/ 0 w 204074"/>
                <a:gd name="connsiteY7" fmla="*/ 0 h 384172"/>
                <a:gd name="connsiteX8" fmla="*/ 144717 w 204074"/>
                <a:gd name="connsiteY8" fmla="*/ 3759 h 38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74" h="384172">
                  <a:moveTo>
                    <a:pt x="144717" y="3759"/>
                  </a:moveTo>
                  <a:cubicBezTo>
                    <a:pt x="144717" y="3759"/>
                    <a:pt x="145657" y="8458"/>
                    <a:pt x="146910" y="16602"/>
                  </a:cubicBezTo>
                  <a:cubicBezTo>
                    <a:pt x="154115" y="55444"/>
                    <a:pt x="181993" y="184499"/>
                    <a:pt x="200788" y="219895"/>
                  </a:cubicBezTo>
                  <a:cubicBezTo>
                    <a:pt x="223654" y="262809"/>
                    <a:pt x="123104" y="399382"/>
                    <a:pt x="26312" y="382781"/>
                  </a:cubicBezTo>
                  <a:cubicBezTo>
                    <a:pt x="-2506" y="377769"/>
                    <a:pt x="50745" y="257171"/>
                    <a:pt x="48239" y="244328"/>
                  </a:cubicBezTo>
                  <a:cubicBezTo>
                    <a:pt x="43227" y="219895"/>
                    <a:pt x="36649" y="186378"/>
                    <a:pt x="30071" y="152235"/>
                  </a:cubicBezTo>
                  <a:cubicBezTo>
                    <a:pt x="26312" y="132814"/>
                    <a:pt x="22240" y="113393"/>
                    <a:pt x="18794" y="94912"/>
                  </a:cubicBezTo>
                  <a:cubicBezTo>
                    <a:pt x="8457" y="42601"/>
                    <a:pt x="0" y="0"/>
                    <a:pt x="0" y="0"/>
                  </a:cubicBezTo>
                  <a:lnTo>
                    <a:pt x="144717" y="3759"/>
                  </a:lnTo>
                  <a:close/>
                </a:path>
              </a:pathLst>
            </a:custGeom>
            <a:solidFill>
              <a:srgbClr val="FCC9C0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F3B4AE-91F0-4832-A73A-32EE09A45096}"/>
                </a:ext>
              </a:extLst>
            </p:cNvPr>
            <p:cNvSpPr/>
            <p:nvPr/>
          </p:nvSpPr>
          <p:spPr>
            <a:xfrm>
              <a:off x="9312073" y="2560485"/>
              <a:ext cx="150578" cy="150889"/>
            </a:xfrm>
            <a:custGeom>
              <a:avLst/>
              <a:gdLst>
                <a:gd name="connsiteX0" fmla="*/ 147223 w 151608"/>
                <a:gd name="connsiteY0" fmla="*/ 16602 h 151921"/>
                <a:gd name="connsiteX1" fmla="*/ 145031 w 151608"/>
                <a:gd name="connsiteY1" fmla="*/ 3759 h 151921"/>
                <a:gd name="connsiteX2" fmla="*/ 0 w 151608"/>
                <a:gd name="connsiteY2" fmla="*/ 0 h 151921"/>
                <a:gd name="connsiteX3" fmla="*/ 18794 w 151608"/>
                <a:gd name="connsiteY3" fmla="*/ 94912 h 151921"/>
                <a:gd name="connsiteX4" fmla="*/ 30071 w 151608"/>
                <a:gd name="connsiteY4" fmla="*/ 151922 h 151921"/>
                <a:gd name="connsiteX5" fmla="*/ 99298 w 151608"/>
                <a:gd name="connsiteY5" fmla="*/ 117152 h 151921"/>
                <a:gd name="connsiteX6" fmla="*/ 151609 w 151608"/>
                <a:gd name="connsiteY6" fmla="*/ 39469 h 151921"/>
                <a:gd name="connsiteX7" fmla="*/ 147223 w 151608"/>
                <a:gd name="connsiteY7" fmla="*/ 16602 h 1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08" h="151921">
                  <a:moveTo>
                    <a:pt x="147223" y="16602"/>
                  </a:moveTo>
                  <a:cubicBezTo>
                    <a:pt x="145657" y="8458"/>
                    <a:pt x="145031" y="3759"/>
                    <a:pt x="145031" y="3759"/>
                  </a:cubicBezTo>
                  <a:lnTo>
                    <a:pt x="0" y="0"/>
                  </a:lnTo>
                  <a:cubicBezTo>
                    <a:pt x="0" y="0"/>
                    <a:pt x="8458" y="42601"/>
                    <a:pt x="18794" y="94912"/>
                  </a:cubicBezTo>
                  <a:cubicBezTo>
                    <a:pt x="22554" y="113080"/>
                    <a:pt x="26312" y="132501"/>
                    <a:pt x="30071" y="151922"/>
                  </a:cubicBezTo>
                  <a:cubicBezTo>
                    <a:pt x="52312" y="148790"/>
                    <a:pt x="75805" y="137826"/>
                    <a:pt x="99298" y="117152"/>
                  </a:cubicBezTo>
                  <a:cubicBezTo>
                    <a:pt x="124983" y="94912"/>
                    <a:pt x="141585" y="67973"/>
                    <a:pt x="151609" y="39469"/>
                  </a:cubicBezTo>
                  <a:cubicBezTo>
                    <a:pt x="150043" y="30384"/>
                    <a:pt x="148476" y="22553"/>
                    <a:pt x="147223" y="16602"/>
                  </a:cubicBezTo>
                  <a:close/>
                </a:path>
              </a:pathLst>
            </a:custGeom>
            <a:solidFill>
              <a:srgbClr val="FAA698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5B7400-96FD-42F3-A7BC-F89FD4DE4277}"/>
                </a:ext>
              </a:extLst>
            </p:cNvPr>
            <p:cNvGrpSpPr/>
            <p:nvPr/>
          </p:nvGrpSpPr>
          <p:grpSpPr>
            <a:xfrm>
              <a:off x="7477865" y="3811159"/>
              <a:ext cx="2269063" cy="1723044"/>
              <a:chOff x="2870661" y="5101656"/>
              <a:chExt cx="2284585" cy="1734831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B8E737-47BD-4266-8FD7-5D9711170263}"/>
                  </a:ext>
                </a:extLst>
              </p:cNvPr>
              <p:cNvSpPr/>
              <p:nvPr/>
            </p:nvSpPr>
            <p:spPr>
              <a:xfrm>
                <a:off x="4282324" y="6276937"/>
                <a:ext cx="322264" cy="552218"/>
              </a:xfrm>
              <a:custGeom>
                <a:avLst/>
                <a:gdLst>
                  <a:gd name="connsiteX0" fmla="*/ 0 w 322264"/>
                  <a:gd name="connsiteY0" fmla="*/ 109634 h 552218"/>
                  <a:gd name="connsiteX1" fmla="*/ 147537 w 322264"/>
                  <a:gd name="connsiteY1" fmla="*/ 300712 h 552218"/>
                  <a:gd name="connsiteX2" fmla="*/ 124357 w 322264"/>
                  <a:gd name="connsiteY2" fmla="*/ 498053 h 552218"/>
                  <a:gd name="connsiteX3" fmla="*/ 92719 w 322264"/>
                  <a:gd name="connsiteY3" fmla="*/ 544100 h 552218"/>
                  <a:gd name="connsiteX4" fmla="*/ 244015 w 322264"/>
                  <a:gd name="connsiteY4" fmla="*/ 547859 h 552218"/>
                  <a:gd name="connsiteX5" fmla="*/ 293194 w 322264"/>
                  <a:gd name="connsiteY5" fmla="*/ 377456 h 552218"/>
                  <a:gd name="connsiteX6" fmla="*/ 320132 w 322264"/>
                  <a:gd name="connsiteY6" fmla="*/ 252785 h 552218"/>
                  <a:gd name="connsiteX7" fmla="*/ 260930 w 322264"/>
                  <a:gd name="connsiteY7" fmla="*/ 199534 h 552218"/>
                  <a:gd name="connsiteX8" fmla="*/ 99610 w 322264"/>
                  <a:gd name="connsiteY8" fmla="*/ 0 h 552218"/>
                  <a:gd name="connsiteX9" fmla="*/ 0 w 322264"/>
                  <a:gd name="connsiteY9" fmla="*/ 109634 h 552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2264" h="552218">
                    <a:moveTo>
                      <a:pt x="0" y="109634"/>
                    </a:moveTo>
                    <a:cubicBezTo>
                      <a:pt x="0" y="109634"/>
                      <a:pt x="146597" y="285363"/>
                      <a:pt x="147537" y="300712"/>
                    </a:cubicBezTo>
                    <a:cubicBezTo>
                      <a:pt x="148476" y="316060"/>
                      <a:pt x="141585" y="483018"/>
                      <a:pt x="124357" y="498053"/>
                    </a:cubicBezTo>
                    <a:cubicBezTo>
                      <a:pt x="106815" y="513402"/>
                      <a:pt x="76117" y="526872"/>
                      <a:pt x="92719" y="544100"/>
                    </a:cubicBezTo>
                    <a:cubicBezTo>
                      <a:pt x="105249" y="556943"/>
                      <a:pt x="180427" y="551618"/>
                      <a:pt x="244015" y="547859"/>
                    </a:cubicBezTo>
                    <a:cubicBezTo>
                      <a:pt x="262496" y="546919"/>
                      <a:pt x="285676" y="399069"/>
                      <a:pt x="293194" y="377456"/>
                    </a:cubicBezTo>
                    <a:cubicBezTo>
                      <a:pt x="303844" y="345818"/>
                      <a:pt x="329843" y="275026"/>
                      <a:pt x="320132" y="252785"/>
                    </a:cubicBezTo>
                    <a:cubicBezTo>
                      <a:pt x="315434" y="242136"/>
                      <a:pt x="292881" y="220209"/>
                      <a:pt x="260930" y="199534"/>
                    </a:cubicBezTo>
                    <a:cubicBezTo>
                      <a:pt x="227413" y="177921"/>
                      <a:pt x="99610" y="0"/>
                      <a:pt x="99610" y="0"/>
                    </a:cubicBezTo>
                    <a:lnTo>
                      <a:pt x="0" y="109634"/>
                    </a:lnTo>
                    <a:close/>
                  </a:path>
                </a:pathLst>
              </a:custGeom>
              <a:solidFill>
                <a:srgbClr val="FAA698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8F49B95-49D6-4C1F-9EB0-56B746EC409F}"/>
                  </a:ext>
                </a:extLst>
              </p:cNvPr>
              <p:cNvSpPr/>
              <p:nvPr/>
            </p:nvSpPr>
            <p:spPr>
              <a:xfrm>
                <a:off x="4377236" y="6468450"/>
                <a:ext cx="259114" cy="368037"/>
              </a:xfrm>
              <a:custGeom>
                <a:avLst/>
                <a:gdLst>
                  <a:gd name="connsiteX0" fmla="*/ 163825 w 248543"/>
                  <a:gd name="connsiteY0" fmla="*/ 0 h 353022"/>
                  <a:gd name="connsiteX1" fmla="*/ 26939 w 248543"/>
                  <a:gd name="connsiteY1" fmla="*/ 290374 h 353022"/>
                  <a:gd name="connsiteX2" fmla="*/ 1253 w 248543"/>
                  <a:gd name="connsiteY2" fmla="*/ 324518 h 353022"/>
                  <a:gd name="connsiteX3" fmla="*/ 1253 w 248543"/>
                  <a:gd name="connsiteY3" fmla="*/ 353023 h 353022"/>
                  <a:gd name="connsiteX4" fmla="*/ 163512 w 248543"/>
                  <a:gd name="connsiteY4" fmla="*/ 353023 h 353022"/>
                  <a:gd name="connsiteX5" fmla="*/ 199848 w 248543"/>
                  <a:gd name="connsiteY5" fmla="*/ 177294 h 353022"/>
                  <a:gd name="connsiteX6" fmla="*/ 248087 w 248543"/>
                  <a:gd name="connsiteY6" fmla="*/ 34457 h 353022"/>
                  <a:gd name="connsiteX7" fmla="*/ 163825 w 248543"/>
                  <a:gd name="connsiteY7" fmla="*/ 0 h 353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543" h="353022">
                    <a:moveTo>
                      <a:pt x="163825" y="0"/>
                    </a:moveTo>
                    <a:cubicBezTo>
                      <a:pt x="163825" y="0"/>
                      <a:pt x="65467" y="277218"/>
                      <a:pt x="26939" y="290374"/>
                    </a:cubicBezTo>
                    <a:cubicBezTo>
                      <a:pt x="16602" y="293820"/>
                      <a:pt x="10650" y="302904"/>
                      <a:pt x="1253" y="324518"/>
                    </a:cubicBezTo>
                    <a:cubicBezTo>
                      <a:pt x="-1566" y="331096"/>
                      <a:pt x="1253" y="353023"/>
                      <a:pt x="1253" y="353023"/>
                    </a:cubicBezTo>
                    <a:lnTo>
                      <a:pt x="163512" y="353023"/>
                    </a:lnTo>
                    <a:cubicBezTo>
                      <a:pt x="163512" y="353023"/>
                      <a:pt x="189511" y="230859"/>
                      <a:pt x="199848" y="177294"/>
                    </a:cubicBezTo>
                    <a:cubicBezTo>
                      <a:pt x="199848" y="177294"/>
                      <a:pt x="254038" y="46360"/>
                      <a:pt x="248087" y="34457"/>
                    </a:cubicBezTo>
                    <a:cubicBezTo>
                      <a:pt x="241822" y="22553"/>
                      <a:pt x="163825" y="0"/>
                      <a:pt x="163825" y="0"/>
                    </a:cubicBezTo>
                    <a:close/>
                  </a:path>
                </a:pathLst>
              </a:custGeom>
              <a:solidFill>
                <a:srgbClr val="B9C5E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606AE0C-9024-4883-BCC4-B31207B89E9B}"/>
                  </a:ext>
                </a:extLst>
              </p:cNvPr>
              <p:cNvSpPr/>
              <p:nvPr/>
            </p:nvSpPr>
            <p:spPr>
              <a:xfrm>
                <a:off x="2897225" y="6386572"/>
                <a:ext cx="507396" cy="438543"/>
              </a:xfrm>
              <a:custGeom>
                <a:avLst/>
                <a:gdLst>
                  <a:gd name="connsiteX0" fmla="*/ 507397 w 507396"/>
                  <a:gd name="connsiteY0" fmla="*/ 84575 h 438543"/>
                  <a:gd name="connsiteX1" fmla="*/ 398389 w 507396"/>
                  <a:gd name="connsiteY1" fmla="*/ 306350 h 438543"/>
                  <a:gd name="connsiteX2" fmla="*/ 414678 w 507396"/>
                  <a:gd name="connsiteY2" fmla="*/ 399069 h 438543"/>
                  <a:gd name="connsiteX3" fmla="*/ 383667 w 507396"/>
                  <a:gd name="connsiteY3" fmla="*/ 432586 h 438543"/>
                  <a:gd name="connsiteX4" fmla="*/ 10283 w 507396"/>
                  <a:gd name="connsiteY4" fmla="*/ 438538 h 438543"/>
                  <a:gd name="connsiteX5" fmla="*/ 19681 w 507396"/>
                  <a:gd name="connsiteY5" fmla="*/ 413792 h 438543"/>
                  <a:gd name="connsiteX6" fmla="*/ 154061 w 507396"/>
                  <a:gd name="connsiteY6" fmla="*/ 339554 h 438543"/>
                  <a:gd name="connsiteX7" fmla="*/ 187265 w 507396"/>
                  <a:gd name="connsiteY7" fmla="*/ 319506 h 438543"/>
                  <a:gd name="connsiteX8" fmla="*/ 240516 w 507396"/>
                  <a:gd name="connsiteY8" fmla="*/ 272520 h 438543"/>
                  <a:gd name="connsiteX9" fmla="*/ 385233 w 507396"/>
                  <a:gd name="connsiteY9" fmla="*/ 0 h 438543"/>
                  <a:gd name="connsiteX10" fmla="*/ 507397 w 507396"/>
                  <a:gd name="connsiteY10" fmla="*/ 84575 h 4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7396" h="438543">
                    <a:moveTo>
                      <a:pt x="507397" y="84575"/>
                    </a:moveTo>
                    <a:cubicBezTo>
                      <a:pt x="507397" y="84575"/>
                      <a:pt x="387739" y="253099"/>
                      <a:pt x="398389" y="306350"/>
                    </a:cubicBezTo>
                    <a:cubicBezTo>
                      <a:pt x="404027" y="334855"/>
                      <a:pt x="429087" y="372131"/>
                      <a:pt x="414678" y="399069"/>
                    </a:cubicBezTo>
                    <a:cubicBezTo>
                      <a:pt x="400269" y="426008"/>
                      <a:pt x="383667" y="432586"/>
                      <a:pt x="383667" y="432586"/>
                    </a:cubicBezTo>
                    <a:lnTo>
                      <a:pt x="10283" y="438538"/>
                    </a:lnTo>
                    <a:cubicBezTo>
                      <a:pt x="-10077" y="438851"/>
                      <a:pt x="3392" y="425695"/>
                      <a:pt x="19681" y="413792"/>
                    </a:cubicBezTo>
                    <a:cubicBezTo>
                      <a:pt x="46619" y="394058"/>
                      <a:pt x="68233" y="381214"/>
                      <a:pt x="154061" y="339554"/>
                    </a:cubicBezTo>
                    <a:cubicBezTo>
                      <a:pt x="159699" y="336734"/>
                      <a:pt x="180060" y="323891"/>
                      <a:pt x="187265" y="319506"/>
                    </a:cubicBezTo>
                    <a:cubicBezTo>
                      <a:pt x="205746" y="308229"/>
                      <a:pt x="224540" y="290374"/>
                      <a:pt x="240516" y="272520"/>
                    </a:cubicBezTo>
                    <a:cubicBezTo>
                      <a:pt x="267454" y="242762"/>
                      <a:pt x="385233" y="0"/>
                      <a:pt x="385233" y="0"/>
                    </a:cubicBezTo>
                    <a:lnTo>
                      <a:pt x="507397" y="84575"/>
                    </a:ln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25865EE-01B4-4DD5-AFC4-90CE91E1FACA}"/>
                  </a:ext>
                </a:extLst>
              </p:cNvPr>
              <p:cNvSpPr/>
              <p:nvPr/>
            </p:nvSpPr>
            <p:spPr>
              <a:xfrm>
                <a:off x="2870661" y="6697620"/>
                <a:ext cx="446060" cy="127802"/>
              </a:xfrm>
              <a:custGeom>
                <a:avLst/>
                <a:gdLst>
                  <a:gd name="connsiteX0" fmla="*/ 214142 w 446060"/>
                  <a:gd name="connsiteY0" fmla="*/ 8457 h 127802"/>
                  <a:gd name="connsiteX1" fmla="*/ 426832 w 446060"/>
                  <a:gd name="connsiteY1" fmla="*/ 0 h 127802"/>
                  <a:gd name="connsiteX2" fmla="*/ 444061 w 446060"/>
                  <a:gd name="connsiteY2" fmla="*/ 88647 h 127802"/>
                  <a:gd name="connsiteX3" fmla="*/ 410544 w 446060"/>
                  <a:gd name="connsiteY3" fmla="*/ 121224 h 127802"/>
                  <a:gd name="connsiteX4" fmla="*/ 11474 w 446060"/>
                  <a:gd name="connsiteY4" fmla="*/ 127802 h 127802"/>
                  <a:gd name="connsiteX5" fmla="*/ 2704 w 446060"/>
                  <a:gd name="connsiteY5" fmla="*/ 109321 h 127802"/>
                  <a:gd name="connsiteX6" fmla="*/ 214142 w 446060"/>
                  <a:gd name="connsiteY6" fmla="*/ 8457 h 127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6060" h="127802">
                    <a:moveTo>
                      <a:pt x="214142" y="8457"/>
                    </a:moveTo>
                    <a:cubicBezTo>
                      <a:pt x="312813" y="33830"/>
                      <a:pt x="385798" y="16602"/>
                      <a:pt x="426832" y="0"/>
                    </a:cubicBezTo>
                    <a:cubicBezTo>
                      <a:pt x="437482" y="29758"/>
                      <a:pt x="451265" y="67033"/>
                      <a:pt x="444061" y="88647"/>
                    </a:cubicBezTo>
                    <a:cubicBezTo>
                      <a:pt x="434977" y="114959"/>
                      <a:pt x="422134" y="120911"/>
                      <a:pt x="410544" y="121224"/>
                    </a:cubicBezTo>
                    <a:cubicBezTo>
                      <a:pt x="320330" y="123730"/>
                      <a:pt x="80074" y="126863"/>
                      <a:pt x="11474" y="127802"/>
                    </a:cubicBezTo>
                    <a:cubicBezTo>
                      <a:pt x="1764" y="127802"/>
                      <a:pt x="-3561" y="116839"/>
                      <a:pt x="2704" y="109321"/>
                    </a:cubicBezTo>
                    <a:cubicBezTo>
                      <a:pt x="19619" y="89274"/>
                      <a:pt x="206624" y="13156"/>
                      <a:pt x="214142" y="8457"/>
                    </a:cubicBezTo>
                    <a:close/>
                  </a:path>
                </a:pathLst>
              </a:custGeom>
              <a:solidFill>
                <a:srgbClr val="B9C5E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4B89263-0E71-408D-BDE5-F5D0D78809C1}"/>
                  </a:ext>
                </a:extLst>
              </p:cNvPr>
              <p:cNvSpPr/>
              <p:nvPr/>
            </p:nvSpPr>
            <p:spPr>
              <a:xfrm>
                <a:off x="3635611" y="5101656"/>
                <a:ext cx="1442345" cy="1314986"/>
              </a:xfrm>
              <a:custGeom>
                <a:avLst/>
                <a:gdLst>
                  <a:gd name="connsiteX0" fmla="*/ 201910 w 1442345"/>
                  <a:gd name="connsiteY0" fmla="*/ 329843 h 1314986"/>
                  <a:gd name="connsiteX1" fmla="*/ 387975 w 1442345"/>
                  <a:gd name="connsiteY1" fmla="*/ 525932 h 1314986"/>
                  <a:gd name="connsiteX2" fmla="*/ 788611 w 1442345"/>
                  <a:gd name="connsiteY2" fmla="*/ 1220701 h 1314986"/>
                  <a:gd name="connsiteX3" fmla="*/ 659242 w 1442345"/>
                  <a:gd name="connsiteY3" fmla="*/ 1314986 h 1314986"/>
                  <a:gd name="connsiteX4" fmla="*/ 182802 w 1442345"/>
                  <a:gd name="connsiteY4" fmla="*/ 694456 h 1314986"/>
                  <a:gd name="connsiteX5" fmla="*/ 25869 w 1442345"/>
                  <a:gd name="connsiteY5" fmla="*/ 411912 h 1314986"/>
                  <a:gd name="connsiteX6" fmla="*/ 48735 w 1442345"/>
                  <a:gd name="connsiteY6" fmla="*/ 218016 h 1314986"/>
                  <a:gd name="connsiteX7" fmla="*/ 70975 w 1442345"/>
                  <a:gd name="connsiteY7" fmla="*/ 198595 h 1314986"/>
                  <a:gd name="connsiteX8" fmla="*/ 951183 w 1442345"/>
                  <a:gd name="connsiteY8" fmla="*/ 0 h 1314986"/>
                  <a:gd name="connsiteX9" fmla="*/ 1442345 w 1442345"/>
                  <a:gd name="connsiteY9" fmla="*/ 48239 h 1314986"/>
                  <a:gd name="connsiteX10" fmla="*/ 1026048 w 1442345"/>
                  <a:gd name="connsiteY10" fmla="*/ 337361 h 1314986"/>
                  <a:gd name="connsiteX11" fmla="*/ 460647 w 1442345"/>
                  <a:gd name="connsiteY11" fmla="*/ 423502 h 1314986"/>
                  <a:gd name="connsiteX12" fmla="*/ 201910 w 1442345"/>
                  <a:gd name="connsiteY12" fmla="*/ 329843 h 131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2345" h="1314986">
                    <a:moveTo>
                      <a:pt x="201910" y="329843"/>
                    </a:moveTo>
                    <a:cubicBezTo>
                      <a:pt x="201910" y="329843"/>
                      <a:pt x="350073" y="498993"/>
                      <a:pt x="387975" y="525932"/>
                    </a:cubicBezTo>
                    <a:cubicBezTo>
                      <a:pt x="425878" y="552871"/>
                      <a:pt x="788611" y="1220701"/>
                      <a:pt x="788611" y="1220701"/>
                    </a:cubicBezTo>
                    <a:lnTo>
                      <a:pt x="659242" y="1314986"/>
                    </a:lnTo>
                    <a:cubicBezTo>
                      <a:pt x="659242" y="1314986"/>
                      <a:pt x="335038" y="910905"/>
                      <a:pt x="182802" y="694456"/>
                    </a:cubicBezTo>
                    <a:cubicBezTo>
                      <a:pt x="54060" y="511523"/>
                      <a:pt x="101360" y="523113"/>
                      <a:pt x="25869" y="411912"/>
                    </a:cubicBezTo>
                    <a:cubicBezTo>
                      <a:pt x="-15792" y="350517"/>
                      <a:pt x="-6395" y="267821"/>
                      <a:pt x="48735" y="218016"/>
                    </a:cubicBezTo>
                    <a:cubicBezTo>
                      <a:pt x="55626" y="211751"/>
                      <a:pt x="63144" y="205486"/>
                      <a:pt x="70975" y="198595"/>
                    </a:cubicBezTo>
                    <a:cubicBezTo>
                      <a:pt x="183116" y="105249"/>
                      <a:pt x="951183" y="0"/>
                      <a:pt x="951183" y="0"/>
                    </a:cubicBezTo>
                    <a:lnTo>
                      <a:pt x="1442345" y="48239"/>
                    </a:lnTo>
                    <a:cubicBezTo>
                      <a:pt x="1442345" y="48239"/>
                      <a:pt x="1041083" y="329843"/>
                      <a:pt x="1026048" y="337361"/>
                    </a:cubicBezTo>
                    <a:cubicBezTo>
                      <a:pt x="1011012" y="344878"/>
                      <a:pt x="471611" y="423502"/>
                      <a:pt x="460647" y="423502"/>
                    </a:cubicBezTo>
                    <a:cubicBezTo>
                      <a:pt x="449684" y="423502"/>
                      <a:pt x="201910" y="329843"/>
                      <a:pt x="201910" y="329843"/>
                    </a:cubicBezTo>
                    <a:close/>
                  </a:path>
                </a:pathLst>
              </a:custGeom>
              <a:solidFill>
                <a:srgbClr val="E44472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881DCD8-07C2-4B6D-B10E-E5C74C5565C1}"/>
                  </a:ext>
                </a:extLst>
              </p:cNvPr>
              <p:cNvSpPr/>
              <p:nvPr/>
            </p:nvSpPr>
            <p:spPr>
              <a:xfrm>
                <a:off x="3211979" y="5136217"/>
                <a:ext cx="1943267" cy="1441744"/>
              </a:xfrm>
              <a:custGeom>
                <a:avLst/>
                <a:gdLst>
                  <a:gd name="connsiteX0" fmla="*/ 1915783 w 1943267"/>
                  <a:gd name="connsiteY0" fmla="*/ 18377 h 1441744"/>
                  <a:gd name="connsiteX1" fmla="*/ 1873496 w 1943267"/>
                  <a:gd name="connsiteY1" fmla="*/ 389254 h 1441744"/>
                  <a:gd name="connsiteX2" fmla="*/ 748960 w 1943267"/>
                  <a:gd name="connsiteY2" fmla="*/ 494190 h 1441744"/>
                  <a:gd name="connsiteX3" fmla="*/ 636506 w 1943267"/>
                  <a:gd name="connsiteY3" fmla="*/ 816202 h 1441744"/>
                  <a:gd name="connsiteX4" fmla="*/ 134694 w 1943267"/>
                  <a:gd name="connsiteY4" fmla="*/ 1441745 h 1441744"/>
                  <a:gd name="connsiteX5" fmla="*/ 0 w 1943267"/>
                  <a:gd name="connsiteY5" fmla="*/ 1355603 h 1441744"/>
                  <a:gd name="connsiteX6" fmla="*/ 569160 w 1943267"/>
                  <a:gd name="connsiteY6" fmla="*/ 284319 h 1441744"/>
                  <a:gd name="connsiteX7" fmla="*/ 1344431 w 1943267"/>
                  <a:gd name="connsiteY7" fmla="*/ 18377 h 1441744"/>
                  <a:gd name="connsiteX8" fmla="*/ 1915783 w 1943267"/>
                  <a:gd name="connsiteY8" fmla="*/ 18377 h 144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3267" h="1441744">
                    <a:moveTo>
                      <a:pt x="1915783" y="18377"/>
                    </a:moveTo>
                    <a:cubicBezTo>
                      <a:pt x="1915783" y="18377"/>
                      <a:pt x="2000045" y="271163"/>
                      <a:pt x="1873496" y="389254"/>
                    </a:cubicBezTo>
                    <a:cubicBezTo>
                      <a:pt x="1746946" y="507347"/>
                      <a:pt x="996107" y="494190"/>
                      <a:pt x="748960" y="494190"/>
                    </a:cubicBezTo>
                    <a:cubicBezTo>
                      <a:pt x="748960" y="494190"/>
                      <a:pt x="647783" y="771409"/>
                      <a:pt x="636506" y="816202"/>
                    </a:cubicBezTo>
                    <a:cubicBezTo>
                      <a:pt x="625229" y="860995"/>
                      <a:pt x="134694" y="1441745"/>
                      <a:pt x="134694" y="1441745"/>
                    </a:cubicBezTo>
                    <a:lnTo>
                      <a:pt x="0" y="1355603"/>
                    </a:lnTo>
                    <a:cubicBezTo>
                      <a:pt x="0" y="1355603"/>
                      <a:pt x="528125" y="329425"/>
                      <a:pt x="569160" y="284319"/>
                    </a:cubicBezTo>
                    <a:cubicBezTo>
                      <a:pt x="610507" y="239525"/>
                      <a:pt x="1198461" y="59725"/>
                      <a:pt x="1344431" y="18377"/>
                    </a:cubicBezTo>
                    <a:cubicBezTo>
                      <a:pt x="1490715" y="-22971"/>
                      <a:pt x="1915783" y="18377"/>
                      <a:pt x="1915783" y="18377"/>
                    </a:cubicBezTo>
                    <a:close/>
                  </a:path>
                </a:pathLst>
              </a:custGeom>
              <a:solidFill>
                <a:srgbClr val="FF729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3041BB-F9BE-4327-9CAE-25F961CBEF7C}"/>
                </a:ext>
              </a:extLst>
            </p:cNvPr>
            <p:cNvSpPr/>
            <p:nvPr/>
          </p:nvSpPr>
          <p:spPr>
            <a:xfrm>
              <a:off x="8605535" y="2928221"/>
              <a:ext cx="1021695" cy="573381"/>
            </a:xfrm>
            <a:custGeom>
              <a:avLst/>
              <a:gdLst>
                <a:gd name="connsiteX0" fmla="*/ 144718 w 1028684"/>
                <a:gd name="connsiteY0" fmla="*/ 487090 h 577303"/>
                <a:gd name="connsiteX1" fmla="*/ 593279 w 1028684"/>
                <a:gd name="connsiteY1" fmla="*/ 387793 h 577303"/>
                <a:gd name="connsiteX2" fmla="*/ 911219 w 1028684"/>
                <a:gd name="connsiteY2" fmla="*/ 0 h 577303"/>
                <a:gd name="connsiteX3" fmla="*/ 1028684 w 1028684"/>
                <a:gd name="connsiteY3" fmla="*/ 160066 h 577303"/>
                <a:gd name="connsiteX4" fmla="*/ 686311 w 1028684"/>
                <a:gd name="connsiteY4" fmla="*/ 538775 h 577303"/>
                <a:gd name="connsiteX5" fmla="*/ 626796 w 1028684"/>
                <a:gd name="connsiteY5" fmla="*/ 577303 h 577303"/>
                <a:gd name="connsiteX6" fmla="*/ 161006 w 1028684"/>
                <a:gd name="connsiteY6" fmla="*/ 577303 h 577303"/>
                <a:gd name="connsiteX7" fmla="*/ 0 w 1028684"/>
                <a:gd name="connsiteY7" fmla="*/ 574798 h 577303"/>
                <a:gd name="connsiteX8" fmla="*/ 0 w 1028684"/>
                <a:gd name="connsiteY8" fmla="*/ 470801 h 577303"/>
                <a:gd name="connsiteX9" fmla="*/ 144718 w 1028684"/>
                <a:gd name="connsiteY9" fmla="*/ 487090 h 57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684" h="577303">
                  <a:moveTo>
                    <a:pt x="144718" y="487090"/>
                  </a:moveTo>
                  <a:lnTo>
                    <a:pt x="593279" y="387793"/>
                  </a:lnTo>
                  <a:cubicBezTo>
                    <a:pt x="593279" y="387793"/>
                    <a:pt x="755538" y="179487"/>
                    <a:pt x="911219" y="0"/>
                  </a:cubicBezTo>
                  <a:cubicBezTo>
                    <a:pt x="956952" y="45420"/>
                    <a:pt x="982638" y="114960"/>
                    <a:pt x="1028684" y="160066"/>
                  </a:cubicBezTo>
                  <a:lnTo>
                    <a:pt x="686311" y="538775"/>
                  </a:lnTo>
                  <a:cubicBezTo>
                    <a:pt x="674095" y="552558"/>
                    <a:pt x="645277" y="577303"/>
                    <a:pt x="626796" y="577303"/>
                  </a:cubicBezTo>
                  <a:lnTo>
                    <a:pt x="161006" y="577303"/>
                  </a:lnTo>
                  <a:lnTo>
                    <a:pt x="0" y="574798"/>
                  </a:lnTo>
                  <a:lnTo>
                    <a:pt x="0" y="470801"/>
                  </a:lnTo>
                  <a:lnTo>
                    <a:pt x="144718" y="487090"/>
                  </a:lnTo>
                  <a:close/>
                </a:path>
              </a:pathLst>
            </a:custGeom>
            <a:solidFill>
              <a:srgbClr val="FCC9C0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41A2E5-C964-4C84-919B-8980E565C9B0}"/>
                </a:ext>
              </a:extLst>
            </p:cNvPr>
            <p:cNvSpPr/>
            <p:nvPr/>
          </p:nvSpPr>
          <p:spPr>
            <a:xfrm>
              <a:off x="9317361" y="2811884"/>
              <a:ext cx="413737" cy="490917"/>
            </a:xfrm>
            <a:custGeom>
              <a:avLst/>
              <a:gdLst>
                <a:gd name="connsiteX0" fmla="*/ 172596 w 416567"/>
                <a:gd name="connsiteY0" fmla="*/ 494275 h 494275"/>
                <a:gd name="connsiteX1" fmla="*/ 395937 w 416567"/>
                <a:gd name="connsiteY1" fmla="*/ 233345 h 494275"/>
                <a:gd name="connsiteX2" fmla="*/ 329216 w 416567"/>
                <a:gd name="connsiteY2" fmla="*/ 920 h 494275"/>
                <a:gd name="connsiteX3" fmla="*/ 0 w 416567"/>
                <a:gd name="connsiteY3" fmla="*/ 314788 h 494275"/>
                <a:gd name="connsiteX4" fmla="*/ 172596 w 416567"/>
                <a:gd name="connsiteY4" fmla="*/ 494275 h 4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7" h="494275">
                  <a:moveTo>
                    <a:pt x="172596" y="494275"/>
                  </a:moveTo>
                  <a:cubicBezTo>
                    <a:pt x="172596" y="494275"/>
                    <a:pt x="350203" y="312282"/>
                    <a:pt x="395937" y="233345"/>
                  </a:cubicBezTo>
                  <a:cubicBezTo>
                    <a:pt x="441670" y="154408"/>
                    <a:pt x="407840" y="21907"/>
                    <a:pt x="329216" y="920"/>
                  </a:cubicBezTo>
                  <a:cubicBezTo>
                    <a:pt x="250906" y="-19754"/>
                    <a:pt x="0" y="314788"/>
                    <a:pt x="0" y="314788"/>
                  </a:cubicBezTo>
                  <a:lnTo>
                    <a:pt x="172596" y="494275"/>
                  </a:lnTo>
                  <a:close/>
                </a:path>
              </a:pathLst>
            </a:custGeom>
            <a:solidFill>
              <a:srgbClr val="D3D9F4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2F58A9-6377-46EF-A232-7B2B2240DCAA}"/>
                </a:ext>
              </a:extLst>
            </p:cNvPr>
            <p:cNvSpPr/>
            <p:nvPr/>
          </p:nvSpPr>
          <p:spPr>
            <a:xfrm>
              <a:off x="8948071" y="3862493"/>
              <a:ext cx="972227" cy="499336"/>
            </a:xfrm>
            <a:custGeom>
              <a:avLst/>
              <a:gdLst>
                <a:gd name="connsiteX0" fmla="*/ 59203 w 978878"/>
                <a:gd name="connsiteY0" fmla="*/ 502752 h 502752"/>
                <a:gd name="connsiteX1" fmla="*/ 104309 w 978878"/>
                <a:gd name="connsiteY1" fmla="*/ 314494 h 502752"/>
                <a:gd name="connsiteX2" fmla="*/ 388106 w 978878"/>
                <a:gd name="connsiteY2" fmla="*/ 81443 h 502752"/>
                <a:gd name="connsiteX3" fmla="*/ 961337 w 978878"/>
                <a:gd name="connsiteY3" fmla="*/ 58263 h 502752"/>
                <a:gd name="connsiteX4" fmla="*/ 978879 w 978878"/>
                <a:gd name="connsiteY4" fmla="*/ 0 h 502752"/>
                <a:gd name="connsiteX5" fmla="*/ 385600 w 978878"/>
                <a:gd name="connsiteY5" fmla="*/ 24119 h 502752"/>
                <a:gd name="connsiteX6" fmla="*/ 48239 w 978878"/>
                <a:gd name="connsiteY6" fmla="*/ 301338 h 502752"/>
                <a:gd name="connsiteX7" fmla="*/ 0 w 978878"/>
                <a:gd name="connsiteY7" fmla="*/ 501499 h 502752"/>
                <a:gd name="connsiteX8" fmla="*/ 59203 w 978878"/>
                <a:gd name="connsiteY8" fmla="*/ 502752 h 50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8878" h="502752">
                  <a:moveTo>
                    <a:pt x="59203" y="502752"/>
                  </a:moveTo>
                  <a:lnTo>
                    <a:pt x="104309" y="314494"/>
                  </a:lnTo>
                  <a:cubicBezTo>
                    <a:pt x="135947" y="182619"/>
                    <a:pt x="252473" y="86768"/>
                    <a:pt x="388106" y="81443"/>
                  </a:cubicBezTo>
                  <a:lnTo>
                    <a:pt x="961337" y="58263"/>
                  </a:lnTo>
                  <a:lnTo>
                    <a:pt x="978879" y="0"/>
                  </a:lnTo>
                  <a:lnTo>
                    <a:pt x="385600" y="24119"/>
                  </a:lnTo>
                  <a:cubicBezTo>
                    <a:pt x="224594" y="30697"/>
                    <a:pt x="85828" y="144717"/>
                    <a:pt x="48239" y="301338"/>
                  </a:cubicBezTo>
                  <a:lnTo>
                    <a:pt x="0" y="501499"/>
                  </a:lnTo>
                  <a:cubicBezTo>
                    <a:pt x="16915" y="501812"/>
                    <a:pt x="36649" y="502125"/>
                    <a:pt x="59203" y="502752"/>
                  </a:cubicBez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688D84-4D3D-441C-9004-170CBC4DC06B}"/>
                </a:ext>
              </a:extLst>
            </p:cNvPr>
            <p:cNvSpPr/>
            <p:nvPr/>
          </p:nvSpPr>
          <p:spPr>
            <a:xfrm>
              <a:off x="8806933" y="3161156"/>
              <a:ext cx="1502266" cy="1338060"/>
            </a:xfrm>
            <a:custGeom>
              <a:avLst/>
              <a:gdLst>
                <a:gd name="connsiteX0" fmla="*/ 970312 w 1512543"/>
                <a:gd name="connsiteY0" fmla="*/ 1108649 h 1347213"/>
                <a:gd name="connsiteX1" fmla="*/ 100755 w 1512543"/>
                <a:gd name="connsiteY1" fmla="*/ 1108649 h 1347213"/>
                <a:gd name="connsiteX2" fmla="*/ 7722 w 1512543"/>
                <a:gd name="connsiteY2" fmla="*/ 1252113 h 1347213"/>
                <a:gd name="connsiteX3" fmla="*/ 198799 w 1512543"/>
                <a:gd name="connsiteY3" fmla="*/ 1331676 h 1347213"/>
                <a:gd name="connsiteX4" fmla="*/ 1147294 w 1512543"/>
                <a:gd name="connsiteY4" fmla="*/ 1337941 h 1347213"/>
                <a:gd name="connsiteX5" fmla="*/ 1507834 w 1512543"/>
                <a:gd name="connsiteY5" fmla="*/ 151070 h 1347213"/>
                <a:gd name="connsiteX6" fmla="*/ 1427644 w 1512543"/>
                <a:gd name="connsiteY6" fmla="*/ 4787 h 1347213"/>
                <a:gd name="connsiteX7" fmla="*/ 1427644 w 1512543"/>
                <a:gd name="connsiteY7" fmla="*/ 4787 h 1347213"/>
                <a:gd name="connsiteX8" fmla="*/ 1281361 w 1512543"/>
                <a:gd name="connsiteY8" fmla="*/ 84037 h 1347213"/>
                <a:gd name="connsiteX9" fmla="*/ 970312 w 1512543"/>
                <a:gd name="connsiteY9" fmla="*/ 1108649 h 134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543" h="1347213">
                  <a:moveTo>
                    <a:pt x="970312" y="1108649"/>
                  </a:moveTo>
                  <a:cubicBezTo>
                    <a:pt x="970312" y="1108649"/>
                    <a:pt x="182824" y="1122118"/>
                    <a:pt x="100755" y="1108649"/>
                  </a:cubicBezTo>
                  <a:cubicBezTo>
                    <a:pt x="18686" y="1095179"/>
                    <a:pt x="-17024" y="1198236"/>
                    <a:pt x="7722" y="1252113"/>
                  </a:cubicBezTo>
                  <a:cubicBezTo>
                    <a:pt x="32155" y="1305991"/>
                    <a:pt x="99502" y="1326978"/>
                    <a:pt x="198799" y="1331676"/>
                  </a:cubicBezTo>
                  <a:cubicBezTo>
                    <a:pt x="298097" y="1336688"/>
                    <a:pt x="1123801" y="1359868"/>
                    <a:pt x="1147294" y="1337941"/>
                  </a:cubicBezTo>
                  <a:cubicBezTo>
                    <a:pt x="1166401" y="1319773"/>
                    <a:pt x="1416681" y="463998"/>
                    <a:pt x="1507834" y="151070"/>
                  </a:cubicBezTo>
                  <a:cubicBezTo>
                    <a:pt x="1526002" y="88422"/>
                    <a:pt x="1489980" y="23268"/>
                    <a:pt x="1427644" y="4787"/>
                  </a:cubicBezTo>
                  <a:lnTo>
                    <a:pt x="1427644" y="4787"/>
                  </a:lnTo>
                  <a:cubicBezTo>
                    <a:pt x="1365309" y="-13381"/>
                    <a:pt x="1300155" y="21702"/>
                    <a:pt x="1281361" y="84037"/>
                  </a:cubicBezTo>
                  <a:lnTo>
                    <a:pt x="970312" y="1108649"/>
                  </a:lnTo>
                  <a:close/>
                </a:path>
              </a:pathLst>
            </a:custGeom>
            <a:solidFill>
              <a:srgbClr val="C6D1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0363E5-3599-4AAD-87E2-FE98C5380A40}"/>
                </a:ext>
              </a:extLst>
            </p:cNvPr>
            <p:cNvSpPr/>
            <p:nvPr/>
          </p:nvSpPr>
          <p:spPr>
            <a:xfrm>
              <a:off x="9183062" y="2258002"/>
              <a:ext cx="308921" cy="416887"/>
            </a:xfrm>
            <a:custGeom>
              <a:avLst/>
              <a:gdLst>
                <a:gd name="connsiteX0" fmla="*/ 146182 w 311034"/>
                <a:gd name="connsiteY0" fmla="*/ 395 h 419739"/>
                <a:gd name="connsiteX1" fmla="*/ 261454 w 311034"/>
                <a:gd name="connsiteY1" fmla="*/ 49887 h 419739"/>
                <a:gd name="connsiteX2" fmla="*/ 243287 w 311034"/>
                <a:gd name="connsiteY2" fmla="*/ 382550 h 419739"/>
                <a:gd name="connsiteX3" fmla="*/ 7729 w 311034"/>
                <a:gd name="connsiteY3" fmla="*/ 253494 h 419739"/>
                <a:gd name="connsiteX4" fmla="*/ 146182 w 311034"/>
                <a:gd name="connsiteY4" fmla="*/ 395 h 41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034" h="419739">
                  <a:moveTo>
                    <a:pt x="146182" y="395"/>
                  </a:moveTo>
                  <a:cubicBezTo>
                    <a:pt x="146182" y="395"/>
                    <a:pt x="216974" y="-7749"/>
                    <a:pt x="261454" y="49887"/>
                  </a:cubicBezTo>
                  <a:cubicBezTo>
                    <a:pt x="305935" y="107524"/>
                    <a:pt x="353860" y="285445"/>
                    <a:pt x="243287" y="382550"/>
                  </a:cubicBezTo>
                  <a:cubicBezTo>
                    <a:pt x="133025" y="479341"/>
                    <a:pt x="24018" y="369707"/>
                    <a:pt x="7729" y="253494"/>
                  </a:cubicBezTo>
                  <a:cubicBezTo>
                    <a:pt x="-8246" y="136968"/>
                    <a:pt x="-14511" y="-3990"/>
                    <a:pt x="146182" y="395"/>
                  </a:cubicBezTo>
                  <a:close/>
                </a:path>
              </a:pathLst>
            </a:custGeom>
            <a:solidFill>
              <a:srgbClr val="FCC9C0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F2943D-97BE-45DD-94A4-5C593FBC0275}"/>
                </a:ext>
              </a:extLst>
            </p:cNvPr>
            <p:cNvSpPr/>
            <p:nvPr/>
          </p:nvSpPr>
          <p:spPr>
            <a:xfrm>
              <a:off x="9320473" y="2237575"/>
              <a:ext cx="237690" cy="274998"/>
            </a:xfrm>
            <a:custGeom>
              <a:avLst/>
              <a:gdLst>
                <a:gd name="connsiteX0" fmla="*/ 0 w 239316"/>
                <a:gd name="connsiteY0" fmla="*/ 1853 h 276879"/>
                <a:gd name="connsiteX1" fmla="*/ 162572 w 239316"/>
                <a:gd name="connsiteY1" fmla="*/ 179148 h 276879"/>
                <a:gd name="connsiteX2" fmla="*/ 239316 w 239316"/>
                <a:gd name="connsiteY2" fmla="*/ 276879 h 276879"/>
                <a:gd name="connsiteX3" fmla="*/ 148163 w 239316"/>
                <a:gd name="connsiteY3" fmla="*/ 29419 h 276879"/>
                <a:gd name="connsiteX4" fmla="*/ 0 w 239316"/>
                <a:gd name="connsiteY4" fmla="*/ 1853 h 27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16" h="276879">
                  <a:moveTo>
                    <a:pt x="0" y="1853"/>
                  </a:moveTo>
                  <a:cubicBezTo>
                    <a:pt x="0" y="1853"/>
                    <a:pt x="94599" y="171317"/>
                    <a:pt x="162572" y="179148"/>
                  </a:cubicBezTo>
                  <a:cubicBezTo>
                    <a:pt x="230232" y="186979"/>
                    <a:pt x="239316" y="276879"/>
                    <a:pt x="239316" y="276879"/>
                  </a:cubicBezTo>
                  <a:cubicBezTo>
                    <a:pt x="239316" y="276879"/>
                    <a:pt x="215197" y="69514"/>
                    <a:pt x="148163" y="29419"/>
                  </a:cubicBezTo>
                  <a:cubicBezTo>
                    <a:pt x="80816" y="-10676"/>
                    <a:pt x="0" y="1853"/>
                    <a:pt x="0" y="1853"/>
                  </a:cubicBezTo>
                  <a:close/>
                </a:path>
              </a:pathLst>
            </a:custGeom>
            <a:solidFill>
              <a:srgbClr val="2F2484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B09739-3FC8-4893-A907-159E9F32D864}"/>
                </a:ext>
              </a:extLst>
            </p:cNvPr>
            <p:cNvSpPr/>
            <p:nvPr/>
          </p:nvSpPr>
          <p:spPr>
            <a:xfrm>
              <a:off x="9462762" y="2410096"/>
              <a:ext cx="71957" cy="109195"/>
            </a:xfrm>
            <a:custGeom>
              <a:avLst/>
              <a:gdLst>
                <a:gd name="connsiteX0" fmla="*/ 1455 w 72449"/>
                <a:gd name="connsiteY0" fmla="*/ 47735 h 109942"/>
                <a:gd name="connsiteX1" fmla="*/ 26201 w 72449"/>
                <a:gd name="connsiteY1" fmla="*/ 109443 h 109942"/>
                <a:gd name="connsiteX2" fmla="*/ 70994 w 72449"/>
                <a:gd name="connsiteY2" fmla="*/ 62144 h 109942"/>
                <a:gd name="connsiteX3" fmla="*/ 46248 w 72449"/>
                <a:gd name="connsiteY3" fmla="*/ 435 h 109942"/>
                <a:gd name="connsiteX4" fmla="*/ 1455 w 72449"/>
                <a:gd name="connsiteY4" fmla="*/ 47735 h 10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9" h="109942">
                  <a:moveTo>
                    <a:pt x="1455" y="47735"/>
                  </a:moveTo>
                  <a:cubicBezTo>
                    <a:pt x="-4183" y="77806"/>
                    <a:pt x="7093" y="105371"/>
                    <a:pt x="26201" y="109443"/>
                  </a:cubicBezTo>
                  <a:cubicBezTo>
                    <a:pt x="45308" y="113515"/>
                    <a:pt x="65356" y="92215"/>
                    <a:pt x="70994" y="62144"/>
                  </a:cubicBezTo>
                  <a:cubicBezTo>
                    <a:pt x="76633" y="32073"/>
                    <a:pt x="65356" y="4508"/>
                    <a:pt x="46248" y="435"/>
                  </a:cubicBezTo>
                  <a:cubicBezTo>
                    <a:pt x="26827" y="-3323"/>
                    <a:pt x="6780" y="17664"/>
                    <a:pt x="1455" y="47735"/>
                  </a:cubicBezTo>
                  <a:close/>
                </a:path>
              </a:pathLst>
            </a:custGeom>
            <a:solidFill>
              <a:srgbClr val="FCC9C0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881B7D-8C3D-48B0-8F0A-0E641D5AEDFF}"/>
                </a:ext>
              </a:extLst>
            </p:cNvPr>
            <p:cNvSpPr/>
            <p:nvPr/>
          </p:nvSpPr>
          <p:spPr>
            <a:xfrm>
              <a:off x="7638128" y="2933510"/>
              <a:ext cx="1444342" cy="607603"/>
            </a:xfrm>
            <a:custGeom>
              <a:avLst/>
              <a:gdLst>
                <a:gd name="connsiteX0" fmla="*/ 47144 w 1454223"/>
                <a:gd name="connsiteY0" fmla="*/ 0 h 611759"/>
                <a:gd name="connsiteX1" fmla="*/ 769792 w 1454223"/>
                <a:gd name="connsiteY1" fmla="*/ 0 h 611759"/>
                <a:gd name="connsiteX2" fmla="*/ 813332 w 1454223"/>
                <a:gd name="connsiteY2" fmla="*/ 29131 h 611759"/>
                <a:gd name="connsiteX3" fmla="*/ 1035734 w 1454223"/>
                <a:gd name="connsiteY3" fmla="*/ 571665 h 611759"/>
                <a:gd name="connsiteX4" fmla="*/ 1434176 w 1454223"/>
                <a:gd name="connsiteY4" fmla="*/ 571665 h 611759"/>
                <a:gd name="connsiteX5" fmla="*/ 1454224 w 1454223"/>
                <a:gd name="connsiteY5" fmla="*/ 591712 h 611759"/>
                <a:gd name="connsiteX6" fmla="*/ 1454224 w 1454223"/>
                <a:gd name="connsiteY6" fmla="*/ 591712 h 611759"/>
                <a:gd name="connsiteX7" fmla="*/ 1434176 w 1454223"/>
                <a:gd name="connsiteY7" fmla="*/ 611760 h 611759"/>
                <a:gd name="connsiteX8" fmla="*/ 300556 w 1454223"/>
                <a:gd name="connsiteY8" fmla="*/ 611760 h 611759"/>
                <a:gd name="connsiteX9" fmla="*/ 228198 w 1454223"/>
                <a:gd name="connsiteY9" fmla="*/ 565087 h 611759"/>
                <a:gd name="connsiteX10" fmla="*/ 4230 w 1454223"/>
                <a:gd name="connsiteY10" fmla="*/ 66094 h 611759"/>
                <a:gd name="connsiteX11" fmla="*/ 47144 w 1454223"/>
                <a:gd name="connsiteY11" fmla="*/ 0 h 61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223" h="611759">
                  <a:moveTo>
                    <a:pt x="47144" y="0"/>
                  </a:moveTo>
                  <a:lnTo>
                    <a:pt x="769792" y="0"/>
                  </a:lnTo>
                  <a:cubicBezTo>
                    <a:pt x="788899" y="0"/>
                    <a:pt x="806128" y="11590"/>
                    <a:pt x="813332" y="29131"/>
                  </a:cubicBezTo>
                  <a:lnTo>
                    <a:pt x="1035734" y="571665"/>
                  </a:lnTo>
                  <a:lnTo>
                    <a:pt x="1434176" y="571665"/>
                  </a:lnTo>
                  <a:cubicBezTo>
                    <a:pt x="1445453" y="571665"/>
                    <a:pt x="1454224" y="580749"/>
                    <a:pt x="1454224" y="591712"/>
                  </a:cubicBezTo>
                  <a:lnTo>
                    <a:pt x="1454224" y="591712"/>
                  </a:lnTo>
                  <a:cubicBezTo>
                    <a:pt x="1454224" y="602989"/>
                    <a:pt x="1445140" y="611760"/>
                    <a:pt x="1434176" y="611760"/>
                  </a:cubicBezTo>
                  <a:lnTo>
                    <a:pt x="300556" y="611760"/>
                  </a:lnTo>
                  <a:cubicBezTo>
                    <a:pt x="269232" y="611760"/>
                    <a:pt x="241040" y="593592"/>
                    <a:pt x="228198" y="565087"/>
                  </a:cubicBezTo>
                  <a:lnTo>
                    <a:pt x="4230" y="66094"/>
                  </a:lnTo>
                  <a:cubicBezTo>
                    <a:pt x="-9866" y="35396"/>
                    <a:pt x="13001" y="0"/>
                    <a:pt x="47144" y="0"/>
                  </a:cubicBezTo>
                  <a:close/>
                </a:path>
              </a:pathLst>
            </a:custGeom>
            <a:solidFill>
              <a:srgbClr val="B8C5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A2D286-ECB9-4C3B-90C1-2271AF7D6B0F}"/>
                </a:ext>
              </a:extLst>
            </p:cNvPr>
            <p:cNvSpPr/>
            <p:nvPr/>
          </p:nvSpPr>
          <p:spPr>
            <a:xfrm>
              <a:off x="8070410" y="3195069"/>
              <a:ext cx="78829" cy="89150"/>
            </a:xfrm>
            <a:custGeom>
              <a:avLst/>
              <a:gdLst>
                <a:gd name="connsiteX0" fmla="*/ 951 w 79368"/>
                <a:gd name="connsiteY0" fmla="*/ 52711 h 89760"/>
                <a:gd name="connsiteX1" fmla="*/ 48563 w 79368"/>
                <a:gd name="connsiteY1" fmla="*/ 89047 h 89760"/>
                <a:gd name="connsiteX2" fmla="*/ 78321 w 79368"/>
                <a:gd name="connsiteY2" fmla="*/ 37049 h 89760"/>
                <a:gd name="connsiteX3" fmla="*/ 30709 w 79368"/>
                <a:gd name="connsiteY3" fmla="*/ 713 h 89760"/>
                <a:gd name="connsiteX4" fmla="*/ 951 w 79368"/>
                <a:gd name="connsiteY4" fmla="*/ 52711 h 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68" h="89760">
                  <a:moveTo>
                    <a:pt x="951" y="52711"/>
                  </a:moveTo>
                  <a:cubicBezTo>
                    <a:pt x="5963" y="77144"/>
                    <a:pt x="26950" y="93433"/>
                    <a:pt x="48563" y="89047"/>
                  </a:cubicBezTo>
                  <a:cubicBezTo>
                    <a:pt x="69864" y="84662"/>
                    <a:pt x="83333" y="61482"/>
                    <a:pt x="78321" y="37049"/>
                  </a:cubicBezTo>
                  <a:cubicBezTo>
                    <a:pt x="73309" y="12617"/>
                    <a:pt x="52322" y="-3672"/>
                    <a:pt x="30709" y="713"/>
                  </a:cubicBezTo>
                  <a:cubicBezTo>
                    <a:pt x="9408" y="5099"/>
                    <a:pt x="-3748" y="28279"/>
                    <a:pt x="951" y="52711"/>
                  </a:cubicBezTo>
                  <a:close/>
                </a:path>
              </a:pathLst>
            </a:custGeom>
            <a:solidFill>
              <a:srgbClr val="FFFF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FC404B-27F3-484D-9944-0C8BF93CB48E}"/>
                </a:ext>
              </a:extLst>
            </p:cNvPr>
            <p:cNvSpPr/>
            <p:nvPr/>
          </p:nvSpPr>
          <p:spPr>
            <a:xfrm rot="10800000">
              <a:off x="6908694" y="4318242"/>
              <a:ext cx="2089123" cy="63778"/>
            </a:xfrm>
            <a:custGeom>
              <a:avLst/>
              <a:gdLst>
                <a:gd name="connsiteX0" fmla="*/ 0 w 2103414"/>
                <a:gd name="connsiteY0" fmla="*/ 0 h 64214"/>
                <a:gd name="connsiteX1" fmla="*/ 2103415 w 2103414"/>
                <a:gd name="connsiteY1" fmla="*/ 0 h 64214"/>
                <a:gd name="connsiteX2" fmla="*/ 2103415 w 2103414"/>
                <a:gd name="connsiteY2" fmla="*/ 64214 h 64214"/>
                <a:gd name="connsiteX3" fmla="*/ 0 w 2103414"/>
                <a:gd name="connsiteY3" fmla="*/ 64214 h 6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3414" h="64214">
                  <a:moveTo>
                    <a:pt x="0" y="0"/>
                  </a:moveTo>
                  <a:lnTo>
                    <a:pt x="2103415" y="0"/>
                  </a:lnTo>
                  <a:lnTo>
                    <a:pt x="2103415" y="64214"/>
                  </a:lnTo>
                  <a:lnTo>
                    <a:pt x="0" y="64214"/>
                  </a:ln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431C84-53A7-49EF-A193-1BAA03944536}"/>
                </a:ext>
              </a:extLst>
            </p:cNvPr>
            <p:cNvSpPr/>
            <p:nvPr/>
          </p:nvSpPr>
          <p:spPr>
            <a:xfrm>
              <a:off x="8966426" y="3646892"/>
              <a:ext cx="60044" cy="1881610"/>
            </a:xfrm>
            <a:custGeom>
              <a:avLst/>
              <a:gdLst>
                <a:gd name="connsiteX0" fmla="*/ 0 w 60455"/>
                <a:gd name="connsiteY0" fmla="*/ 0 h 1894482"/>
                <a:gd name="connsiteX1" fmla="*/ 60456 w 60455"/>
                <a:gd name="connsiteY1" fmla="*/ 0 h 1894482"/>
                <a:gd name="connsiteX2" fmla="*/ 60456 w 60455"/>
                <a:gd name="connsiteY2" fmla="*/ 1894483 h 1894482"/>
                <a:gd name="connsiteX3" fmla="*/ 0 w 60455"/>
                <a:gd name="connsiteY3" fmla="*/ 1894483 h 189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5" h="1894482">
                  <a:moveTo>
                    <a:pt x="0" y="0"/>
                  </a:moveTo>
                  <a:lnTo>
                    <a:pt x="60456" y="0"/>
                  </a:lnTo>
                  <a:lnTo>
                    <a:pt x="60456" y="1894483"/>
                  </a:lnTo>
                  <a:lnTo>
                    <a:pt x="0" y="1894483"/>
                  </a:ln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6C3ADCC-EEB0-48A5-8702-BA8F6E59C077}"/>
                </a:ext>
              </a:extLst>
            </p:cNvPr>
            <p:cNvSpPr/>
            <p:nvPr/>
          </p:nvSpPr>
          <p:spPr>
            <a:xfrm>
              <a:off x="7452862" y="2356396"/>
              <a:ext cx="144355" cy="144356"/>
            </a:xfrm>
            <a:custGeom>
              <a:avLst/>
              <a:gdLst>
                <a:gd name="connsiteX0" fmla="*/ 145344 w 145343"/>
                <a:gd name="connsiteY0" fmla="*/ 72672 h 145343"/>
                <a:gd name="connsiteX1" fmla="*/ 72672 w 145343"/>
                <a:gd name="connsiteY1" fmla="*/ 145344 h 145343"/>
                <a:gd name="connsiteX2" fmla="*/ 0 w 145343"/>
                <a:gd name="connsiteY2" fmla="*/ 72672 h 145343"/>
                <a:gd name="connsiteX3" fmla="*/ 72672 w 145343"/>
                <a:gd name="connsiteY3" fmla="*/ 0 h 145343"/>
                <a:gd name="connsiteX4" fmla="*/ 145344 w 145343"/>
                <a:gd name="connsiteY4" fmla="*/ 72672 h 14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43" h="145343">
                  <a:moveTo>
                    <a:pt x="145344" y="72672"/>
                  </a:moveTo>
                  <a:cubicBezTo>
                    <a:pt x="145344" y="112767"/>
                    <a:pt x="112767" y="145344"/>
                    <a:pt x="72672" y="145344"/>
                  </a:cubicBezTo>
                  <a:cubicBezTo>
                    <a:pt x="32577" y="145344"/>
                    <a:pt x="0" y="112767"/>
                    <a:pt x="0" y="72672"/>
                  </a:cubicBezTo>
                  <a:cubicBezTo>
                    <a:pt x="0" y="32577"/>
                    <a:pt x="32577" y="0"/>
                    <a:pt x="72672" y="0"/>
                  </a:cubicBezTo>
                  <a:cubicBezTo>
                    <a:pt x="112767" y="0"/>
                    <a:pt x="145344" y="32577"/>
                    <a:pt x="145344" y="72672"/>
                  </a:cubicBezTo>
                  <a:close/>
                </a:path>
              </a:pathLst>
            </a:custGeom>
            <a:solidFill>
              <a:srgbClr val="D3D9F4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58DDDE3-D426-4603-9FFC-7C863C3DE899}"/>
                </a:ext>
              </a:extLst>
            </p:cNvPr>
            <p:cNvSpPr/>
            <p:nvPr/>
          </p:nvSpPr>
          <p:spPr>
            <a:xfrm>
              <a:off x="7373433" y="2257772"/>
              <a:ext cx="1706143" cy="1283029"/>
            </a:xfrm>
            <a:custGeom>
              <a:avLst/>
              <a:gdLst>
                <a:gd name="connsiteX0" fmla="*/ 0 w 1717814"/>
                <a:gd name="connsiteY0" fmla="*/ 313554 h 1291806"/>
                <a:gd name="connsiteX1" fmla="*/ 309796 w 1717814"/>
                <a:gd name="connsiteY1" fmla="*/ 1290240 h 1291806"/>
                <a:gd name="connsiteX2" fmla="*/ 1717815 w 1717814"/>
                <a:gd name="connsiteY2" fmla="*/ 1291807 h 1291806"/>
                <a:gd name="connsiteX3" fmla="*/ 244955 w 1717814"/>
                <a:gd name="connsiteY3" fmla="*/ 0 h 129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814" h="1291806">
                  <a:moveTo>
                    <a:pt x="0" y="313554"/>
                  </a:moveTo>
                  <a:lnTo>
                    <a:pt x="309796" y="1290240"/>
                  </a:lnTo>
                  <a:lnTo>
                    <a:pt x="1717815" y="1291807"/>
                  </a:lnTo>
                  <a:lnTo>
                    <a:pt x="24495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B04E86-9F6B-4528-9667-B5918A8A857D}"/>
                </a:ext>
              </a:extLst>
            </p:cNvPr>
            <p:cNvSpPr/>
            <p:nvPr/>
          </p:nvSpPr>
          <p:spPr>
            <a:xfrm>
              <a:off x="7359528" y="3392712"/>
              <a:ext cx="31111" cy="99867"/>
            </a:xfrm>
            <a:custGeom>
              <a:avLst/>
              <a:gdLst>
                <a:gd name="connsiteX0" fmla="*/ 2819 w 31324"/>
                <a:gd name="connsiteY0" fmla="*/ 100551 h 100550"/>
                <a:gd name="connsiteX1" fmla="*/ 28505 w 31324"/>
                <a:gd name="connsiteY1" fmla="*/ 100551 h 100550"/>
                <a:gd name="connsiteX2" fmla="*/ 31324 w 31324"/>
                <a:gd name="connsiteY2" fmla="*/ 97731 h 100550"/>
                <a:gd name="connsiteX3" fmla="*/ 31324 w 31324"/>
                <a:gd name="connsiteY3" fmla="*/ 2819 h 100550"/>
                <a:gd name="connsiteX4" fmla="*/ 28505 w 31324"/>
                <a:gd name="connsiteY4" fmla="*/ 0 h 100550"/>
                <a:gd name="connsiteX5" fmla="*/ 2819 w 31324"/>
                <a:gd name="connsiteY5" fmla="*/ 0 h 100550"/>
                <a:gd name="connsiteX6" fmla="*/ 0 w 31324"/>
                <a:gd name="connsiteY6" fmla="*/ 2819 h 100550"/>
                <a:gd name="connsiteX7" fmla="*/ 0 w 31324"/>
                <a:gd name="connsiteY7" fmla="*/ 97731 h 100550"/>
                <a:gd name="connsiteX8" fmla="*/ 2819 w 31324"/>
                <a:gd name="connsiteY8" fmla="*/ 100551 h 1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24" h="100550">
                  <a:moveTo>
                    <a:pt x="2819" y="100551"/>
                  </a:moveTo>
                  <a:lnTo>
                    <a:pt x="28505" y="100551"/>
                  </a:lnTo>
                  <a:cubicBezTo>
                    <a:pt x="30071" y="100551"/>
                    <a:pt x="31324" y="99297"/>
                    <a:pt x="31324" y="97731"/>
                  </a:cubicBezTo>
                  <a:lnTo>
                    <a:pt x="31324" y="2819"/>
                  </a:lnTo>
                  <a:cubicBezTo>
                    <a:pt x="31324" y="1253"/>
                    <a:pt x="30071" y="0"/>
                    <a:pt x="28505" y="0"/>
                  </a:cubicBezTo>
                  <a:lnTo>
                    <a:pt x="2819" y="0"/>
                  </a:lnTo>
                  <a:cubicBezTo>
                    <a:pt x="1253" y="0"/>
                    <a:pt x="0" y="1253"/>
                    <a:pt x="0" y="2819"/>
                  </a:cubicBezTo>
                  <a:lnTo>
                    <a:pt x="0" y="97731"/>
                  </a:lnTo>
                  <a:cubicBezTo>
                    <a:pt x="0" y="99297"/>
                    <a:pt x="1253" y="100551"/>
                    <a:pt x="2819" y="100551"/>
                  </a:cubicBezTo>
                  <a:close/>
                </a:path>
              </a:pathLst>
            </a:custGeom>
            <a:solidFill>
              <a:srgbClr val="B8C5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9B1397A-3F46-401B-BE8F-D9CD40EEBE64}"/>
                </a:ext>
              </a:extLst>
            </p:cNvPr>
            <p:cNvSpPr/>
            <p:nvPr/>
          </p:nvSpPr>
          <p:spPr>
            <a:xfrm>
              <a:off x="7056816" y="2189439"/>
              <a:ext cx="206267" cy="105356"/>
            </a:xfrm>
            <a:custGeom>
              <a:avLst/>
              <a:gdLst>
                <a:gd name="connsiteX0" fmla="*/ 26312 w 207678"/>
                <a:gd name="connsiteY0" fmla="*/ 106077 h 106077"/>
                <a:gd name="connsiteX1" fmla="*/ 100551 w 207678"/>
                <a:gd name="connsiteY1" fmla="*/ 33718 h 106077"/>
                <a:gd name="connsiteX2" fmla="*/ 192957 w 207678"/>
                <a:gd name="connsiteY2" fmla="*/ 45308 h 106077"/>
                <a:gd name="connsiteX3" fmla="*/ 207679 w 207678"/>
                <a:gd name="connsiteY3" fmla="*/ 19936 h 106077"/>
                <a:gd name="connsiteX4" fmla="*/ 92093 w 207678"/>
                <a:gd name="connsiteY4" fmla="*/ 5527 h 106077"/>
                <a:gd name="connsiteX5" fmla="*/ 0 w 207678"/>
                <a:gd name="connsiteY5" fmla="*/ 93234 h 106077"/>
                <a:gd name="connsiteX6" fmla="*/ 26312 w 207678"/>
                <a:gd name="connsiteY6" fmla="*/ 106077 h 1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678" h="106077">
                  <a:moveTo>
                    <a:pt x="26312" y="106077"/>
                  </a:moveTo>
                  <a:cubicBezTo>
                    <a:pt x="45107" y="67235"/>
                    <a:pt x="70166" y="42802"/>
                    <a:pt x="100551" y="33718"/>
                  </a:cubicBezTo>
                  <a:cubicBezTo>
                    <a:pt x="147537" y="19309"/>
                    <a:pt x="192643" y="44995"/>
                    <a:pt x="192957" y="45308"/>
                  </a:cubicBezTo>
                  <a:lnTo>
                    <a:pt x="207679" y="19936"/>
                  </a:lnTo>
                  <a:cubicBezTo>
                    <a:pt x="205486" y="18683"/>
                    <a:pt x="150982" y="-12328"/>
                    <a:pt x="92093" y="5527"/>
                  </a:cubicBezTo>
                  <a:cubicBezTo>
                    <a:pt x="53564" y="17430"/>
                    <a:pt x="22553" y="46875"/>
                    <a:pt x="0" y="93234"/>
                  </a:cubicBezTo>
                  <a:lnTo>
                    <a:pt x="26312" y="106077"/>
                  </a:ln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5FC543-9FF3-450B-8AE6-0867F3ADA988}"/>
                </a:ext>
              </a:extLst>
            </p:cNvPr>
            <p:cNvSpPr/>
            <p:nvPr/>
          </p:nvSpPr>
          <p:spPr>
            <a:xfrm>
              <a:off x="7214610" y="2171886"/>
              <a:ext cx="235391" cy="204671"/>
            </a:xfrm>
            <a:custGeom>
              <a:avLst/>
              <a:gdLst>
                <a:gd name="connsiteX0" fmla="*/ 65093 w 237001"/>
                <a:gd name="connsiteY0" fmla="*/ 1586 h 206071"/>
                <a:gd name="connsiteX1" fmla="*/ 232677 w 237001"/>
                <a:gd name="connsiteY1" fmla="*/ 112786 h 206071"/>
                <a:gd name="connsiteX2" fmla="*/ 235497 w 237001"/>
                <a:gd name="connsiteY2" fmla="*/ 126256 h 206071"/>
                <a:gd name="connsiteX3" fmla="*/ 185378 w 237001"/>
                <a:gd name="connsiteY3" fmla="*/ 201747 h 206071"/>
                <a:gd name="connsiteX4" fmla="*/ 171909 w 237001"/>
                <a:gd name="connsiteY4" fmla="*/ 204566 h 206071"/>
                <a:gd name="connsiteX5" fmla="*/ 4325 w 237001"/>
                <a:gd name="connsiteY5" fmla="*/ 93365 h 206071"/>
                <a:gd name="connsiteX6" fmla="*/ 1505 w 237001"/>
                <a:gd name="connsiteY6" fmla="*/ 79896 h 206071"/>
                <a:gd name="connsiteX7" fmla="*/ 51624 w 237001"/>
                <a:gd name="connsiteY7" fmla="*/ 4405 h 206071"/>
                <a:gd name="connsiteX8" fmla="*/ 65093 w 237001"/>
                <a:gd name="connsiteY8" fmla="*/ 1586 h 2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01" h="206071">
                  <a:moveTo>
                    <a:pt x="65093" y="1586"/>
                  </a:moveTo>
                  <a:lnTo>
                    <a:pt x="232677" y="112786"/>
                  </a:lnTo>
                  <a:cubicBezTo>
                    <a:pt x="237063" y="115919"/>
                    <a:pt x="238316" y="121870"/>
                    <a:pt x="235497" y="126256"/>
                  </a:cubicBezTo>
                  <a:lnTo>
                    <a:pt x="185378" y="201747"/>
                  </a:lnTo>
                  <a:cubicBezTo>
                    <a:pt x="182246" y="206132"/>
                    <a:pt x="176294" y="207385"/>
                    <a:pt x="171909" y="204566"/>
                  </a:cubicBezTo>
                  <a:lnTo>
                    <a:pt x="4325" y="93365"/>
                  </a:lnTo>
                  <a:cubicBezTo>
                    <a:pt x="-61" y="90233"/>
                    <a:pt x="-1314" y="84281"/>
                    <a:pt x="1505" y="79896"/>
                  </a:cubicBezTo>
                  <a:lnTo>
                    <a:pt x="51624" y="4405"/>
                  </a:lnTo>
                  <a:cubicBezTo>
                    <a:pt x="54443" y="-294"/>
                    <a:pt x="60708" y="-1233"/>
                    <a:pt x="65093" y="1586"/>
                  </a:cubicBezTo>
                  <a:close/>
                </a:path>
              </a:pathLst>
            </a:custGeom>
            <a:solidFill>
              <a:srgbClr val="B8C5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7189E33-4493-4030-953C-5D60F7E7FFEB}"/>
                </a:ext>
              </a:extLst>
            </p:cNvPr>
            <p:cNvSpPr/>
            <p:nvPr/>
          </p:nvSpPr>
          <p:spPr>
            <a:xfrm>
              <a:off x="7287678" y="2201575"/>
              <a:ext cx="311407" cy="367621"/>
            </a:xfrm>
            <a:custGeom>
              <a:avLst/>
              <a:gdLst>
                <a:gd name="connsiteX0" fmla="*/ 313537 w 313537"/>
                <a:gd name="connsiteY0" fmla="*/ 33716 h 370136"/>
                <a:gd name="connsiteX1" fmla="*/ 90196 w 313537"/>
                <a:gd name="connsiteY1" fmla="*/ 370137 h 370136"/>
                <a:gd name="connsiteX2" fmla="*/ 33813 w 313537"/>
                <a:gd name="connsiteY2" fmla="*/ 90413 h 370136"/>
                <a:gd name="connsiteX3" fmla="*/ 313537 w 313537"/>
                <a:gd name="connsiteY3" fmla="*/ 33716 h 37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537" h="370136">
                  <a:moveTo>
                    <a:pt x="313537" y="33716"/>
                  </a:moveTo>
                  <a:lnTo>
                    <a:pt x="90196" y="370137"/>
                  </a:lnTo>
                  <a:cubicBezTo>
                    <a:pt x="-2836" y="308429"/>
                    <a:pt x="-27896" y="183132"/>
                    <a:pt x="33813" y="90413"/>
                  </a:cubicBezTo>
                  <a:cubicBezTo>
                    <a:pt x="95208" y="-2620"/>
                    <a:pt x="220505" y="-27992"/>
                    <a:pt x="313537" y="33716"/>
                  </a:cubicBezTo>
                  <a:close/>
                </a:path>
              </a:pathLst>
            </a:custGeom>
            <a:solidFill>
              <a:srgbClr val="B0A2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D94DA1-3143-45B1-8CEF-F9E26BF12464}"/>
                </a:ext>
              </a:extLst>
            </p:cNvPr>
            <p:cNvSpPr/>
            <p:nvPr/>
          </p:nvSpPr>
          <p:spPr>
            <a:xfrm>
              <a:off x="6858015" y="2267105"/>
              <a:ext cx="259468" cy="649292"/>
            </a:xfrm>
            <a:custGeom>
              <a:avLst/>
              <a:gdLst>
                <a:gd name="connsiteX0" fmla="*/ 0 w 261243"/>
                <a:gd name="connsiteY0" fmla="*/ 628362 h 653734"/>
                <a:gd name="connsiteX1" fmla="*/ 165078 w 261243"/>
                <a:gd name="connsiteY1" fmla="*/ 0 h 653734"/>
                <a:gd name="connsiteX2" fmla="*/ 261243 w 261243"/>
                <a:gd name="connsiteY2" fmla="*/ 25372 h 653734"/>
                <a:gd name="connsiteX3" fmla="*/ 95852 w 261243"/>
                <a:gd name="connsiteY3" fmla="*/ 653734 h 653734"/>
                <a:gd name="connsiteX4" fmla="*/ 0 w 261243"/>
                <a:gd name="connsiteY4" fmla="*/ 628362 h 653734"/>
                <a:gd name="connsiteX5" fmla="*/ 187005 w 261243"/>
                <a:gd name="connsiteY5" fmla="*/ 37276 h 653734"/>
                <a:gd name="connsiteX6" fmla="*/ 37276 w 261243"/>
                <a:gd name="connsiteY6" fmla="*/ 606435 h 653734"/>
                <a:gd name="connsiteX7" fmla="*/ 74238 w 261243"/>
                <a:gd name="connsiteY7" fmla="*/ 616145 h 653734"/>
                <a:gd name="connsiteX8" fmla="*/ 223967 w 261243"/>
                <a:gd name="connsiteY8" fmla="*/ 46986 h 653734"/>
                <a:gd name="connsiteX9" fmla="*/ 187005 w 261243"/>
                <a:gd name="connsiteY9" fmla="*/ 37276 h 65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243" h="653734">
                  <a:moveTo>
                    <a:pt x="0" y="628362"/>
                  </a:moveTo>
                  <a:lnTo>
                    <a:pt x="165078" y="0"/>
                  </a:lnTo>
                  <a:lnTo>
                    <a:pt x="261243" y="25372"/>
                  </a:lnTo>
                  <a:lnTo>
                    <a:pt x="95852" y="653734"/>
                  </a:lnTo>
                  <a:lnTo>
                    <a:pt x="0" y="628362"/>
                  </a:lnTo>
                  <a:close/>
                  <a:moveTo>
                    <a:pt x="187005" y="37276"/>
                  </a:moveTo>
                  <a:lnTo>
                    <a:pt x="37276" y="606435"/>
                  </a:lnTo>
                  <a:lnTo>
                    <a:pt x="74238" y="616145"/>
                  </a:lnTo>
                  <a:lnTo>
                    <a:pt x="223967" y="46986"/>
                  </a:lnTo>
                  <a:lnTo>
                    <a:pt x="187005" y="37276"/>
                  </a:lnTo>
                  <a:close/>
                </a:path>
              </a:pathLst>
            </a:custGeom>
            <a:solidFill>
              <a:srgbClr val="B8C5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AF4DA2-8B0A-4E9E-88B4-B11823837F48}"/>
                </a:ext>
              </a:extLst>
            </p:cNvPr>
            <p:cNvSpPr/>
            <p:nvPr/>
          </p:nvSpPr>
          <p:spPr>
            <a:xfrm>
              <a:off x="6853969" y="2888709"/>
              <a:ext cx="302090" cy="642759"/>
            </a:xfrm>
            <a:custGeom>
              <a:avLst/>
              <a:gdLst>
                <a:gd name="connsiteX0" fmla="*/ 0 w 304157"/>
                <a:gd name="connsiteY0" fmla="*/ 32264 h 647156"/>
                <a:gd name="connsiteX1" fmla="*/ 94286 w 304157"/>
                <a:gd name="connsiteY1" fmla="*/ 0 h 647156"/>
                <a:gd name="connsiteX2" fmla="*/ 304157 w 304157"/>
                <a:gd name="connsiteY2" fmla="*/ 614892 h 647156"/>
                <a:gd name="connsiteX3" fmla="*/ 209872 w 304157"/>
                <a:gd name="connsiteY3" fmla="*/ 647156 h 647156"/>
                <a:gd name="connsiteX4" fmla="*/ 0 w 304157"/>
                <a:gd name="connsiteY4" fmla="*/ 32264 h 647156"/>
                <a:gd name="connsiteX5" fmla="*/ 74865 w 304157"/>
                <a:gd name="connsiteY5" fmla="*/ 38842 h 647156"/>
                <a:gd name="connsiteX6" fmla="*/ 38529 w 304157"/>
                <a:gd name="connsiteY6" fmla="*/ 51058 h 647156"/>
                <a:gd name="connsiteX7" fmla="*/ 228666 w 304157"/>
                <a:gd name="connsiteY7" fmla="*/ 608001 h 647156"/>
                <a:gd name="connsiteX8" fmla="*/ 265002 w 304157"/>
                <a:gd name="connsiteY8" fmla="*/ 595785 h 647156"/>
                <a:gd name="connsiteX9" fmla="*/ 74865 w 304157"/>
                <a:gd name="connsiteY9" fmla="*/ 38842 h 64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157" h="647156">
                  <a:moveTo>
                    <a:pt x="0" y="32264"/>
                  </a:moveTo>
                  <a:lnTo>
                    <a:pt x="94286" y="0"/>
                  </a:lnTo>
                  <a:lnTo>
                    <a:pt x="304157" y="614892"/>
                  </a:lnTo>
                  <a:lnTo>
                    <a:pt x="209872" y="647156"/>
                  </a:lnTo>
                  <a:lnTo>
                    <a:pt x="0" y="32264"/>
                  </a:lnTo>
                  <a:close/>
                  <a:moveTo>
                    <a:pt x="74865" y="38842"/>
                  </a:moveTo>
                  <a:lnTo>
                    <a:pt x="38529" y="51058"/>
                  </a:lnTo>
                  <a:lnTo>
                    <a:pt x="228666" y="608001"/>
                  </a:lnTo>
                  <a:lnTo>
                    <a:pt x="265002" y="595785"/>
                  </a:lnTo>
                  <a:lnTo>
                    <a:pt x="74865" y="38842"/>
                  </a:lnTo>
                  <a:close/>
                </a:path>
              </a:pathLst>
            </a:custGeom>
            <a:solidFill>
              <a:srgbClr val="B8C5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7FE9307-7B65-4B19-8423-B6839CF86600}"/>
                </a:ext>
              </a:extLst>
            </p:cNvPr>
            <p:cNvSpPr/>
            <p:nvPr/>
          </p:nvSpPr>
          <p:spPr>
            <a:xfrm>
              <a:off x="7363963" y="2214608"/>
              <a:ext cx="273619" cy="391843"/>
            </a:xfrm>
            <a:custGeom>
              <a:avLst/>
              <a:gdLst>
                <a:gd name="connsiteX0" fmla="*/ 1173 w 275491"/>
                <a:gd name="connsiteY0" fmla="*/ 379882 h 394523"/>
                <a:gd name="connsiteX1" fmla="*/ 22160 w 275491"/>
                <a:gd name="connsiteY1" fmla="*/ 393977 h 394523"/>
                <a:gd name="connsiteX2" fmla="*/ 25919 w 275491"/>
                <a:gd name="connsiteY2" fmla="*/ 393351 h 394523"/>
                <a:gd name="connsiteX3" fmla="*/ 274946 w 275491"/>
                <a:gd name="connsiteY3" fmla="*/ 18401 h 394523"/>
                <a:gd name="connsiteX4" fmla="*/ 274319 w 275491"/>
                <a:gd name="connsiteY4" fmla="*/ 14642 h 394523"/>
                <a:gd name="connsiteX5" fmla="*/ 253332 w 275491"/>
                <a:gd name="connsiteY5" fmla="*/ 546 h 394523"/>
                <a:gd name="connsiteX6" fmla="*/ 249573 w 275491"/>
                <a:gd name="connsiteY6" fmla="*/ 1173 h 394523"/>
                <a:gd name="connsiteX7" fmla="*/ 546 w 275491"/>
                <a:gd name="connsiteY7" fmla="*/ 376123 h 394523"/>
                <a:gd name="connsiteX8" fmla="*/ 1173 w 275491"/>
                <a:gd name="connsiteY8" fmla="*/ 379882 h 39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491" h="394523">
                  <a:moveTo>
                    <a:pt x="1173" y="379882"/>
                  </a:moveTo>
                  <a:lnTo>
                    <a:pt x="22160" y="393977"/>
                  </a:lnTo>
                  <a:cubicBezTo>
                    <a:pt x="23413" y="394917"/>
                    <a:pt x="24979" y="394604"/>
                    <a:pt x="25919" y="393351"/>
                  </a:cubicBezTo>
                  <a:lnTo>
                    <a:pt x="274946" y="18401"/>
                  </a:lnTo>
                  <a:cubicBezTo>
                    <a:pt x="275885" y="17148"/>
                    <a:pt x="275572" y="15582"/>
                    <a:pt x="274319" y="14642"/>
                  </a:cubicBezTo>
                  <a:lnTo>
                    <a:pt x="253332" y="546"/>
                  </a:lnTo>
                  <a:cubicBezTo>
                    <a:pt x="252079" y="-393"/>
                    <a:pt x="250513" y="-80"/>
                    <a:pt x="249573" y="1173"/>
                  </a:cubicBezTo>
                  <a:lnTo>
                    <a:pt x="546" y="376123"/>
                  </a:lnTo>
                  <a:cubicBezTo>
                    <a:pt x="-393" y="377375"/>
                    <a:pt x="-80" y="379255"/>
                    <a:pt x="1173" y="379882"/>
                  </a:cubicBezTo>
                  <a:close/>
                </a:path>
              </a:pathLst>
            </a:custGeom>
            <a:solidFill>
              <a:srgbClr val="654B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D19A215-3BA7-4C38-B338-828E90BC96AE}"/>
                </a:ext>
              </a:extLst>
            </p:cNvPr>
            <p:cNvSpPr/>
            <p:nvPr/>
          </p:nvSpPr>
          <p:spPr>
            <a:xfrm>
              <a:off x="6840903" y="2843598"/>
              <a:ext cx="144355" cy="144356"/>
            </a:xfrm>
            <a:custGeom>
              <a:avLst/>
              <a:gdLst>
                <a:gd name="connsiteX0" fmla="*/ 0 w 145343"/>
                <a:gd name="connsiteY0" fmla="*/ 72672 h 145343"/>
                <a:gd name="connsiteX1" fmla="*/ 72672 w 145343"/>
                <a:gd name="connsiteY1" fmla="*/ 145344 h 145343"/>
                <a:gd name="connsiteX2" fmla="*/ 145344 w 145343"/>
                <a:gd name="connsiteY2" fmla="*/ 72672 h 145343"/>
                <a:gd name="connsiteX3" fmla="*/ 72672 w 145343"/>
                <a:gd name="connsiteY3" fmla="*/ 0 h 145343"/>
                <a:gd name="connsiteX4" fmla="*/ 0 w 145343"/>
                <a:gd name="connsiteY4" fmla="*/ 72672 h 14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43" h="145343">
                  <a:moveTo>
                    <a:pt x="0" y="72672"/>
                  </a:moveTo>
                  <a:cubicBezTo>
                    <a:pt x="0" y="112767"/>
                    <a:pt x="32577" y="145344"/>
                    <a:pt x="72672" y="145344"/>
                  </a:cubicBezTo>
                  <a:cubicBezTo>
                    <a:pt x="112767" y="145344"/>
                    <a:pt x="145344" y="112767"/>
                    <a:pt x="145344" y="72672"/>
                  </a:cubicBezTo>
                  <a:cubicBezTo>
                    <a:pt x="145344" y="32577"/>
                    <a:pt x="112767" y="0"/>
                    <a:pt x="72672" y="0"/>
                  </a:cubicBezTo>
                  <a:cubicBezTo>
                    <a:pt x="32264" y="313"/>
                    <a:pt x="0" y="32577"/>
                    <a:pt x="0" y="72672"/>
                  </a:cubicBezTo>
                  <a:close/>
                </a:path>
              </a:pathLst>
            </a:custGeom>
            <a:solidFill>
              <a:srgbClr val="B0A2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9B009-DA5D-4DF6-94CF-DD26EE1C2373}"/>
                </a:ext>
              </a:extLst>
            </p:cNvPr>
            <p:cNvSpPr/>
            <p:nvPr/>
          </p:nvSpPr>
          <p:spPr>
            <a:xfrm>
              <a:off x="6921792" y="3440624"/>
              <a:ext cx="670448" cy="98622"/>
            </a:xfrm>
            <a:custGeom>
              <a:avLst/>
              <a:gdLst>
                <a:gd name="connsiteX0" fmla="*/ 657493 w 675034"/>
                <a:gd name="connsiteY0" fmla="*/ 0 h 99297"/>
                <a:gd name="connsiteX1" fmla="*/ 17541 w 675034"/>
                <a:gd name="connsiteY1" fmla="*/ 0 h 99297"/>
                <a:gd name="connsiteX2" fmla="*/ 0 w 675034"/>
                <a:gd name="connsiteY2" fmla="*/ 17541 h 99297"/>
                <a:gd name="connsiteX3" fmla="*/ 0 w 675034"/>
                <a:gd name="connsiteY3" fmla="*/ 99297 h 99297"/>
                <a:gd name="connsiteX4" fmla="*/ 675035 w 675034"/>
                <a:gd name="connsiteY4" fmla="*/ 99297 h 99297"/>
                <a:gd name="connsiteX5" fmla="*/ 675035 w 675034"/>
                <a:gd name="connsiteY5" fmla="*/ 17541 h 99297"/>
                <a:gd name="connsiteX6" fmla="*/ 657493 w 675034"/>
                <a:gd name="connsiteY6" fmla="*/ 0 h 99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4" h="99297">
                  <a:moveTo>
                    <a:pt x="657493" y="0"/>
                  </a:moveTo>
                  <a:lnTo>
                    <a:pt x="17541" y="0"/>
                  </a:lnTo>
                  <a:cubicBezTo>
                    <a:pt x="7831" y="0"/>
                    <a:pt x="0" y="7831"/>
                    <a:pt x="0" y="17541"/>
                  </a:cubicBezTo>
                  <a:lnTo>
                    <a:pt x="0" y="99297"/>
                  </a:lnTo>
                  <a:lnTo>
                    <a:pt x="675035" y="99297"/>
                  </a:lnTo>
                  <a:lnTo>
                    <a:pt x="675035" y="17541"/>
                  </a:lnTo>
                  <a:cubicBezTo>
                    <a:pt x="675035" y="7831"/>
                    <a:pt x="667204" y="0"/>
                    <a:pt x="657493" y="0"/>
                  </a:cubicBezTo>
                  <a:close/>
                </a:path>
              </a:pathLst>
            </a:custGeom>
            <a:solidFill>
              <a:srgbClr val="B0A2FF"/>
            </a:solidFill>
            <a:ln w="3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1691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fld id="{064F5D7D-7DF3-4A01-B703-CFB3F457A9A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847669C3-5792-49ED-AD67-28327E4662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3669B2F-C361-964E-57F8-84841D467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2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5450207-E9D7-4140-81BA-3DCD31CECD10}"/>
              </a:ext>
            </a:extLst>
          </p:cNvPr>
          <p:cNvGrpSpPr/>
          <p:nvPr/>
        </p:nvGrpSpPr>
        <p:grpSpPr>
          <a:xfrm>
            <a:off x="6138244" y="1943063"/>
            <a:ext cx="5348478" cy="3862590"/>
            <a:chOff x="218098" y="1647371"/>
            <a:chExt cx="6442082" cy="465237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80DA3C-037D-464A-A142-91E4155B2E1D}"/>
                </a:ext>
              </a:extLst>
            </p:cNvPr>
            <p:cNvGrpSpPr/>
            <p:nvPr/>
          </p:nvGrpSpPr>
          <p:grpSpPr>
            <a:xfrm>
              <a:off x="218098" y="1647371"/>
              <a:ext cx="6442081" cy="4620223"/>
              <a:chOff x="237575" y="2192387"/>
              <a:chExt cx="6486150" cy="4651829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BE433F8-C0E3-451C-B3E7-B6FDFFCB4018}"/>
                  </a:ext>
                </a:extLst>
              </p:cNvPr>
              <p:cNvSpPr/>
              <p:nvPr/>
            </p:nvSpPr>
            <p:spPr>
              <a:xfrm>
                <a:off x="237575" y="2192387"/>
                <a:ext cx="6351813" cy="4651829"/>
              </a:xfrm>
              <a:custGeom>
                <a:avLst/>
                <a:gdLst>
                  <a:gd name="connsiteX0" fmla="*/ 2603525 w 6684258"/>
                  <a:gd name="connsiteY0" fmla="*/ 17975 h 4972823"/>
                  <a:gd name="connsiteX1" fmla="*/ 4320714 w 6684258"/>
                  <a:gd name="connsiteY1" fmla="*/ 824884 h 4972823"/>
                  <a:gd name="connsiteX2" fmla="*/ 5655434 w 6684258"/>
                  <a:gd name="connsiteY2" fmla="*/ 1160992 h 4972823"/>
                  <a:gd name="connsiteX3" fmla="*/ 6000000 w 6684258"/>
                  <a:gd name="connsiteY3" fmla="*/ 1862026 h 4972823"/>
                  <a:gd name="connsiteX4" fmla="*/ 6513402 w 6684258"/>
                  <a:gd name="connsiteY4" fmla="*/ 4972824 h 4972823"/>
                  <a:gd name="connsiteX5" fmla="*/ 240434 w 6684258"/>
                  <a:gd name="connsiteY5" fmla="*/ 4962487 h 4972823"/>
                  <a:gd name="connsiteX6" fmla="*/ 192508 w 6684258"/>
                  <a:gd name="connsiteY6" fmla="*/ 3759954 h 4972823"/>
                  <a:gd name="connsiteX7" fmla="*/ 280529 w 6684258"/>
                  <a:gd name="connsiteY7" fmla="*/ 2942395 h 4972823"/>
                  <a:gd name="connsiteX8" fmla="*/ 640756 w 6684258"/>
                  <a:gd name="connsiteY8" fmla="*/ 1938143 h 4972823"/>
                  <a:gd name="connsiteX9" fmla="*/ 1105919 w 6684258"/>
                  <a:gd name="connsiteY9" fmla="*/ 1229279 h 4972823"/>
                  <a:gd name="connsiteX10" fmla="*/ 1710788 w 6684258"/>
                  <a:gd name="connsiteY10" fmla="*/ 282037 h 4972823"/>
                  <a:gd name="connsiteX11" fmla="*/ 2603525 w 6684258"/>
                  <a:gd name="connsiteY11" fmla="*/ 17975 h 497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84258" h="4972823">
                    <a:moveTo>
                      <a:pt x="2603525" y="17975"/>
                    </a:moveTo>
                    <a:cubicBezTo>
                      <a:pt x="2603525" y="17975"/>
                      <a:pt x="4119613" y="-192210"/>
                      <a:pt x="4320714" y="824884"/>
                    </a:cubicBezTo>
                    <a:cubicBezTo>
                      <a:pt x="4426903" y="1363033"/>
                      <a:pt x="5209066" y="974300"/>
                      <a:pt x="5655434" y="1160992"/>
                    </a:cubicBezTo>
                    <a:cubicBezTo>
                      <a:pt x="5973061" y="1294120"/>
                      <a:pt x="5808923" y="1744560"/>
                      <a:pt x="6000000" y="1862026"/>
                    </a:cubicBezTo>
                    <a:cubicBezTo>
                      <a:pt x="6940663" y="2440896"/>
                      <a:pt x="6696022" y="4973451"/>
                      <a:pt x="6513402" y="4972824"/>
                    </a:cubicBezTo>
                    <a:lnTo>
                      <a:pt x="240434" y="4962487"/>
                    </a:lnTo>
                    <a:cubicBezTo>
                      <a:pt x="240434" y="4962487"/>
                      <a:pt x="-267017" y="4203191"/>
                      <a:pt x="192508" y="3759954"/>
                    </a:cubicBezTo>
                    <a:cubicBezTo>
                      <a:pt x="651720" y="3316718"/>
                      <a:pt x="336286" y="3113737"/>
                      <a:pt x="280529" y="2942395"/>
                    </a:cubicBezTo>
                    <a:cubicBezTo>
                      <a:pt x="216314" y="2745679"/>
                      <a:pt x="-12978" y="2184038"/>
                      <a:pt x="640756" y="1938143"/>
                    </a:cubicBezTo>
                    <a:cubicBezTo>
                      <a:pt x="976237" y="1812220"/>
                      <a:pt x="1080547" y="1462643"/>
                      <a:pt x="1105919" y="1229279"/>
                    </a:cubicBezTo>
                    <a:cubicBezTo>
                      <a:pt x="1149460" y="830523"/>
                      <a:pt x="1372488" y="475934"/>
                      <a:pt x="1710788" y="282037"/>
                    </a:cubicBezTo>
                    <a:cubicBezTo>
                      <a:pt x="1925045" y="159560"/>
                      <a:pt x="2214167" y="59010"/>
                      <a:pt x="2603525" y="1797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6000">
                    <a:schemeClr val="accent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815B173-DFF0-40F2-9407-885E6F41351A}"/>
                  </a:ext>
                </a:extLst>
              </p:cNvPr>
              <p:cNvSpPr/>
              <p:nvPr/>
            </p:nvSpPr>
            <p:spPr>
              <a:xfrm>
                <a:off x="2267243" y="4936265"/>
                <a:ext cx="60455" cy="1894482"/>
              </a:xfrm>
              <a:custGeom>
                <a:avLst/>
                <a:gdLst>
                  <a:gd name="connsiteX0" fmla="*/ 0 w 60455"/>
                  <a:gd name="connsiteY0" fmla="*/ 0 h 1894482"/>
                  <a:gd name="connsiteX1" fmla="*/ 60456 w 60455"/>
                  <a:gd name="connsiteY1" fmla="*/ 0 h 1894482"/>
                  <a:gd name="connsiteX2" fmla="*/ 60456 w 60455"/>
                  <a:gd name="connsiteY2" fmla="*/ 1894483 h 1894482"/>
                  <a:gd name="connsiteX3" fmla="*/ 0 w 60455"/>
                  <a:gd name="connsiteY3" fmla="*/ 1894483 h 189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55" h="1894482">
                    <a:moveTo>
                      <a:pt x="0" y="0"/>
                    </a:moveTo>
                    <a:lnTo>
                      <a:pt x="60456" y="0"/>
                    </a:lnTo>
                    <a:lnTo>
                      <a:pt x="60456" y="1894483"/>
                    </a:lnTo>
                    <a:lnTo>
                      <a:pt x="0" y="1894483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28C050A-2438-4DCA-B47A-86EE9BE5BAEA}"/>
                  </a:ext>
                </a:extLst>
              </p:cNvPr>
              <p:cNvSpPr/>
              <p:nvPr/>
            </p:nvSpPr>
            <p:spPr>
              <a:xfrm rot="10800000">
                <a:off x="1106503" y="5298434"/>
                <a:ext cx="1006757" cy="1530496"/>
              </a:xfrm>
              <a:custGeom>
                <a:avLst/>
                <a:gdLst>
                  <a:gd name="connsiteX0" fmla="*/ 0 w 1006757"/>
                  <a:gd name="connsiteY0" fmla="*/ 0 h 1530496"/>
                  <a:gd name="connsiteX1" fmla="*/ 1006757 w 1006757"/>
                  <a:gd name="connsiteY1" fmla="*/ 0 h 1530496"/>
                  <a:gd name="connsiteX2" fmla="*/ 1006757 w 1006757"/>
                  <a:gd name="connsiteY2" fmla="*/ 1530496 h 1530496"/>
                  <a:gd name="connsiteX3" fmla="*/ 0 w 1006757"/>
                  <a:gd name="connsiteY3" fmla="*/ 1530496 h 1530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1530496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1530496"/>
                    </a:lnTo>
                    <a:lnTo>
                      <a:pt x="0" y="1530496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D70A01D-3349-487B-96AE-7FD154BFCADF}"/>
                  </a:ext>
                </a:extLst>
              </p:cNvPr>
              <p:cNvSpPr/>
              <p:nvPr/>
            </p:nvSpPr>
            <p:spPr>
              <a:xfrm rot="10800000">
                <a:off x="1106503" y="5714168"/>
                <a:ext cx="1006757" cy="32263"/>
              </a:xfrm>
              <a:custGeom>
                <a:avLst/>
                <a:gdLst>
                  <a:gd name="connsiteX0" fmla="*/ 0 w 1006757"/>
                  <a:gd name="connsiteY0" fmla="*/ 0 h 32263"/>
                  <a:gd name="connsiteX1" fmla="*/ 1006757 w 1006757"/>
                  <a:gd name="connsiteY1" fmla="*/ 0 h 32263"/>
                  <a:gd name="connsiteX2" fmla="*/ 1006757 w 1006757"/>
                  <a:gd name="connsiteY2" fmla="*/ 32264 h 32263"/>
                  <a:gd name="connsiteX3" fmla="*/ 0 w 1006757"/>
                  <a:gd name="connsiteY3" fmla="*/ 32264 h 3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32263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32264"/>
                    </a:lnTo>
                    <a:lnTo>
                      <a:pt x="0" y="3226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D97B284-5D79-43BA-81A4-34B56120C4E6}"/>
                  </a:ext>
                </a:extLst>
              </p:cNvPr>
              <p:cNvSpPr/>
              <p:nvPr/>
            </p:nvSpPr>
            <p:spPr>
              <a:xfrm rot="10800000">
                <a:off x="1106503" y="6271549"/>
                <a:ext cx="1006757" cy="32263"/>
              </a:xfrm>
              <a:custGeom>
                <a:avLst/>
                <a:gdLst>
                  <a:gd name="connsiteX0" fmla="*/ 0 w 1006757"/>
                  <a:gd name="connsiteY0" fmla="*/ 0 h 32263"/>
                  <a:gd name="connsiteX1" fmla="*/ 1006757 w 1006757"/>
                  <a:gd name="connsiteY1" fmla="*/ 0 h 32263"/>
                  <a:gd name="connsiteX2" fmla="*/ 1006757 w 1006757"/>
                  <a:gd name="connsiteY2" fmla="*/ 32264 h 32263"/>
                  <a:gd name="connsiteX3" fmla="*/ 0 w 1006757"/>
                  <a:gd name="connsiteY3" fmla="*/ 32264 h 3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6757" h="32263">
                    <a:moveTo>
                      <a:pt x="0" y="0"/>
                    </a:moveTo>
                    <a:lnTo>
                      <a:pt x="1006757" y="0"/>
                    </a:lnTo>
                    <a:lnTo>
                      <a:pt x="1006757" y="32264"/>
                    </a:lnTo>
                    <a:lnTo>
                      <a:pt x="0" y="3226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D22B165-E879-4788-9790-0350632D41F3}"/>
                  </a:ext>
                </a:extLst>
              </p:cNvPr>
              <p:cNvSpPr/>
              <p:nvPr/>
            </p:nvSpPr>
            <p:spPr>
              <a:xfrm rot="10800000">
                <a:off x="753280" y="5298434"/>
                <a:ext cx="353336" cy="1530496"/>
              </a:xfrm>
              <a:custGeom>
                <a:avLst/>
                <a:gdLst>
                  <a:gd name="connsiteX0" fmla="*/ 0 w 353336"/>
                  <a:gd name="connsiteY0" fmla="*/ 0 h 1530496"/>
                  <a:gd name="connsiteX1" fmla="*/ 353336 w 353336"/>
                  <a:gd name="connsiteY1" fmla="*/ 0 h 1530496"/>
                  <a:gd name="connsiteX2" fmla="*/ 353336 w 353336"/>
                  <a:gd name="connsiteY2" fmla="*/ 1530496 h 1530496"/>
                  <a:gd name="connsiteX3" fmla="*/ 0 w 353336"/>
                  <a:gd name="connsiteY3" fmla="*/ 1530496 h 1530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36" h="1530496">
                    <a:moveTo>
                      <a:pt x="0" y="0"/>
                    </a:moveTo>
                    <a:lnTo>
                      <a:pt x="353336" y="0"/>
                    </a:lnTo>
                    <a:lnTo>
                      <a:pt x="353336" y="1530496"/>
                    </a:lnTo>
                    <a:lnTo>
                      <a:pt x="0" y="1530496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CA3D64E-368B-4E70-83DF-244B5001710B}"/>
                  </a:ext>
                </a:extLst>
              </p:cNvPr>
              <p:cNvSpPr/>
              <p:nvPr/>
            </p:nvSpPr>
            <p:spPr>
              <a:xfrm>
                <a:off x="721711" y="5207532"/>
                <a:ext cx="1443102" cy="107128"/>
              </a:xfrm>
              <a:custGeom>
                <a:avLst/>
                <a:gdLst>
                  <a:gd name="connsiteX0" fmla="*/ 50745 w 1443102"/>
                  <a:gd name="connsiteY0" fmla="*/ 107129 h 107128"/>
                  <a:gd name="connsiteX1" fmla="*/ 1392357 w 1443102"/>
                  <a:gd name="connsiteY1" fmla="*/ 107129 h 107128"/>
                  <a:gd name="connsiteX2" fmla="*/ 1443102 w 1443102"/>
                  <a:gd name="connsiteY2" fmla="*/ 56383 h 107128"/>
                  <a:gd name="connsiteX3" fmla="*/ 1443102 w 1443102"/>
                  <a:gd name="connsiteY3" fmla="*/ 50745 h 107128"/>
                  <a:gd name="connsiteX4" fmla="*/ 1392357 w 1443102"/>
                  <a:gd name="connsiteY4" fmla="*/ 0 h 107128"/>
                  <a:gd name="connsiteX5" fmla="*/ 50745 w 1443102"/>
                  <a:gd name="connsiteY5" fmla="*/ 0 h 107128"/>
                  <a:gd name="connsiteX6" fmla="*/ 0 w 1443102"/>
                  <a:gd name="connsiteY6" fmla="*/ 50745 h 107128"/>
                  <a:gd name="connsiteX7" fmla="*/ 0 w 1443102"/>
                  <a:gd name="connsiteY7" fmla="*/ 56383 h 107128"/>
                  <a:gd name="connsiteX8" fmla="*/ 50745 w 1443102"/>
                  <a:gd name="connsiteY8" fmla="*/ 107129 h 10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3102" h="107128">
                    <a:moveTo>
                      <a:pt x="50745" y="107129"/>
                    </a:moveTo>
                    <a:lnTo>
                      <a:pt x="1392357" y="107129"/>
                    </a:lnTo>
                    <a:cubicBezTo>
                      <a:pt x="1420549" y="107129"/>
                      <a:pt x="1443102" y="84262"/>
                      <a:pt x="1443102" y="56383"/>
                    </a:cubicBezTo>
                    <a:lnTo>
                      <a:pt x="1443102" y="50745"/>
                    </a:lnTo>
                    <a:cubicBezTo>
                      <a:pt x="1443102" y="22554"/>
                      <a:pt x="1420236" y="0"/>
                      <a:pt x="1392357" y="0"/>
                    </a:cubicBezTo>
                    <a:lnTo>
                      <a:pt x="50745" y="0"/>
                    </a:lnTo>
                    <a:cubicBezTo>
                      <a:pt x="22553" y="0"/>
                      <a:pt x="0" y="22867"/>
                      <a:pt x="0" y="50745"/>
                    </a:cubicBezTo>
                    <a:lnTo>
                      <a:pt x="0" y="56383"/>
                    </a:lnTo>
                    <a:cubicBezTo>
                      <a:pt x="0" y="84262"/>
                      <a:pt x="22867" y="107129"/>
                      <a:pt x="50745" y="107129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D428A70-A037-4D3C-9A92-F2060145969F}"/>
                  </a:ext>
                </a:extLst>
              </p:cNvPr>
              <p:cNvSpPr/>
              <p:nvPr/>
            </p:nvSpPr>
            <p:spPr>
              <a:xfrm>
                <a:off x="6220974" y="5046213"/>
                <a:ext cx="261765" cy="1465655"/>
              </a:xfrm>
              <a:custGeom>
                <a:avLst/>
                <a:gdLst>
                  <a:gd name="connsiteX0" fmla="*/ 0 w 261765"/>
                  <a:gd name="connsiteY0" fmla="*/ 1465656 h 1465655"/>
                  <a:gd name="connsiteX1" fmla="*/ 11590 w 261765"/>
                  <a:gd name="connsiteY1" fmla="*/ 1465656 h 1465655"/>
                  <a:gd name="connsiteX2" fmla="*/ 36336 w 261765"/>
                  <a:gd name="connsiteY2" fmla="*/ 1337540 h 1465655"/>
                  <a:gd name="connsiteX3" fmla="*/ 150982 w 261765"/>
                  <a:gd name="connsiteY3" fmla="*/ 1035889 h 1465655"/>
                  <a:gd name="connsiteX4" fmla="*/ 243389 w 261765"/>
                  <a:gd name="connsiteY4" fmla="*/ 705419 h 1465655"/>
                  <a:gd name="connsiteX5" fmla="*/ 243389 w 261765"/>
                  <a:gd name="connsiteY5" fmla="*/ 340807 h 1465655"/>
                  <a:gd name="connsiteX6" fmla="*/ 98358 w 261765"/>
                  <a:gd name="connsiteY6" fmla="*/ 0 h 1465655"/>
                  <a:gd name="connsiteX7" fmla="*/ 55444 w 261765"/>
                  <a:gd name="connsiteY7" fmla="*/ 229293 h 1465655"/>
                  <a:gd name="connsiteX8" fmla="*/ 26626 w 261765"/>
                  <a:gd name="connsiteY8" fmla="*/ 541281 h 1465655"/>
                  <a:gd name="connsiteX9" fmla="*/ 59516 w 261765"/>
                  <a:gd name="connsiteY9" fmla="*/ 772139 h 1465655"/>
                  <a:gd name="connsiteX10" fmla="*/ 66721 w 261765"/>
                  <a:gd name="connsiteY10" fmla="*/ 1035575 h 1465655"/>
                  <a:gd name="connsiteX11" fmla="*/ 6265 w 261765"/>
                  <a:gd name="connsiteY11" fmla="*/ 1373876 h 1465655"/>
                  <a:gd name="connsiteX12" fmla="*/ 0 w 261765"/>
                  <a:gd name="connsiteY12" fmla="*/ 1465656 h 146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765" h="1465655">
                    <a:moveTo>
                      <a:pt x="0" y="1465656"/>
                    </a:moveTo>
                    <a:lnTo>
                      <a:pt x="11590" y="1465656"/>
                    </a:lnTo>
                    <a:cubicBezTo>
                      <a:pt x="15349" y="1426187"/>
                      <a:pt x="22867" y="1382960"/>
                      <a:pt x="36336" y="1337540"/>
                    </a:cubicBezTo>
                    <a:cubicBezTo>
                      <a:pt x="87394" y="1165570"/>
                      <a:pt x="64841" y="1143330"/>
                      <a:pt x="150982" y="1035889"/>
                    </a:cubicBezTo>
                    <a:cubicBezTo>
                      <a:pt x="236811" y="928447"/>
                      <a:pt x="243389" y="705419"/>
                      <a:pt x="243389" y="705419"/>
                    </a:cubicBezTo>
                    <a:cubicBezTo>
                      <a:pt x="243389" y="705419"/>
                      <a:pt x="284736" y="452320"/>
                      <a:pt x="243389" y="340807"/>
                    </a:cubicBezTo>
                    <a:cubicBezTo>
                      <a:pt x="202041" y="229293"/>
                      <a:pt x="198908" y="117779"/>
                      <a:pt x="98358" y="0"/>
                    </a:cubicBezTo>
                    <a:cubicBezTo>
                      <a:pt x="98358" y="0"/>
                      <a:pt x="79250" y="157560"/>
                      <a:pt x="55444" y="229293"/>
                    </a:cubicBezTo>
                    <a:cubicBezTo>
                      <a:pt x="31638" y="301025"/>
                      <a:pt x="8771" y="369311"/>
                      <a:pt x="26626" y="541281"/>
                    </a:cubicBezTo>
                    <a:cubicBezTo>
                      <a:pt x="44480" y="713250"/>
                      <a:pt x="55444" y="727659"/>
                      <a:pt x="59516" y="772139"/>
                    </a:cubicBezTo>
                    <a:cubicBezTo>
                      <a:pt x="63588" y="816620"/>
                      <a:pt x="57323" y="1004565"/>
                      <a:pt x="66721" y="1035575"/>
                    </a:cubicBezTo>
                    <a:cubicBezTo>
                      <a:pt x="76118" y="1066586"/>
                      <a:pt x="10963" y="1281470"/>
                      <a:pt x="6265" y="1373876"/>
                    </a:cubicBezTo>
                    <a:cubicBezTo>
                      <a:pt x="4699" y="1401754"/>
                      <a:pt x="2193" y="1433392"/>
                      <a:pt x="0" y="1465656"/>
                    </a:cubicBezTo>
                    <a:close/>
                  </a:path>
                </a:pathLst>
              </a:custGeom>
              <a:solidFill>
                <a:srgbClr val="379099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473AB34-31B7-4468-B89D-715ECD18533D}"/>
                  </a:ext>
                </a:extLst>
              </p:cNvPr>
              <p:cNvSpPr/>
              <p:nvPr/>
            </p:nvSpPr>
            <p:spPr>
              <a:xfrm>
                <a:off x="6241334" y="5831282"/>
                <a:ext cx="482391" cy="680585"/>
              </a:xfrm>
              <a:custGeom>
                <a:avLst/>
                <a:gdLst>
                  <a:gd name="connsiteX0" fmla="*/ 15976 w 482391"/>
                  <a:gd name="connsiteY0" fmla="*/ 680586 h 680585"/>
                  <a:gd name="connsiteX1" fmla="*/ 112767 w 482391"/>
                  <a:gd name="connsiteY1" fmla="*/ 581601 h 680585"/>
                  <a:gd name="connsiteX2" fmla="*/ 398756 w 482391"/>
                  <a:gd name="connsiteY2" fmla="*/ 379874 h 680585"/>
                  <a:gd name="connsiteX3" fmla="*/ 482391 w 482391"/>
                  <a:gd name="connsiteY3" fmla="*/ 226 h 680585"/>
                  <a:gd name="connsiteX4" fmla="*/ 367745 w 482391"/>
                  <a:gd name="connsiteY4" fmla="*/ 93258 h 680585"/>
                  <a:gd name="connsiteX5" fmla="*/ 238377 w 482391"/>
                  <a:gd name="connsiteY5" fmla="*/ 331948 h 680585"/>
                  <a:gd name="connsiteX6" fmla="*/ 116839 w 482391"/>
                  <a:gd name="connsiteY6" fmla="*/ 420282 h 680585"/>
                  <a:gd name="connsiteX7" fmla="*/ 39469 w 482391"/>
                  <a:gd name="connsiteY7" fmla="*/ 591625 h 680585"/>
                  <a:gd name="connsiteX8" fmla="*/ 22554 w 482391"/>
                  <a:gd name="connsiteY8" fmla="*/ 633286 h 680585"/>
                  <a:gd name="connsiteX9" fmla="*/ 3132 w 482391"/>
                  <a:gd name="connsiteY9" fmla="*/ 670248 h 680585"/>
                  <a:gd name="connsiteX10" fmla="*/ 0 w 482391"/>
                  <a:gd name="connsiteY10" fmla="*/ 680586 h 680585"/>
                  <a:gd name="connsiteX11" fmla="*/ 15976 w 482391"/>
                  <a:gd name="connsiteY11" fmla="*/ 680586 h 68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2391" h="680585">
                    <a:moveTo>
                      <a:pt x="15976" y="680586"/>
                    </a:moveTo>
                    <a:cubicBezTo>
                      <a:pt x="32577" y="642370"/>
                      <a:pt x="61709" y="604155"/>
                      <a:pt x="112767" y="581601"/>
                    </a:cubicBezTo>
                    <a:cubicBezTo>
                      <a:pt x="246521" y="521772"/>
                      <a:pt x="336734" y="523339"/>
                      <a:pt x="398756" y="379874"/>
                    </a:cubicBezTo>
                    <a:cubicBezTo>
                      <a:pt x="460778" y="236723"/>
                      <a:pt x="460778" y="40634"/>
                      <a:pt x="482391" y="226"/>
                    </a:cubicBezTo>
                    <a:cubicBezTo>
                      <a:pt x="482391" y="226"/>
                      <a:pt x="425068" y="-9171"/>
                      <a:pt x="367745" y="93258"/>
                    </a:cubicBezTo>
                    <a:cubicBezTo>
                      <a:pt x="310422" y="196002"/>
                      <a:pt x="271580" y="272432"/>
                      <a:pt x="238377" y="331948"/>
                    </a:cubicBezTo>
                    <a:cubicBezTo>
                      <a:pt x="205173" y="391777"/>
                      <a:pt x="157560" y="374862"/>
                      <a:pt x="116839" y="420282"/>
                    </a:cubicBezTo>
                    <a:cubicBezTo>
                      <a:pt x="82696" y="458184"/>
                      <a:pt x="51372" y="546832"/>
                      <a:pt x="39469" y="591625"/>
                    </a:cubicBezTo>
                    <a:cubicBezTo>
                      <a:pt x="35710" y="606348"/>
                      <a:pt x="30071" y="620130"/>
                      <a:pt x="22554" y="633286"/>
                    </a:cubicBezTo>
                    <a:cubicBezTo>
                      <a:pt x="15662" y="645189"/>
                      <a:pt x="7831" y="659912"/>
                      <a:pt x="3132" y="670248"/>
                    </a:cubicBezTo>
                    <a:cubicBezTo>
                      <a:pt x="2193" y="672441"/>
                      <a:pt x="940" y="676200"/>
                      <a:pt x="0" y="680586"/>
                    </a:cubicBezTo>
                    <a:lnTo>
                      <a:pt x="15976" y="680586"/>
                    </a:ln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AFA2BCD-B9F1-4FE5-BF1F-4D99B31FC5A7}"/>
                  </a:ext>
                </a:extLst>
              </p:cNvPr>
              <p:cNvSpPr/>
              <p:nvPr/>
            </p:nvSpPr>
            <p:spPr>
              <a:xfrm>
                <a:off x="5875905" y="4882074"/>
                <a:ext cx="302781" cy="1629793"/>
              </a:xfrm>
              <a:custGeom>
                <a:avLst/>
                <a:gdLst>
                  <a:gd name="connsiteX0" fmla="*/ 4263 w 302781"/>
                  <a:gd name="connsiteY0" fmla="*/ 950687 h 1629793"/>
                  <a:gd name="connsiteX1" fmla="*/ 75995 w 302781"/>
                  <a:gd name="connsiteY1" fmla="*/ 1141764 h 1629793"/>
                  <a:gd name="connsiteX2" fmla="*/ 228230 w 302781"/>
                  <a:gd name="connsiteY2" fmla="*/ 1445921 h 1629793"/>
                  <a:gd name="connsiteX3" fmla="*/ 264879 w 302781"/>
                  <a:gd name="connsiteY3" fmla="*/ 1629794 h 1629793"/>
                  <a:gd name="connsiteX4" fmla="*/ 302781 w 302781"/>
                  <a:gd name="connsiteY4" fmla="*/ 1629794 h 1629793"/>
                  <a:gd name="connsiteX5" fmla="*/ 189075 w 302781"/>
                  <a:gd name="connsiteY5" fmla="*/ 1284915 h 1629793"/>
                  <a:gd name="connsiteX6" fmla="*/ 174666 w 302781"/>
                  <a:gd name="connsiteY6" fmla="*/ 1039021 h 1629793"/>
                  <a:gd name="connsiteX7" fmla="*/ 213508 w 302781"/>
                  <a:gd name="connsiteY7" fmla="*/ 631807 h 1629793"/>
                  <a:gd name="connsiteX8" fmla="*/ 228543 w 302781"/>
                  <a:gd name="connsiteY8" fmla="*/ 317626 h 1629793"/>
                  <a:gd name="connsiteX9" fmla="*/ 241699 w 302781"/>
                  <a:gd name="connsiteY9" fmla="*/ 154428 h 1629793"/>
                  <a:gd name="connsiteX10" fmla="*/ 228543 w 302781"/>
                  <a:gd name="connsiteY10" fmla="*/ 0 h 1629793"/>
                  <a:gd name="connsiteX11" fmla="*/ 123921 w 302781"/>
                  <a:gd name="connsiteY11" fmla="*/ 253099 h 1629793"/>
                  <a:gd name="connsiteX12" fmla="*/ 9275 w 302781"/>
                  <a:gd name="connsiteY12" fmla="*/ 592339 h 1629793"/>
                  <a:gd name="connsiteX13" fmla="*/ 13973 w 302781"/>
                  <a:gd name="connsiteY13" fmla="*/ 683179 h 1629793"/>
                  <a:gd name="connsiteX14" fmla="*/ 4263 w 302781"/>
                  <a:gd name="connsiteY14" fmla="*/ 950687 h 162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2781" h="1629793">
                    <a:moveTo>
                      <a:pt x="4263" y="950687"/>
                    </a:moveTo>
                    <a:cubicBezTo>
                      <a:pt x="-5135" y="1073164"/>
                      <a:pt x="72863" y="1063767"/>
                      <a:pt x="75995" y="1141764"/>
                    </a:cubicBezTo>
                    <a:cubicBezTo>
                      <a:pt x="79127" y="1219761"/>
                      <a:pt x="180931" y="1351949"/>
                      <a:pt x="228230" y="1445921"/>
                    </a:cubicBezTo>
                    <a:cubicBezTo>
                      <a:pt x="252663" y="1494787"/>
                      <a:pt x="261747" y="1569338"/>
                      <a:pt x="264879" y="1629794"/>
                    </a:cubicBezTo>
                    <a:lnTo>
                      <a:pt x="302781" y="1629794"/>
                    </a:lnTo>
                    <a:cubicBezTo>
                      <a:pt x="288059" y="1476932"/>
                      <a:pt x="226037" y="1370430"/>
                      <a:pt x="189075" y="1284915"/>
                    </a:cubicBezTo>
                    <a:cubicBezTo>
                      <a:pt x="141462" y="1174968"/>
                      <a:pt x="134258" y="1124849"/>
                      <a:pt x="174666" y="1039021"/>
                    </a:cubicBezTo>
                    <a:cubicBezTo>
                      <a:pt x="215387" y="953193"/>
                      <a:pt x="155558" y="730792"/>
                      <a:pt x="213508" y="631807"/>
                    </a:cubicBezTo>
                    <a:cubicBezTo>
                      <a:pt x="271457" y="532823"/>
                      <a:pt x="241699" y="377455"/>
                      <a:pt x="228543" y="317626"/>
                    </a:cubicBezTo>
                    <a:cubicBezTo>
                      <a:pt x="215387" y="257797"/>
                      <a:pt x="229796" y="217389"/>
                      <a:pt x="241699" y="154428"/>
                    </a:cubicBezTo>
                    <a:cubicBezTo>
                      <a:pt x="253603" y="91466"/>
                      <a:pt x="228543" y="0"/>
                      <a:pt x="228543" y="0"/>
                    </a:cubicBezTo>
                    <a:cubicBezTo>
                      <a:pt x="226351" y="77997"/>
                      <a:pt x="167148" y="184812"/>
                      <a:pt x="123921" y="253099"/>
                    </a:cubicBezTo>
                    <a:cubicBezTo>
                      <a:pt x="81007" y="321699"/>
                      <a:pt x="-123" y="507764"/>
                      <a:pt x="9275" y="592339"/>
                    </a:cubicBezTo>
                    <a:cubicBezTo>
                      <a:pt x="18672" y="676601"/>
                      <a:pt x="13973" y="683179"/>
                      <a:pt x="13973" y="683179"/>
                    </a:cubicBezTo>
                    <a:cubicBezTo>
                      <a:pt x="-16411" y="796259"/>
                      <a:pt x="13660" y="828210"/>
                      <a:pt x="4263" y="950687"/>
                    </a:cubicBezTo>
                    <a:close/>
                  </a:path>
                </a:pathLst>
              </a:custGeom>
              <a:solidFill>
                <a:srgbClr val="379099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39A61C4-2A89-495E-B09F-25ABE3B65C9E}"/>
                  </a:ext>
                </a:extLst>
              </p:cNvPr>
              <p:cNvSpPr/>
              <p:nvPr/>
            </p:nvSpPr>
            <p:spPr>
              <a:xfrm>
                <a:off x="5738738" y="5831195"/>
                <a:ext cx="426791" cy="680673"/>
              </a:xfrm>
              <a:custGeom>
                <a:avLst/>
                <a:gdLst>
                  <a:gd name="connsiteX0" fmla="*/ 368842 w 426791"/>
                  <a:gd name="connsiteY0" fmla="*/ 581062 h 680673"/>
                  <a:gd name="connsiteX1" fmla="*/ 403612 w 426791"/>
                  <a:gd name="connsiteY1" fmla="*/ 680673 h 680673"/>
                  <a:gd name="connsiteX2" fmla="*/ 426792 w 426791"/>
                  <a:gd name="connsiteY2" fmla="*/ 680673 h 680673"/>
                  <a:gd name="connsiteX3" fmla="*/ 366963 w 426791"/>
                  <a:gd name="connsiteY3" fmla="*/ 509330 h 680673"/>
                  <a:gd name="connsiteX4" fmla="*/ 166489 w 426791"/>
                  <a:gd name="connsiteY4" fmla="*/ 334229 h 680673"/>
                  <a:gd name="connsiteX5" fmla="*/ 77215 w 426791"/>
                  <a:gd name="connsiteY5" fmla="*/ 0 h 680673"/>
                  <a:gd name="connsiteX6" fmla="*/ 77215 w 426791"/>
                  <a:gd name="connsiteY6" fmla="*/ 139392 h 680673"/>
                  <a:gd name="connsiteX7" fmla="*/ 19892 w 426791"/>
                  <a:gd name="connsiteY7" fmla="*/ 420370 h 680673"/>
                  <a:gd name="connsiteX8" fmla="*/ 271424 w 426791"/>
                  <a:gd name="connsiteY8" fmla="*/ 546293 h 680673"/>
                  <a:gd name="connsiteX9" fmla="*/ 368842 w 426791"/>
                  <a:gd name="connsiteY9" fmla="*/ 581062 h 68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791" h="680673">
                    <a:moveTo>
                      <a:pt x="368842" y="581062"/>
                    </a:moveTo>
                    <a:cubicBezTo>
                      <a:pt x="373854" y="595785"/>
                      <a:pt x="389203" y="633061"/>
                      <a:pt x="403612" y="680673"/>
                    </a:cubicBezTo>
                    <a:lnTo>
                      <a:pt x="426792" y="680673"/>
                    </a:lnTo>
                    <a:cubicBezTo>
                      <a:pt x="416142" y="620218"/>
                      <a:pt x="397974" y="549738"/>
                      <a:pt x="366963" y="509330"/>
                    </a:cubicBezTo>
                    <a:cubicBezTo>
                      <a:pt x="304941" y="428201"/>
                      <a:pt x="180584" y="393118"/>
                      <a:pt x="166489" y="334229"/>
                    </a:cubicBezTo>
                    <a:cubicBezTo>
                      <a:pt x="152080" y="275339"/>
                      <a:pt x="168055" y="98671"/>
                      <a:pt x="77215" y="0"/>
                    </a:cubicBezTo>
                    <a:cubicBezTo>
                      <a:pt x="77215" y="0"/>
                      <a:pt x="90058" y="109948"/>
                      <a:pt x="77215" y="139392"/>
                    </a:cubicBezTo>
                    <a:cubicBezTo>
                      <a:pt x="64372" y="168837"/>
                      <a:pt x="-43696" y="305724"/>
                      <a:pt x="19892" y="420370"/>
                    </a:cubicBezTo>
                    <a:cubicBezTo>
                      <a:pt x="83480" y="535016"/>
                      <a:pt x="226944" y="520607"/>
                      <a:pt x="271424" y="546293"/>
                    </a:cubicBezTo>
                    <a:cubicBezTo>
                      <a:pt x="316218" y="571665"/>
                      <a:pt x="361011" y="557256"/>
                      <a:pt x="368842" y="581062"/>
                    </a:cubicBez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963E7AA-1629-4902-8830-7BF72ACA688B}"/>
                  </a:ext>
                </a:extLst>
              </p:cNvPr>
              <p:cNvSpPr/>
              <p:nvPr/>
            </p:nvSpPr>
            <p:spPr>
              <a:xfrm>
                <a:off x="5990817" y="5406440"/>
                <a:ext cx="258549" cy="1105741"/>
              </a:xfrm>
              <a:custGeom>
                <a:avLst/>
                <a:gdLst>
                  <a:gd name="connsiteX0" fmla="*/ 59440 w 258549"/>
                  <a:gd name="connsiteY0" fmla="*/ 477380 h 1105741"/>
                  <a:gd name="connsiteX1" fmla="*/ 148714 w 258549"/>
                  <a:gd name="connsiteY1" fmla="*/ 705106 h 1105741"/>
                  <a:gd name="connsiteX2" fmla="*/ 185363 w 258549"/>
                  <a:gd name="connsiteY2" fmla="*/ 893050 h 1105741"/>
                  <a:gd name="connsiteX3" fmla="*/ 188496 w 258549"/>
                  <a:gd name="connsiteY3" fmla="*/ 1105741 h 1105741"/>
                  <a:gd name="connsiteX4" fmla="*/ 214181 w 258549"/>
                  <a:gd name="connsiteY4" fmla="*/ 1105741 h 1105741"/>
                  <a:gd name="connsiteX5" fmla="*/ 225458 w 258549"/>
                  <a:gd name="connsiteY5" fmla="*/ 909026 h 1105741"/>
                  <a:gd name="connsiteX6" fmla="*/ 250831 w 258549"/>
                  <a:gd name="connsiteY6" fmla="*/ 711684 h 1105741"/>
                  <a:gd name="connsiteX7" fmla="*/ 231723 w 258549"/>
                  <a:gd name="connsiteY7" fmla="*/ 404394 h 1105741"/>
                  <a:gd name="connsiteX8" fmla="*/ 16839 w 258549"/>
                  <a:gd name="connsiteY8" fmla="*/ 0 h 1105741"/>
                  <a:gd name="connsiteX9" fmla="*/ 9008 w 258549"/>
                  <a:gd name="connsiteY9" fmla="*/ 221462 h 1105741"/>
                  <a:gd name="connsiteX10" fmla="*/ 59440 w 258549"/>
                  <a:gd name="connsiteY10" fmla="*/ 477380 h 110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8549" h="1105741">
                    <a:moveTo>
                      <a:pt x="59440" y="477380"/>
                    </a:moveTo>
                    <a:cubicBezTo>
                      <a:pt x="57874" y="595158"/>
                      <a:pt x="150280" y="639639"/>
                      <a:pt x="148714" y="705106"/>
                    </a:cubicBezTo>
                    <a:cubicBezTo>
                      <a:pt x="147148" y="770260"/>
                      <a:pt x="167822" y="840426"/>
                      <a:pt x="185363" y="893050"/>
                    </a:cubicBezTo>
                    <a:cubicBezTo>
                      <a:pt x="196327" y="926254"/>
                      <a:pt x="190375" y="1018974"/>
                      <a:pt x="188496" y="1105741"/>
                    </a:cubicBezTo>
                    <a:lnTo>
                      <a:pt x="214181" y="1105741"/>
                    </a:lnTo>
                    <a:cubicBezTo>
                      <a:pt x="220759" y="1041840"/>
                      <a:pt x="227651" y="949747"/>
                      <a:pt x="225458" y="909026"/>
                    </a:cubicBezTo>
                    <a:cubicBezTo>
                      <a:pt x="222325" y="853269"/>
                      <a:pt x="247698" y="808789"/>
                      <a:pt x="250831" y="711684"/>
                    </a:cubicBezTo>
                    <a:cubicBezTo>
                      <a:pt x="253963" y="614579"/>
                      <a:pt x="274637" y="526872"/>
                      <a:pt x="231723" y="404394"/>
                    </a:cubicBezTo>
                    <a:cubicBezTo>
                      <a:pt x="188809" y="281917"/>
                      <a:pt x="196640" y="135320"/>
                      <a:pt x="16839" y="0"/>
                    </a:cubicBezTo>
                    <a:cubicBezTo>
                      <a:pt x="16839" y="0"/>
                      <a:pt x="-15111" y="143151"/>
                      <a:pt x="9008" y="221462"/>
                    </a:cubicBezTo>
                    <a:cubicBezTo>
                      <a:pt x="32501" y="298832"/>
                      <a:pt x="61006" y="359601"/>
                      <a:pt x="59440" y="477380"/>
                    </a:cubicBezTo>
                    <a:close/>
                  </a:path>
                </a:pathLst>
              </a:custGeom>
              <a:solidFill>
                <a:srgbClr val="52B9AE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972CFE-6004-4271-B81C-7D4D9125B204}"/>
                  </a:ext>
                </a:extLst>
              </p:cNvPr>
              <p:cNvSpPr/>
              <p:nvPr/>
            </p:nvSpPr>
            <p:spPr>
              <a:xfrm>
                <a:off x="5959897" y="6411631"/>
                <a:ext cx="528014" cy="431332"/>
              </a:xfrm>
              <a:custGeom>
                <a:avLst/>
                <a:gdLst>
                  <a:gd name="connsiteX0" fmla="*/ 272667 w 528014"/>
                  <a:gd name="connsiteY0" fmla="*/ 0 h 431332"/>
                  <a:gd name="connsiteX1" fmla="*/ 255439 w 528014"/>
                  <a:gd name="connsiteY1" fmla="*/ 0 h 431332"/>
                  <a:gd name="connsiteX2" fmla="*/ 26146 w 528014"/>
                  <a:gd name="connsiteY2" fmla="*/ 0 h 431332"/>
                  <a:gd name="connsiteX3" fmla="*/ 773 w 528014"/>
                  <a:gd name="connsiteY3" fmla="*/ 32264 h 431332"/>
                  <a:gd name="connsiteX4" fmla="*/ 90674 w 528014"/>
                  <a:gd name="connsiteY4" fmla="*/ 411286 h 431332"/>
                  <a:gd name="connsiteX5" fmla="*/ 116046 w 528014"/>
                  <a:gd name="connsiteY5" fmla="*/ 431333 h 431332"/>
                  <a:gd name="connsiteX6" fmla="*/ 255439 w 528014"/>
                  <a:gd name="connsiteY6" fmla="*/ 431333 h 431332"/>
                  <a:gd name="connsiteX7" fmla="*/ 272667 w 528014"/>
                  <a:gd name="connsiteY7" fmla="*/ 431333 h 431332"/>
                  <a:gd name="connsiteX8" fmla="*/ 412059 w 528014"/>
                  <a:gd name="connsiteY8" fmla="*/ 431333 h 431332"/>
                  <a:gd name="connsiteX9" fmla="*/ 437432 w 528014"/>
                  <a:gd name="connsiteY9" fmla="*/ 411286 h 431332"/>
                  <a:gd name="connsiteX10" fmla="*/ 527332 w 528014"/>
                  <a:gd name="connsiteY10" fmla="*/ 32264 h 431332"/>
                  <a:gd name="connsiteX11" fmla="*/ 501959 w 528014"/>
                  <a:gd name="connsiteY11" fmla="*/ 0 h 431332"/>
                  <a:gd name="connsiteX12" fmla="*/ 272667 w 528014"/>
                  <a:gd name="connsiteY12" fmla="*/ 0 h 43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8014" h="431332">
                    <a:moveTo>
                      <a:pt x="272667" y="0"/>
                    </a:moveTo>
                    <a:lnTo>
                      <a:pt x="255439" y="0"/>
                    </a:lnTo>
                    <a:lnTo>
                      <a:pt x="26146" y="0"/>
                    </a:lnTo>
                    <a:cubicBezTo>
                      <a:pt x="9231" y="0"/>
                      <a:pt x="-3299" y="15662"/>
                      <a:pt x="773" y="32264"/>
                    </a:cubicBezTo>
                    <a:lnTo>
                      <a:pt x="90674" y="411286"/>
                    </a:lnTo>
                    <a:cubicBezTo>
                      <a:pt x="93493" y="423189"/>
                      <a:pt x="103830" y="431333"/>
                      <a:pt x="116046" y="431333"/>
                    </a:cubicBezTo>
                    <a:lnTo>
                      <a:pt x="255439" y="431333"/>
                    </a:lnTo>
                    <a:lnTo>
                      <a:pt x="272667" y="431333"/>
                    </a:lnTo>
                    <a:lnTo>
                      <a:pt x="412059" y="431333"/>
                    </a:lnTo>
                    <a:cubicBezTo>
                      <a:pt x="424276" y="431333"/>
                      <a:pt x="434612" y="422876"/>
                      <a:pt x="437432" y="411286"/>
                    </a:cubicBezTo>
                    <a:lnTo>
                      <a:pt x="527332" y="32264"/>
                    </a:lnTo>
                    <a:cubicBezTo>
                      <a:pt x="531091" y="15975"/>
                      <a:pt x="518874" y="0"/>
                      <a:pt x="501959" y="0"/>
                    </a:cubicBezTo>
                    <a:lnTo>
                      <a:pt x="272667" y="0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39526DE-84FC-4471-9244-DB2D02CCB849}"/>
                  </a:ext>
                </a:extLst>
              </p:cNvPr>
              <p:cNvSpPr/>
              <p:nvPr/>
            </p:nvSpPr>
            <p:spPr>
              <a:xfrm>
                <a:off x="2180162" y="4828823"/>
                <a:ext cx="2366223" cy="104622"/>
              </a:xfrm>
              <a:custGeom>
                <a:avLst/>
                <a:gdLst>
                  <a:gd name="connsiteX0" fmla="*/ 2318298 w 2366223"/>
                  <a:gd name="connsiteY0" fmla="*/ 104622 h 104622"/>
                  <a:gd name="connsiteX1" fmla="*/ 48239 w 2366223"/>
                  <a:gd name="connsiteY1" fmla="*/ 104622 h 104622"/>
                  <a:gd name="connsiteX2" fmla="*/ 0 w 2366223"/>
                  <a:gd name="connsiteY2" fmla="*/ 52311 h 104622"/>
                  <a:gd name="connsiteX3" fmla="*/ 0 w 2366223"/>
                  <a:gd name="connsiteY3" fmla="*/ 52311 h 104622"/>
                  <a:gd name="connsiteX4" fmla="*/ 48239 w 2366223"/>
                  <a:gd name="connsiteY4" fmla="*/ 0 h 104622"/>
                  <a:gd name="connsiteX5" fmla="*/ 2317985 w 2366223"/>
                  <a:gd name="connsiteY5" fmla="*/ 0 h 104622"/>
                  <a:gd name="connsiteX6" fmla="*/ 2366224 w 2366223"/>
                  <a:gd name="connsiteY6" fmla="*/ 52311 h 104622"/>
                  <a:gd name="connsiteX7" fmla="*/ 2366224 w 2366223"/>
                  <a:gd name="connsiteY7" fmla="*/ 52311 h 104622"/>
                  <a:gd name="connsiteX8" fmla="*/ 2318298 w 2366223"/>
                  <a:gd name="connsiteY8" fmla="*/ 104622 h 10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6223" h="104622">
                    <a:moveTo>
                      <a:pt x="2318298" y="104622"/>
                    </a:moveTo>
                    <a:lnTo>
                      <a:pt x="48239" y="104622"/>
                    </a:lnTo>
                    <a:cubicBezTo>
                      <a:pt x="21614" y="104622"/>
                      <a:pt x="0" y="81129"/>
                      <a:pt x="0" y="52311"/>
                    </a:cubicBezTo>
                    <a:lnTo>
                      <a:pt x="0" y="52311"/>
                    </a:lnTo>
                    <a:cubicBezTo>
                      <a:pt x="0" y="23493"/>
                      <a:pt x="21614" y="0"/>
                      <a:pt x="48239" y="0"/>
                    </a:cubicBezTo>
                    <a:lnTo>
                      <a:pt x="2317985" y="0"/>
                    </a:lnTo>
                    <a:cubicBezTo>
                      <a:pt x="2344610" y="0"/>
                      <a:pt x="2366224" y="23493"/>
                      <a:pt x="2366224" y="52311"/>
                    </a:cubicBezTo>
                    <a:lnTo>
                      <a:pt x="2366224" y="52311"/>
                    </a:lnTo>
                    <a:cubicBezTo>
                      <a:pt x="2366224" y="81129"/>
                      <a:pt x="2344924" y="104622"/>
                      <a:pt x="2318298" y="10462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336ADDD-EB09-4322-832A-DF1110D52448}"/>
                  </a:ext>
                </a:extLst>
              </p:cNvPr>
              <p:cNvSpPr/>
              <p:nvPr/>
            </p:nvSpPr>
            <p:spPr>
              <a:xfrm>
                <a:off x="4386979" y="3409187"/>
                <a:ext cx="1036375" cy="1252051"/>
              </a:xfrm>
              <a:custGeom>
                <a:avLst/>
                <a:gdLst>
                  <a:gd name="connsiteX0" fmla="*/ 907427 w 1036375"/>
                  <a:gd name="connsiteY0" fmla="*/ 625883 h 1252051"/>
                  <a:gd name="connsiteX1" fmla="*/ 700061 w 1036375"/>
                  <a:gd name="connsiteY1" fmla="*/ 301052 h 1252051"/>
                  <a:gd name="connsiteX2" fmla="*/ 587921 w 1036375"/>
                  <a:gd name="connsiteY2" fmla="*/ 88675 h 1252051"/>
                  <a:gd name="connsiteX3" fmla="*/ 177888 w 1036375"/>
                  <a:gd name="connsiteY3" fmla="*/ 99638 h 1252051"/>
                  <a:gd name="connsiteX4" fmla="*/ 45700 w 1036375"/>
                  <a:gd name="connsiteY4" fmla="*/ 429794 h 1252051"/>
                  <a:gd name="connsiteX5" fmla="*/ 175382 w 1036375"/>
                  <a:gd name="connsiteY5" fmla="*/ 817274 h 1252051"/>
                  <a:gd name="connsiteX6" fmla="*/ 376483 w 1036375"/>
                  <a:gd name="connsiteY6" fmla="*/ 1093866 h 1252051"/>
                  <a:gd name="connsiteX7" fmla="*/ 451974 w 1036375"/>
                  <a:gd name="connsiteY7" fmla="*/ 1121744 h 1252051"/>
                  <a:gd name="connsiteX8" fmla="*/ 815334 w 1036375"/>
                  <a:gd name="connsiteY8" fmla="*/ 1208825 h 1252051"/>
                  <a:gd name="connsiteX9" fmla="*/ 907427 w 1036375"/>
                  <a:gd name="connsiteY9" fmla="*/ 625883 h 125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6375" h="1252051">
                    <a:moveTo>
                      <a:pt x="907427" y="625883"/>
                    </a:moveTo>
                    <a:cubicBezTo>
                      <a:pt x="923089" y="478033"/>
                      <a:pt x="838827" y="341460"/>
                      <a:pt x="700061" y="301052"/>
                    </a:cubicBezTo>
                    <a:cubicBezTo>
                      <a:pt x="692544" y="218670"/>
                      <a:pt x="650882" y="139107"/>
                      <a:pt x="587921" y="88675"/>
                    </a:cubicBezTo>
                    <a:cubicBezTo>
                      <a:pt x="463251" y="-11249"/>
                      <a:pt x="246801" y="-50718"/>
                      <a:pt x="177888" y="99638"/>
                    </a:cubicBezTo>
                    <a:cubicBezTo>
                      <a:pt x="73892" y="171683"/>
                      <a:pt x="907" y="312642"/>
                      <a:pt x="45700" y="429794"/>
                    </a:cubicBezTo>
                    <a:cubicBezTo>
                      <a:pt x="-50152" y="548826"/>
                      <a:pt x="10304" y="740530"/>
                      <a:pt x="175382" y="817274"/>
                    </a:cubicBezTo>
                    <a:cubicBezTo>
                      <a:pt x="185093" y="939124"/>
                      <a:pt x="263090" y="1053144"/>
                      <a:pt x="376483" y="1093866"/>
                    </a:cubicBezTo>
                    <a:cubicBezTo>
                      <a:pt x="403735" y="1103576"/>
                      <a:pt x="446336" y="1117045"/>
                      <a:pt x="451974" y="1121744"/>
                    </a:cubicBezTo>
                    <a:cubicBezTo>
                      <a:pt x="444456" y="1116106"/>
                      <a:pt x="555657" y="1344772"/>
                      <a:pt x="815334" y="1208825"/>
                    </a:cubicBezTo>
                    <a:cubicBezTo>
                      <a:pt x="1080023" y="1070059"/>
                      <a:pt x="1102263" y="752433"/>
                      <a:pt x="907427" y="625883"/>
                    </a:cubicBezTo>
                    <a:close/>
                  </a:path>
                </a:pathLst>
              </a:custGeom>
              <a:solidFill>
                <a:srgbClr val="2F248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441F582-642F-46EB-A9F3-EECA1EDFD801}"/>
                  </a:ext>
                </a:extLst>
              </p:cNvPr>
              <p:cNvSpPr/>
              <p:nvPr/>
            </p:nvSpPr>
            <p:spPr>
              <a:xfrm>
                <a:off x="4752812" y="6691669"/>
                <a:ext cx="214257" cy="110887"/>
              </a:xfrm>
              <a:custGeom>
                <a:avLst/>
                <a:gdLst>
                  <a:gd name="connsiteX0" fmla="*/ 158813 w 214257"/>
                  <a:gd name="connsiteY0" fmla="*/ 0 h 110887"/>
                  <a:gd name="connsiteX1" fmla="*/ 55444 w 214257"/>
                  <a:gd name="connsiteY1" fmla="*/ 0 h 110887"/>
                  <a:gd name="connsiteX2" fmla="*/ 0 w 214257"/>
                  <a:gd name="connsiteY2" fmla="*/ 55444 h 110887"/>
                  <a:gd name="connsiteX3" fmla="*/ 0 w 214257"/>
                  <a:gd name="connsiteY3" fmla="*/ 55444 h 110887"/>
                  <a:gd name="connsiteX4" fmla="*/ 55444 w 214257"/>
                  <a:gd name="connsiteY4" fmla="*/ 110887 h 110887"/>
                  <a:gd name="connsiteX5" fmla="*/ 158813 w 214257"/>
                  <a:gd name="connsiteY5" fmla="*/ 110887 h 110887"/>
                  <a:gd name="connsiteX6" fmla="*/ 214257 w 214257"/>
                  <a:gd name="connsiteY6" fmla="*/ 55444 h 110887"/>
                  <a:gd name="connsiteX7" fmla="*/ 214257 w 214257"/>
                  <a:gd name="connsiteY7" fmla="*/ 55444 h 110887"/>
                  <a:gd name="connsiteX8" fmla="*/ 158813 w 214257"/>
                  <a:gd name="connsiteY8" fmla="*/ 0 h 11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257" h="110887">
                    <a:moveTo>
                      <a:pt x="158813" y="0"/>
                    </a:moveTo>
                    <a:lnTo>
                      <a:pt x="55444" y="0"/>
                    </a:lnTo>
                    <a:cubicBezTo>
                      <a:pt x="25059" y="0"/>
                      <a:pt x="0" y="24746"/>
                      <a:pt x="0" y="55444"/>
                    </a:cubicBezTo>
                    <a:lnTo>
                      <a:pt x="0" y="55444"/>
                    </a:lnTo>
                    <a:cubicBezTo>
                      <a:pt x="0" y="85828"/>
                      <a:pt x="24746" y="110887"/>
                      <a:pt x="55444" y="110887"/>
                    </a:cubicBezTo>
                    <a:lnTo>
                      <a:pt x="158813" y="110887"/>
                    </a:lnTo>
                    <a:cubicBezTo>
                      <a:pt x="189511" y="110887"/>
                      <a:pt x="214257" y="86141"/>
                      <a:pt x="214257" y="55444"/>
                    </a:cubicBezTo>
                    <a:lnTo>
                      <a:pt x="214257" y="55444"/>
                    </a:lnTo>
                    <a:cubicBezTo>
                      <a:pt x="214257" y="24746"/>
                      <a:pt x="189511" y="0"/>
                      <a:pt x="158813" y="0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2BFE48-ACF6-4326-B4A1-C3A86A153855}"/>
                  </a:ext>
                </a:extLst>
              </p:cNvPr>
              <p:cNvSpPr/>
              <p:nvPr/>
            </p:nvSpPr>
            <p:spPr>
              <a:xfrm>
                <a:off x="4803871" y="5644190"/>
                <a:ext cx="112542" cy="1123595"/>
              </a:xfrm>
              <a:custGeom>
                <a:avLst/>
                <a:gdLst>
                  <a:gd name="connsiteX0" fmla="*/ 97418 w 112542"/>
                  <a:gd name="connsiteY0" fmla="*/ 1123596 h 1123595"/>
                  <a:gd name="connsiteX1" fmla="*/ 0 w 112542"/>
                  <a:gd name="connsiteY1" fmla="*/ 1123283 h 1123595"/>
                  <a:gd name="connsiteX2" fmla="*/ 2819 w 112542"/>
                  <a:gd name="connsiteY2" fmla="*/ 15662 h 1123595"/>
                  <a:gd name="connsiteX3" fmla="*/ 9397 w 112542"/>
                  <a:gd name="connsiteY3" fmla="*/ 20674 h 1123595"/>
                  <a:gd name="connsiteX4" fmla="*/ 88647 w 112542"/>
                  <a:gd name="connsiteY4" fmla="*/ 0 h 1123595"/>
                  <a:gd name="connsiteX5" fmla="*/ 111827 w 112542"/>
                  <a:gd name="connsiteY5" fmla="*/ 191077 h 1123595"/>
                  <a:gd name="connsiteX6" fmla="*/ 110261 w 112542"/>
                  <a:gd name="connsiteY6" fmla="*/ 573231 h 1123595"/>
                  <a:gd name="connsiteX7" fmla="*/ 97418 w 112542"/>
                  <a:gd name="connsiteY7" fmla="*/ 1123596 h 1123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542" h="1123595">
                    <a:moveTo>
                      <a:pt x="97418" y="1123596"/>
                    </a:moveTo>
                    <a:lnTo>
                      <a:pt x="0" y="1123283"/>
                    </a:lnTo>
                    <a:cubicBezTo>
                      <a:pt x="12843" y="697901"/>
                      <a:pt x="24119" y="51998"/>
                      <a:pt x="2819" y="15662"/>
                    </a:cubicBezTo>
                    <a:cubicBezTo>
                      <a:pt x="2819" y="15662"/>
                      <a:pt x="4385" y="17855"/>
                      <a:pt x="9397" y="20674"/>
                    </a:cubicBezTo>
                    <a:lnTo>
                      <a:pt x="88647" y="0"/>
                    </a:lnTo>
                    <a:cubicBezTo>
                      <a:pt x="101490" y="6578"/>
                      <a:pt x="109008" y="10337"/>
                      <a:pt x="111827" y="191077"/>
                    </a:cubicBezTo>
                    <a:cubicBezTo>
                      <a:pt x="113080" y="284110"/>
                      <a:pt x="112767" y="412852"/>
                      <a:pt x="110261" y="573231"/>
                    </a:cubicBezTo>
                    <a:cubicBezTo>
                      <a:pt x="105562" y="846377"/>
                      <a:pt x="97418" y="1120777"/>
                      <a:pt x="97418" y="1123596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26CC4B6-C93E-47AF-B0EC-B1DE49DC83DE}"/>
                  </a:ext>
                </a:extLst>
              </p:cNvPr>
              <p:cNvSpPr/>
              <p:nvPr/>
            </p:nvSpPr>
            <p:spPr>
              <a:xfrm>
                <a:off x="4403548" y="6747112"/>
                <a:ext cx="912787" cy="82382"/>
              </a:xfrm>
              <a:custGeom>
                <a:avLst/>
                <a:gdLst>
                  <a:gd name="connsiteX0" fmla="*/ 847944 w 912787"/>
                  <a:gd name="connsiteY0" fmla="*/ 0 h 82382"/>
                  <a:gd name="connsiteX1" fmla="*/ 65154 w 912787"/>
                  <a:gd name="connsiteY1" fmla="*/ 0 h 82382"/>
                  <a:gd name="connsiteX2" fmla="*/ 0 w 912787"/>
                  <a:gd name="connsiteY2" fmla="*/ 70166 h 82382"/>
                  <a:gd name="connsiteX3" fmla="*/ 0 w 912787"/>
                  <a:gd name="connsiteY3" fmla="*/ 70166 h 82382"/>
                  <a:gd name="connsiteX4" fmla="*/ 11277 w 912787"/>
                  <a:gd name="connsiteY4" fmla="*/ 82383 h 82382"/>
                  <a:gd name="connsiteX5" fmla="*/ 901508 w 912787"/>
                  <a:gd name="connsiteY5" fmla="*/ 82383 h 82382"/>
                  <a:gd name="connsiteX6" fmla="*/ 912785 w 912787"/>
                  <a:gd name="connsiteY6" fmla="*/ 70166 h 82382"/>
                  <a:gd name="connsiteX7" fmla="*/ 912785 w 912787"/>
                  <a:gd name="connsiteY7" fmla="*/ 70166 h 82382"/>
                  <a:gd name="connsiteX8" fmla="*/ 847944 w 912787"/>
                  <a:gd name="connsiteY8" fmla="*/ 0 h 8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787" h="82382">
                    <a:moveTo>
                      <a:pt x="847944" y="0"/>
                    </a:moveTo>
                    <a:lnTo>
                      <a:pt x="65154" y="0"/>
                    </a:lnTo>
                    <a:cubicBezTo>
                      <a:pt x="29132" y="0"/>
                      <a:pt x="0" y="31324"/>
                      <a:pt x="0" y="70166"/>
                    </a:cubicBezTo>
                    <a:lnTo>
                      <a:pt x="0" y="70166"/>
                    </a:lnTo>
                    <a:cubicBezTo>
                      <a:pt x="0" y="77057"/>
                      <a:pt x="5012" y="82383"/>
                      <a:pt x="11277" y="82383"/>
                    </a:cubicBezTo>
                    <a:lnTo>
                      <a:pt x="901508" y="82383"/>
                    </a:lnTo>
                    <a:cubicBezTo>
                      <a:pt x="907773" y="82383"/>
                      <a:pt x="912785" y="76744"/>
                      <a:pt x="912785" y="70166"/>
                    </a:cubicBezTo>
                    <a:lnTo>
                      <a:pt x="912785" y="70166"/>
                    </a:lnTo>
                    <a:cubicBezTo>
                      <a:pt x="913098" y="31324"/>
                      <a:pt x="883967" y="0"/>
                      <a:pt x="847944" y="0"/>
                    </a:cubicBez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C909D83-F523-4B89-8C64-B48F3305F468}"/>
                  </a:ext>
                </a:extLst>
              </p:cNvPr>
              <p:cNvSpPr/>
              <p:nvPr/>
            </p:nvSpPr>
            <p:spPr>
              <a:xfrm>
                <a:off x="3720056" y="4230219"/>
                <a:ext cx="1028057" cy="574484"/>
              </a:xfrm>
              <a:custGeom>
                <a:avLst/>
                <a:gdLst>
                  <a:gd name="connsiteX0" fmla="*/ 144404 w 1028057"/>
                  <a:gd name="connsiteY0" fmla="*/ 486777 h 574484"/>
                  <a:gd name="connsiteX1" fmla="*/ 661565 w 1028057"/>
                  <a:gd name="connsiteY1" fmla="*/ 342686 h 574484"/>
                  <a:gd name="connsiteX2" fmla="*/ 910592 w 1028057"/>
                  <a:gd name="connsiteY2" fmla="*/ 0 h 574484"/>
                  <a:gd name="connsiteX3" fmla="*/ 1028057 w 1028057"/>
                  <a:gd name="connsiteY3" fmla="*/ 160066 h 574484"/>
                  <a:gd name="connsiteX4" fmla="*/ 685998 w 1028057"/>
                  <a:gd name="connsiteY4" fmla="*/ 538462 h 574484"/>
                  <a:gd name="connsiteX5" fmla="*/ 637759 w 1028057"/>
                  <a:gd name="connsiteY5" fmla="*/ 560075 h 574484"/>
                  <a:gd name="connsiteX6" fmla="*/ 162572 w 1028057"/>
                  <a:gd name="connsiteY6" fmla="*/ 561642 h 574484"/>
                  <a:gd name="connsiteX7" fmla="*/ 0 w 1028057"/>
                  <a:gd name="connsiteY7" fmla="*/ 574484 h 574484"/>
                  <a:gd name="connsiteX8" fmla="*/ 0 w 1028057"/>
                  <a:gd name="connsiteY8" fmla="*/ 470488 h 574484"/>
                  <a:gd name="connsiteX9" fmla="*/ 144404 w 1028057"/>
                  <a:gd name="connsiteY9" fmla="*/ 486777 h 57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057" h="574484">
                    <a:moveTo>
                      <a:pt x="144404" y="486777"/>
                    </a:moveTo>
                    <a:lnTo>
                      <a:pt x="661565" y="342686"/>
                    </a:lnTo>
                    <a:cubicBezTo>
                      <a:pt x="661565" y="342686"/>
                      <a:pt x="770573" y="196402"/>
                      <a:pt x="910592" y="0"/>
                    </a:cubicBezTo>
                    <a:cubicBezTo>
                      <a:pt x="956325" y="45420"/>
                      <a:pt x="982011" y="114960"/>
                      <a:pt x="1028057" y="160066"/>
                    </a:cubicBezTo>
                    <a:lnTo>
                      <a:pt x="685998" y="538462"/>
                    </a:lnTo>
                    <a:cubicBezTo>
                      <a:pt x="673782" y="552244"/>
                      <a:pt x="656240" y="560075"/>
                      <a:pt x="637759" y="560075"/>
                    </a:cubicBezTo>
                    <a:lnTo>
                      <a:pt x="162572" y="561642"/>
                    </a:lnTo>
                    <a:lnTo>
                      <a:pt x="0" y="574484"/>
                    </a:lnTo>
                    <a:lnTo>
                      <a:pt x="0" y="470488"/>
                    </a:lnTo>
                    <a:lnTo>
                      <a:pt x="144404" y="486777"/>
                    </a:lnTo>
                    <a:close/>
                  </a:path>
                </a:pathLst>
              </a:custGeom>
              <a:solidFill>
                <a:srgbClr val="FAA698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8BFE2C5-1061-4420-88DE-AFD512AD5B8F}"/>
                  </a:ext>
                </a:extLst>
              </p:cNvPr>
              <p:cNvSpPr/>
              <p:nvPr/>
            </p:nvSpPr>
            <p:spPr>
              <a:xfrm>
                <a:off x="4436439" y="4160942"/>
                <a:ext cx="409663" cy="446106"/>
              </a:xfrm>
              <a:custGeom>
                <a:avLst/>
                <a:gdLst>
                  <a:gd name="connsiteX0" fmla="*/ 172596 w 409663"/>
                  <a:gd name="connsiteY0" fmla="*/ 446107 h 446106"/>
                  <a:gd name="connsiteX1" fmla="*/ 395937 w 409663"/>
                  <a:gd name="connsiteY1" fmla="*/ 185177 h 446106"/>
                  <a:gd name="connsiteX2" fmla="*/ 286303 w 409663"/>
                  <a:gd name="connsiteY2" fmla="*/ 136625 h 446106"/>
                  <a:gd name="connsiteX3" fmla="*/ 207992 w 409663"/>
                  <a:gd name="connsiteY3" fmla="*/ 11328 h 446106"/>
                  <a:gd name="connsiteX4" fmla="*/ 0 w 409663"/>
                  <a:gd name="connsiteY4" fmla="*/ 266306 h 446106"/>
                  <a:gd name="connsiteX5" fmla="*/ 172596 w 409663"/>
                  <a:gd name="connsiteY5" fmla="*/ 446107 h 44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9663" h="446106">
                    <a:moveTo>
                      <a:pt x="172596" y="446107"/>
                    </a:moveTo>
                    <a:cubicBezTo>
                      <a:pt x="172596" y="446107"/>
                      <a:pt x="350204" y="264114"/>
                      <a:pt x="395937" y="185177"/>
                    </a:cubicBezTo>
                    <a:cubicBezTo>
                      <a:pt x="441670" y="106240"/>
                      <a:pt x="364926" y="157612"/>
                      <a:pt x="286303" y="136625"/>
                    </a:cubicBezTo>
                    <a:cubicBezTo>
                      <a:pt x="256545" y="128794"/>
                      <a:pt x="264062" y="-45369"/>
                      <a:pt x="207992" y="11328"/>
                    </a:cubicBezTo>
                    <a:cubicBezTo>
                      <a:pt x="115899" y="104048"/>
                      <a:pt x="0" y="266306"/>
                      <a:pt x="0" y="266306"/>
                    </a:cubicBezTo>
                    <a:lnTo>
                      <a:pt x="172596" y="446107"/>
                    </a:ln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0E1BCA0-43C4-4098-BFD5-F142D1DAB157}"/>
                  </a:ext>
                </a:extLst>
              </p:cNvPr>
              <p:cNvSpPr/>
              <p:nvPr/>
            </p:nvSpPr>
            <p:spPr>
              <a:xfrm>
                <a:off x="4549778" y="4084281"/>
                <a:ext cx="578297" cy="1096265"/>
              </a:xfrm>
              <a:custGeom>
                <a:avLst/>
                <a:gdLst>
                  <a:gd name="connsiteX0" fmla="*/ 311729 w 578297"/>
                  <a:gd name="connsiteY0" fmla="*/ 8112 h 1096265"/>
                  <a:gd name="connsiteX1" fmla="*/ 543841 w 578297"/>
                  <a:gd name="connsiteY1" fmla="*/ 37244 h 1096265"/>
                  <a:gd name="connsiteX2" fmla="*/ 528492 w 578297"/>
                  <a:gd name="connsiteY2" fmla="*/ 727627 h 1096265"/>
                  <a:gd name="connsiteX3" fmla="*/ 578297 w 578297"/>
                  <a:gd name="connsiteY3" fmla="*/ 1070000 h 1096265"/>
                  <a:gd name="connsiteX4" fmla="*/ 18848 w 578297"/>
                  <a:gd name="connsiteY4" fmla="*/ 1020195 h 1096265"/>
                  <a:gd name="connsiteX5" fmla="*/ 367 w 578297"/>
                  <a:gd name="connsiteY5" fmla="*/ 443831 h 1096265"/>
                  <a:gd name="connsiteX6" fmla="*/ 94966 w 578297"/>
                  <a:gd name="connsiteY6" fmla="*/ 87989 h 1096265"/>
                  <a:gd name="connsiteX7" fmla="*/ 311729 w 578297"/>
                  <a:gd name="connsiteY7" fmla="*/ 8112 h 10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8297" h="1096265">
                    <a:moveTo>
                      <a:pt x="311729" y="8112"/>
                    </a:moveTo>
                    <a:cubicBezTo>
                      <a:pt x="311729" y="8112"/>
                      <a:pt x="471169" y="-23212"/>
                      <a:pt x="543841" y="37244"/>
                    </a:cubicBezTo>
                    <a:cubicBezTo>
                      <a:pt x="616513" y="98013"/>
                      <a:pt x="528179" y="638041"/>
                      <a:pt x="528492" y="727627"/>
                    </a:cubicBezTo>
                    <a:cubicBezTo>
                      <a:pt x="528492" y="817215"/>
                      <a:pt x="578297" y="1070000"/>
                      <a:pt x="578297" y="1070000"/>
                    </a:cubicBezTo>
                    <a:cubicBezTo>
                      <a:pt x="578297" y="1070000"/>
                      <a:pt x="95592" y="1154575"/>
                      <a:pt x="18848" y="1020195"/>
                    </a:cubicBezTo>
                    <a:cubicBezTo>
                      <a:pt x="18848" y="1020195"/>
                      <a:pt x="-3079" y="508359"/>
                      <a:pt x="367" y="443831"/>
                    </a:cubicBezTo>
                    <a:cubicBezTo>
                      <a:pt x="3500" y="379303"/>
                      <a:pt x="75232" y="116181"/>
                      <a:pt x="94966" y="87989"/>
                    </a:cubicBezTo>
                    <a:cubicBezTo>
                      <a:pt x="114387" y="59797"/>
                      <a:pt x="311729" y="8112"/>
                      <a:pt x="311729" y="8112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E787584-55FA-4CA8-9FC0-2BD31A8AC053}"/>
                  </a:ext>
                </a:extLst>
              </p:cNvPr>
              <p:cNvSpPr/>
              <p:nvPr/>
            </p:nvSpPr>
            <p:spPr>
              <a:xfrm>
                <a:off x="4717729" y="3842427"/>
                <a:ext cx="204074" cy="384172"/>
              </a:xfrm>
              <a:custGeom>
                <a:avLst/>
                <a:gdLst>
                  <a:gd name="connsiteX0" fmla="*/ 144717 w 204074"/>
                  <a:gd name="connsiteY0" fmla="*/ 3759 h 384172"/>
                  <a:gd name="connsiteX1" fmla="*/ 146910 w 204074"/>
                  <a:gd name="connsiteY1" fmla="*/ 16602 h 384172"/>
                  <a:gd name="connsiteX2" fmla="*/ 200788 w 204074"/>
                  <a:gd name="connsiteY2" fmla="*/ 219895 h 384172"/>
                  <a:gd name="connsiteX3" fmla="*/ 26312 w 204074"/>
                  <a:gd name="connsiteY3" fmla="*/ 382781 h 384172"/>
                  <a:gd name="connsiteX4" fmla="*/ 48239 w 204074"/>
                  <a:gd name="connsiteY4" fmla="*/ 244328 h 384172"/>
                  <a:gd name="connsiteX5" fmla="*/ 30071 w 204074"/>
                  <a:gd name="connsiteY5" fmla="*/ 152235 h 384172"/>
                  <a:gd name="connsiteX6" fmla="*/ 18794 w 204074"/>
                  <a:gd name="connsiteY6" fmla="*/ 94912 h 384172"/>
                  <a:gd name="connsiteX7" fmla="*/ 0 w 204074"/>
                  <a:gd name="connsiteY7" fmla="*/ 0 h 384172"/>
                  <a:gd name="connsiteX8" fmla="*/ 144717 w 204074"/>
                  <a:gd name="connsiteY8" fmla="*/ 3759 h 38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074" h="384172">
                    <a:moveTo>
                      <a:pt x="144717" y="3759"/>
                    </a:moveTo>
                    <a:cubicBezTo>
                      <a:pt x="144717" y="3759"/>
                      <a:pt x="145657" y="8458"/>
                      <a:pt x="146910" y="16602"/>
                    </a:cubicBezTo>
                    <a:cubicBezTo>
                      <a:pt x="154115" y="55444"/>
                      <a:pt x="181993" y="184499"/>
                      <a:pt x="200788" y="219895"/>
                    </a:cubicBezTo>
                    <a:cubicBezTo>
                      <a:pt x="223654" y="262809"/>
                      <a:pt x="123104" y="399382"/>
                      <a:pt x="26312" y="382781"/>
                    </a:cubicBezTo>
                    <a:cubicBezTo>
                      <a:pt x="-2506" y="377769"/>
                      <a:pt x="50745" y="257171"/>
                      <a:pt x="48239" y="244328"/>
                    </a:cubicBezTo>
                    <a:cubicBezTo>
                      <a:pt x="43227" y="219895"/>
                      <a:pt x="36649" y="186378"/>
                      <a:pt x="30071" y="152235"/>
                    </a:cubicBezTo>
                    <a:cubicBezTo>
                      <a:pt x="26312" y="132814"/>
                      <a:pt x="22240" y="113393"/>
                      <a:pt x="18794" y="94912"/>
                    </a:cubicBezTo>
                    <a:cubicBezTo>
                      <a:pt x="8457" y="42601"/>
                      <a:pt x="0" y="0"/>
                      <a:pt x="0" y="0"/>
                    </a:cubicBezTo>
                    <a:lnTo>
                      <a:pt x="144717" y="3759"/>
                    </a:ln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1A17ECB-2E55-494B-8582-2E3D8411C40D}"/>
                  </a:ext>
                </a:extLst>
              </p:cNvPr>
              <p:cNvSpPr/>
              <p:nvPr/>
            </p:nvSpPr>
            <p:spPr>
              <a:xfrm>
                <a:off x="4717416" y="3842427"/>
                <a:ext cx="151608" cy="151921"/>
              </a:xfrm>
              <a:custGeom>
                <a:avLst/>
                <a:gdLst>
                  <a:gd name="connsiteX0" fmla="*/ 147223 w 151608"/>
                  <a:gd name="connsiteY0" fmla="*/ 16602 h 151921"/>
                  <a:gd name="connsiteX1" fmla="*/ 145031 w 151608"/>
                  <a:gd name="connsiteY1" fmla="*/ 3759 h 151921"/>
                  <a:gd name="connsiteX2" fmla="*/ 0 w 151608"/>
                  <a:gd name="connsiteY2" fmla="*/ 0 h 151921"/>
                  <a:gd name="connsiteX3" fmla="*/ 18794 w 151608"/>
                  <a:gd name="connsiteY3" fmla="*/ 94912 h 151921"/>
                  <a:gd name="connsiteX4" fmla="*/ 30071 w 151608"/>
                  <a:gd name="connsiteY4" fmla="*/ 151922 h 151921"/>
                  <a:gd name="connsiteX5" fmla="*/ 99298 w 151608"/>
                  <a:gd name="connsiteY5" fmla="*/ 117152 h 151921"/>
                  <a:gd name="connsiteX6" fmla="*/ 151609 w 151608"/>
                  <a:gd name="connsiteY6" fmla="*/ 39469 h 151921"/>
                  <a:gd name="connsiteX7" fmla="*/ 147223 w 151608"/>
                  <a:gd name="connsiteY7" fmla="*/ 16602 h 1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608" h="151921">
                    <a:moveTo>
                      <a:pt x="147223" y="16602"/>
                    </a:moveTo>
                    <a:cubicBezTo>
                      <a:pt x="145657" y="8458"/>
                      <a:pt x="145031" y="3759"/>
                      <a:pt x="145031" y="3759"/>
                    </a:cubicBezTo>
                    <a:lnTo>
                      <a:pt x="0" y="0"/>
                    </a:lnTo>
                    <a:cubicBezTo>
                      <a:pt x="0" y="0"/>
                      <a:pt x="8458" y="42601"/>
                      <a:pt x="18794" y="94912"/>
                    </a:cubicBezTo>
                    <a:cubicBezTo>
                      <a:pt x="22554" y="113080"/>
                      <a:pt x="26312" y="132501"/>
                      <a:pt x="30071" y="151922"/>
                    </a:cubicBezTo>
                    <a:cubicBezTo>
                      <a:pt x="52312" y="148790"/>
                      <a:pt x="75805" y="137826"/>
                      <a:pt x="99298" y="117152"/>
                    </a:cubicBezTo>
                    <a:cubicBezTo>
                      <a:pt x="124983" y="94912"/>
                      <a:pt x="141585" y="67973"/>
                      <a:pt x="151609" y="39469"/>
                    </a:cubicBezTo>
                    <a:cubicBezTo>
                      <a:pt x="150043" y="30384"/>
                      <a:pt x="148476" y="22553"/>
                      <a:pt x="147223" y="16602"/>
                    </a:cubicBezTo>
                    <a:close/>
                  </a:path>
                </a:pathLst>
              </a:custGeom>
              <a:solidFill>
                <a:srgbClr val="FAA698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4DA039B-0DDD-4188-B011-A303DA1C16BE}"/>
                  </a:ext>
                </a:extLst>
              </p:cNvPr>
              <p:cNvGrpSpPr/>
              <p:nvPr/>
            </p:nvGrpSpPr>
            <p:grpSpPr>
              <a:xfrm>
                <a:off x="2870661" y="5101656"/>
                <a:ext cx="2284585" cy="1734831"/>
                <a:chOff x="2870661" y="5101656"/>
                <a:chExt cx="2284585" cy="1734831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EBE49B5-440A-4CDC-8BF7-0A5F32585DC7}"/>
                    </a:ext>
                  </a:extLst>
                </p:cNvPr>
                <p:cNvSpPr/>
                <p:nvPr/>
              </p:nvSpPr>
              <p:spPr>
                <a:xfrm>
                  <a:off x="4282324" y="6276937"/>
                  <a:ext cx="322264" cy="552218"/>
                </a:xfrm>
                <a:custGeom>
                  <a:avLst/>
                  <a:gdLst>
                    <a:gd name="connsiteX0" fmla="*/ 0 w 322264"/>
                    <a:gd name="connsiteY0" fmla="*/ 109634 h 552218"/>
                    <a:gd name="connsiteX1" fmla="*/ 147537 w 322264"/>
                    <a:gd name="connsiteY1" fmla="*/ 300712 h 552218"/>
                    <a:gd name="connsiteX2" fmla="*/ 124357 w 322264"/>
                    <a:gd name="connsiteY2" fmla="*/ 498053 h 552218"/>
                    <a:gd name="connsiteX3" fmla="*/ 92719 w 322264"/>
                    <a:gd name="connsiteY3" fmla="*/ 544100 h 552218"/>
                    <a:gd name="connsiteX4" fmla="*/ 244015 w 322264"/>
                    <a:gd name="connsiteY4" fmla="*/ 547859 h 552218"/>
                    <a:gd name="connsiteX5" fmla="*/ 293194 w 322264"/>
                    <a:gd name="connsiteY5" fmla="*/ 377456 h 552218"/>
                    <a:gd name="connsiteX6" fmla="*/ 320132 w 322264"/>
                    <a:gd name="connsiteY6" fmla="*/ 252785 h 552218"/>
                    <a:gd name="connsiteX7" fmla="*/ 260930 w 322264"/>
                    <a:gd name="connsiteY7" fmla="*/ 199534 h 552218"/>
                    <a:gd name="connsiteX8" fmla="*/ 99610 w 322264"/>
                    <a:gd name="connsiteY8" fmla="*/ 0 h 552218"/>
                    <a:gd name="connsiteX9" fmla="*/ 0 w 322264"/>
                    <a:gd name="connsiteY9" fmla="*/ 109634 h 552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2264" h="552218">
                      <a:moveTo>
                        <a:pt x="0" y="109634"/>
                      </a:moveTo>
                      <a:cubicBezTo>
                        <a:pt x="0" y="109634"/>
                        <a:pt x="146597" y="285363"/>
                        <a:pt x="147537" y="300712"/>
                      </a:cubicBezTo>
                      <a:cubicBezTo>
                        <a:pt x="148476" y="316060"/>
                        <a:pt x="141585" y="483018"/>
                        <a:pt x="124357" y="498053"/>
                      </a:cubicBezTo>
                      <a:cubicBezTo>
                        <a:pt x="106815" y="513402"/>
                        <a:pt x="76117" y="526872"/>
                        <a:pt x="92719" y="544100"/>
                      </a:cubicBezTo>
                      <a:cubicBezTo>
                        <a:pt x="105249" y="556943"/>
                        <a:pt x="180427" y="551618"/>
                        <a:pt x="244015" y="547859"/>
                      </a:cubicBezTo>
                      <a:cubicBezTo>
                        <a:pt x="262496" y="546919"/>
                        <a:pt x="285676" y="399069"/>
                        <a:pt x="293194" y="377456"/>
                      </a:cubicBezTo>
                      <a:cubicBezTo>
                        <a:pt x="303844" y="345818"/>
                        <a:pt x="329843" y="275026"/>
                        <a:pt x="320132" y="252785"/>
                      </a:cubicBezTo>
                      <a:cubicBezTo>
                        <a:pt x="315434" y="242136"/>
                        <a:pt x="292881" y="220209"/>
                        <a:pt x="260930" y="199534"/>
                      </a:cubicBezTo>
                      <a:cubicBezTo>
                        <a:pt x="227413" y="177921"/>
                        <a:pt x="99610" y="0"/>
                        <a:pt x="99610" y="0"/>
                      </a:cubicBezTo>
                      <a:lnTo>
                        <a:pt x="0" y="109634"/>
                      </a:lnTo>
                      <a:close/>
                    </a:path>
                  </a:pathLst>
                </a:custGeom>
                <a:solidFill>
                  <a:srgbClr val="FAA698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A893E5AE-6B58-4CB9-922B-6D9BDD07596D}"/>
                    </a:ext>
                  </a:extLst>
                </p:cNvPr>
                <p:cNvSpPr/>
                <p:nvPr/>
              </p:nvSpPr>
              <p:spPr>
                <a:xfrm>
                  <a:off x="4377236" y="6468450"/>
                  <a:ext cx="259114" cy="368037"/>
                </a:xfrm>
                <a:custGeom>
                  <a:avLst/>
                  <a:gdLst>
                    <a:gd name="connsiteX0" fmla="*/ 163825 w 248543"/>
                    <a:gd name="connsiteY0" fmla="*/ 0 h 353022"/>
                    <a:gd name="connsiteX1" fmla="*/ 26939 w 248543"/>
                    <a:gd name="connsiteY1" fmla="*/ 290374 h 353022"/>
                    <a:gd name="connsiteX2" fmla="*/ 1253 w 248543"/>
                    <a:gd name="connsiteY2" fmla="*/ 324518 h 353022"/>
                    <a:gd name="connsiteX3" fmla="*/ 1253 w 248543"/>
                    <a:gd name="connsiteY3" fmla="*/ 353023 h 353022"/>
                    <a:gd name="connsiteX4" fmla="*/ 163512 w 248543"/>
                    <a:gd name="connsiteY4" fmla="*/ 353023 h 353022"/>
                    <a:gd name="connsiteX5" fmla="*/ 199848 w 248543"/>
                    <a:gd name="connsiteY5" fmla="*/ 177294 h 353022"/>
                    <a:gd name="connsiteX6" fmla="*/ 248087 w 248543"/>
                    <a:gd name="connsiteY6" fmla="*/ 34457 h 353022"/>
                    <a:gd name="connsiteX7" fmla="*/ 163825 w 248543"/>
                    <a:gd name="connsiteY7" fmla="*/ 0 h 353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543" h="353022">
                      <a:moveTo>
                        <a:pt x="163825" y="0"/>
                      </a:moveTo>
                      <a:cubicBezTo>
                        <a:pt x="163825" y="0"/>
                        <a:pt x="65467" y="277218"/>
                        <a:pt x="26939" y="290374"/>
                      </a:cubicBezTo>
                      <a:cubicBezTo>
                        <a:pt x="16602" y="293820"/>
                        <a:pt x="10650" y="302904"/>
                        <a:pt x="1253" y="324518"/>
                      </a:cubicBezTo>
                      <a:cubicBezTo>
                        <a:pt x="-1566" y="331096"/>
                        <a:pt x="1253" y="353023"/>
                        <a:pt x="1253" y="353023"/>
                      </a:cubicBezTo>
                      <a:lnTo>
                        <a:pt x="163512" y="353023"/>
                      </a:lnTo>
                      <a:cubicBezTo>
                        <a:pt x="163512" y="353023"/>
                        <a:pt x="189511" y="230859"/>
                        <a:pt x="199848" y="177294"/>
                      </a:cubicBezTo>
                      <a:cubicBezTo>
                        <a:pt x="199848" y="177294"/>
                        <a:pt x="254038" y="46360"/>
                        <a:pt x="248087" y="34457"/>
                      </a:cubicBezTo>
                      <a:cubicBezTo>
                        <a:pt x="241822" y="22553"/>
                        <a:pt x="163825" y="0"/>
                        <a:pt x="163825" y="0"/>
                      </a:cubicBezTo>
                      <a:close/>
                    </a:path>
                  </a:pathLst>
                </a:custGeom>
                <a:solidFill>
                  <a:srgbClr val="B9C5E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22E177E-2DD4-4537-BE51-AD8C69F9D573}"/>
                    </a:ext>
                  </a:extLst>
                </p:cNvPr>
                <p:cNvSpPr/>
                <p:nvPr/>
              </p:nvSpPr>
              <p:spPr>
                <a:xfrm>
                  <a:off x="2897225" y="6386572"/>
                  <a:ext cx="507396" cy="438543"/>
                </a:xfrm>
                <a:custGeom>
                  <a:avLst/>
                  <a:gdLst>
                    <a:gd name="connsiteX0" fmla="*/ 507397 w 507396"/>
                    <a:gd name="connsiteY0" fmla="*/ 84575 h 438543"/>
                    <a:gd name="connsiteX1" fmla="*/ 398389 w 507396"/>
                    <a:gd name="connsiteY1" fmla="*/ 306350 h 438543"/>
                    <a:gd name="connsiteX2" fmla="*/ 414678 w 507396"/>
                    <a:gd name="connsiteY2" fmla="*/ 399069 h 438543"/>
                    <a:gd name="connsiteX3" fmla="*/ 383667 w 507396"/>
                    <a:gd name="connsiteY3" fmla="*/ 432586 h 438543"/>
                    <a:gd name="connsiteX4" fmla="*/ 10283 w 507396"/>
                    <a:gd name="connsiteY4" fmla="*/ 438538 h 438543"/>
                    <a:gd name="connsiteX5" fmla="*/ 19681 w 507396"/>
                    <a:gd name="connsiteY5" fmla="*/ 413792 h 438543"/>
                    <a:gd name="connsiteX6" fmla="*/ 154061 w 507396"/>
                    <a:gd name="connsiteY6" fmla="*/ 339554 h 438543"/>
                    <a:gd name="connsiteX7" fmla="*/ 187265 w 507396"/>
                    <a:gd name="connsiteY7" fmla="*/ 319506 h 438543"/>
                    <a:gd name="connsiteX8" fmla="*/ 240516 w 507396"/>
                    <a:gd name="connsiteY8" fmla="*/ 272520 h 438543"/>
                    <a:gd name="connsiteX9" fmla="*/ 385233 w 507396"/>
                    <a:gd name="connsiteY9" fmla="*/ 0 h 438543"/>
                    <a:gd name="connsiteX10" fmla="*/ 507397 w 507396"/>
                    <a:gd name="connsiteY10" fmla="*/ 84575 h 43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07396" h="438543">
                      <a:moveTo>
                        <a:pt x="507397" y="84575"/>
                      </a:moveTo>
                      <a:cubicBezTo>
                        <a:pt x="507397" y="84575"/>
                        <a:pt x="387739" y="253099"/>
                        <a:pt x="398389" y="306350"/>
                      </a:cubicBezTo>
                      <a:cubicBezTo>
                        <a:pt x="404027" y="334855"/>
                        <a:pt x="429087" y="372131"/>
                        <a:pt x="414678" y="399069"/>
                      </a:cubicBezTo>
                      <a:cubicBezTo>
                        <a:pt x="400269" y="426008"/>
                        <a:pt x="383667" y="432586"/>
                        <a:pt x="383667" y="432586"/>
                      </a:cubicBezTo>
                      <a:lnTo>
                        <a:pt x="10283" y="438538"/>
                      </a:lnTo>
                      <a:cubicBezTo>
                        <a:pt x="-10077" y="438851"/>
                        <a:pt x="3392" y="425695"/>
                        <a:pt x="19681" y="413792"/>
                      </a:cubicBezTo>
                      <a:cubicBezTo>
                        <a:pt x="46619" y="394058"/>
                        <a:pt x="68233" y="381214"/>
                        <a:pt x="154061" y="339554"/>
                      </a:cubicBezTo>
                      <a:cubicBezTo>
                        <a:pt x="159699" y="336734"/>
                        <a:pt x="180060" y="323891"/>
                        <a:pt x="187265" y="319506"/>
                      </a:cubicBezTo>
                      <a:cubicBezTo>
                        <a:pt x="205746" y="308229"/>
                        <a:pt x="224540" y="290374"/>
                        <a:pt x="240516" y="272520"/>
                      </a:cubicBezTo>
                      <a:cubicBezTo>
                        <a:pt x="267454" y="242762"/>
                        <a:pt x="385233" y="0"/>
                        <a:pt x="385233" y="0"/>
                      </a:cubicBezTo>
                      <a:lnTo>
                        <a:pt x="507397" y="84575"/>
                      </a:lnTo>
                      <a:close/>
                    </a:path>
                  </a:pathLst>
                </a:custGeom>
                <a:solidFill>
                  <a:srgbClr val="FCC9C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B6E08F3D-36A3-4DCE-AB7F-E8528796C352}"/>
                    </a:ext>
                  </a:extLst>
                </p:cNvPr>
                <p:cNvSpPr/>
                <p:nvPr/>
              </p:nvSpPr>
              <p:spPr>
                <a:xfrm>
                  <a:off x="2870661" y="6697620"/>
                  <a:ext cx="446060" cy="127802"/>
                </a:xfrm>
                <a:custGeom>
                  <a:avLst/>
                  <a:gdLst>
                    <a:gd name="connsiteX0" fmla="*/ 214142 w 446060"/>
                    <a:gd name="connsiteY0" fmla="*/ 8457 h 127802"/>
                    <a:gd name="connsiteX1" fmla="*/ 426832 w 446060"/>
                    <a:gd name="connsiteY1" fmla="*/ 0 h 127802"/>
                    <a:gd name="connsiteX2" fmla="*/ 444061 w 446060"/>
                    <a:gd name="connsiteY2" fmla="*/ 88647 h 127802"/>
                    <a:gd name="connsiteX3" fmla="*/ 410544 w 446060"/>
                    <a:gd name="connsiteY3" fmla="*/ 121224 h 127802"/>
                    <a:gd name="connsiteX4" fmla="*/ 11474 w 446060"/>
                    <a:gd name="connsiteY4" fmla="*/ 127802 h 127802"/>
                    <a:gd name="connsiteX5" fmla="*/ 2704 w 446060"/>
                    <a:gd name="connsiteY5" fmla="*/ 109321 h 127802"/>
                    <a:gd name="connsiteX6" fmla="*/ 214142 w 446060"/>
                    <a:gd name="connsiteY6" fmla="*/ 8457 h 12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6060" h="127802">
                      <a:moveTo>
                        <a:pt x="214142" y="8457"/>
                      </a:moveTo>
                      <a:cubicBezTo>
                        <a:pt x="312813" y="33830"/>
                        <a:pt x="385798" y="16602"/>
                        <a:pt x="426832" y="0"/>
                      </a:cubicBezTo>
                      <a:cubicBezTo>
                        <a:pt x="437482" y="29758"/>
                        <a:pt x="451265" y="67033"/>
                        <a:pt x="444061" y="88647"/>
                      </a:cubicBezTo>
                      <a:cubicBezTo>
                        <a:pt x="434977" y="114959"/>
                        <a:pt x="422134" y="120911"/>
                        <a:pt x="410544" y="121224"/>
                      </a:cubicBezTo>
                      <a:cubicBezTo>
                        <a:pt x="320330" y="123730"/>
                        <a:pt x="80074" y="126863"/>
                        <a:pt x="11474" y="127802"/>
                      </a:cubicBezTo>
                      <a:cubicBezTo>
                        <a:pt x="1764" y="127802"/>
                        <a:pt x="-3561" y="116839"/>
                        <a:pt x="2704" y="109321"/>
                      </a:cubicBezTo>
                      <a:cubicBezTo>
                        <a:pt x="19619" y="89274"/>
                        <a:pt x="206624" y="13156"/>
                        <a:pt x="214142" y="8457"/>
                      </a:cubicBezTo>
                      <a:close/>
                    </a:path>
                  </a:pathLst>
                </a:custGeom>
                <a:solidFill>
                  <a:srgbClr val="B9C5EF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78CF997B-AAA4-4463-BE7E-735BDE8F4B93}"/>
                    </a:ext>
                  </a:extLst>
                </p:cNvPr>
                <p:cNvSpPr/>
                <p:nvPr/>
              </p:nvSpPr>
              <p:spPr>
                <a:xfrm>
                  <a:off x="3635611" y="5101656"/>
                  <a:ext cx="1442345" cy="1314986"/>
                </a:xfrm>
                <a:custGeom>
                  <a:avLst/>
                  <a:gdLst>
                    <a:gd name="connsiteX0" fmla="*/ 201910 w 1442345"/>
                    <a:gd name="connsiteY0" fmla="*/ 329843 h 1314986"/>
                    <a:gd name="connsiteX1" fmla="*/ 387975 w 1442345"/>
                    <a:gd name="connsiteY1" fmla="*/ 525932 h 1314986"/>
                    <a:gd name="connsiteX2" fmla="*/ 788611 w 1442345"/>
                    <a:gd name="connsiteY2" fmla="*/ 1220701 h 1314986"/>
                    <a:gd name="connsiteX3" fmla="*/ 659242 w 1442345"/>
                    <a:gd name="connsiteY3" fmla="*/ 1314986 h 1314986"/>
                    <a:gd name="connsiteX4" fmla="*/ 182802 w 1442345"/>
                    <a:gd name="connsiteY4" fmla="*/ 694456 h 1314986"/>
                    <a:gd name="connsiteX5" fmla="*/ 25869 w 1442345"/>
                    <a:gd name="connsiteY5" fmla="*/ 411912 h 1314986"/>
                    <a:gd name="connsiteX6" fmla="*/ 48735 w 1442345"/>
                    <a:gd name="connsiteY6" fmla="*/ 218016 h 1314986"/>
                    <a:gd name="connsiteX7" fmla="*/ 70975 w 1442345"/>
                    <a:gd name="connsiteY7" fmla="*/ 198595 h 1314986"/>
                    <a:gd name="connsiteX8" fmla="*/ 951183 w 1442345"/>
                    <a:gd name="connsiteY8" fmla="*/ 0 h 1314986"/>
                    <a:gd name="connsiteX9" fmla="*/ 1442345 w 1442345"/>
                    <a:gd name="connsiteY9" fmla="*/ 48239 h 1314986"/>
                    <a:gd name="connsiteX10" fmla="*/ 1026048 w 1442345"/>
                    <a:gd name="connsiteY10" fmla="*/ 337361 h 1314986"/>
                    <a:gd name="connsiteX11" fmla="*/ 460647 w 1442345"/>
                    <a:gd name="connsiteY11" fmla="*/ 423502 h 1314986"/>
                    <a:gd name="connsiteX12" fmla="*/ 201910 w 1442345"/>
                    <a:gd name="connsiteY12" fmla="*/ 329843 h 131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2345" h="1314986">
                      <a:moveTo>
                        <a:pt x="201910" y="329843"/>
                      </a:moveTo>
                      <a:cubicBezTo>
                        <a:pt x="201910" y="329843"/>
                        <a:pt x="350073" y="498993"/>
                        <a:pt x="387975" y="525932"/>
                      </a:cubicBezTo>
                      <a:cubicBezTo>
                        <a:pt x="425878" y="552871"/>
                        <a:pt x="788611" y="1220701"/>
                        <a:pt x="788611" y="1220701"/>
                      </a:cubicBezTo>
                      <a:lnTo>
                        <a:pt x="659242" y="1314986"/>
                      </a:lnTo>
                      <a:cubicBezTo>
                        <a:pt x="659242" y="1314986"/>
                        <a:pt x="335038" y="910905"/>
                        <a:pt x="182802" y="694456"/>
                      </a:cubicBezTo>
                      <a:cubicBezTo>
                        <a:pt x="54060" y="511523"/>
                        <a:pt x="101360" y="523113"/>
                        <a:pt x="25869" y="411912"/>
                      </a:cubicBezTo>
                      <a:cubicBezTo>
                        <a:pt x="-15792" y="350517"/>
                        <a:pt x="-6395" y="267821"/>
                        <a:pt x="48735" y="218016"/>
                      </a:cubicBezTo>
                      <a:cubicBezTo>
                        <a:pt x="55626" y="211751"/>
                        <a:pt x="63144" y="205486"/>
                        <a:pt x="70975" y="198595"/>
                      </a:cubicBezTo>
                      <a:cubicBezTo>
                        <a:pt x="183116" y="105249"/>
                        <a:pt x="951183" y="0"/>
                        <a:pt x="951183" y="0"/>
                      </a:cubicBezTo>
                      <a:lnTo>
                        <a:pt x="1442345" y="48239"/>
                      </a:lnTo>
                      <a:cubicBezTo>
                        <a:pt x="1442345" y="48239"/>
                        <a:pt x="1041083" y="329843"/>
                        <a:pt x="1026048" y="337361"/>
                      </a:cubicBezTo>
                      <a:cubicBezTo>
                        <a:pt x="1011012" y="344878"/>
                        <a:pt x="471611" y="423502"/>
                        <a:pt x="460647" y="423502"/>
                      </a:cubicBezTo>
                      <a:cubicBezTo>
                        <a:pt x="449684" y="423502"/>
                        <a:pt x="201910" y="329843"/>
                        <a:pt x="201910" y="329843"/>
                      </a:cubicBezTo>
                      <a:close/>
                    </a:path>
                  </a:pathLst>
                </a:custGeom>
                <a:solidFill>
                  <a:srgbClr val="E44472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991399A8-D187-4052-90A0-EF73D3E0C895}"/>
                    </a:ext>
                  </a:extLst>
                </p:cNvPr>
                <p:cNvSpPr/>
                <p:nvPr/>
              </p:nvSpPr>
              <p:spPr>
                <a:xfrm>
                  <a:off x="3211979" y="5136217"/>
                  <a:ext cx="1943267" cy="1441744"/>
                </a:xfrm>
                <a:custGeom>
                  <a:avLst/>
                  <a:gdLst>
                    <a:gd name="connsiteX0" fmla="*/ 1915783 w 1943267"/>
                    <a:gd name="connsiteY0" fmla="*/ 18377 h 1441744"/>
                    <a:gd name="connsiteX1" fmla="*/ 1873496 w 1943267"/>
                    <a:gd name="connsiteY1" fmla="*/ 389254 h 1441744"/>
                    <a:gd name="connsiteX2" fmla="*/ 748960 w 1943267"/>
                    <a:gd name="connsiteY2" fmla="*/ 494190 h 1441744"/>
                    <a:gd name="connsiteX3" fmla="*/ 636506 w 1943267"/>
                    <a:gd name="connsiteY3" fmla="*/ 816202 h 1441744"/>
                    <a:gd name="connsiteX4" fmla="*/ 134694 w 1943267"/>
                    <a:gd name="connsiteY4" fmla="*/ 1441745 h 1441744"/>
                    <a:gd name="connsiteX5" fmla="*/ 0 w 1943267"/>
                    <a:gd name="connsiteY5" fmla="*/ 1355603 h 1441744"/>
                    <a:gd name="connsiteX6" fmla="*/ 569160 w 1943267"/>
                    <a:gd name="connsiteY6" fmla="*/ 284319 h 1441744"/>
                    <a:gd name="connsiteX7" fmla="*/ 1344431 w 1943267"/>
                    <a:gd name="connsiteY7" fmla="*/ 18377 h 1441744"/>
                    <a:gd name="connsiteX8" fmla="*/ 1915783 w 1943267"/>
                    <a:gd name="connsiteY8" fmla="*/ 18377 h 1441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43267" h="1441744">
                      <a:moveTo>
                        <a:pt x="1915783" y="18377"/>
                      </a:moveTo>
                      <a:cubicBezTo>
                        <a:pt x="1915783" y="18377"/>
                        <a:pt x="2000045" y="271163"/>
                        <a:pt x="1873496" y="389254"/>
                      </a:cubicBezTo>
                      <a:cubicBezTo>
                        <a:pt x="1746946" y="507347"/>
                        <a:pt x="996107" y="494190"/>
                        <a:pt x="748960" y="494190"/>
                      </a:cubicBezTo>
                      <a:cubicBezTo>
                        <a:pt x="748960" y="494190"/>
                        <a:pt x="647783" y="771409"/>
                        <a:pt x="636506" y="816202"/>
                      </a:cubicBezTo>
                      <a:cubicBezTo>
                        <a:pt x="625229" y="860995"/>
                        <a:pt x="134694" y="1441745"/>
                        <a:pt x="134694" y="1441745"/>
                      </a:cubicBezTo>
                      <a:lnTo>
                        <a:pt x="0" y="1355603"/>
                      </a:lnTo>
                      <a:cubicBezTo>
                        <a:pt x="0" y="1355603"/>
                        <a:pt x="528125" y="329425"/>
                        <a:pt x="569160" y="284319"/>
                      </a:cubicBezTo>
                      <a:cubicBezTo>
                        <a:pt x="610507" y="239525"/>
                        <a:pt x="1198461" y="59725"/>
                        <a:pt x="1344431" y="18377"/>
                      </a:cubicBezTo>
                      <a:cubicBezTo>
                        <a:pt x="1490715" y="-22971"/>
                        <a:pt x="1915783" y="18377"/>
                        <a:pt x="1915783" y="18377"/>
                      </a:cubicBezTo>
                      <a:close/>
                    </a:path>
                  </a:pathLst>
                </a:custGeom>
                <a:solidFill>
                  <a:srgbClr val="FF7290"/>
                </a:solidFill>
                <a:ln w="31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CB84CB3-F156-490E-B1AF-EDF0F0C9403C}"/>
                  </a:ext>
                </a:extLst>
              </p:cNvPr>
              <p:cNvSpPr/>
              <p:nvPr/>
            </p:nvSpPr>
            <p:spPr>
              <a:xfrm>
                <a:off x="4006045" y="4212678"/>
                <a:ext cx="1028684" cy="577303"/>
              </a:xfrm>
              <a:custGeom>
                <a:avLst/>
                <a:gdLst>
                  <a:gd name="connsiteX0" fmla="*/ 144718 w 1028684"/>
                  <a:gd name="connsiteY0" fmla="*/ 487090 h 577303"/>
                  <a:gd name="connsiteX1" fmla="*/ 593279 w 1028684"/>
                  <a:gd name="connsiteY1" fmla="*/ 387793 h 577303"/>
                  <a:gd name="connsiteX2" fmla="*/ 911219 w 1028684"/>
                  <a:gd name="connsiteY2" fmla="*/ 0 h 577303"/>
                  <a:gd name="connsiteX3" fmla="*/ 1028684 w 1028684"/>
                  <a:gd name="connsiteY3" fmla="*/ 160066 h 577303"/>
                  <a:gd name="connsiteX4" fmla="*/ 686311 w 1028684"/>
                  <a:gd name="connsiteY4" fmla="*/ 538775 h 577303"/>
                  <a:gd name="connsiteX5" fmla="*/ 626796 w 1028684"/>
                  <a:gd name="connsiteY5" fmla="*/ 577303 h 577303"/>
                  <a:gd name="connsiteX6" fmla="*/ 161006 w 1028684"/>
                  <a:gd name="connsiteY6" fmla="*/ 577303 h 577303"/>
                  <a:gd name="connsiteX7" fmla="*/ 0 w 1028684"/>
                  <a:gd name="connsiteY7" fmla="*/ 574798 h 577303"/>
                  <a:gd name="connsiteX8" fmla="*/ 0 w 1028684"/>
                  <a:gd name="connsiteY8" fmla="*/ 470801 h 577303"/>
                  <a:gd name="connsiteX9" fmla="*/ 144718 w 1028684"/>
                  <a:gd name="connsiteY9" fmla="*/ 487090 h 577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684" h="577303">
                    <a:moveTo>
                      <a:pt x="144718" y="487090"/>
                    </a:moveTo>
                    <a:lnTo>
                      <a:pt x="593279" y="387793"/>
                    </a:lnTo>
                    <a:cubicBezTo>
                      <a:pt x="593279" y="387793"/>
                      <a:pt x="755538" y="179487"/>
                      <a:pt x="911219" y="0"/>
                    </a:cubicBezTo>
                    <a:cubicBezTo>
                      <a:pt x="956952" y="45420"/>
                      <a:pt x="982638" y="114960"/>
                      <a:pt x="1028684" y="160066"/>
                    </a:cubicBezTo>
                    <a:lnTo>
                      <a:pt x="686311" y="538775"/>
                    </a:lnTo>
                    <a:cubicBezTo>
                      <a:pt x="674095" y="552558"/>
                      <a:pt x="645277" y="577303"/>
                      <a:pt x="626796" y="577303"/>
                    </a:cubicBezTo>
                    <a:lnTo>
                      <a:pt x="161006" y="577303"/>
                    </a:lnTo>
                    <a:lnTo>
                      <a:pt x="0" y="574798"/>
                    </a:lnTo>
                    <a:lnTo>
                      <a:pt x="0" y="470801"/>
                    </a:lnTo>
                    <a:lnTo>
                      <a:pt x="144718" y="487090"/>
                    </a:ln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08F6FCF-BC4A-4685-9628-507FA5E7326F}"/>
                  </a:ext>
                </a:extLst>
              </p:cNvPr>
              <p:cNvSpPr/>
              <p:nvPr/>
            </p:nvSpPr>
            <p:spPr>
              <a:xfrm>
                <a:off x="4722741" y="4095545"/>
                <a:ext cx="416567" cy="494275"/>
              </a:xfrm>
              <a:custGeom>
                <a:avLst/>
                <a:gdLst>
                  <a:gd name="connsiteX0" fmla="*/ 172596 w 416567"/>
                  <a:gd name="connsiteY0" fmla="*/ 494275 h 494275"/>
                  <a:gd name="connsiteX1" fmla="*/ 395937 w 416567"/>
                  <a:gd name="connsiteY1" fmla="*/ 233345 h 494275"/>
                  <a:gd name="connsiteX2" fmla="*/ 329216 w 416567"/>
                  <a:gd name="connsiteY2" fmla="*/ 920 h 494275"/>
                  <a:gd name="connsiteX3" fmla="*/ 0 w 416567"/>
                  <a:gd name="connsiteY3" fmla="*/ 314788 h 494275"/>
                  <a:gd name="connsiteX4" fmla="*/ 172596 w 416567"/>
                  <a:gd name="connsiteY4" fmla="*/ 494275 h 49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567" h="494275">
                    <a:moveTo>
                      <a:pt x="172596" y="494275"/>
                    </a:moveTo>
                    <a:cubicBezTo>
                      <a:pt x="172596" y="494275"/>
                      <a:pt x="350203" y="312282"/>
                      <a:pt x="395937" y="233345"/>
                    </a:cubicBezTo>
                    <a:cubicBezTo>
                      <a:pt x="441670" y="154408"/>
                      <a:pt x="407840" y="21907"/>
                      <a:pt x="329216" y="920"/>
                    </a:cubicBezTo>
                    <a:cubicBezTo>
                      <a:pt x="250906" y="-19754"/>
                      <a:pt x="0" y="314788"/>
                      <a:pt x="0" y="314788"/>
                    </a:cubicBezTo>
                    <a:lnTo>
                      <a:pt x="172596" y="494275"/>
                    </a:ln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83A8D25-07A4-41A1-9CEC-F5AD58194D53}"/>
                  </a:ext>
                </a:extLst>
              </p:cNvPr>
              <p:cNvSpPr/>
              <p:nvPr/>
            </p:nvSpPr>
            <p:spPr>
              <a:xfrm>
                <a:off x="4350924" y="5153341"/>
                <a:ext cx="978878" cy="502752"/>
              </a:xfrm>
              <a:custGeom>
                <a:avLst/>
                <a:gdLst>
                  <a:gd name="connsiteX0" fmla="*/ 59203 w 978878"/>
                  <a:gd name="connsiteY0" fmla="*/ 502752 h 502752"/>
                  <a:gd name="connsiteX1" fmla="*/ 104309 w 978878"/>
                  <a:gd name="connsiteY1" fmla="*/ 314494 h 502752"/>
                  <a:gd name="connsiteX2" fmla="*/ 388106 w 978878"/>
                  <a:gd name="connsiteY2" fmla="*/ 81443 h 502752"/>
                  <a:gd name="connsiteX3" fmla="*/ 961337 w 978878"/>
                  <a:gd name="connsiteY3" fmla="*/ 58263 h 502752"/>
                  <a:gd name="connsiteX4" fmla="*/ 978879 w 978878"/>
                  <a:gd name="connsiteY4" fmla="*/ 0 h 502752"/>
                  <a:gd name="connsiteX5" fmla="*/ 385600 w 978878"/>
                  <a:gd name="connsiteY5" fmla="*/ 24119 h 502752"/>
                  <a:gd name="connsiteX6" fmla="*/ 48239 w 978878"/>
                  <a:gd name="connsiteY6" fmla="*/ 301338 h 502752"/>
                  <a:gd name="connsiteX7" fmla="*/ 0 w 978878"/>
                  <a:gd name="connsiteY7" fmla="*/ 501499 h 502752"/>
                  <a:gd name="connsiteX8" fmla="*/ 59203 w 978878"/>
                  <a:gd name="connsiteY8" fmla="*/ 502752 h 50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8878" h="502752">
                    <a:moveTo>
                      <a:pt x="59203" y="502752"/>
                    </a:moveTo>
                    <a:lnTo>
                      <a:pt x="104309" y="314494"/>
                    </a:lnTo>
                    <a:cubicBezTo>
                      <a:pt x="135947" y="182619"/>
                      <a:pt x="252473" y="86768"/>
                      <a:pt x="388106" y="81443"/>
                    </a:cubicBezTo>
                    <a:lnTo>
                      <a:pt x="961337" y="58263"/>
                    </a:lnTo>
                    <a:lnTo>
                      <a:pt x="978879" y="0"/>
                    </a:lnTo>
                    <a:lnTo>
                      <a:pt x="385600" y="24119"/>
                    </a:lnTo>
                    <a:cubicBezTo>
                      <a:pt x="224594" y="30697"/>
                      <a:pt x="85828" y="144717"/>
                      <a:pt x="48239" y="301338"/>
                    </a:cubicBezTo>
                    <a:lnTo>
                      <a:pt x="0" y="501499"/>
                    </a:lnTo>
                    <a:cubicBezTo>
                      <a:pt x="16915" y="501812"/>
                      <a:pt x="36649" y="502125"/>
                      <a:pt x="59203" y="50275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4D6EF6D-4661-483B-B103-70481519908E}"/>
                  </a:ext>
                </a:extLst>
              </p:cNvPr>
              <p:cNvSpPr/>
              <p:nvPr/>
            </p:nvSpPr>
            <p:spPr>
              <a:xfrm>
                <a:off x="4208821" y="4447207"/>
                <a:ext cx="1512543" cy="1347213"/>
              </a:xfrm>
              <a:custGeom>
                <a:avLst/>
                <a:gdLst>
                  <a:gd name="connsiteX0" fmla="*/ 970312 w 1512543"/>
                  <a:gd name="connsiteY0" fmla="*/ 1108649 h 1347213"/>
                  <a:gd name="connsiteX1" fmla="*/ 100755 w 1512543"/>
                  <a:gd name="connsiteY1" fmla="*/ 1108649 h 1347213"/>
                  <a:gd name="connsiteX2" fmla="*/ 7722 w 1512543"/>
                  <a:gd name="connsiteY2" fmla="*/ 1252113 h 1347213"/>
                  <a:gd name="connsiteX3" fmla="*/ 198799 w 1512543"/>
                  <a:gd name="connsiteY3" fmla="*/ 1331676 h 1347213"/>
                  <a:gd name="connsiteX4" fmla="*/ 1147294 w 1512543"/>
                  <a:gd name="connsiteY4" fmla="*/ 1337941 h 1347213"/>
                  <a:gd name="connsiteX5" fmla="*/ 1507834 w 1512543"/>
                  <a:gd name="connsiteY5" fmla="*/ 151070 h 1347213"/>
                  <a:gd name="connsiteX6" fmla="*/ 1427644 w 1512543"/>
                  <a:gd name="connsiteY6" fmla="*/ 4787 h 1347213"/>
                  <a:gd name="connsiteX7" fmla="*/ 1427644 w 1512543"/>
                  <a:gd name="connsiteY7" fmla="*/ 4787 h 1347213"/>
                  <a:gd name="connsiteX8" fmla="*/ 1281361 w 1512543"/>
                  <a:gd name="connsiteY8" fmla="*/ 84037 h 1347213"/>
                  <a:gd name="connsiteX9" fmla="*/ 970312 w 1512543"/>
                  <a:gd name="connsiteY9" fmla="*/ 1108649 h 134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2543" h="1347213">
                    <a:moveTo>
                      <a:pt x="970312" y="1108649"/>
                    </a:moveTo>
                    <a:cubicBezTo>
                      <a:pt x="970312" y="1108649"/>
                      <a:pt x="182824" y="1122118"/>
                      <a:pt x="100755" y="1108649"/>
                    </a:cubicBezTo>
                    <a:cubicBezTo>
                      <a:pt x="18686" y="1095179"/>
                      <a:pt x="-17024" y="1198236"/>
                      <a:pt x="7722" y="1252113"/>
                    </a:cubicBezTo>
                    <a:cubicBezTo>
                      <a:pt x="32155" y="1305991"/>
                      <a:pt x="99502" y="1326978"/>
                      <a:pt x="198799" y="1331676"/>
                    </a:cubicBezTo>
                    <a:cubicBezTo>
                      <a:pt x="298097" y="1336688"/>
                      <a:pt x="1123801" y="1359868"/>
                      <a:pt x="1147294" y="1337941"/>
                    </a:cubicBezTo>
                    <a:cubicBezTo>
                      <a:pt x="1166401" y="1319773"/>
                      <a:pt x="1416681" y="463998"/>
                      <a:pt x="1507834" y="151070"/>
                    </a:cubicBezTo>
                    <a:cubicBezTo>
                      <a:pt x="1526002" y="88422"/>
                      <a:pt x="1489980" y="23268"/>
                      <a:pt x="1427644" y="4787"/>
                    </a:cubicBezTo>
                    <a:lnTo>
                      <a:pt x="1427644" y="4787"/>
                    </a:lnTo>
                    <a:cubicBezTo>
                      <a:pt x="1365309" y="-13381"/>
                      <a:pt x="1300155" y="21702"/>
                      <a:pt x="1281361" y="84037"/>
                    </a:cubicBezTo>
                    <a:lnTo>
                      <a:pt x="970312" y="1108649"/>
                    </a:lnTo>
                    <a:close/>
                  </a:path>
                </a:pathLst>
              </a:custGeom>
              <a:solidFill>
                <a:srgbClr val="C6D1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872A623-2F56-4A36-9E0E-38B3BC795A8E}"/>
                  </a:ext>
                </a:extLst>
              </p:cNvPr>
              <p:cNvSpPr/>
              <p:nvPr/>
            </p:nvSpPr>
            <p:spPr>
              <a:xfrm>
                <a:off x="4587523" y="3537874"/>
                <a:ext cx="311034" cy="419739"/>
              </a:xfrm>
              <a:custGeom>
                <a:avLst/>
                <a:gdLst>
                  <a:gd name="connsiteX0" fmla="*/ 146182 w 311034"/>
                  <a:gd name="connsiteY0" fmla="*/ 395 h 419739"/>
                  <a:gd name="connsiteX1" fmla="*/ 261454 w 311034"/>
                  <a:gd name="connsiteY1" fmla="*/ 49887 h 419739"/>
                  <a:gd name="connsiteX2" fmla="*/ 243287 w 311034"/>
                  <a:gd name="connsiteY2" fmla="*/ 382550 h 419739"/>
                  <a:gd name="connsiteX3" fmla="*/ 7729 w 311034"/>
                  <a:gd name="connsiteY3" fmla="*/ 253494 h 419739"/>
                  <a:gd name="connsiteX4" fmla="*/ 146182 w 311034"/>
                  <a:gd name="connsiteY4" fmla="*/ 395 h 41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034" h="419739">
                    <a:moveTo>
                      <a:pt x="146182" y="395"/>
                    </a:moveTo>
                    <a:cubicBezTo>
                      <a:pt x="146182" y="395"/>
                      <a:pt x="216974" y="-7749"/>
                      <a:pt x="261454" y="49887"/>
                    </a:cubicBezTo>
                    <a:cubicBezTo>
                      <a:pt x="305935" y="107524"/>
                      <a:pt x="353860" y="285445"/>
                      <a:pt x="243287" y="382550"/>
                    </a:cubicBezTo>
                    <a:cubicBezTo>
                      <a:pt x="133025" y="479341"/>
                      <a:pt x="24018" y="369707"/>
                      <a:pt x="7729" y="253494"/>
                    </a:cubicBezTo>
                    <a:cubicBezTo>
                      <a:pt x="-8246" y="136968"/>
                      <a:pt x="-14511" y="-3990"/>
                      <a:pt x="146182" y="395"/>
                    </a:cubicBez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4A8F97A-F0E9-4F3F-935B-BFE3C0873A31}"/>
                  </a:ext>
                </a:extLst>
              </p:cNvPr>
              <p:cNvSpPr/>
              <p:nvPr/>
            </p:nvSpPr>
            <p:spPr>
              <a:xfrm>
                <a:off x="4725874" y="3517308"/>
                <a:ext cx="239316" cy="276879"/>
              </a:xfrm>
              <a:custGeom>
                <a:avLst/>
                <a:gdLst>
                  <a:gd name="connsiteX0" fmla="*/ 0 w 239316"/>
                  <a:gd name="connsiteY0" fmla="*/ 1853 h 276879"/>
                  <a:gd name="connsiteX1" fmla="*/ 162572 w 239316"/>
                  <a:gd name="connsiteY1" fmla="*/ 179148 h 276879"/>
                  <a:gd name="connsiteX2" fmla="*/ 239316 w 239316"/>
                  <a:gd name="connsiteY2" fmla="*/ 276879 h 276879"/>
                  <a:gd name="connsiteX3" fmla="*/ 148163 w 239316"/>
                  <a:gd name="connsiteY3" fmla="*/ 29419 h 276879"/>
                  <a:gd name="connsiteX4" fmla="*/ 0 w 239316"/>
                  <a:gd name="connsiteY4" fmla="*/ 1853 h 276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316" h="276879">
                    <a:moveTo>
                      <a:pt x="0" y="1853"/>
                    </a:moveTo>
                    <a:cubicBezTo>
                      <a:pt x="0" y="1853"/>
                      <a:pt x="94599" y="171317"/>
                      <a:pt x="162572" y="179148"/>
                    </a:cubicBezTo>
                    <a:cubicBezTo>
                      <a:pt x="230232" y="186979"/>
                      <a:pt x="239316" y="276879"/>
                      <a:pt x="239316" y="276879"/>
                    </a:cubicBezTo>
                    <a:cubicBezTo>
                      <a:pt x="239316" y="276879"/>
                      <a:pt x="215197" y="69514"/>
                      <a:pt x="148163" y="29419"/>
                    </a:cubicBezTo>
                    <a:cubicBezTo>
                      <a:pt x="80816" y="-10676"/>
                      <a:pt x="0" y="1853"/>
                      <a:pt x="0" y="1853"/>
                    </a:cubicBezTo>
                    <a:close/>
                  </a:path>
                </a:pathLst>
              </a:custGeom>
              <a:solidFill>
                <a:srgbClr val="2F248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D5FAD50-2F7F-4132-B1CC-D8A4F4CC34D2}"/>
                  </a:ext>
                </a:extLst>
              </p:cNvPr>
              <p:cNvSpPr/>
              <p:nvPr/>
            </p:nvSpPr>
            <p:spPr>
              <a:xfrm>
                <a:off x="4869136" y="3691009"/>
                <a:ext cx="72449" cy="109942"/>
              </a:xfrm>
              <a:custGeom>
                <a:avLst/>
                <a:gdLst>
                  <a:gd name="connsiteX0" fmla="*/ 1455 w 72449"/>
                  <a:gd name="connsiteY0" fmla="*/ 47735 h 109942"/>
                  <a:gd name="connsiteX1" fmla="*/ 26201 w 72449"/>
                  <a:gd name="connsiteY1" fmla="*/ 109443 h 109942"/>
                  <a:gd name="connsiteX2" fmla="*/ 70994 w 72449"/>
                  <a:gd name="connsiteY2" fmla="*/ 62144 h 109942"/>
                  <a:gd name="connsiteX3" fmla="*/ 46248 w 72449"/>
                  <a:gd name="connsiteY3" fmla="*/ 435 h 109942"/>
                  <a:gd name="connsiteX4" fmla="*/ 1455 w 72449"/>
                  <a:gd name="connsiteY4" fmla="*/ 47735 h 109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449" h="109942">
                    <a:moveTo>
                      <a:pt x="1455" y="47735"/>
                    </a:moveTo>
                    <a:cubicBezTo>
                      <a:pt x="-4183" y="77806"/>
                      <a:pt x="7093" y="105371"/>
                      <a:pt x="26201" y="109443"/>
                    </a:cubicBezTo>
                    <a:cubicBezTo>
                      <a:pt x="45308" y="113515"/>
                      <a:pt x="65356" y="92215"/>
                      <a:pt x="70994" y="62144"/>
                    </a:cubicBezTo>
                    <a:cubicBezTo>
                      <a:pt x="76633" y="32073"/>
                      <a:pt x="65356" y="4508"/>
                      <a:pt x="46248" y="435"/>
                    </a:cubicBezTo>
                    <a:cubicBezTo>
                      <a:pt x="26827" y="-3323"/>
                      <a:pt x="6780" y="17664"/>
                      <a:pt x="1455" y="47735"/>
                    </a:cubicBezTo>
                    <a:close/>
                  </a:path>
                </a:pathLst>
              </a:custGeom>
              <a:solidFill>
                <a:srgbClr val="FCC9C0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EB9B1A8-8735-4911-8C1B-45EF3DE6D453}"/>
                  </a:ext>
                </a:extLst>
              </p:cNvPr>
              <p:cNvSpPr/>
              <p:nvPr/>
            </p:nvSpPr>
            <p:spPr>
              <a:xfrm>
                <a:off x="3032020" y="4218003"/>
                <a:ext cx="1454223" cy="611759"/>
              </a:xfrm>
              <a:custGeom>
                <a:avLst/>
                <a:gdLst>
                  <a:gd name="connsiteX0" fmla="*/ 47144 w 1454223"/>
                  <a:gd name="connsiteY0" fmla="*/ 0 h 611759"/>
                  <a:gd name="connsiteX1" fmla="*/ 769792 w 1454223"/>
                  <a:gd name="connsiteY1" fmla="*/ 0 h 611759"/>
                  <a:gd name="connsiteX2" fmla="*/ 813332 w 1454223"/>
                  <a:gd name="connsiteY2" fmla="*/ 29131 h 611759"/>
                  <a:gd name="connsiteX3" fmla="*/ 1035734 w 1454223"/>
                  <a:gd name="connsiteY3" fmla="*/ 571665 h 611759"/>
                  <a:gd name="connsiteX4" fmla="*/ 1434176 w 1454223"/>
                  <a:gd name="connsiteY4" fmla="*/ 571665 h 611759"/>
                  <a:gd name="connsiteX5" fmla="*/ 1454224 w 1454223"/>
                  <a:gd name="connsiteY5" fmla="*/ 591712 h 611759"/>
                  <a:gd name="connsiteX6" fmla="*/ 1454224 w 1454223"/>
                  <a:gd name="connsiteY6" fmla="*/ 591712 h 611759"/>
                  <a:gd name="connsiteX7" fmla="*/ 1434176 w 1454223"/>
                  <a:gd name="connsiteY7" fmla="*/ 611760 h 611759"/>
                  <a:gd name="connsiteX8" fmla="*/ 300556 w 1454223"/>
                  <a:gd name="connsiteY8" fmla="*/ 611760 h 611759"/>
                  <a:gd name="connsiteX9" fmla="*/ 228198 w 1454223"/>
                  <a:gd name="connsiteY9" fmla="*/ 565087 h 611759"/>
                  <a:gd name="connsiteX10" fmla="*/ 4230 w 1454223"/>
                  <a:gd name="connsiteY10" fmla="*/ 66094 h 611759"/>
                  <a:gd name="connsiteX11" fmla="*/ 47144 w 1454223"/>
                  <a:gd name="connsiteY11" fmla="*/ 0 h 61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4223" h="611759">
                    <a:moveTo>
                      <a:pt x="47144" y="0"/>
                    </a:moveTo>
                    <a:lnTo>
                      <a:pt x="769792" y="0"/>
                    </a:lnTo>
                    <a:cubicBezTo>
                      <a:pt x="788899" y="0"/>
                      <a:pt x="806128" y="11590"/>
                      <a:pt x="813332" y="29131"/>
                    </a:cubicBezTo>
                    <a:lnTo>
                      <a:pt x="1035734" y="571665"/>
                    </a:lnTo>
                    <a:lnTo>
                      <a:pt x="1434176" y="571665"/>
                    </a:lnTo>
                    <a:cubicBezTo>
                      <a:pt x="1445453" y="571665"/>
                      <a:pt x="1454224" y="580749"/>
                      <a:pt x="1454224" y="591712"/>
                    </a:cubicBezTo>
                    <a:lnTo>
                      <a:pt x="1454224" y="591712"/>
                    </a:lnTo>
                    <a:cubicBezTo>
                      <a:pt x="1454224" y="602989"/>
                      <a:pt x="1445140" y="611760"/>
                      <a:pt x="1434176" y="611760"/>
                    </a:cubicBezTo>
                    <a:lnTo>
                      <a:pt x="300556" y="611760"/>
                    </a:lnTo>
                    <a:cubicBezTo>
                      <a:pt x="269232" y="611760"/>
                      <a:pt x="241040" y="593592"/>
                      <a:pt x="228198" y="565087"/>
                    </a:cubicBezTo>
                    <a:lnTo>
                      <a:pt x="4230" y="66094"/>
                    </a:lnTo>
                    <a:cubicBezTo>
                      <a:pt x="-9866" y="35396"/>
                      <a:pt x="13001" y="0"/>
                      <a:pt x="47144" y="0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F9F1B00-A99D-446C-8988-5968E411C12F}"/>
                  </a:ext>
                </a:extLst>
              </p:cNvPr>
              <p:cNvSpPr/>
              <p:nvPr/>
            </p:nvSpPr>
            <p:spPr>
              <a:xfrm>
                <a:off x="3467259" y="4481352"/>
                <a:ext cx="79368" cy="89760"/>
              </a:xfrm>
              <a:custGeom>
                <a:avLst/>
                <a:gdLst>
                  <a:gd name="connsiteX0" fmla="*/ 951 w 79368"/>
                  <a:gd name="connsiteY0" fmla="*/ 52711 h 89760"/>
                  <a:gd name="connsiteX1" fmla="*/ 48563 w 79368"/>
                  <a:gd name="connsiteY1" fmla="*/ 89047 h 89760"/>
                  <a:gd name="connsiteX2" fmla="*/ 78321 w 79368"/>
                  <a:gd name="connsiteY2" fmla="*/ 37049 h 89760"/>
                  <a:gd name="connsiteX3" fmla="*/ 30709 w 79368"/>
                  <a:gd name="connsiteY3" fmla="*/ 713 h 89760"/>
                  <a:gd name="connsiteX4" fmla="*/ 951 w 79368"/>
                  <a:gd name="connsiteY4" fmla="*/ 52711 h 89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68" h="89760">
                    <a:moveTo>
                      <a:pt x="951" y="52711"/>
                    </a:moveTo>
                    <a:cubicBezTo>
                      <a:pt x="5963" y="77144"/>
                      <a:pt x="26950" y="93433"/>
                      <a:pt x="48563" y="89047"/>
                    </a:cubicBezTo>
                    <a:cubicBezTo>
                      <a:pt x="69864" y="84662"/>
                      <a:pt x="83333" y="61482"/>
                      <a:pt x="78321" y="37049"/>
                    </a:cubicBezTo>
                    <a:cubicBezTo>
                      <a:pt x="73309" y="12617"/>
                      <a:pt x="52322" y="-3672"/>
                      <a:pt x="30709" y="713"/>
                    </a:cubicBezTo>
                    <a:cubicBezTo>
                      <a:pt x="9408" y="5099"/>
                      <a:pt x="-3748" y="28279"/>
                      <a:pt x="951" y="527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B73BD5-4B71-4190-B053-6CAED17DBCC3}"/>
                  </a:ext>
                </a:extLst>
              </p:cNvPr>
              <p:cNvSpPr/>
              <p:nvPr/>
            </p:nvSpPr>
            <p:spPr>
              <a:xfrm rot="10800000">
                <a:off x="2297596" y="5612208"/>
                <a:ext cx="2103414" cy="64214"/>
              </a:xfrm>
              <a:custGeom>
                <a:avLst/>
                <a:gdLst>
                  <a:gd name="connsiteX0" fmla="*/ 0 w 2103414"/>
                  <a:gd name="connsiteY0" fmla="*/ 0 h 64214"/>
                  <a:gd name="connsiteX1" fmla="*/ 2103415 w 2103414"/>
                  <a:gd name="connsiteY1" fmla="*/ 0 h 64214"/>
                  <a:gd name="connsiteX2" fmla="*/ 2103415 w 2103414"/>
                  <a:gd name="connsiteY2" fmla="*/ 64214 h 64214"/>
                  <a:gd name="connsiteX3" fmla="*/ 0 w 2103414"/>
                  <a:gd name="connsiteY3" fmla="*/ 64214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14" h="64214">
                    <a:moveTo>
                      <a:pt x="0" y="0"/>
                    </a:moveTo>
                    <a:lnTo>
                      <a:pt x="2103415" y="0"/>
                    </a:lnTo>
                    <a:lnTo>
                      <a:pt x="2103415" y="64214"/>
                    </a:lnTo>
                    <a:lnTo>
                      <a:pt x="0" y="64214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CDA13A7-1FBE-41B8-B784-E3B557ECA834}"/>
                  </a:ext>
                </a:extLst>
              </p:cNvPr>
              <p:cNvSpPr/>
              <p:nvPr/>
            </p:nvSpPr>
            <p:spPr>
              <a:xfrm>
                <a:off x="4369405" y="4936265"/>
                <a:ext cx="60455" cy="1894482"/>
              </a:xfrm>
              <a:custGeom>
                <a:avLst/>
                <a:gdLst>
                  <a:gd name="connsiteX0" fmla="*/ 0 w 60455"/>
                  <a:gd name="connsiteY0" fmla="*/ 0 h 1894482"/>
                  <a:gd name="connsiteX1" fmla="*/ 60456 w 60455"/>
                  <a:gd name="connsiteY1" fmla="*/ 0 h 1894482"/>
                  <a:gd name="connsiteX2" fmla="*/ 60456 w 60455"/>
                  <a:gd name="connsiteY2" fmla="*/ 1894483 h 1894482"/>
                  <a:gd name="connsiteX3" fmla="*/ 0 w 60455"/>
                  <a:gd name="connsiteY3" fmla="*/ 1894483 h 189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55" h="1894482">
                    <a:moveTo>
                      <a:pt x="0" y="0"/>
                    </a:moveTo>
                    <a:lnTo>
                      <a:pt x="60456" y="0"/>
                    </a:lnTo>
                    <a:lnTo>
                      <a:pt x="60456" y="1894483"/>
                    </a:lnTo>
                    <a:lnTo>
                      <a:pt x="0" y="1894483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5294069-2EC6-4B72-B3A9-261646707940}"/>
                  </a:ext>
                </a:extLst>
              </p:cNvPr>
              <p:cNvSpPr/>
              <p:nvPr/>
            </p:nvSpPr>
            <p:spPr>
              <a:xfrm>
                <a:off x="2845487" y="3636941"/>
                <a:ext cx="145343" cy="145343"/>
              </a:xfrm>
              <a:custGeom>
                <a:avLst/>
                <a:gdLst>
                  <a:gd name="connsiteX0" fmla="*/ 145344 w 145343"/>
                  <a:gd name="connsiteY0" fmla="*/ 72672 h 145343"/>
                  <a:gd name="connsiteX1" fmla="*/ 72672 w 145343"/>
                  <a:gd name="connsiteY1" fmla="*/ 145344 h 145343"/>
                  <a:gd name="connsiteX2" fmla="*/ 0 w 145343"/>
                  <a:gd name="connsiteY2" fmla="*/ 72672 h 145343"/>
                  <a:gd name="connsiteX3" fmla="*/ 72672 w 145343"/>
                  <a:gd name="connsiteY3" fmla="*/ 0 h 145343"/>
                  <a:gd name="connsiteX4" fmla="*/ 145344 w 145343"/>
                  <a:gd name="connsiteY4" fmla="*/ 72672 h 14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343" h="145343">
                    <a:moveTo>
                      <a:pt x="145344" y="72672"/>
                    </a:moveTo>
                    <a:cubicBezTo>
                      <a:pt x="145344" y="112767"/>
                      <a:pt x="112767" y="145344"/>
                      <a:pt x="72672" y="145344"/>
                    </a:cubicBezTo>
                    <a:cubicBezTo>
                      <a:pt x="32577" y="145344"/>
                      <a:pt x="0" y="112767"/>
                      <a:pt x="0" y="72672"/>
                    </a:cubicBezTo>
                    <a:cubicBezTo>
                      <a:pt x="0" y="32577"/>
                      <a:pt x="32577" y="0"/>
                      <a:pt x="72672" y="0"/>
                    </a:cubicBezTo>
                    <a:cubicBezTo>
                      <a:pt x="112767" y="0"/>
                      <a:pt x="145344" y="32577"/>
                      <a:pt x="145344" y="72672"/>
                    </a:cubicBezTo>
                    <a:close/>
                  </a:path>
                </a:pathLst>
              </a:custGeom>
              <a:solidFill>
                <a:srgbClr val="D3D9F4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F586260-5001-4F1E-AC85-437A9DEDDED1}"/>
                  </a:ext>
                </a:extLst>
              </p:cNvPr>
              <p:cNvSpPr/>
              <p:nvPr/>
            </p:nvSpPr>
            <p:spPr>
              <a:xfrm>
                <a:off x="852646" y="5087247"/>
                <a:ext cx="549425" cy="120284"/>
              </a:xfrm>
              <a:custGeom>
                <a:avLst/>
                <a:gdLst>
                  <a:gd name="connsiteX0" fmla="*/ 19734 w 549425"/>
                  <a:gd name="connsiteY0" fmla="*/ 3759 h 120284"/>
                  <a:gd name="connsiteX1" fmla="*/ 0 w 549425"/>
                  <a:gd name="connsiteY1" fmla="*/ 3759 h 120284"/>
                  <a:gd name="connsiteX2" fmla="*/ 11590 w 549425"/>
                  <a:gd name="connsiteY2" fmla="*/ 0 h 120284"/>
                  <a:gd name="connsiteX3" fmla="*/ 502752 w 549425"/>
                  <a:gd name="connsiteY3" fmla="*/ 0 h 120284"/>
                  <a:gd name="connsiteX4" fmla="*/ 549425 w 549425"/>
                  <a:gd name="connsiteY4" fmla="*/ 45734 h 120284"/>
                  <a:gd name="connsiteX5" fmla="*/ 549425 w 549425"/>
                  <a:gd name="connsiteY5" fmla="*/ 74552 h 120284"/>
                  <a:gd name="connsiteX6" fmla="*/ 502752 w 549425"/>
                  <a:gd name="connsiteY6" fmla="*/ 120285 h 120284"/>
                  <a:gd name="connsiteX7" fmla="*/ 17228 w 549425"/>
                  <a:gd name="connsiteY7" fmla="*/ 119972 h 120284"/>
                  <a:gd name="connsiteX8" fmla="*/ 19734 w 549425"/>
                  <a:gd name="connsiteY8" fmla="*/ 3759 h 12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425" h="120284">
                    <a:moveTo>
                      <a:pt x="19734" y="3759"/>
                    </a:moveTo>
                    <a:lnTo>
                      <a:pt x="0" y="3759"/>
                    </a:lnTo>
                    <a:cubicBezTo>
                      <a:pt x="3132" y="1253"/>
                      <a:pt x="7205" y="0"/>
                      <a:pt x="11590" y="0"/>
                    </a:cubicBezTo>
                    <a:lnTo>
                      <a:pt x="502752" y="0"/>
                    </a:lnTo>
                    <a:cubicBezTo>
                      <a:pt x="528438" y="0"/>
                      <a:pt x="549425" y="20361"/>
                      <a:pt x="549425" y="45734"/>
                    </a:cubicBezTo>
                    <a:lnTo>
                      <a:pt x="549425" y="74552"/>
                    </a:lnTo>
                    <a:cubicBezTo>
                      <a:pt x="549425" y="99611"/>
                      <a:pt x="528751" y="120285"/>
                      <a:pt x="502752" y="120285"/>
                    </a:cubicBezTo>
                    <a:lnTo>
                      <a:pt x="17228" y="119972"/>
                    </a:lnTo>
                    <a:lnTo>
                      <a:pt x="19734" y="3759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CA1B82CF-68E5-4A1C-8129-A73B75606D69}"/>
                  </a:ext>
                </a:extLst>
              </p:cNvPr>
              <p:cNvSpPr/>
              <p:nvPr/>
            </p:nvSpPr>
            <p:spPr>
              <a:xfrm>
                <a:off x="845442" y="5087247"/>
                <a:ext cx="350203" cy="119971"/>
              </a:xfrm>
              <a:custGeom>
                <a:avLst/>
                <a:gdLst>
                  <a:gd name="connsiteX0" fmla="*/ 305723 w 350203"/>
                  <a:gd name="connsiteY0" fmla="*/ 0 h 119971"/>
                  <a:gd name="connsiteX1" fmla="*/ 350204 w 350203"/>
                  <a:gd name="connsiteY1" fmla="*/ 43541 h 119971"/>
                  <a:gd name="connsiteX2" fmla="*/ 350204 w 350203"/>
                  <a:gd name="connsiteY2" fmla="*/ 76431 h 119971"/>
                  <a:gd name="connsiteX3" fmla="*/ 305723 w 350203"/>
                  <a:gd name="connsiteY3" fmla="*/ 119972 h 119971"/>
                  <a:gd name="connsiteX4" fmla="*/ 0 w 350203"/>
                  <a:gd name="connsiteY4" fmla="*/ 119972 h 119971"/>
                  <a:gd name="connsiteX5" fmla="*/ 0 w 350203"/>
                  <a:gd name="connsiteY5" fmla="*/ 112767 h 119971"/>
                  <a:gd name="connsiteX6" fmla="*/ 1253 w 350203"/>
                  <a:gd name="connsiteY6" fmla="*/ 112767 h 119971"/>
                  <a:gd name="connsiteX7" fmla="*/ 78937 w 350203"/>
                  <a:gd name="connsiteY7" fmla="*/ 105563 h 119971"/>
                  <a:gd name="connsiteX8" fmla="*/ 94599 w 350203"/>
                  <a:gd name="connsiteY8" fmla="*/ 45107 h 119971"/>
                  <a:gd name="connsiteX9" fmla="*/ 62335 w 350203"/>
                  <a:gd name="connsiteY9" fmla="*/ 10963 h 119971"/>
                  <a:gd name="connsiteX10" fmla="*/ 1253 w 350203"/>
                  <a:gd name="connsiteY10" fmla="*/ 7518 h 119971"/>
                  <a:gd name="connsiteX11" fmla="*/ 0 w 350203"/>
                  <a:gd name="connsiteY11" fmla="*/ 7518 h 119971"/>
                  <a:gd name="connsiteX12" fmla="*/ 0 w 350203"/>
                  <a:gd name="connsiteY12" fmla="*/ 314 h 119971"/>
                  <a:gd name="connsiteX13" fmla="*/ 305723 w 350203"/>
                  <a:gd name="connsiteY13" fmla="*/ 314 h 11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0203" h="119971">
                    <a:moveTo>
                      <a:pt x="305723" y="0"/>
                    </a:moveTo>
                    <a:cubicBezTo>
                      <a:pt x="330156" y="0"/>
                      <a:pt x="350204" y="19421"/>
                      <a:pt x="350204" y="43541"/>
                    </a:cubicBezTo>
                    <a:lnTo>
                      <a:pt x="350204" y="76431"/>
                    </a:lnTo>
                    <a:cubicBezTo>
                      <a:pt x="350204" y="100551"/>
                      <a:pt x="330156" y="119972"/>
                      <a:pt x="305723" y="119972"/>
                    </a:cubicBezTo>
                    <a:lnTo>
                      <a:pt x="0" y="119972"/>
                    </a:lnTo>
                    <a:lnTo>
                      <a:pt x="0" y="112767"/>
                    </a:lnTo>
                    <a:lnTo>
                      <a:pt x="1253" y="112767"/>
                    </a:lnTo>
                    <a:lnTo>
                      <a:pt x="78937" y="105563"/>
                    </a:lnTo>
                    <a:lnTo>
                      <a:pt x="94599" y="45107"/>
                    </a:lnTo>
                    <a:cubicBezTo>
                      <a:pt x="94599" y="45107"/>
                      <a:pt x="64214" y="11590"/>
                      <a:pt x="62335" y="10963"/>
                    </a:cubicBezTo>
                    <a:cubicBezTo>
                      <a:pt x="60456" y="10024"/>
                      <a:pt x="1253" y="7518"/>
                      <a:pt x="1253" y="7518"/>
                    </a:cubicBezTo>
                    <a:lnTo>
                      <a:pt x="0" y="7518"/>
                    </a:lnTo>
                    <a:lnTo>
                      <a:pt x="0" y="314"/>
                    </a:lnTo>
                    <a:lnTo>
                      <a:pt x="305723" y="314"/>
                    </a:lnTo>
                    <a:close/>
                  </a:path>
                </a:pathLst>
              </a:custGeom>
              <a:solidFill>
                <a:srgbClr val="4F3ECA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276BEE6-71D6-4664-9D8B-5BF04BD4D271}"/>
                  </a:ext>
                </a:extLst>
              </p:cNvPr>
              <p:cNvSpPr/>
              <p:nvPr/>
            </p:nvSpPr>
            <p:spPr>
              <a:xfrm>
                <a:off x="846695" y="5094765"/>
                <a:ext cx="338927" cy="105248"/>
              </a:xfrm>
              <a:custGeom>
                <a:avLst/>
                <a:gdLst>
                  <a:gd name="connsiteX0" fmla="*/ 18481 w 338927"/>
                  <a:gd name="connsiteY0" fmla="*/ 52312 h 105248"/>
                  <a:gd name="connsiteX1" fmla="*/ 0 w 338927"/>
                  <a:gd name="connsiteY1" fmla="*/ 0 h 105248"/>
                  <a:gd name="connsiteX2" fmla="*/ 298206 w 338927"/>
                  <a:gd name="connsiteY2" fmla="*/ 0 h 105248"/>
                  <a:gd name="connsiteX3" fmla="*/ 338927 w 338927"/>
                  <a:gd name="connsiteY3" fmla="*/ 40095 h 105248"/>
                  <a:gd name="connsiteX4" fmla="*/ 338927 w 338927"/>
                  <a:gd name="connsiteY4" fmla="*/ 65154 h 105248"/>
                  <a:gd name="connsiteX5" fmla="*/ 298206 w 338927"/>
                  <a:gd name="connsiteY5" fmla="*/ 105249 h 105248"/>
                  <a:gd name="connsiteX6" fmla="*/ 0 w 338927"/>
                  <a:gd name="connsiteY6" fmla="*/ 105249 h 105248"/>
                  <a:gd name="connsiteX7" fmla="*/ 18481 w 338927"/>
                  <a:gd name="connsiteY7" fmla="*/ 52312 h 10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927" h="105248">
                    <a:moveTo>
                      <a:pt x="18481" y="52312"/>
                    </a:moveTo>
                    <a:cubicBezTo>
                      <a:pt x="18481" y="16915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0759" y="0"/>
                      <a:pt x="338927" y="17855"/>
                      <a:pt x="338927" y="40095"/>
                    </a:cubicBezTo>
                    <a:lnTo>
                      <a:pt x="338927" y="65154"/>
                    </a:lnTo>
                    <a:cubicBezTo>
                      <a:pt x="338927" y="87394"/>
                      <a:pt x="320759" y="105249"/>
                      <a:pt x="298206" y="105249"/>
                    </a:cubicBezTo>
                    <a:lnTo>
                      <a:pt x="0" y="105249"/>
                    </a:lnTo>
                    <a:cubicBezTo>
                      <a:pt x="0" y="105249"/>
                      <a:pt x="18481" y="96792"/>
                      <a:pt x="18481" y="52312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F5D80B3-FC34-4A60-8E65-5A6A5B29B43C}"/>
                  </a:ext>
                </a:extLst>
              </p:cNvPr>
              <p:cNvSpPr/>
              <p:nvPr/>
            </p:nvSpPr>
            <p:spPr>
              <a:xfrm>
                <a:off x="846381" y="5094765"/>
                <a:ext cx="339240" cy="74864"/>
              </a:xfrm>
              <a:custGeom>
                <a:avLst/>
                <a:gdLst>
                  <a:gd name="connsiteX0" fmla="*/ 339240 w 339240"/>
                  <a:gd name="connsiteY0" fmla="*/ 40095 h 74864"/>
                  <a:gd name="connsiteX1" fmla="*/ 339240 w 339240"/>
                  <a:gd name="connsiteY1" fmla="*/ 65154 h 74864"/>
                  <a:gd name="connsiteX2" fmla="*/ 337987 w 339240"/>
                  <a:gd name="connsiteY2" fmla="*/ 74865 h 74864"/>
                  <a:gd name="connsiteX3" fmla="*/ 271893 w 339240"/>
                  <a:gd name="connsiteY3" fmla="*/ 20048 h 74864"/>
                  <a:gd name="connsiteX4" fmla="*/ 0 w 339240"/>
                  <a:gd name="connsiteY4" fmla="*/ 0 h 74864"/>
                  <a:gd name="connsiteX5" fmla="*/ 298206 w 339240"/>
                  <a:gd name="connsiteY5" fmla="*/ 0 h 74864"/>
                  <a:gd name="connsiteX6" fmla="*/ 339240 w 339240"/>
                  <a:gd name="connsiteY6" fmla="*/ 40095 h 7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240" h="74864">
                    <a:moveTo>
                      <a:pt x="339240" y="40095"/>
                    </a:moveTo>
                    <a:lnTo>
                      <a:pt x="339240" y="65154"/>
                    </a:lnTo>
                    <a:cubicBezTo>
                      <a:pt x="339240" y="68600"/>
                      <a:pt x="338927" y="71732"/>
                      <a:pt x="337987" y="74865"/>
                    </a:cubicBezTo>
                    <a:cubicBezTo>
                      <a:pt x="327964" y="50745"/>
                      <a:pt x="308543" y="27565"/>
                      <a:pt x="271893" y="20048"/>
                    </a:cubicBezTo>
                    <a:cubicBezTo>
                      <a:pt x="186065" y="2506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1072" y="0"/>
                      <a:pt x="339240" y="17855"/>
                      <a:pt x="339240" y="40095"/>
                    </a:cubicBezTo>
                    <a:close/>
                  </a:path>
                </a:pathLst>
              </a:custGeom>
              <a:solidFill>
                <a:srgbClr val="DAEEF7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84B0CDC-9D71-4DA1-AB40-EFB2A14C2FAB}"/>
                  </a:ext>
                </a:extLst>
              </p:cNvPr>
              <p:cNvSpPr/>
              <p:nvPr/>
            </p:nvSpPr>
            <p:spPr>
              <a:xfrm>
                <a:off x="820069" y="4992022"/>
                <a:ext cx="549425" cy="95538"/>
              </a:xfrm>
              <a:custGeom>
                <a:avLst/>
                <a:gdLst>
                  <a:gd name="connsiteX0" fmla="*/ 19734 w 549425"/>
                  <a:gd name="connsiteY0" fmla="*/ 3132 h 95538"/>
                  <a:gd name="connsiteX1" fmla="*/ 0 w 549425"/>
                  <a:gd name="connsiteY1" fmla="*/ 3132 h 95538"/>
                  <a:gd name="connsiteX2" fmla="*/ 11590 w 549425"/>
                  <a:gd name="connsiteY2" fmla="*/ 0 h 95538"/>
                  <a:gd name="connsiteX3" fmla="*/ 502752 w 549425"/>
                  <a:gd name="connsiteY3" fmla="*/ 0 h 95538"/>
                  <a:gd name="connsiteX4" fmla="*/ 549425 w 549425"/>
                  <a:gd name="connsiteY4" fmla="*/ 36336 h 95538"/>
                  <a:gd name="connsiteX5" fmla="*/ 549425 w 549425"/>
                  <a:gd name="connsiteY5" fmla="*/ 59202 h 95538"/>
                  <a:gd name="connsiteX6" fmla="*/ 502752 w 549425"/>
                  <a:gd name="connsiteY6" fmla="*/ 95539 h 95538"/>
                  <a:gd name="connsiteX7" fmla="*/ 16915 w 549425"/>
                  <a:gd name="connsiteY7" fmla="*/ 95539 h 95538"/>
                  <a:gd name="connsiteX8" fmla="*/ 19734 w 549425"/>
                  <a:gd name="connsiteY8" fmla="*/ 3132 h 95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425" h="95538">
                    <a:moveTo>
                      <a:pt x="19734" y="3132"/>
                    </a:moveTo>
                    <a:lnTo>
                      <a:pt x="0" y="3132"/>
                    </a:lnTo>
                    <a:cubicBezTo>
                      <a:pt x="3132" y="1253"/>
                      <a:pt x="7205" y="0"/>
                      <a:pt x="11590" y="0"/>
                    </a:cubicBezTo>
                    <a:lnTo>
                      <a:pt x="502752" y="0"/>
                    </a:lnTo>
                    <a:cubicBezTo>
                      <a:pt x="528438" y="0"/>
                      <a:pt x="549425" y="16288"/>
                      <a:pt x="549425" y="36336"/>
                    </a:cubicBezTo>
                    <a:lnTo>
                      <a:pt x="549425" y="59202"/>
                    </a:lnTo>
                    <a:cubicBezTo>
                      <a:pt x="549425" y="79250"/>
                      <a:pt x="528438" y="95539"/>
                      <a:pt x="502752" y="95539"/>
                    </a:cubicBezTo>
                    <a:lnTo>
                      <a:pt x="16915" y="95539"/>
                    </a:lnTo>
                    <a:lnTo>
                      <a:pt x="19734" y="3132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FBE13F2-A81D-4D28-995C-3354516F1EA4}"/>
                  </a:ext>
                </a:extLst>
              </p:cNvPr>
              <p:cNvSpPr/>
              <p:nvPr/>
            </p:nvSpPr>
            <p:spPr>
              <a:xfrm>
                <a:off x="813178" y="4991709"/>
                <a:ext cx="350203" cy="95225"/>
              </a:xfrm>
              <a:custGeom>
                <a:avLst/>
                <a:gdLst>
                  <a:gd name="connsiteX0" fmla="*/ 305723 w 350203"/>
                  <a:gd name="connsiteY0" fmla="*/ 314 h 95225"/>
                  <a:gd name="connsiteX1" fmla="*/ 350204 w 350203"/>
                  <a:gd name="connsiteY1" fmla="*/ 34770 h 95225"/>
                  <a:gd name="connsiteX2" fmla="*/ 350204 w 350203"/>
                  <a:gd name="connsiteY2" fmla="*/ 60769 h 95225"/>
                  <a:gd name="connsiteX3" fmla="*/ 305723 w 350203"/>
                  <a:gd name="connsiteY3" fmla="*/ 95225 h 95225"/>
                  <a:gd name="connsiteX4" fmla="*/ 0 w 350203"/>
                  <a:gd name="connsiteY4" fmla="*/ 95225 h 95225"/>
                  <a:gd name="connsiteX5" fmla="*/ 0 w 350203"/>
                  <a:gd name="connsiteY5" fmla="*/ 89274 h 95225"/>
                  <a:gd name="connsiteX6" fmla="*/ 1253 w 350203"/>
                  <a:gd name="connsiteY6" fmla="*/ 89274 h 95225"/>
                  <a:gd name="connsiteX7" fmla="*/ 78937 w 350203"/>
                  <a:gd name="connsiteY7" fmla="*/ 83636 h 95225"/>
                  <a:gd name="connsiteX8" fmla="*/ 94599 w 350203"/>
                  <a:gd name="connsiteY8" fmla="*/ 35710 h 95225"/>
                  <a:gd name="connsiteX9" fmla="*/ 62335 w 350203"/>
                  <a:gd name="connsiteY9" fmla="*/ 8458 h 95225"/>
                  <a:gd name="connsiteX10" fmla="*/ 1253 w 350203"/>
                  <a:gd name="connsiteY10" fmla="*/ 5638 h 95225"/>
                  <a:gd name="connsiteX11" fmla="*/ 0 w 350203"/>
                  <a:gd name="connsiteY11" fmla="*/ 5638 h 95225"/>
                  <a:gd name="connsiteX12" fmla="*/ 0 w 350203"/>
                  <a:gd name="connsiteY12" fmla="*/ 0 h 95225"/>
                  <a:gd name="connsiteX13" fmla="*/ 305723 w 350203"/>
                  <a:gd name="connsiteY13" fmla="*/ 0 h 9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0203" h="95225">
                    <a:moveTo>
                      <a:pt x="305723" y="314"/>
                    </a:moveTo>
                    <a:cubicBezTo>
                      <a:pt x="330156" y="314"/>
                      <a:pt x="350204" y="15662"/>
                      <a:pt x="350204" y="34770"/>
                    </a:cubicBezTo>
                    <a:lnTo>
                      <a:pt x="350204" y="60769"/>
                    </a:lnTo>
                    <a:cubicBezTo>
                      <a:pt x="350204" y="79876"/>
                      <a:pt x="330156" y="95225"/>
                      <a:pt x="305723" y="95225"/>
                    </a:cubicBezTo>
                    <a:lnTo>
                      <a:pt x="0" y="95225"/>
                    </a:lnTo>
                    <a:lnTo>
                      <a:pt x="0" y="89274"/>
                    </a:lnTo>
                    <a:lnTo>
                      <a:pt x="1253" y="89274"/>
                    </a:lnTo>
                    <a:lnTo>
                      <a:pt x="78937" y="83636"/>
                    </a:lnTo>
                    <a:lnTo>
                      <a:pt x="94599" y="35710"/>
                    </a:lnTo>
                    <a:cubicBezTo>
                      <a:pt x="94599" y="35710"/>
                      <a:pt x="64214" y="9084"/>
                      <a:pt x="62335" y="8458"/>
                    </a:cubicBezTo>
                    <a:cubicBezTo>
                      <a:pt x="60456" y="7831"/>
                      <a:pt x="1253" y="5638"/>
                      <a:pt x="1253" y="5638"/>
                    </a:cubicBezTo>
                    <a:lnTo>
                      <a:pt x="0" y="5638"/>
                    </a:lnTo>
                    <a:lnTo>
                      <a:pt x="0" y="0"/>
                    </a:lnTo>
                    <a:lnTo>
                      <a:pt x="305723" y="0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57D1F9F-45D8-4535-9735-5FA480A67BCA}"/>
                  </a:ext>
                </a:extLst>
              </p:cNvPr>
              <p:cNvSpPr/>
              <p:nvPr/>
            </p:nvSpPr>
            <p:spPr>
              <a:xfrm>
                <a:off x="814427" y="4997660"/>
                <a:ext cx="339244" cy="83332"/>
              </a:xfrm>
              <a:custGeom>
                <a:avLst/>
                <a:gdLst>
                  <a:gd name="connsiteX0" fmla="*/ 18485 w 339244"/>
                  <a:gd name="connsiteY0" fmla="*/ 41661 h 83332"/>
                  <a:gd name="connsiteX1" fmla="*/ 4 w 339244"/>
                  <a:gd name="connsiteY1" fmla="*/ 0 h 83332"/>
                  <a:gd name="connsiteX2" fmla="*/ 298209 w 339244"/>
                  <a:gd name="connsiteY2" fmla="*/ 0 h 83332"/>
                  <a:gd name="connsiteX3" fmla="*/ 339244 w 339244"/>
                  <a:gd name="connsiteY3" fmla="*/ 31637 h 83332"/>
                  <a:gd name="connsiteX4" fmla="*/ 339244 w 339244"/>
                  <a:gd name="connsiteY4" fmla="*/ 51685 h 83332"/>
                  <a:gd name="connsiteX5" fmla="*/ 298209 w 339244"/>
                  <a:gd name="connsiteY5" fmla="*/ 83322 h 83332"/>
                  <a:gd name="connsiteX6" fmla="*/ 4 w 339244"/>
                  <a:gd name="connsiteY6" fmla="*/ 83322 h 83332"/>
                  <a:gd name="connsiteX7" fmla="*/ 18485 w 339244"/>
                  <a:gd name="connsiteY7" fmla="*/ 41661 h 8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244" h="83332">
                    <a:moveTo>
                      <a:pt x="18485" y="41661"/>
                    </a:moveTo>
                    <a:cubicBezTo>
                      <a:pt x="18485" y="13783"/>
                      <a:pt x="4" y="0"/>
                      <a:pt x="4" y="0"/>
                    </a:cubicBezTo>
                    <a:lnTo>
                      <a:pt x="298209" y="0"/>
                    </a:lnTo>
                    <a:cubicBezTo>
                      <a:pt x="320763" y="0"/>
                      <a:pt x="339244" y="14096"/>
                      <a:pt x="339244" y="31637"/>
                    </a:cubicBezTo>
                    <a:lnTo>
                      <a:pt x="339244" y="51685"/>
                    </a:lnTo>
                    <a:cubicBezTo>
                      <a:pt x="339244" y="69226"/>
                      <a:pt x="321076" y="83322"/>
                      <a:pt x="298209" y="83322"/>
                    </a:cubicBezTo>
                    <a:lnTo>
                      <a:pt x="4" y="83322"/>
                    </a:lnTo>
                    <a:cubicBezTo>
                      <a:pt x="-309" y="83636"/>
                      <a:pt x="18485" y="77057"/>
                      <a:pt x="18485" y="41661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6ABCCC6-30FC-45D8-B1C9-53BE90B2E689}"/>
                  </a:ext>
                </a:extLst>
              </p:cNvPr>
              <p:cNvSpPr/>
              <p:nvPr/>
            </p:nvSpPr>
            <p:spPr>
              <a:xfrm>
                <a:off x="814118" y="4997660"/>
                <a:ext cx="339240" cy="59515"/>
              </a:xfrm>
              <a:custGeom>
                <a:avLst/>
                <a:gdLst>
                  <a:gd name="connsiteX0" fmla="*/ 339240 w 339240"/>
                  <a:gd name="connsiteY0" fmla="*/ 31951 h 59515"/>
                  <a:gd name="connsiteX1" fmla="*/ 339240 w 339240"/>
                  <a:gd name="connsiteY1" fmla="*/ 51998 h 59515"/>
                  <a:gd name="connsiteX2" fmla="*/ 337987 w 339240"/>
                  <a:gd name="connsiteY2" fmla="*/ 59516 h 59515"/>
                  <a:gd name="connsiteX3" fmla="*/ 271893 w 339240"/>
                  <a:gd name="connsiteY3" fmla="*/ 15975 h 59515"/>
                  <a:gd name="connsiteX4" fmla="*/ 0 w 339240"/>
                  <a:gd name="connsiteY4" fmla="*/ 0 h 59515"/>
                  <a:gd name="connsiteX5" fmla="*/ 298206 w 339240"/>
                  <a:gd name="connsiteY5" fmla="*/ 0 h 59515"/>
                  <a:gd name="connsiteX6" fmla="*/ 339240 w 339240"/>
                  <a:gd name="connsiteY6" fmla="*/ 31951 h 5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240" h="59515">
                    <a:moveTo>
                      <a:pt x="339240" y="31951"/>
                    </a:moveTo>
                    <a:lnTo>
                      <a:pt x="339240" y="51998"/>
                    </a:lnTo>
                    <a:cubicBezTo>
                      <a:pt x="339240" y="54504"/>
                      <a:pt x="338927" y="57323"/>
                      <a:pt x="337987" y="59516"/>
                    </a:cubicBezTo>
                    <a:cubicBezTo>
                      <a:pt x="327963" y="40408"/>
                      <a:pt x="308543" y="21927"/>
                      <a:pt x="271893" y="15975"/>
                    </a:cubicBezTo>
                    <a:cubicBezTo>
                      <a:pt x="186065" y="2193"/>
                      <a:pt x="0" y="0"/>
                      <a:pt x="0" y="0"/>
                    </a:cubicBezTo>
                    <a:lnTo>
                      <a:pt x="298206" y="0"/>
                    </a:lnTo>
                    <a:cubicBezTo>
                      <a:pt x="321072" y="313"/>
                      <a:pt x="339240" y="14409"/>
                      <a:pt x="339240" y="31951"/>
                    </a:cubicBezTo>
                    <a:close/>
                  </a:path>
                </a:pathLst>
              </a:custGeom>
              <a:solidFill>
                <a:srgbClr val="DAEEF7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A438B0C-68C1-4C7F-B6B7-20841633E33B}"/>
                  </a:ext>
                </a:extLst>
              </p:cNvPr>
              <p:cNvSpPr/>
              <p:nvPr/>
            </p:nvSpPr>
            <p:spPr>
              <a:xfrm>
                <a:off x="1416162" y="4945349"/>
                <a:ext cx="494299" cy="261869"/>
              </a:xfrm>
              <a:custGeom>
                <a:avLst/>
                <a:gdLst>
                  <a:gd name="connsiteX0" fmla="*/ 32582 w 494299"/>
                  <a:gd name="connsiteY0" fmla="*/ 261870 h 261869"/>
                  <a:gd name="connsiteX1" fmla="*/ 461723 w 494299"/>
                  <a:gd name="connsiteY1" fmla="*/ 261870 h 261869"/>
                  <a:gd name="connsiteX2" fmla="*/ 494299 w 494299"/>
                  <a:gd name="connsiteY2" fmla="*/ 229292 h 261869"/>
                  <a:gd name="connsiteX3" fmla="*/ 494299 w 494299"/>
                  <a:gd name="connsiteY3" fmla="*/ 32577 h 261869"/>
                  <a:gd name="connsiteX4" fmla="*/ 461723 w 494299"/>
                  <a:gd name="connsiteY4" fmla="*/ 0 h 261869"/>
                  <a:gd name="connsiteX5" fmla="*/ 32582 w 494299"/>
                  <a:gd name="connsiteY5" fmla="*/ 0 h 261869"/>
                  <a:gd name="connsiteX6" fmla="*/ 5 w 494299"/>
                  <a:gd name="connsiteY6" fmla="*/ 32577 h 261869"/>
                  <a:gd name="connsiteX7" fmla="*/ 5 w 494299"/>
                  <a:gd name="connsiteY7" fmla="*/ 229292 h 261869"/>
                  <a:gd name="connsiteX8" fmla="*/ 32582 w 494299"/>
                  <a:gd name="connsiteY8" fmla="*/ 261870 h 26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299" h="261869">
                    <a:moveTo>
                      <a:pt x="32582" y="261870"/>
                    </a:moveTo>
                    <a:lnTo>
                      <a:pt x="461723" y="261870"/>
                    </a:lnTo>
                    <a:cubicBezTo>
                      <a:pt x="479890" y="261870"/>
                      <a:pt x="494299" y="247147"/>
                      <a:pt x="494299" y="229292"/>
                    </a:cubicBezTo>
                    <a:lnTo>
                      <a:pt x="494299" y="32577"/>
                    </a:lnTo>
                    <a:cubicBezTo>
                      <a:pt x="494299" y="14409"/>
                      <a:pt x="479577" y="0"/>
                      <a:pt x="461723" y="0"/>
                    </a:cubicBezTo>
                    <a:lnTo>
                      <a:pt x="32582" y="0"/>
                    </a:lnTo>
                    <a:cubicBezTo>
                      <a:pt x="14414" y="0"/>
                      <a:pt x="5" y="14722"/>
                      <a:pt x="5" y="32577"/>
                    </a:cubicBezTo>
                    <a:lnTo>
                      <a:pt x="5" y="229292"/>
                    </a:lnTo>
                    <a:cubicBezTo>
                      <a:pt x="-308" y="247147"/>
                      <a:pt x="14414" y="261870"/>
                      <a:pt x="32582" y="261870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FF49BB4-1FB4-434F-AE28-9FB01ABE9309}"/>
                  </a:ext>
                </a:extLst>
              </p:cNvPr>
              <p:cNvSpPr/>
              <p:nvPr/>
            </p:nvSpPr>
            <p:spPr>
              <a:xfrm>
                <a:off x="1465659" y="4945349"/>
                <a:ext cx="494294" cy="261869"/>
              </a:xfrm>
              <a:custGeom>
                <a:avLst/>
                <a:gdLst>
                  <a:gd name="connsiteX0" fmla="*/ 32577 w 494294"/>
                  <a:gd name="connsiteY0" fmla="*/ 261870 h 261869"/>
                  <a:gd name="connsiteX1" fmla="*/ 461718 w 494294"/>
                  <a:gd name="connsiteY1" fmla="*/ 261870 h 261869"/>
                  <a:gd name="connsiteX2" fmla="*/ 494295 w 494294"/>
                  <a:gd name="connsiteY2" fmla="*/ 229292 h 261869"/>
                  <a:gd name="connsiteX3" fmla="*/ 494295 w 494294"/>
                  <a:gd name="connsiteY3" fmla="*/ 32577 h 261869"/>
                  <a:gd name="connsiteX4" fmla="*/ 461718 w 494294"/>
                  <a:gd name="connsiteY4" fmla="*/ 0 h 261869"/>
                  <a:gd name="connsiteX5" fmla="*/ 32577 w 494294"/>
                  <a:gd name="connsiteY5" fmla="*/ 0 h 261869"/>
                  <a:gd name="connsiteX6" fmla="*/ 0 w 494294"/>
                  <a:gd name="connsiteY6" fmla="*/ 32577 h 261869"/>
                  <a:gd name="connsiteX7" fmla="*/ 0 w 494294"/>
                  <a:gd name="connsiteY7" fmla="*/ 229292 h 261869"/>
                  <a:gd name="connsiteX8" fmla="*/ 32577 w 494294"/>
                  <a:gd name="connsiteY8" fmla="*/ 261870 h 26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294" h="261869">
                    <a:moveTo>
                      <a:pt x="32577" y="261870"/>
                    </a:moveTo>
                    <a:lnTo>
                      <a:pt x="461718" y="261870"/>
                    </a:lnTo>
                    <a:cubicBezTo>
                      <a:pt x="479885" y="261870"/>
                      <a:pt x="494295" y="247147"/>
                      <a:pt x="494295" y="229292"/>
                    </a:cubicBezTo>
                    <a:lnTo>
                      <a:pt x="494295" y="32577"/>
                    </a:lnTo>
                    <a:cubicBezTo>
                      <a:pt x="494295" y="14409"/>
                      <a:pt x="479572" y="0"/>
                      <a:pt x="461718" y="0"/>
                    </a:cubicBezTo>
                    <a:lnTo>
                      <a:pt x="32577" y="0"/>
                    </a:lnTo>
                    <a:cubicBezTo>
                      <a:pt x="14409" y="0"/>
                      <a:pt x="0" y="14722"/>
                      <a:pt x="0" y="32577"/>
                    </a:cubicBezTo>
                    <a:lnTo>
                      <a:pt x="0" y="229292"/>
                    </a:lnTo>
                    <a:cubicBezTo>
                      <a:pt x="0" y="247147"/>
                      <a:pt x="14722" y="261870"/>
                      <a:pt x="32577" y="261870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FFE50A5-FE1B-4DA4-BDFB-A4560EC8FF4D}"/>
                  </a:ext>
                </a:extLst>
              </p:cNvPr>
              <p:cNvSpPr/>
              <p:nvPr/>
            </p:nvSpPr>
            <p:spPr>
              <a:xfrm>
                <a:off x="1513272" y="4992335"/>
                <a:ext cx="408466" cy="123103"/>
              </a:xfrm>
              <a:custGeom>
                <a:avLst/>
                <a:gdLst>
                  <a:gd name="connsiteX0" fmla="*/ 15349 w 408466"/>
                  <a:gd name="connsiteY0" fmla="*/ 123104 h 123103"/>
                  <a:gd name="connsiteX1" fmla="*/ 393118 w 408466"/>
                  <a:gd name="connsiteY1" fmla="*/ 123104 h 123103"/>
                  <a:gd name="connsiteX2" fmla="*/ 408467 w 408466"/>
                  <a:gd name="connsiteY2" fmla="*/ 107755 h 123103"/>
                  <a:gd name="connsiteX3" fmla="*/ 408467 w 408466"/>
                  <a:gd name="connsiteY3" fmla="*/ 15349 h 123103"/>
                  <a:gd name="connsiteX4" fmla="*/ 393118 w 408466"/>
                  <a:gd name="connsiteY4" fmla="*/ 0 h 123103"/>
                  <a:gd name="connsiteX5" fmla="*/ 15349 w 408466"/>
                  <a:gd name="connsiteY5" fmla="*/ 0 h 123103"/>
                  <a:gd name="connsiteX6" fmla="*/ 0 w 408466"/>
                  <a:gd name="connsiteY6" fmla="*/ 15349 h 123103"/>
                  <a:gd name="connsiteX7" fmla="*/ 0 w 408466"/>
                  <a:gd name="connsiteY7" fmla="*/ 107755 h 123103"/>
                  <a:gd name="connsiteX8" fmla="*/ 15349 w 408466"/>
                  <a:gd name="connsiteY8" fmla="*/ 123104 h 12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466" h="123103">
                    <a:moveTo>
                      <a:pt x="15349" y="123104"/>
                    </a:moveTo>
                    <a:lnTo>
                      <a:pt x="393118" y="123104"/>
                    </a:lnTo>
                    <a:cubicBezTo>
                      <a:pt x="401575" y="123104"/>
                      <a:pt x="408467" y="116212"/>
                      <a:pt x="408467" y="107755"/>
                    </a:cubicBezTo>
                    <a:lnTo>
                      <a:pt x="408467" y="15349"/>
                    </a:lnTo>
                    <a:cubicBezTo>
                      <a:pt x="408467" y="6891"/>
                      <a:pt x="401575" y="0"/>
                      <a:pt x="393118" y="0"/>
                    </a:cubicBezTo>
                    <a:lnTo>
                      <a:pt x="15349" y="0"/>
                    </a:lnTo>
                    <a:cubicBezTo>
                      <a:pt x="6891" y="0"/>
                      <a:pt x="0" y="6891"/>
                      <a:pt x="0" y="15349"/>
                    </a:cubicBezTo>
                    <a:lnTo>
                      <a:pt x="0" y="107755"/>
                    </a:lnTo>
                    <a:cubicBezTo>
                      <a:pt x="0" y="116212"/>
                      <a:pt x="6891" y="123104"/>
                      <a:pt x="15349" y="123104"/>
                    </a:cubicBezTo>
                    <a:close/>
                  </a:path>
                </a:pathLst>
              </a:custGeom>
              <a:solidFill>
                <a:srgbClr val="654BFF">
                  <a:alpha val="50000"/>
                </a:srgbClr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4E0B6CD-DAD3-438D-BC70-0CD36F363CAB}"/>
                  </a:ext>
                </a:extLst>
              </p:cNvPr>
              <p:cNvSpPr/>
              <p:nvPr/>
            </p:nvSpPr>
            <p:spPr>
              <a:xfrm>
                <a:off x="1586257" y="5014575"/>
                <a:ext cx="46986" cy="81442"/>
              </a:xfrm>
              <a:custGeom>
                <a:avLst/>
                <a:gdLst>
                  <a:gd name="connsiteX0" fmla="*/ 15036 w 46986"/>
                  <a:gd name="connsiteY0" fmla="*/ 81443 h 81442"/>
                  <a:gd name="connsiteX1" fmla="*/ 4385 w 46986"/>
                  <a:gd name="connsiteY1" fmla="*/ 77057 h 81442"/>
                  <a:gd name="connsiteX2" fmla="*/ 0 w 46986"/>
                  <a:gd name="connsiteY2" fmla="*/ 66407 h 81442"/>
                  <a:gd name="connsiteX3" fmla="*/ 0 w 46986"/>
                  <a:gd name="connsiteY3" fmla="*/ 15036 h 81442"/>
                  <a:gd name="connsiteX4" fmla="*/ 313 w 46986"/>
                  <a:gd name="connsiteY4" fmla="*/ 15036 h 81442"/>
                  <a:gd name="connsiteX5" fmla="*/ 4699 w 46986"/>
                  <a:gd name="connsiteY5" fmla="*/ 4385 h 81442"/>
                  <a:gd name="connsiteX6" fmla="*/ 15036 w 46986"/>
                  <a:gd name="connsiteY6" fmla="*/ 0 h 81442"/>
                  <a:gd name="connsiteX7" fmla="*/ 23493 w 46986"/>
                  <a:gd name="connsiteY7" fmla="*/ 0 h 81442"/>
                  <a:gd name="connsiteX8" fmla="*/ 28192 w 46986"/>
                  <a:gd name="connsiteY8" fmla="*/ 1879 h 81442"/>
                  <a:gd name="connsiteX9" fmla="*/ 30071 w 46986"/>
                  <a:gd name="connsiteY9" fmla="*/ 6578 h 81442"/>
                  <a:gd name="connsiteX10" fmla="*/ 28192 w 46986"/>
                  <a:gd name="connsiteY10" fmla="*/ 11277 h 81442"/>
                  <a:gd name="connsiteX11" fmla="*/ 23493 w 46986"/>
                  <a:gd name="connsiteY11" fmla="*/ 13156 h 81442"/>
                  <a:gd name="connsiteX12" fmla="*/ 15036 w 46986"/>
                  <a:gd name="connsiteY12" fmla="*/ 13156 h 81442"/>
                  <a:gd name="connsiteX13" fmla="*/ 13469 w 46986"/>
                  <a:gd name="connsiteY13" fmla="*/ 13783 h 81442"/>
                  <a:gd name="connsiteX14" fmla="*/ 12843 w 46986"/>
                  <a:gd name="connsiteY14" fmla="*/ 15349 h 81442"/>
                  <a:gd name="connsiteX15" fmla="*/ 12530 w 46986"/>
                  <a:gd name="connsiteY15" fmla="*/ 15349 h 81442"/>
                  <a:gd name="connsiteX16" fmla="*/ 12530 w 46986"/>
                  <a:gd name="connsiteY16" fmla="*/ 66721 h 81442"/>
                  <a:gd name="connsiteX17" fmla="*/ 13156 w 46986"/>
                  <a:gd name="connsiteY17" fmla="*/ 68287 h 81442"/>
                  <a:gd name="connsiteX18" fmla="*/ 14722 w 46986"/>
                  <a:gd name="connsiteY18" fmla="*/ 68913 h 81442"/>
                  <a:gd name="connsiteX19" fmla="*/ 31951 w 46986"/>
                  <a:gd name="connsiteY19" fmla="*/ 68913 h 81442"/>
                  <a:gd name="connsiteX20" fmla="*/ 33517 w 46986"/>
                  <a:gd name="connsiteY20" fmla="*/ 68287 h 81442"/>
                  <a:gd name="connsiteX21" fmla="*/ 34143 w 46986"/>
                  <a:gd name="connsiteY21" fmla="*/ 66721 h 81442"/>
                  <a:gd name="connsiteX22" fmla="*/ 34143 w 46986"/>
                  <a:gd name="connsiteY22" fmla="*/ 15349 h 81442"/>
                  <a:gd name="connsiteX23" fmla="*/ 33830 w 46986"/>
                  <a:gd name="connsiteY23" fmla="*/ 14409 h 81442"/>
                  <a:gd name="connsiteX24" fmla="*/ 33204 w 46986"/>
                  <a:gd name="connsiteY24" fmla="*/ 11903 h 81442"/>
                  <a:gd name="connsiteX25" fmla="*/ 33830 w 46986"/>
                  <a:gd name="connsiteY25" fmla="*/ 9397 h 81442"/>
                  <a:gd name="connsiteX26" fmla="*/ 37276 w 46986"/>
                  <a:gd name="connsiteY26" fmla="*/ 5952 h 81442"/>
                  <a:gd name="connsiteX27" fmla="*/ 39782 w 46986"/>
                  <a:gd name="connsiteY27" fmla="*/ 5325 h 81442"/>
                  <a:gd name="connsiteX28" fmla="*/ 42288 w 46986"/>
                  <a:gd name="connsiteY28" fmla="*/ 5952 h 81442"/>
                  <a:gd name="connsiteX29" fmla="*/ 45733 w 46986"/>
                  <a:gd name="connsiteY29" fmla="*/ 9397 h 81442"/>
                  <a:gd name="connsiteX30" fmla="*/ 46673 w 46986"/>
                  <a:gd name="connsiteY30" fmla="*/ 12216 h 81442"/>
                  <a:gd name="connsiteX31" fmla="*/ 46986 w 46986"/>
                  <a:gd name="connsiteY31" fmla="*/ 15036 h 81442"/>
                  <a:gd name="connsiteX32" fmla="*/ 46986 w 46986"/>
                  <a:gd name="connsiteY32" fmla="*/ 66407 h 81442"/>
                  <a:gd name="connsiteX33" fmla="*/ 42601 w 46986"/>
                  <a:gd name="connsiteY33" fmla="*/ 77057 h 81442"/>
                  <a:gd name="connsiteX34" fmla="*/ 31951 w 46986"/>
                  <a:gd name="connsiteY34" fmla="*/ 81443 h 81442"/>
                  <a:gd name="connsiteX35" fmla="*/ 15036 w 46986"/>
                  <a:gd name="connsiteY35" fmla="*/ 81443 h 81442"/>
                  <a:gd name="connsiteX36" fmla="*/ 32264 w 46986"/>
                  <a:gd name="connsiteY36" fmla="*/ 77057 h 81442"/>
                  <a:gd name="connsiteX37" fmla="*/ 39782 w 46986"/>
                  <a:gd name="connsiteY37" fmla="*/ 73925 h 81442"/>
                  <a:gd name="connsiteX38" fmla="*/ 42914 w 46986"/>
                  <a:gd name="connsiteY38" fmla="*/ 66407 h 81442"/>
                  <a:gd name="connsiteX39" fmla="*/ 42914 w 46986"/>
                  <a:gd name="connsiteY39" fmla="*/ 15036 h 81442"/>
                  <a:gd name="connsiteX40" fmla="*/ 42601 w 46986"/>
                  <a:gd name="connsiteY40" fmla="*/ 12843 h 81442"/>
                  <a:gd name="connsiteX41" fmla="*/ 41974 w 46986"/>
                  <a:gd name="connsiteY41" fmla="*/ 10963 h 81442"/>
                  <a:gd name="connsiteX42" fmla="*/ 40721 w 46986"/>
                  <a:gd name="connsiteY42" fmla="*/ 9710 h 81442"/>
                  <a:gd name="connsiteX43" fmla="*/ 39782 w 46986"/>
                  <a:gd name="connsiteY43" fmla="*/ 9397 h 81442"/>
                  <a:gd name="connsiteX44" fmla="*/ 38842 w 46986"/>
                  <a:gd name="connsiteY44" fmla="*/ 9710 h 81442"/>
                  <a:gd name="connsiteX45" fmla="*/ 37589 w 46986"/>
                  <a:gd name="connsiteY45" fmla="*/ 10963 h 81442"/>
                  <a:gd name="connsiteX46" fmla="*/ 37276 w 46986"/>
                  <a:gd name="connsiteY46" fmla="*/ 11903 h 81442"/>
                  <a:gd name="connsiteX47" fmla="*/ 37589 w 46986"/>
                  <a:gd name="connsiteY47" fmla="*/ 12843 h 81442"/>
                  <a:gd name="connsiteX48" fmla="*/ 37902 w 46986"/>
                  <a:gd name="connsiteY48" fmla="*/ 14096 h 81442"/>
                  <a:gd name="connsiteX49" fmla="*/ 37902 w 46986"/>
                  <a:gd name="connsiteY49" fmla="*/ 15349 h 81442"/>
                  <a:gd name="connsiteX50" fmla="*/ 37902 w 46986"/>
                  <a:gd name="connsiteY50" fmla="*/ 66721 h 81442"/>
                  <a:gd name="connsiteX51" fmla="*/ 36023 w 46986"/>
                  <a:gd name="connsiteY51" fmla="*/ 71419 h 81442"/>
                  <a:gd name="connsiteX52" fmla="*/ 31324 w 46986"/>
                  <a:gd name="connsiteY52" fmla="*/ 73299 h 81442"/>
                  <a:gd name="connsiteX53" fmla="*/ 14096 w 46986"/>
                  <a:gd name="connsiteY53" fmla="*/ 73299 h 81442"/>
                  <a:gd name="connsiteX54" fmla="*/ 9397 w 46986"/>
                  <a:gd name="connsiteY54" fmla="*/ 71419 h 81442"/>
                  <a:gd name="connsiteX55" fmla="*/ 7518 w 46986"/>
                  <a:gd name="connsiteY55" fmla="*/ 66721 h 81442"/>
                  <a:gd name="connsiteX56" fmla="*/ 7518 w 46986"/>
                  <a:gd name="connsiteY56" fmla="*/ 15349 h 81442"/>
                  <a:gd name="connsiteX57" fmla="*/ 7831 w 46986"/>
                  <a:gd name="connsiteY57" fmla="*/ 15349 h 81442"/>
                  <a:gd name="connsiteX58" fmla="*/ 9710 w 46986"/>
                  <a:gd name="connsiteY58" fmla="*/ 10650 h 81442"/>
                  <a:gd name="connsiteX59" fmla="*/ 14096 w 46986"/>
                  <a:gd name="connsiteY59" fmla="*/ 8771 h 81442"/>
                  <a:gd name="connsiteX60" fmla="*/ 14096 w 46986"/>
                  <a:gd name="connsiteY60" fmla="*/ 8771 h 81442"/>
                  <a:gd name="connsiteX61" fmla="*/ 22553 w 46986"/>
                  <a:gd name="connsiteY61" fmla="*/ 8771 h 81442"/>
                  <a:gd name="connsiteX62" fmla="*/ 24120 w 46986"/>
                  <a:gd name="connsiteY62" fmla="*/ 8144 h 81442"/>
                  <a:gd name="connsiteX63" fmla="*/ 24746 w 46986"/>
                  <a:gd name="connsiteY63" fmla="*/ 6578 h 81442"/>
                  <a:gd name="connsiteX64" fmla="*/ 24120 w 46986"/>
                  <a:gd name="connsiteY64" fmla="*/ 5012 h 81442"/>
                  <a:gd name="connsiteX65" fmla="*/ 22553 w 46986"/>
                  <a:gd name="connsiteY65" fmla="*/ 4385 h 81442"/>
                  <a:gd name="connsiteX66" fmla="*/ 14096 w 46986"/>
                  <a:gd name="connsiteY66" fmla="*/ 4385 h 81442"/>
                  <a:gd name="connsiteX67" fmla="*/ 6578 w 46986"/>
                  <a:gd name="connsiteY67" fmla="*/ 7518 h 81442"/>
                  <a:gd name="connsiteX68" fmla="*/ 3446 w 46986"/>
                  <a:gd name="connsiteY68" fmla="*/ 15036 h 81442"/>
                  <a:gd name="connsiteX69" fmla="*/ 4385 w 46986"/>
                  <a:gd name="connsiteY69" fmla="*/ 15036 h 81442"/>
                  <a:gd name="connsiteX70" fmla="*/ 4385 w 46986"/>
                  <a:gd name="connsiteY70" fmla="*/ 66407 h 81442"/>
                  <a:gd name="connsiteX71" fmla="*/ 7518 w 46986"/>
                  <a:gd name="connsiteY71" fmla="*/ 73925 h 81442"/>
                  <a:gd name="connsiteX72" fmla="*/ 15036 w 46986"/>
                  <a:gd name="connsiteY72" fmla="*/ 77057 h 81442"/>
                  <a:gd name="connsiteX73" fmla="*/ 32264 w 46986"/>
                  <a:gd name="connsiteY73" fmla="*/ 77057 h 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6986" h="81442">
                    <a:moveTo>
                      <a:pt x="15036" y="81443"/>
                    </a:moveTo>
                    <a:cubicBezTo>
                      <a:pt x="10963" y="81443"/>
                      <a:pt x="7205" y="79876"/>
                      <a:pt x="4385" y="77057"/>
                    </a:cubicBezTo>
                    <a:cubicBezTo>
                      <a:pt x="1566" y="74238"/>
                      <a:pt x="0" y="70479"/>
                      <a:pt x="0" y="66407"/>
                    </a:cubicBezTo>
                    <a:lnTo>
                      <a:pt x="0" y="15036"/>
                    </a:lnTo>
                    <a:lnTo>
                      <a:pt x="313" y="15036"/>
                    </a:lnTo>
                    <a:cubicBezTo>
                      <a:pt x="313" y="10963"/>
                      <a:pt x="1879" y="7205"/>
                      <a:pt x="4699" y="4385"/>
                    </a:cubicBezTo>
                    <a:cubicBezTo>
                      <a:pt x="7518" y="1566"/>
                      <a:pt x="10963" y="0"/>
                      <a:pt x="15036" y="0"/>
                    </a:cubicBezTo>
                    <a:lnTo>
                      <a:pt x="23493" y="0"/>
                    </a:lnTo>
                    <a:cubicBezTo>
                      <a:pt x="25373" y="0"/>
                      <a:pt x="26939" y="626"/>
                      <a:pt x="28192" y="1879"/>
                    </a:cubicBezTo>
                    <a:cubicBezTo>
                      <a:pt x="29445" y="3132"/>
                      <a:pt x="30071" y="4699"/>
                      <a:pt x="30071" y="6578"/>
                    </a:cubicBezTo>
                    <a:cubicBezTo>
                      <a:pt x="30071" y="8457"/>
                      <a:pt x="29445" y="10024"/>
                      <a:pt x="28192" y="11277"/>
                    </a:cubicBezTo>
                    <a:cubicBezTo>
                      <a:pt x="26939" y="12530"/>
                      <a:pt x="25373" y="13156"/>
                      <a:pt x="23493" y="13156"/>
                    </a:cubicBezTo>
                    <a:lnTo>
                      <a:pt x="15036" y="13156"/>
                    </a:lnTo>
                    <a:cubicBezTo>
                      <a:pt x="14409" y="13156"/>
                      <a:pt x="14096" y="13470"/>
                      <a:pt x="13469" y="13783"/>
                    </a:cubicBezTo>
                    <a:cubicBezTo>
                      <a:pt x="13156" y="14096"/>
                      <a:pt x="12843" y="14722"/>
                      <a:pt x="12843" y="15349"/>
                    </a:cubicBezTo>
                    <a:lnTo>
                      <a:pt x="12530" y="15349"/>
                    </a:lnTo>
                    <a:lnTo>
                      <a:pt x="12530" y="66721"/>
                    </a:lnTo>
                    <a:cubicBezTo>
                      <a:pt x="12530" y="67347"/>
                      <a:pt x="12843" y="67973"/>
                      <a:pt x="13156" y="68287"/>
                    </a:cubicBezTo>
                    <a:cubicBezTo>
                      <a:pt x="13469" y="68600"/>
                      <a:pt x="14096" y="68913"/>
                      <a:pt x="14722" y="68913"/>
                    </a:cubicBezTo>
                    <a:lnTo>
                      <a:pt x="31951" y="68913"/>
                    </a:lnTo>
                    <a:cubicBezTo>
                      <a:pt x="32577" y="68913"/>
                      <a:pt x="32890" y="68600"/>
                      <a:pt x="33517" y="68287"/>
                    </a:cubicBezTo>
                    <a:cubicBezTo>
                      <a:pt x="33830" y="67973"/>
                      <a:pt x="34143" y="67347"/>
                      <a:pt x="34143" y="66721"/>
                    </a:cubicBezTo>
                    <a:lnTo>
                      <a:pt x="34143" y="15349"/>
                    </a:lnTo>
                    <a:cubicBezTo>
                      <a:pt x="34143" y="15036"/>
                      <a:pt x="34143" y="14722"/>
                      <a:pt x="33830" y="14409"/>
                    </a:cubicBezTo>
                    <a:cubicBezTo>
                      <a:pt x="33517" y="13470"/>
                      <a:pt x="33204" y="12843"/>
                      <a:pt x="33204" y="11903"/>
                    </a:cubicBezTo>
                    <a:cubicBezTo>
                      <a:pt x="33204" y="10963"/>
                      <a:pt x="33517" y="10337"/>
                      <a:pt x="33830" y="9397"/>
                    </a:cubicBezTo>
                    <a:cubicBezTo>
                      <a:pt x="34457" y="7831"/>
                      <a:pt x="35709" y="6578"/>
                      <a:pt x="37276" y="5952"/>
                    </a:cubicBezTo>
                    <a:cubicBezTo>
                      <a:pt x="38215" y="5638"/>
                      <a:pt x="38842" y="5325"/>
                      <a:pt x="39782" y="5325"/>
                    </a:cubicBezTo>
                    <a:cubicBezTo>
                      <a:pt x="40721" y="5325"/>
                      <a:pt x="41348" y="5638"/>
                      <a:pt x="42288" y="5952"/>
                    </a:cubicBezTo>
                    <a:cubicBezTo>
                      <a:pt x="43854" y="6578"/>
                      <a:pt x="45107" y="7831"/>
                      <a:pt x="45733" y="9397"/>
                    </a:cubicBezTo>
                    <a:cubicBezTo>
                      <a:pt x="46046" y="10337"/>
                      <a:pt x="46360" y="11277"/>
                      <a:pt x="46673" y="12216"/>
                    </a:cubicBezTo>
                    <a:cubicBezTo>
                      <a:pt x="46986" y="13156"/>
                      <a:pt x="46986" y="14096"/>
                      <a:pt x="46986" y="15036"/>
                    </a:cubicBezTo>
                    <a:lnTo>
                      <a:pt x="46986" y="66407"/>
                    </a:lnTo>
                    <a:cubicBezTo>
                      <a:pt x="46986" y="70479"/>
                      <a:pt x="45420" y="74238"/>
                      <a:pt x="42601" y="77057"/>
                    </a:cubicBezTo>
                    <a:cubicBezTo>
                      <a:pt x="39782" y="79876"/>
                      <a:pt x="36023" y="81443"/>
                      <a:pt x="31951" y="81443"/>
                    </a:cubicBezTo>
                    <a:lnTo>
                      <a:pt x="15036" y="81443"/>
                    </a:lnTo>
                    <a:close/>
                    <a:moveTo>
                      <a:pt x="32264" y="77057"/>
                    </a:moveTo>
                    <a:cubicBezTo>
                      <a:pt x="35083" y="77057"/>
                      <a:pt x="37902" y="76118"/>
                      <a:pt x="39782" y="73925"/>
                    </a:cubicBezTo>
                    <a:cubicBezTo>
                      <a:pt x="41974" y="71732"/>
                      <a:pt x="42914" y="69226"/>
                      <a:pt x="42914" y="66407"/>
                    </a:cubicBezTo>
                    <a:lnTo>
                      <a:pt x="42914" y="15036"/>
                    </a:lnTo>
                    <a:cubicBezTo>
                      <a:pt x="42914" y="14409"/>
                      <a:pt x="42914" y="13470"/>
                      <a:pt x="42601" y="12843"/>
                    </a:cubicBezTo>
                    <a:cubicBezTo>
                      <a:pt x="42601" y="12216"/>
                      <a:pt x="42288" y="11590"/>
                      <a:pt x="41974" y="10963"/>
                    </a:cubicBezTo>
                    <a:cubicBezTo>
                      <a:pt x="41661" y="10337"/>
                      <a:pt x="41348" y="10024"/>
                      <a:pt x="40721" y="9710"/>
                    </a:cubicBezTo>
                    <a:cubicBezTo>
                      <a:pt x="40408" y="9710"/>
                      <a:pt x="40095" y="9397"/>
                      <a:pt x="39782" y="9397"/>
                    </a:cubicBezTo>
                    <a:cubicBezTo>
                      <a:pt x="39468" y="9397"/>
                      <a:pt x="39155" y="9397"/>
                      <a:pt x="38842" y="9710"/>
                    </a:cubicBezTo>
                    <a:cubicBezTo>
                      <a:pt x="38215" y="10024"/>
                      <a:pt x="37902" y="10337"/>
                      <a:pt x="37589" y="10963"/>
                    </a:cubicBezTo>
                    <a:cubicBezTo>
                      <a:pt x="37589" y="11277"/>
                      <a:pt x="37276" y="11590"/>
                      <a:pt x="37276" y="11903"/>
                    </a:cubicBezTo>
                    <a:cubicBezTo>
                      <a:pt x="37276" y="12216"/>
                      <a:pt x="37276" y="12530"/>
                      <a:pt x="37589" y="12843"/>
                    </a:cubicBezTo>
                    <a:cubicBezTo>
                      <a:pt x="37902" y="13156"/>
                      <a:pt x="37902" y="13783"/>
                      <a:pt x="37902" y="14096"/>
                    </a:cubicBezTo>
                    <a:cubicBezTo>
                      <a:pt x="37902" y="14409"/>
                      <a:pt x="37902" y="15036"/>
                      <a:pt x="37902" y="15349"/>
                    </a:cubicBezTo>
                    <a:lnTo>
                      <a:pt x="37902" y="66721"/>
                    </a:lnTo>
                    <a:cubicBezTo>
                      <a:pt x="37902" y="68600"/>
                      <a:pt x="37276" y="70166"/>
                      <a:pt x="36023" y="71419"/>
                    </a:cubicBezTo>
                    <a:cubicBezTo>
                      <a:pt x="34770" y="72672"/>
                      <a:pt x="33204" y="73299"/>
                      <a:pt x="31324" y="73299"/>
                    </a:cubicBezTo>
                    <a:lnTo>
                      <a:pt x="14096" y="73299"/>
                    </a:lnTo>
                    <a:cubicBezTo>
                      <a:pt x="12216" y="73299"/>
                      <a:pt x="10650" y="72672"/>
                      <a:pt x="9397" y="71419"/>
                    </a:cubicBezTo>
                    <a:cubicBezTo>
                      <a:pt x="8144" y="70166"/>
                      <a:pt x="7518" y="68600"/>
                      <a:pt x="7518" y="66721"/>
                    </a:cubicBezTo>
                    <a:lnTo>
                      <a:pt x="7518" y="15349"/>
                    </a:lnTo>
                    <a:lnTo>
                      <a:pt x="7831" y="15349"/>
                    </a:lnTo>
                    <a:cubicBezTo>
                      <a:pt x="7831" y="13470"/>
                      <a:pt x="8457" y="12216"/>
                      <a:pt x="9710" y="10650"/>
                    </a:cubicBezTo>
                    <a:cubicBezTo>
                      <a:pt x="10963" y="9397"/>
                      <a:pt x="12530" y="8771"/>
                      <a:pt x="14096" y="8771"/>
                    </a:cubicBezTo>
                    <a:lnTo>
                      <a:pt x="14096" y="8771"/>
                    </a:lnTo>
                    <a:lnTo>
                      <a:pt x="22553" y="8771"/>
                    </a:lnTo>
                    <a:cubicBezTo>
                      <a:pt x="23180" y="8771"/>
                      <a:pt x="23806" y="8457"/>
                      <a:pt x="24120" y="8144"/>
                    </a:cubicBezTo>
                    <a:cubicBezTo>
                      <a:pt x="24433" y="7831"/>
                      <a:pt x="24746" y="7205"/>
                      <a:pt x="24746" y="6578"/>
                    </a:cubicBezTo>
                    <a:cubicBezTo>
                      <a:pt x="24746" y="5952"/>
                      <a:pt x="24433" y="5638"/>
                      <a:pt x="24120" y="5012"/>
                    </a:cubicBezTo>
                    <a:cubicBezTo>
                      <a:pt x="23806" y="4699"/>
                      <a:pt x="23180" y="4385"/>
                      <a:pt x="22553" y="4385"/>
                    </a:cubicBezTo>
                    <a:lnTo>
                      <a:pt x="14096" y="4385"/>
                    </a:lnTo>
                    <a:cubicBezTo>
                      <a:pt x="11277" y="4385"/>
                      <a:pt x="8457" y="5325"/>
                      <a:pt x="6578" y="7518"/>
                    </a:cubicBezTo>
                    <a:cubicBezTo>
                      <a:pt x="4385" y="9710"/>
                      <a:pt x="3446" y="12216"/>
                      <a:pt x="3446" y="15036"/>
                    </a:cubicBezTo>
                    <a:lnTo>
                      <a:pt x="4385" y="15036"/>
                    </a:lnTo>
                    <a:lnTo>
                      <a:pt x="4385" y="66407"/>
                    </a:lnTo>
                    <a:cubicBezTo>
                      <a:pt x="4385" y="69226"/>
                      <a:pt x="5325" y="72045"/>
                      <a:pt x="7518" y="73925"/>
                    </a:cubicBezTo>
                    <a:cubicBezTo>
                      <a:pt x="9710" y="76118"/>
                      <a:pt x="12216" y="77057"/>
                      <a:pt x="15036" y="77057"/>
                    </a:cubicBezTo>
                    <a:lnTo>
                      <a:pt x="32264" y="77057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FBC36D5-7F14-4B75-A0A9-06D7EC5455BA}"/>
                  </a:ext>
                </a:extLst>
              </p:cNvPr>
              <p:cNvSpPr/>
              <p:nvPr/>
            </p:nvSpPr>
            <p:spPr>
              <a:xfrm>
                <a:off x="1646086" y="5013949"/>
                <a:ext cx="47612" cy="82069"/>
              </a:xfrm>
              <a:custGeom>
                <a:avLst/>
                <a:gdLst>
                  <a:gd name="connsiteX0" fmla="*/ 41035 w 47612"/>
                  <a:gd name="connsiteY0" fmla="*/ 82069 h 82069"/>
                  <a:gd name="connsiteX1" fmla="*/ 36336 w 47612"/>
                  <a:gd name="connsiteY1" fmla="*/ 80190 h 82069"/>
                  <a:gd name="connsiteX2" fmla="*/ 34457 w 47612"/>
                  <a:gd name="connsiteY2" fmla="*/ 75491 h 82069"/>
                  <a:gd name="connsiteX3" fmla="*/ 34457 w 47612"/>
                  <a:gd name="connsiteY3" fmla="*/ 49805 h 82069"/>
                  <a:gd name="connsiteX4" fmla="*/ 33830 w 47612"/>
                  <a:gd name="connsiteY4" fmla="*/ 48239 h 82069"/>
                  <a:gd name="connsiteX5" fmla="*/ 32264 w 47612"/>
                  <a:gd name="connsiteY5" fmla="*/ 47613 h 82069"/>
                  <a:gd name="connsiteX6" fmla="*/ 15036 w 47612"/>
                  <a:gd name="connsiteY6" fmla="*/ 47613 h 82069"/>
                  <a:gd name="connsiteX7" fmla="*/ 4385 w 47612"/>
                  <a:gd name="connsiteY7" fmla="*/ 43227 h 82069"/>
                  <a:gd name="connsiteX8" fmla="*/ 0 w 47612"/>
                  <a:gd name="connsiteY8" fmla="*/ 32577 h 82069"/>
                  <a:gd name="connsiteX9" fmla="*/ 0 w 47612"/>
                  <a:gd name="connsiteY9" fmla="*/ 6891 h 82069"/>
                  <a:gd name="connsiteX10" fmla="*/ 1879 w 47612"/>
                  <a:gd name="connsiteY10" fmla="*/ 2193 h 82069"/>
                  <a:gd name="connsiteX11" fmla="*/ 6578 w 47612"/>
                  <a:gd name="connsiteY11" fmla="*/ 313 h 82069"/>
                  <a:gd name="connsiteX12" fmla="*/ 11277 w 47612"/>
                  <a:gd name="connsiteY12" fmla="*/ 2193 h 82069"/>
                  <a:gd name="connsiteX13" fmla="*/ 13156 w 47612"/>
                  <a:gd name="connsiteY13" fmla="*/ 6891 h 82069"/>
                  <a:gd name="connsiteX14" fmla="*/ 13156 w 47612"/>
                  <a:gd name="connsiteY14" fmla="*/ 32577 h 82069"/>
                  <a:gd name="connsiteX15" fmla="*/ 13783 w 47612"/>
                  <a:gd name="connsiteY15" fmla="*/ 34143 h 82069"/>
                  <a:gd name="connsiteX16" fmla="*/ 15349 w 47612"/>
                  <a:gd name="connsiteY16" fmla="*/ 34770 h 82069"/>
                  <a:gd name="connsiteX17" fmla="*/ 32577 w 47612"/>
                  <a:gd name="connsiteY17" fmla="*/ 34770 h 82069"/>
                  <a:gd name="connsiteX18" fmla="*/ 43227 w 47612"/>
                  <a:gd name="connsiteY18" fmla="*/ 39155 h 82069"/>
                  <a:gd name="connsiteX19" fmla="*/ 47613 w 47612"/>
                  <a:gd name="connsiteY19" fmla="*/ 49805 h 82069"/>
                  <a:gd name="connsiteX20" fmla="*/ 47613 w 47612"/>
                  <a:gd name="connsiteY20" fmla="*/ 75491 h 82069"/>
                  <a:gd name="connsiteX21" fmla="*/ 45733 w 47612"/>
                  <a:gd name="connsiteY21" fmla="*/ 80190 h 82069"/>
                  <a:gd name="connsiteX22" fmla="*/ 41035 w 47612"/>
                  <a:gd name="connsiteY22" fmla="*/ 82069 h 82069"/>
                  <a:gd name="connsiteX23" fmla="*/ 41035 w 47612"/>
                  <a:gd name="connsiteY23" fmla="*/ 77684 h 82069"/>
                  <a:gd name="connsiteX24" fmla="*/ 42601 w 47612"/>
                  <a:gd name="connsiteY24" fmla="*/ 77057 h 82069"/>
                  <a:gd name="connsiteX25" fmla="*/ 43227 w 47612"/>
                  <a:gd name="connsiteY25" fmla="*/ 75491 h 82069"/>
                  <a:gd name="connsiteX26" fmla="*/ 43227 w 47612"/>
                  <a:gd name="connsiteY26" fmla="*/ 49805 h 82069"/>
                  <a:gd name="connsiteX27" fmla="*/ 40095 w 47612"/>
                  <a:gd name="connsiteY27" fmla="*/ 42288 h 82069"/>
                  <a:gd name="connsiteX28" fmla="*/ 32577 w 47612"/>
                  <a:gd name="connsiteY28" fmla="*/ 39155 h 82069"/>
                  <a:gd name="connsiteX29" fmla="*/ 15349 w 47612"/>
                  <a:gd name="connsiteY29" fmla="*/ 39155 h 82069"/>
                  <a:gd name="connsiteX30" fmla="*/ 10650 w 47612"/>
                  <a:gd name="connsiteY30" fmla="*/ 37275 h 82069"/>
                  <a:gd name="connsiteX31" fmla="*/ 8771 w 47612"/>
                  <a:gd name="connsiteY31" fmla="*/ 32577 h 82069"/>
                  <a:gd name="connsiteX32" fmla="*/ 8771 w 47612"/>
                  <a:gd name="connsiteY32" fmla="*/ 6891 h 82069"/>
                  <a:gd name="connsiteX33" fmla="*/ 8144 w 47612"/>
                  <a:gd name="connsiteY33" fmla="*/ 5325 h 82069"/>
                  <a:gd name="connsiteX34" fmla="*/ 6578 w 47612"/>
                  <a:gd name="connsiteY34" fmla="*/ 4699 h 82069"/>
                  <a:gd name="connsiteX35" fmla="*/ 5012 w 47612"/>
                  <a:gd name="connsiteY35" fmla="*/ 5325 h 82069"/>
                  <a:gd name="connsiteX36" fmla="*/ 4385 w 47612"/>
                  <a:gd name="connsiteY36" fmla="*/ 6891 h 82069"/>
                  <a:gd name="connsiteX37" fmla="*/ 4385 w 47612"/>
                  <a:gd name="connsiteY37" fmla="*/ 32577 h 82069"/>
                  <a:gd name="connsiteX38" fmla="*/ 7518 w 47612"/>
                  <a:gd name="connsiteY38" fmla="*/ 40095 h 82069"/>
                  <a:gd name="connsiteX39" fmla="*/ 15036 w 47612"/>
                  <a:gd name="connsiteY39" fmla="*/ 43227 h 82069"/>
                  <a:gd name="connsiteX40" fmla="*/ 32264 w 47612"/>
                  <a:gd name="connsiteY40" fmla="*/ 43227 h 82069"/>
                  <a:gd name="connsiteX41" fmla="*/ 36962 w 47612"/>
                  <a:gd name="connsiteY41" fmla="*/ 45106 h 82069"/>
                  <a:gd name="connsiteX42" fmla="*/ 38842 w 47612"/>
                  <a:gd name="connsiteY42" fmla="*/ 49805 h 82069"/>
                  <a:gd name="connsiteX43" fmla="*/ 38842 w 47612"/>
                  <a:gd name="connsiteY43" fmla="*/ 75491 h 82069"/>
                  <a:gd name="connsiteX44" fmla="*/ 39468 w 47612"/>
                  <a:gd name="connsiteY44" fmla="*/ 77057 h 82069"/>
                  <a:gd name="connsiteX45" fmla="*/ 41035 w 47612"/>
                  <a:gd name="connsiteY45" fmla="*/ 77684 h 82069"/>
                  <a:gd name="connsiteX46" fmla="*/ 47613 w 47612"/>
                  <a:gd name="connsiteY46" fmla="*/ 37589 h 82069"/>
                  <a:gd name="connsiteX47" fmla="*/ 43227 w 47612"/>
                  <a:gd name="connsiteY47" fmla="*/ 33517 h 82069"/>
                  <a:gd name="connsiteX48" fmla="*/ 43227 w 47612"/>
                  <a:gd name="connsiteY48" fmla="*/ 6578 h 82069"/>
                  <a:gd name="connsiteX49" fmla="*/ 42601 w 47612"/>
                  <a:gd name="connsiteY49" fmla="*/ 5012 h 82069"/>
                  <a:gd name="connsiteX50" fmla="*/ 41035 w 47612"/>
                  <a:gd name="connsiteY50" fmla="*/ 4385 h 82069"/>
                  <a:gd name="connsiteX51" fmla="*/ 39468 w 47612"/>
                  <a:gd name="connsiteY51" fmla="*/ 5012 h 82069"/>
                  <a:gd name="connsiteX52" fmla="*/ 38842 w 47612"/>
                  <a:gd name="connsiteY52" fmla="*/ 6578 h 82069"/>
                  <a:gd name="connsiteX53" fmla="*/ 38842 w 47612"/>
                  <a:gd name="connsiteY53" fmla="*/ 32264 h 82069"/>
                  <a:gd name="connsiteX54" fmla="*/ 34457 w 47612"/>
                  <a:gd name="connsiteY54" fmla="*/ 32264 h 82069"/>
                  <a:gd name="connsiteX55" fmla="*/ 34457 w 47612"/>
                  <a:gd name="connsiteY55" fmla="*/ 6578 h 82069"/>
                  <a:gd name="connsiteX56" fmla="*/ 36336 w 47612"/>
                  <a:gd name="connsiteY56" fmla="*/ 1879 h 82069"/>
                  <a:gd name="connsiteX57" fmla="*/ 41035 w 47612"/>
                  <a:gd name="connsiteY57" fmla="*/ 0 h 82069"/>
                  <a:gd name="connsiteX58" fmla="*/ 45733 w 47612"/>
                  <a:gd name="connsiteY58" fmla="*/ 1879 h 82069"/>
                  <a:gd name="connsiteX59" fmla="*/ 47613 w 47612"/>
                  <a:gd name="connsiteY59" fmla="*/ 6578 h 82069"/>
                  <a:gd name="connsiteX60" fmla="*/ 47613 w 47612"/>
                  <a:gd name="connsiteY60" fmla="*/ 37589 h 8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47612" h="82069">
                    <a:moveTo>
                      <a:pt x="41035" y="82069"/>
                    </a:moveTo>
                    <a:cubicBezTo>
                      <a:pt x="39155" y="82069"/>
                      <a:pt x="37589" y="81443"/>
                      <a:pt x="36336" y="80190"/>
                    </a:cubicBezTo>
                    <a:cubicBezTo>
                      <a:pt x="35083" y="78937"/>
                      <a:pt x="34457" y="77370"/>
                      <a:pt x="34457" y="75491"/>
                    </a:cubicBezTo>
                    <a:lnTo>
                      <a:pt x="34457" y="49805"/>
                    </a:lnTo>
                    <a:cubicBezTo>
                      <a:pt x="34457" y="49179"/>
                      <a:pt x="34143" y="48866"/>
                      <a:pt x="33830" y="48239"/>
                    </a:cubicBezTo>
                    <a:cubicBezTo>
                      <a:pt x="33517" y="47926"/>
                      <a:pt x="32890" y="47613"/>
                      <a:pt x="32264" y="47613"/>
                    </a:cubicBezTo>
                    <a:lnTo>
                      <a:pt x="15036" y="47613"/>
                    </a:lnTo>
                    <a:cubicBezTo>
                      <a:pt x="10963" y="47613"/>
                      <a:pt x="7205" y="46046"/>
                      <a:pt x="4385" y="43227"/>
                    </a:cubicBezTo>
                    <a:cubicBezTo>
                      <a:pt x="1566" y="40408"/>
                      <a:pt x="0" y="36649"/>
                      <a:pt x="0" y="32577"/>
                    </a:cubicBezTo>
                    <a:lnTo>
                      <a:pt x="0" y="6891"/>
                    </a:lnTo>
                    <a:cubicBezTo>
                      <a:pt x="0" y="5012"/>
                      <a:pt x="626" y="3759"/>
                      <a:pt x="1879" y="2193"/>
                    </a:cubicBezTo>
                    <a:cubicBezTo>
                      <a:pt x="3132" y="939"/>
                      <a:pt x="4699" y="313"/>
                      <a:pt x="6578" y="313"/>
                    </a:cubicBezTo>
                    <a:cubicBezTo>
                      <a:pt x="8457" y="313"/>
                      <a:pt x="10024" y="939"/>
                      <a:pt x="11277" y="2193"/>
                    </a:cubicBezTo>
                    <a:cubicBezTo>
                      <a:pt x="12530" y="3446"/>
                      <a:pt x="13156" y="5012"/>
                      <a:pt x="13156" y="6891"/>
                    </a:cubicBezTo>
                    <a:lnTo>
                      <a:pt x="13156" y="32577"/>
                    </a:lnTo>
                    <a:cubicBezTo>
                      <a:pt x="13156" y="33203"/>
                      <a:pt x="13469" y="33517"/>
                      <a:pt x="13783" y="34143"/>
                    </a:cubicBezTo>
                    <a:cubicBezTo>
                      <a:pt x="14096" y="34457"/>
                      <a:pt x="14722" y="34770"/>
                      <a:pt x="15349" y="34770"/>
                    </a:cubicBezTo>
                    <a:lnTo>
                      <a:pt x="32577" y="34770"/>
                    </a:lnTo>
                    <a:cubicBezTo>
                      <a:pt x="36649" y="34770"/>
                      <a:pt x="40408" y="36336"/>
                      <a:pt x="43227" y="39155"/>
                    </a:cubicBezTo>
                    <a:cubicBezTo>
                      <a:pt x="46046" y="41974"/>
                      <a:pt x="47613" y="45733"/>
                      <a:pt x="47613" y="49805"/>
                    </a:cubicBezTo>
                    <a:lnTo>
                      <a:pt x="47613" y="75491"/>
                    </a:lnTo>
                    <a:cubicBezTo>
                      <a:pt x="47613" y="77370"/>
                      <a:pt x="46986" y="78623"/>
                      <a:pt x="45733" y="80190"/>
                    </a:cubicBezTo>
                    <a:cubicBezTo>
                      <a:pt x="44480" y="81443"/>
                      <a:pt x="42914" y="82069"/>
                      <a:pt x="41035" y="82069"/>
                    </a:cubicBezTo>
                    <a:close/>
                    <a:moveTo>
                      <a:pt x="41035" y="77684"/>
                    </a:moveTo>
                    <a:cubicBezTo>
                      <a:pt x="41661" y="77684"/>
                      <a:pt x="41974" y="77370"/>
                      <a:pt x="42601" y="77057"/>
                    </a:cubicBezTo>
                    <a:cubicBezTo>
                      <a:pt x="42914" y="76744"/>
                      <a:pt x="43227" y="76117"/>
                      <a:pt x="43227" y="75491"/>
                    </a:cubicBezTo>
                    <a:lnTo>
                      <a:pt x="43227" y="49805"/>
                    </a:lnTo>
                    <a:cubicBezTo>
                      <a:pt x="43227" y="46986"/>
                      <a:pt x="42288" y="44167"/>
                      <a:pt x="40095" y="42288"/>
                    </a:cubicBezTo>
                    <a:cubicBezTo>
                      <a:pt x="37902" y="40095"/>
                      <a:pt x="35396" y="39155"/>
                      <a:pt x="32577" y="39155"/>
                    </a:cubicBezTo>
                    <a:lnTo>
                      <a:pt x="15349" y="39155"/>
                    </a:lnTo>
                    <a:cubicBezTo>
                      <a:pt x="13469" y="39155"/>
                      <a:pt x="12216" y="38528"/>
                      <a:pt x="10650" y="37275"/>
                    </a:cubicBezTo>
                    <a:cubicBezTo>
                      <a:pt x="9397" y="36023"/>
                      <a:pt x="8771" y="34457"/>
                      <a:pt x="8771" y="32577"/>
                    </a:cubicBezTo>
                    <a:lnTo>
                      <a:pt x="8771" y="6891"/>
                    </a:lnTo>
                    <a:cubicBezTo>
                      <a:pt x="8771" y="6265"/>
                      <a:pt x="8457" y="5951"/>
                      <a:pt x="8144" y="5325"/>
                    </a:cubicBezTo>
                    <a:cubicBezTo>
                      <a:pt x="7831" y="5012"/>
                      <a:pt x="7205" y="4699"/>
                      <a:pt x="6578" y="4699"/>
                    </a:cubicBezTo>
                    <a:cubicBezTo>
                      <a:pt x="5952" y="4699"/>
                      <a:pt x="5638" y="5012"/>
                      <a:pt x="5012" y="5325"/>
                    </a:cubicBezTo>
                    <a:cubicBezTo>
                      <a:pt x="4699" y="5638"/>
                      <a:pt x="4385" y="6265"/>
                      <a:pt x="4385" y="6891"/>
                    </a:cubicBezTo>
                    <a:lnTo>
                      <a:pt x="4385" y="32577"/>
                    </a:lnTo>
                    <a:cubicBezTo>
                      <a:pt x="4385" y="35396"/>
                      <a:pt x="5325" y="38215"/>
                      <a:pt x="7518" y="40095"/>
                    </a:cubicBezTo>
                    <a:cubicBezTo>
                      <a:pt x="9710" y="42288"/>
                      <a:pt x="12216" y="43227"/>
                      <a:pt x="15036" y="43227"/>
                    </a:cubicBezTo>
                    <a:lnTo>
                      <a:pt x="32264" y="43227"/>
                    </a:lnTo>
                    <a:cubicBezTo>
                      <a:pt x="34143" y="43227"/>
                      <a:pt x="35709" y="43854"/>
                      <a:pt x="36962" y="45106"/>
                    </a:cubicBezTo>
                    <a:cubicBezTo>
                      <a:pt x="38215" y="46359"/>
                      <a:pt x="38842" y="47926"/>
                      <a:pt x="38842" y="49805"/>
                    </a:cubicBezTo>
                    <a:lnTo>
                      <a:pt x="38842" y="75491"/>
                    </a:lnTo>
                    <a:cubicBezTo>
                      <a:pt x="38842" y="76117"/>
                      <a:pt x="39155" y="76431"/>
                      <a:pt x="39468" y="77057"/>
                    </a:cubicBezTo>
                    <a:cubicBezTo>
                      <a:pt x="40095" y="77370"/>
                      <a:pt x="40721" y="77684"/>
                      <a:pt x="41035" y="77684"/>
                    </a:cubicBezTo>
                    <a:close/>
                    <a:moveTo>
                      <a:pt x="47613" y="37589"/>
                    </a:moveTo>
                    <a:cubicBezTo>
                      <a:pt x="46360" y="36023"/>
                      <a:pt x="44793" y="34770"/>
                      <a:pt x="43227" y="33517"/>
                    </a:cubicBezTo>
                    <a:lnTo>
                      <a:pt x="43227" y="6578"/>
                    </a:lnTo>
                    <a:cubicBezTo>
                      <a:pt x="43227" y="5951"/>
                      <a:pt x="42914" y="5638"/>
                      <a:pt x="42601" y="5012"/>
                    </a:cubicBezTo>
                    <a:cubicBezTo>
                      <a:pt x="42288" y="4699"/>
                      <a:pt x="41661" y="4385"/>
                      <a:pt x="41035" y="4385"/>
                    </a:cubicBezTo>
                    <a:cubicBezTo>
                      <a:pt x="40408" y="4385"/>
                      <a:pt x="39782" y="4699"/>
                      <a:pt x="39468" y="5012"/>
                    </a:cubicBezTo>
                    <a:cubicBezTo>
                      <a:pt x="39155" y="5325"/>
                      <a:pt x="38842" y="5951"/>
                      <a:pt x="38842" y="6578"/>
                    </a:cubicBezTo>
                    <a:lnTo>
                      <a:pt x="38842" y="32264"/>
                    </a:lnTo>
                    <a:lnTo>
                      <a:pt x="34457" y="32264"/>
                    </a:lnTo>
                    <a:lnTo>
                      <a:pt x="34457" y="6578"/>
                    </a:lnTo>
                    <a:cubicBezTo>
                      <a:pt x="34457" y="4699"/>
                      <a:pt x="35083" y="3446"/>
                      <a:pt x="36336" y="1879"/>
                    </a:cubicBezTo>
                    <a:cubicBezTo>
                      <a:pt x="37589" y="626"/>
                      <a:pt x="39155" y="0"/>
                      <a:pt x="41035" y="0"/>
                    </a:cubicBezTo>
                    <a:cubicBezTo>
                      <a:pt x="42914" y="0"/>
                      <a:pt x="44167" y="626"/>
                      <a:pt x="45733" y="1879"/>
                    </a:cubicBezTo>
                    <a:cubicBezTo>
                      <a:pt x="46986" y="3132"/>
                      <a:pt x="47613" y="4699"/>
                      <a:pt x="47613" y="6578"/>
                    </a:cubicBezTo>
                    <a:lnTo>
                      <a:pt x="47613" y="37589"/>
                    </a:ln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BC897F9-ED87-4BF4-8321-3505DF8A5E4A}"/>
                  </a:ext>
                </a:extLst>
              </p:cNvPr>
              <p:cNvSpPr/>
              <p:nvPr/>
            </p:nvSpPr>
            <p:spPr>
              <a:xfrm>
                <a:off x="1706542" y="5031177"/>
                <a:ext cx="13156" cy="47612"/>
              </a:xfrm>
              <a:custGeom>
                <a:avLst/>
                <a:gdLst>
                  <a:gd name="connsiteX0" fmla="*/ 6578 w 13156"/>
                  <a:gd name="connsiteY0" fmla="*/ 13156 h 47612"/>
                  <a:gd name="connsiteX1" fmla="*/ 1879 w 13156"/>
                  <a:gd name="connsiteY1" fmla="*/ 11277 h 47612"/>
                  <a:gd name="connsiteX2" fmla="*/ 0 w 13156"/>
                  <a:gd name="connsiteY2" fmla="*/ 6578 h 47612"/>
                  <a:gd name="connsiteX3" fmla="*/ 1879 w 13156"/>
                  <a:gd name="connsiteY3" fmla="*/ 1879 h 47612"/>
                  <a:gd name="connsiteX4" fmla="*/ 6578 w 13156"/>
                  <a:gd name="connsiteY4" fmla="*/ 0 h 47612"/>
                  <a:gd name="connsiteX5" fmla="*/ 11277 w 13156"/>
                  <a:gd name="connsiteY5" fmla="*/ 1879 h 47612"/>
                  <a:gd name="connsiteX6" fmla="*/ 13156 w 13156"/>
                  <a:gd name="connsiteY6" fmla="*/ 6578 h 47612"/>
                  <a:gd name="connsiteX7" fmla="*/ 11277 w 13156"/>
                  <a:gd name="connsiteY7" fmla="*/ 11277 h 47612"/>
                  <a:gd name="connsiteX8" fmla="*/ 6578 w 13156"/>
                  <a:gd name="connsiteY8" fmla="*/ 13156 h 47612"/>
                  <a:gd name="connsiteX9" fmla="*/ 6578 w 13156"/>
                  <a:gd name="connsiteY9" fmla="*/ 47613 h 47612"/>
                  <a:gd name="connsiteX10" fmla="*/ 1879 w 13156"/>
                  <a:gd name="connsiteY10" fmla="*/ 45733 h 47612"/>
                  <a:gd name="connsiteX11" fmla="*/ 0 w 13156"/>
                  <a:gd name="connsiteY11" fmla="*/ 41035 h 47612"/>
                  <a:gd name="connsiteX12" fmla="*/ 1879 w 13156"/>
                  <a:gd name="connsiteY12" fmla="*/ 36336 h 47612"/>
                  <a:gd name="connsiteX13" fmla="*/ 6578 w 13156"/>
                  <a:gd name="connsiteY13" fmla="*/ 34457 h 47612"/>
                  <a:gd name="connsiteX14" fmla="*/ 11277 w 13156"/>
                  <a:gd name="connsiteY14" fmla="*/ 36336 h 47612"/>
                  <a:gd name="connsiteX15" fmla="*/ 13156 w 13156"/>
                  <a:gd name="connsiteY15" fmla="*/ 41035 h 47612"/>
                  <a:gd name="connsiteX16" fmla="*/ 11277 w 13156"/>
                  <a:gd name="connsiteY16" fmla="*/ 45733 h 47612"/>
                  <a:gd name="connsiteX17" fmla="*/ 6578 w 13156"/>
                  <a:gd name="connsiteY17" fmla="*/ 47613 h 47612"/>
                  <a:gd name="connsiteX18" fmla="*/ 6578 w 13156"/>
                  <a:gd name="connsiteY18" fmla="*/ 9084 h 47612"/>
                  <a:gd name="connsiteX19" fmla="*/ 8144 w 13156"/>
                  <a:gd name="connsiteY19" fmla="*/ 8457 h 47612"/>
                  <a:gd name="connsiteX20" fmla="*/ 8771 w 13156"/>
                  <a:gd name="connsiteY20" fmla="*/ 6891 h 47612"/>
                  <a:gd name="connsiteX21" fmla="*/ 8144 w 13156"/>
                  <a:gd name="connsiteY21" fmla="*/ 5325 h 47612"/>
                  <a:gd name="connsiteX22" fmla="*/ 6891 w 13156"/>
                  <a:gd name="connsiteY22" fmla="*/ 4699 h 47612"/>
                  <a:gd name="connsiteX23" fmla="*/ 5325 w 13156"/>
                  <a:gd name="connsiteY23" fmla="*/ 5325 h 47612"/>
                  <a:gd name="connsiteX24" fmla="*/ 4699 w 13156"/>
                  <a:gd name="connsiteY24" fmla="*/ 6891 h 47612"/>
                  <a:gd name="connsiteX25" fmla="*/ 5325 w 13156"/>
                  <a:gd name="connsiteY25" fmla="*/ 8457 h 47612"/>
                  <a:gd name="connsiteX26" fmla="*/ 6578 w 13156"/>
                  <a:gd name="connsiteY26" fmla="*/ 9084 h 47612"/>
                  <a:gd name="connsiteX27" fmla="*/ 6578 w 13156"/>
                  <a:gd name="connsiteY27" fmla="*/ 43227 h 47612"/>
                  <a:gd name="connsiteX28" fmla="*/ 8144 w 13156"/>
                  <a:gd name="connsiteY28" fmla="*/ 42601 h 47612"/>
                  <a:gd name="connsiteX29" fmla="*/ 8771 w 13156"/>
                  <a:gd name="connsiteY29" fmla="*/ 41035 h 47612"/>
                  <a:gd name="connsiteX30" fmla="*/ 8144 w 13156"/>
                  <a:gd name="connsiteY30" fmla="*/ 39468 h 47612"/>
                  <a:gd name="connsiteX31" fmla="*/ 6891 w 13156"/>
                  <a:gd name="connsiteY31" fmla="*/ 38842 h 47612"/>
                  <a:gd name="connsiteX32" fmla="*/ 5325 w 13156"/>
                  <a:gd name="connsiteY32" fmla="*/ 39468 h 47612"/>
                  <a:gd name="connsiteX33" fmla="*/ 4699 w 13156"/>
                  <a:gd name="connsiteY33" fmla="*/ 41035 h 47612"/>
                  <a:gd name="connsiteX34" fmla="*/ 5325 w 13156"/>
                  <a:gd name="connsiteY34" fmla="*/ 42601 h 47612"/>
                  <a:gd name="connsiteX35" fmla="*/ 6578 w 13156"/>
                  <a:gd name="connsiteY35" fmla="*/ 43227 h 47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156" h="47612">
                    <a:moveTo>
                      <a:pt x="6578" y="13156"/>
                    </a:moveTo>
                    <a:cubicBezTo>
                      <a:pt x="4699" y="13156"/>
                      <a:pt x="3446" y="12530"/>
                      <a:pt x="1879" y="11277"/>
                    </a:cubicBezTo>
                    <a:cubicBezTo>
                      <a:pt x="627" y="10024"/>
                      <a:pt x="0" y="8457"/>
                      <a:pt x="0" y="6578"/>
                    </a:cubicBezTo>
                    <a:cubicBezTo>
                      <a:pt x="0" y="4699"/>
                      <a:pt x="627" y="3446"/>
                      <a:pt x="1879" y="1879"/>
                    </a:cubicBezTo>
                    <a:cubicBezTo>
                      <a:pt x="3132" y="626"/>
                      <a:pt x="4699" y="0"/>
                      <a:pt x="6578" y="0"/>
                    </a:cubicBezTo>
                    <a:cubicBezTo>
                      <a:pt x="8458" y="0"/>
                      <a:pt x="10024" y="626"/>
                      <a:pt x="11277" y="1879"/>
                    </a:cubicBezTo>
                    <a:cubicBezTo>
                      <a:pt x="12530" y="3132"/>
                      <a:pt x="13156" y="4699"/>
                      <a:pt x="13156" y="6578"/>
                    </a:cubicBezTo>
                    <a:cubicBezTo>
                      <a:pt x="13156" y="8457"/>
                      <a:pt x="12530" y="10024"/>
                      <a:pt x="11277" y="11277"/>
                    </a:cubicBezTo>
                    <a:cubicBezTo>
                      <a:pt x="9710" y="12530"/>
                      <a:pt x="8144" y="13156"/>
                      <a:pt x="6578" y="13156"/>
                    </a:cubicBezTo>
                    <a:close/>
                    <a:moveTo>
                      <a:pt x="6578" y="47613"/>
                    </a:moveTo>
                    <a:cubicBezTo>
                      <a:pt x="4699" y="47613"/>
                      <a:pt x="3446" y="46986"/>
                      <a:pt x="1879" y="45733"/>
                    </a:cubicBezTo>
                    <a:cubicBezTo>
                      <a:pt x="627" y="44480"/>
                      <a:pt x="0" y="42914"/>
                      <a:pt x="0" y="41035"/>
                    </a:cubicBezTo>
                    <a:cubicBezTo>
                      <a:pt x="0" y="39155"/>
                      <a:pt x="627" y="37902"/>
                      <a:pt x="1879" y="36336"/>
                    </a:cubicBezTo>
                    <a:cubicBezTo>
                      <a:pt x="3132" y="35083"/>
                      <a:pt x="4699" y="34457"/>
                      <a:pt x="6578" y="34457"/>
                    </a:cubicBezTo>
                    <a:cubicBezTo>
                      <a:pt x="8458" y="34457"/>
                      <a:pt x="10024" y="35083"/>
                      <a:pt x="11277" y="36336"/>
                    </a:cubicBezTo>
                    <a:cubicBezTo>
                      <a:pt x="12530" y="37589"/>
                      <a:pt x="13156" y="39155"/>
                      <a:pt x="13156" y="41035"/>
                    </a:cubicBezTo>
                    <a:cubicBezTo>
                      <a:pt x="13156" y="42914"/>
                      <a:pt x="12530" y="44480"/>
                      <a:pt x="11277" y="45733"/>
                    </a:cubicBezTo>
                    <a:cubicBezTo>
                      <a:pt x="9710" y="46986"/>
                      <a:pt x="8144" y="47613"/>
                      <a:pt x="6578" y="47613"/>
                    </a:cubicBezTo>
                    <a:close/>
                    <a:moveTo>
                      <a:pt x="6578" y="9084"/>
                    </a:moveTo>
                    <a:cubicBezTo>
                      <a:pt x="7205" y="9084"/>
                      <a:pt x="7831" y="8771"/>
                      <a:pt x="8144" y="8457"/>
                    </a:cubicBezTo>
                    <a:cubicBezTo>
                      <a:pt x="8458" y="8144"/>
                      <a:pt x="8771" y="7517"/>
                      <a:pt x="8771" y="6891"/>
                    </a:cubicBezTo>
                    <a:cubicBezTo>
                      <a:pt x="8771" y="6265"/>
                      <a:pt x="8458" y="5951"/>
                      <a:pt x="8144" y="5325"/>
                    </a:cubicBezTo>
                    <a:cubicBezTo>
                      <a:pt x="7831" y="5012"/>
                      <a:pt x="7205" y="4699"/>
                      <a:pt x="6891" y="4699"/>
                    </a:cubicBezTo>
                    <a:cubicBezTo>
                      <a:pt x="6265" y="4699"/>
                      <a:pt x="5952" y="5012"/>
                      <a:pt x="5325" y="5325"/>
                    </a:cubicBezTo>
                    <a:cubicBezTo>
                      <a:pt x="5012" y="5638"/>
                      <a:pt x="4699" y="6265"/>
                      <a:pt x="4699" y="6891"/>
                    </a:cubicBezTo>
                    <a:cubicBezTo>
                      <a:pt x="4699" y="7517"/>
                      <a:pt x="5012" y="8144"/>
                      <a:pt x="5325" y="8457"/>
                    </a:cubicBezTo>
                    <a:cubicBezTo>
                      <a:pt x="5325" y="8771"/>
                      <a:pt x="5952" y="9084"/>
                      <a:pt x="6578" y="9084"/>
                    </a:cubicBezTo>
                    <a:close/>
                    <a:moveTo>
                      <a:pt x="6578" y="43227"/>
                    </a:moveTo>
                    <a:cubicBezTo>
                      <a:pt x="7205" y="43227"/>
                      <a:pt x="7831" y="42914"/>
                      <a:pt x="8144" y="42601"/>
                    </a:cubicBezTo>
                    <a:cubicBezTo>
                      <a:pt x="8458" y="42288"/>
                      <a:pt x="8771" y="41661"/>
                      <a:pt x="8771" y="41035"/>
                    </a:cubicBezTo>
                    <a:cubicBezTo>
                      <a:pt x="8771" y="40408"/>
                      <a:pt x="8458" y="40095"/>
                      <a:pt x="8144" y="39468"/>
                    </a:cubicBezTo>
                    <a:cubicBezTo>
                      <a:pt x="7831" y="39155"/>
                      <a:pt x="7205" y="38842"/>
                      <a:pt x="6891" y="38842"/>
                    </a:cubicBezTo>
                    <a:cubicBezTo>
                      <a:pt x="6265" y="38842"/>
                      <a:pt x="5952" y="39155"/>
                      <a:pt x="5325" y="39468"/>
                    </a:cubicBezTo>
                    <a:cubicBezTo>
                      <a:pt x="5012" y="39781"/>
                      <a:pt x="4699" y="40408"/>
                      <a:pt x="4699" y="41035"/>
                    </a:cubicBezTo>
                    <a:cubicBezTo>
                      <a:pt x="4699" y="41661"/>
                      <a:pt x="5012" y="41974"/>
                      <a:pt x="5325" y="42601"/>
                    </a:cubicBezTo>
                    <a:cubicBezTo>
                      <a:pt x="5325" y="43227"/>
                      <a:pt x="5952" y="43227"/>
                      <a:pt x="6578" y="43227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2B03362-15DE-46BD-9D4D-4B20C8CDE760}"/>
                  </a:ext>
                </a:extLst>
              </p:cNvPr>
              <p:cNvSpPr/>
              <p:nvPr/>
            </p:nvSpPr>
            <p:spPr>
              <a:xfrm>
                <a:off x="1732227" y="5013635"/>
                <a:ext cx="47299" cy="83008"/>
              </a:xfrm>
              <a:custGeom>
                <a:avLst/>
                <a:gdLst>
                  <a:gd name="connsiteX0" fmla="*/ 35396 w 47299"/>
                  <a:gd name="connsiteY0" fmla="*/ 83009 h 83008"/>
                  <a:gd name="connsiteX1" fmla="*/ 32890 w 47299"/>
                  <a:gd name="connsiteY1" fmla="*/ 82383 h 83008"/>
                  <a:gd name="connsiteX2" fmla="*/ 31951 w 47299"/>
                  <a:gd name="connsiteY2" fmla="*/ 82069 h 83008"/>
                  <a:gd name="connsiteX3" fmla="*/ 15036 w 47299"/>
                  <a:gd name="connsiteY3" fmla="*/ 82069 h 83008"/>
                  <a:gd name="connsiteX4" fmla="*/ 4385 w 47299"/>
                  <a:gd name="connsiteY4" fmla="*/ 77684 h 83008"/>
                  <a:gd name="connsiteX5" fmla="*/ 0 w 47299"/>
                  <a:gd name="connsiteY5" fmla="*/ 67034 h 83008"/>
                  <a:gd name="connsiteX6" fmla="*/ 0 w 47299"/>
                  <a:gd name="connsiteY6" fmla="*/ 49805 h 83008"/>
                  <a:gd name="connsiteX7" fmla="*/ 4385 w 47299"/>
                  <a:gd name="connsiteY7" fmla="*/ 39155 h 83008"/>
                  <a:gd name="connsiteX8" fmla="*/ 15036 w 47299"/>
                  <a:gd name="connsiteY8" fmla="*/ 34770 h 83008"/>
                  <a:gd name="connsiteX9" fmla="*/ 32264 w 47299"/>
                  <a:gd name="connsiteY9" fmla="*/ 34770 h 83008"/>
                  <a:gd name="connsiteX10" fmla="*/ 33830 w 47299"/>
                  <a:gd name="connsiteY10" fmla="*/ 34143 h 83008"/>
                  <a:gd name="connsiteX11" fmla="*/ 34457 w 47299"/>
                  <a:gd name="connsiteY11" fmla="*/ 32577 h 83008"/>
                  <a:gd name="connsiteX12" fmla="*/ 34457 w 47299"/>
                  <a:gd name="connsiteY12" fmla="*/ 15349 h 83008"/>
                  <a:gd name="connsiteX13" fmla="*/ 34143 w 47299"/>
                  <a:gd name="connsiteY13" fmla="*/ 15349 h 83008"/>
                  <a:gd name="connsiteX14" fmla="*/ 33517 w 47299"/>
                  <a:gd name="connsiteY14" fmla="*/ 13783 h 83008"/>
                  <a:gd name="connsiteX15" fmla="*/ 31951 w 47299"/>
                  <a:gd name="connsiteY15" fmla="*/ 13156 h 83008"/>
                  <a:gd name="connsiteX16" fmla="*/ 6578 w 47299"/>
                  <a:gd name="connsiteY16" fmla="*/ 13156 h 83008"/>
                  <a:gd name="connsiteX17" fmla="*/ 1879 w 47299"/>
                  <a:gd name="connsiteY17" fmla="*/ 11277 h 83008"/>
                  <a:gd name="connsiteX18" fmla="*/ 0 w 47299"/>
                  <a:gd name="connsiteY18" fmla="*/ 6578 h 83008"/>
                  <a:gd name="connsiteX19" fmla="*/ 1879 w 47299"/>
                  <a:gd name="connsiteY19" fmla="*/ 1880 h 83008"/>
                  <a:gd name="connsiteX20" fmla="*/ 6578 w 47299"/>
                  <a:gd name="connsiteY20" fmla="*/ 0 h 83008"/>
                  <a:gd name="connsiteX21" fmla="*/ 32264 w 47299"/>
                  <a:gd name="connsiteY21" fmla="*/ 0 h 83008"/>
                  <a:gd name="connsiteX22" fmla="*/ 42601 w 47299"/>
                  <a:gd name="connsiteY22" fmla="*/ 4385 h 83008"/>
                  <a:gd name="connsiteX23" fmla="*/ 46986 w 47299"/>
                  <a:gd name="connsiteY23" fmla="*/ 15036 h 83008"/>
                  <a:gd name="connsiteX24" fmla="*/ 47299 w 47299"/>
                  <a:gd name="connsiteY24" fmla="*/ 15036 h 83008"/>
                  <a:gd name="connsiteX25" fmla="*/ 47299 w 47299"/>
                  <a:gd name="connsiteY25" fmla="*/ 32264 h 83008"/>
                  <a:gd name="connsiteX26" fmla="*/ 42914 w 47299"/>
                  <a:gd name="connsiteY26" fmla="*/ 42914 h 83008"/>
                  <a:gd name="connsiteX27" fmla="*/ 32264 w 47299"/>
                  <a:gd name="connsiteY27" fmla="*/ 47300 h 83008"/>
                  <a:gd name="connsiteX28" fmla="*/ 15036 w 47299"/>
                  <a:gd name="connsiteY28" fmla="*/ 47300 h 83008"/>
                  <a:gd name="connsiteX29" fmla="*/ 13469 w 47299"/>
                  <a:gd name="connsiteY29" fmla="*/ 47926 h 83008"/>
                  <a:gd name="connsiteX30" fmla="*/ 12843 w 47299"/>
                  <a:gd name="connsiteY30" fmla="*/ 49492 h 83008"/>
                  <a:gd name="connsiteX31" fmla="*/ 12843 w 47299"/>
                  <a:gd name="connsiteY31" fmla="*/ 66721 h 83008"/>
                  <a:gd name="connsiteX32" fmla="*/ 13469 w 47299"/>
                  <a:gd name="connsiteY32" fmla="*/ 68287 h 83008"/>
                  <a:gd name="connsiteX33" fmla="*/ 15036 w 47299"/>
                  <a:gd name="connsiteY33" fmla="*/ 68913 h 83008"/>
                  <a:gd name="connsiteX34" fmla="*/ 32264 w 47299"/>
                  <a:gd name="connsiteY34" fmla="*/ 68913 h 83008"/>
                  <a:gd name="connsiteX35" fmla="*/ 35083 w 47299"/>
                  <a:gd name="connsiteY35" fmla="*/ 69227 h 83008"/>
                  <a:gd name="connsiteX36" fmla="*/ 37902 w 47299"/>
                  <a:gd name="connsiteY36" fmla="*/ 70166 h 83008"/>
                  <a:gd name="connsiteX37" fmla="*/ 41348 w 47299"/>
                  <a:gd name="connsiteY37" fmla="*/ 73612 h 83008"/>
                  <a:gd name="connsiteX38" fmla="*/ 41974 w 47299"/>
                  <a:gd name="connsiteY38" fmla="*/ 76118 h 83008"/>
                  <a:gd name="connsiteX39" fmla="*/ 41348 w 47299"/>
                  <a:gd name="connsiteY39" fmla="*/ 78624 h 83008"/>
                  <a:gd name="connsiteX40" fmla="*/ 37902 w 47299"/>
                  <a:gd name="connsiteY40" fmla="*/ 82069 h 83008"/>
                  <a:gd name="connsiteX41" fmla="*/ 35396 w 47299"/>
                  <a:gd name="connsiteY41" fmla="*/ 83009 h 83008"/>
                  <a:gd name="connsiteX42" fmla="*/ 35396 w 47299"/>
                  <a:gd name="connsiteY42" fmla="*/ 78624 h 83008"/>
                  <a:gd name="connsiteX43" fmla="*/ 36336 w 47299"/>
                  <a:gd name="connsiteY43" fmla="*/ 78310 h 83008"/>
                  <a:gd name="connsiteX44" fmla="*/ 37589 w 47299"/>
                  <a:gd name="connsiteY44" fmla="*/ 77058 h 83008"/>
                  <a:gd name="connsiteX45" fmla="*/ 37902 w 47299"/>
                  <a:gd name="connsiteY45" fmla="*/ 76118 h 83008"/>
                  <a:gd name="connsiteX46" fmla="*/ 37589 w 47299"/>
                  <a:gd name="connsiteY46" fmla="*/ 75178 h 83008"/>
                  <a:gd name="connsiteX47" fmla="*/ 36336 w 47299"/>
                  <a:gd name="connsiteY47" fmla="*/ 73925 h 83008"/>
                  <a:gd name="connsiteX48" fmla="*/ 34457 w 47299"/>
                  <a:gd name="connsiteY48" fmla="*/ 73299 h 83008"/>
                  <a:gd name="connsiteX49" fmla="*/ 32264 w 47299"/>
                  <a:gd name="connsiteY49" fmla="*/ 72985 h 83008"/>
                  <a:gd name="connsiteX50" fmla="*/ 15036 w 47299"/>
                  <a:gd name="connsiteY50" fmla="*/ 72985 h 83008"/>
                  <a:gd name="connsiteX51" fmla="*/ 10337 w 47299"/>
                  <a:gd name="connsiteY51" fmla="*/ 71106 h 83008"/>
                  <a:gd name="connsiteX52" fmla="*/ 8457 w 47299"/>
                  <a:gd name="connsiteY52" fmla="*/ 66407 h 83008"/>
                  <a:gd name="connsiteX53" fmla="*/ 8457 w 47299"/>
                  <a:gd name="connsiteY53" fmla="*/ 49179 h 83008"/>
                  <a:gd name="connsiteX54" fmla="*/ 10337 w 47299"/>
                  <a:gd name="connsiteY54" fmla="*/ 44480 h 83008"/>
                  <a:gd name="connsiteX55" fmla="*/ 15036 w 47299"/>
                  <a:gd name="connsiteY55" fmla="*/ 42601 h 83008"/>
                  <a:gd name="connsiteX56" fmla="*/ 32264 w 47299"/>
                  <a:gd name="connsiteY56" fmla="*/ 42601 h 83008"/>
                  <a:gd name="connsiteX57" fmla="*/ 39782 w 47299"/>
                  <a:gd name="connsiteY57" fmla="*/ 39469 h 83008"/>
                  <a:gd name="connsiteX58" fmla="*/ 42914 w 47299"/>
                  <a:gd name="connsiteY58" fmla="*/ 31951 h 83008"/>
                  <a:gd name="connsiteX59" fmla="*/ 42914 w 47299"/>
                  <a:gd name="connsiteY59" fmla="*/ 14723 h 83008"/>
                  <a:gd name="connsiteX60" fmla="*/ 42601 w 47299"/>
                  <a:gd name="connsiteY60" fmla="*/ 14723 h 83008"/>
                  <a:gd name="connsiteX61" fmla="*/ 39468 w 47299"/>
                  <a:gd name="connsiteY61" fmla="*/ 7205 h 83008"/>
                  <a:gd name="connsiteX62" fmla="*/ 31951 w 47299"/>
                  <a:gd name="connsiteY62" fmla="*/ 4072 h 83008"/>
                  <a:gd name="connsiteX63" fmla="*/ 6265 w 47299"/>
                  <a:gd name="connsiteY63" fmla="*/ 4072 h 83008"/>
                  <a:gd name="connsiteX64" fmla="*/ 4699 w 47299"/>
                  <a:gd name="connsiteY64" fmla="*/ 4699 h 83008"/>
                  <a:gd name="connsiteX65" fmla="*/ 4072 w 47299"/>
                  <a:gd name="connsiteY65" fmla="*/ 6265 h 83008"/>
                  <a:gd name="connsiteX66" fmla="*/ 4699 w 47299"/>
                  <a:gd name="connsiteY66" fmla="*/ 7831 h 83008"/>
                  <a:gd name="connsiteX67" fmla="*/ 6265 w 47299"/>
                  <a:gd name="connsiteY67" fmla="*/ 8458 h 83008"/>
                  <a:gd name="connsiteX68" fmla="*/ 31951 w 47299"/>
                  <a:gd name="connsiteY68" fmla="*/ 8458 h 83008"/>
                  <a:gd name="connsiteX69" fmla="*/ 31951 w 47299"/>
                  <a:gd name="connsiteY69" fmla="*/ 8458 h 83008"/>
                  <a:gd name="connsiteX70" fmla="*/ 36336 w 47299"/>
                  <a:gd name="connsiteY70" fmla="*/ 10337 h 83008"/>
                  <a:gd name="connsiteX71" fmla="*/ 38215 w 47299"/>
                  <a:gd name="connsiteY71" fmla="*/ 15036 h 83008"/>
                  <a:gd name="connsiteX72" fmla="*/ 38529 w 47299"/>
                  <a:gd name="connsiteY72" fmla="*/ 15036 h 83008"/>
                  <a:gd name="connsiteX73" fmla="*/ 38529 w 47299"/>
                  <a:gd name="connsiteY73" fmla="*/ 32264 h 83008"/>
                  <a:gd name="connsiteX74" fmla="*/ 36649 w 47299"/>
                  <a:gd name="connsiteY74" fmla="*/ 36963 h 83008"/>
                  <a:gd name="connsiteX75" fmla="*/ 31951 w 47299"/>
                  <a:gd name="connsiteY75" fmla="*/ 38842 h 83008"/>
                  <a:gd name="connsiteX76" fmla="*/ 15036 w 47299"/>
                  <a:gd name="connsiteY76" fmla="*/ 38842 h 83008"/>
                  <a:gd name="connsiteX77" fmla="*/ 7518 w 47299"/>
                  <a:gd name="connsiteY77" fmla="*/ 41974 h 83008"/>
                  <a:gd name="connsiteX78" fmla="*/ 4385 w 47299"/>
                  <a:gd name="connsiteY78" fmla="*/ 49492 h 83008"/>
                  <a:gd name="connsiteX79" fmla="*/ 4385 w 47299"/>
                  <a:gd name="connsiteY79" fmla="*/ 66721 h 83008"/>
                  <a:gd name="connsiteX80" fmla="*/ 7518 w 47299"/>
                  <a:gd name="connsiteY80" fmla="*/ 74238 h 83008"/>
                  <a:gd name="connsiteX81" fmla="*/ 15036 w 47299"/>
                  <a:gd name="connsiteY81" fmla="*/ 77371 h 83008"/>
                  <a:gd name="connsiteX82" fmla="*/ 32264 w 47299"/>
                  <a:gd name="connsiteY82" fmla="*/ 77371 h 83008"/>
                  <a:gd name="connsiteX83" fmla="*/ 33517 w 47299"/>
                  <a:gd name="connsiteY83" fmla="*/ 77371 h 83008"/>
                  <a:gd name="connsiteX84" fmla="*/ 34770 w 47299"/>
                  <a:gd name="connsiteY84" fmla="*/ 77684 h 83008"/>
                  <a:gd name="connsiteX85" fmla="*/ 35396 w 47299"/>
                  <a:gd name="connsiteY85" fmla="*/ 78624 h 8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47299" h="83008">
                    <a:moveTo>
                      <a:pt x="35396" y="83009"/>
                    </a:moveTo>
                    <a:cubicBezTo>
                      <a:pt x="34457" y="83009"/>
                      <a:pt x="33830" y="82696"/>
                      <a:pt x="32890" y="82383"/>
                    </a:cubicBezTo>
                    <a:cubicBezTo>
                      <a:pt x="32577" y="82383"/>
                      <a:pt x="32264" y="82069"/>
                      <a:pt x="31951" y="82069"/>
                    </a:cubicBezTo>
                    <a:lnTo>
                      <a:pt x="15036" y="82069"/>
                    </a:lnTo>
                    <a:cubicBezTo>
                      <a:pt x="10963" y="82069"/>
                      <a:pt x="7205" y="80503"/>
                      <a:pt x="4385" y="77684"/>
                    </a:cubicBezTo>
                    <a:cubicBezTo>
                      <a:pt x="1566" y="74865"/>
                      <a:pt x="0" y="71106"/>
                      <a:pt x="0" y="67034"/>
                    </a:cubicBezTo>
                    <a:lnTo>
                      <a:pt x="0" y="49805"/>
                    </a:lnTo>
                    <a:cubicBezTo>
                      <a:pt x="0" y="45734"/>
                      <a:pt x="1566" y="41974"/>
                      <a:pt x="4385" y="39155"/>
                    </a:cubicBezTo>
                    <a:cubicBezTo>
                      <a:pt x="7205" y="36336"/>
                      <a:pt x="10963" y="34770"/>
                      <a:pt x="15036" y="34770"/>
                    </a:cubicBezTo>
                    <a:lnTo>
                      <a:pt x="32264" y="34770"/>
                    </a:lnTo>
                    <a:cubicBezTo>
                      <a:pt x="32890" y="34770"/>
                      <a:pt x="33203" y="34457"/>
                      <a:pt x="33830" y="34143"/>
                    </a:cubicBezTo>
                    <a:cubicBezTo>
                      <a:pt x="34143" y="33830"/>
                      <a:pt x="34457" y="33204"/>
                      <a:pt x="34457" y="32577"/>
                    </a:cubicBezTo>
                    <a:lnTo>
                      <a:pt x="34457" y="15349"/>
                    </a:lnTo>
                    <a:lnTo>
                      <a:pt x="34143" y="15349"/>
                    </a:lnTo>
                    <a:cubicBezTo>
                      <a:pt x="34143" y="14723"/>
                      <a:pt x="33830" y="14096"/>
                      <a:pt x="33517" y="13783"/>
                    </a:cubicBezTo>
                    <a:cubicBezTo>
                      <a:pt x="33203" y="13470"/>
                      <a:pt x="32577" y="13156"/>
                      <a:pt x="31951" y="13156"/>
                    </a:cubicBezTo>
                    <a:lnTo>
                      <a:pt x="6578" y="13156"/>
                    </a:lnTo>
                    <a:cubicBezTo>
                      <a:pt x="4699" y="13156"/>
                      <a:pt x="3132" y="12530"/>
                      <a:pt x="1879" y="11277"/>
                    </a:cubicBezTo>
                    <a:cubicBezTo>
                      <a:pt x="626" y="10024"/>
                      <a:pt x="0" y="8458"/>
                      <a:pt x="0" y="6578"/>
                    </a:cubicBezTo>
                    <a:cubicBezTo>
                      <a:pt x="0" y="4699"/>
                      <a:pt x="626" y="3446"/>
                      <a:pt x="1879" y="1880"/>
                    </a:cubicBezTo>
                    <a:cubicBezTo>
                      <a:pt x="3132" y="627"/>
                      <a:pt x="4699" y="0"/>
                      <a:pt x="6578" y="0"/>
                    </a:cubicBezTo>
                    <a:lnTo>
                      <a:pt x="32264" y="0"/>
                    </a:lnTo>
                    <a:cubicBezTo>
                      <a:pt x="36336" y="0"/>
                      <a:pt x="39782" y="1566"/>
                      <a:pt x="42601" y="4385"/>
                    </a:cubicBezTo>
                    <a:cubicBezTo>
                      <a:pt x="45420" y="7205"/>
                      <a:pt x="46986" y="10963"/>
                      <a:pt x="46986" y="15036"/>
                    </a:cubicBezTo>
                    <a:lnTo>
                      <a:pt x="47299" y="15036"/>
                    </a:lnTo>
                    <a:lnTo>
                      <a:pt x="47299" y="32264"/>
                    </a:lnTo>
                    <a:cubicBezTo>
                      <a:pt x="47299" y="36336"/>
                      <a:pt x="45733" y="40095"/>
                      <a:pt x="42914" y="42914"/>
                    </a:cubicBezTo>
                    <a:cubicBezTo>
                      <a:pt x="40095" y="45734"/>
                      <a:pt x="36336" y="47300"/>
                      <a:pt x="32264" y="47300"/>
                    </a:cubicBezTo>
                    <a:lnTo>
                      <a:pt x="15036" y="47300"/>
                    </a:lnTo>
                    <a:cubicBezTo>
                      <a:pt x="14409" y="47300"/>
                      <a:pt x="13783" y="47613"/>
                      <a:pt x="13469" y="47926"/>
                    </a:cubicBezTo>
                    <a:cubicBezTo>
                      <a:pt x="13156" y="48239"/>
                      <a:pt x="12843" y="48866"/>
                      <a:pt x="12843" y="49492"/>
                    </a:cubicBezTo>
                    <a:lnTo>
                      <a:pt x="12843" y="66721"/>
                    </a:lnTo>
                    <a:cubicBezTo>
                      <a:pt x="12843" y="67347"/>
                      <a:pt x="13156" y="67974"/>
                      <a:pt x="13469" y="68287"/>
                    </a:cubicBezTo>
                    <a:cubicBezTo>
                      <a:pt x="13783" y="68600"/>
                      <a:pt x="14409" y="68913"/>
                      <a:pt x="15036" y="68913"/>
                    </a:cubicBezTo>
                    <a:lnTo>
                      <a:pt x="32264" y="68913"/>
                    </a:lnTo>
                    <a:cubicBezTo>
                      <a:pt x="33203" y="68913"/>
                      <a:pt x="34143" y="68913"/>
                      <a:pt x="35083" y="69227"/>
                    </a:cubicBezTo>
                    <a:cubicBezTo>
                      <a:pt x="36023" y="69540"/>
                      <a:pt x="36962" y="69853"/>
                      <a:pt x="37902" y="70166"/>
                    </a:cubicBezTo>
                    <a:cubicBezTo>
                      <a:pt x="39468" y="70793"/>
                      <a:pt x="40721" y="72045"/>
                      <a:pt x="41348" y="73612"/>
                    </a:cubicBezTo>
                    <a:cubicBezTo>
                      <a:pt x="41661" y="74552"/>
                      <a:pt x="41974" y="75178"/>
                      <a:pt x="41974" y="76118"/>
                    </a:cubicBezTo>
                    <a:cubicBezTo>
                      <a:pt x="41974" y="77058"/>
                      <a:pt x="41661" y="77684"/>
                      <a:pt x="41348" y="78624"/>
                    </a:cubicBezTo>
                    <a:cubicBezTo>
                      <a:pt x="40721" y="80190"/>
                      <a:pt x="39468" y="81443"/>
                      <a:pt x="37902" y="82069"/>
                    </a:cubicBezTo>
                    <a:cubicBezTo>
                      <a:pt x="37276" y="82696"/>
                      <a:pt x="36336" y="83009"/>
                      <a:pt x="35396" y="83009"/>
                    </a:cubicBezTo>
                    <a:close/>
                    <a:moveTo>
                      <a:pt x="35396" y="78624"/>
                    </a:moveTo>
                    <a:cubicBezTo>
                      <a:pt x="35709" y="78624"/>
                      <a:pt x="36023" y="78624"/>
                      <a:pt x="36336" y="78310"/>
                    </a:cubicBezTo>
                    <a:cubicBezTo>
                      <a:pt x="36962" y="77997"/>
                      <a:pt x="37276" y="77684"/>
                      <a:pt x="37589" y="77058"/>
                    </a:cubicBezTo>
                    <a:cubicBezTo>
                      <a:pt x="37589" y="76744"/>
                      <a:pt x="37902" y="76431"/>
                      <a:pt x="37902" y="76118"/>
                    </a:cubicBezTo>
                    <a:cubicBezTo>
                      <a:pt x="37902" y="75805"/>
                      <a:pt x="37902" y="75491"/>
                      <a:pt x="37589" y="75178"/>
                    </a:cubicBezTo>
                    <a:cubicBezTo>
                      <a:pt x="37276" y="74552"/>
                      <a:pt x="36962" y="74238"/>
                      <a:pt x="36336" y="73925"/>
                    </a:cubicBezTo>
                    <a:cubicBezTo>
                      <a:pt x="35709" y="73612"/>
                      <a:pt x="35083" y="73612"/>
                      <a:pt x="34457" y="73299"/>
                    </a:cubicBezTo>
                    <a:cubicBezTo>
                      <a:pt x="33830" y="73299"/>
                      <a:pt x="33203" y="72985"/>
                      <a:pt x="32264" y="72985"/>
                    </a:cubicBezTo>
                    <a:lnTo>
                      <a:pt x="15036" y="72985"/>
                    </a:lnTo>
                    <a:cubicBezTo>
                      <a:pt x="13156" y="72985"/>
                      <a:pt x="11590" y="72359"/>
                      <a:pt x="10337" y="71106"/>
                    </a:cubicBezTo>
                    <a:cubicBezTo>
                      <a:pt x="9084" y="69853"/>
                      <a:pt x="8457" y="68287"/>
                      <a:pt x="8457" y="66407"/>
                    </a:cubicBezTo>
                    <a:lnTo>
                      <a:pt x="8457" y="49179"/>
                    </a:lnTo>
                    <a:cubicBezTo>
                      <a:pt x="8457" y="47300"/>
                      <a:pt x="9084" y="46047"/>
                      <a:pt x="10337" y="44480"/>
                    </a:cubicBezTo>
                    <a:cubicBezTo>
                      <a:pt x="11590" y="43227"/>
                      <a:pt x="13156" y="42601"/>
                      <a:pt x="15036" y="42601"/>
                    </a:cubicBezTo>
                    <a:lnTo>
                      <a:pt x="32264" y="42601"/>
                    </a:lnTo>
                    <a:cubicBezTo>
                      <a:pt x="35083" y="42601"/>
                      <a:pt x="37902" y="41661"/>
                      <a:pt x="39782" y="39469"/>
                    </a:cubicBezTo>
                    <a:cubicBezTo>
                      <a:pt x="41974" y="37276"/>
                      <a:pt x="42914" y="34770"/>
                      <a:pt x="42914" y="31951"/>
                    </a:cubicBezTo>
                    <a:lnTo>
                      <a:pt x="42914" y="14723"/>
                    </a:lnTo>
                    <a:lnTo>
                      <a:pt x="42601" y="14723"/>
                    </a:lnTo>
                    <a:cubicBezTo>
                      <a:pt x="42601" y="11903"/>
                      <a:pt x="41661" y="9084"/>
                      <a:pt x="39468" y="7205"/>
                    </a:cubicBezTo>
                    <a:cubicBezTo>
                      <a:pt x="37276" y="5012"/>
                      <a:pt x="34770" y="4072"/>
                      <a:pt x="31951" y="4072"/>
                    </a:cubicBezTo>
                    <a:lnTo>
                      <a:pt x="6265" y="4072"/>
                    </a:lnTo>
                    <a:cubicBezTo>
                      <a:pt x="5638" y="4072"/>
                      <a:pt x="5325" y="4385"/>
                      <a:pt x="4699" y="4699"/>
                    </a:cubicBezTo>
                    <a:cubicBezTo>
                      <a:pt x="4385" y="5012"/>
                      <a:pt x="4072" y="5638"/>
                      <a:pt x="4072" y="6265"/>
                    </a:cubicBezTo>
                    <a:cubicBezTo>
                      <a:pt x="4072" y="6892"/>
                      <a:pt x="4385" y="7518"/>
                      <a:pt x="4699" y="7831"/>
                    </a:cubicBezTo>
                    <a:cubicBezTo>
                      <a:pt x="5012" y="8145"/>
                      <a:pt x="5638" y="8458"/>
                      <a:pt x="6265" y="8458"/>
                    </a:cubicBezTo>
                    <a:lnTo>
                      <a:pt x="31951" y="8458"/>
                    </a:lnTo>
                    <a:lnTo>
                      <a:pt x="31951" y="8458"/>
                    </a:lnTo>
                    <a:cubicBezTo>
                      <a:pt x="33517" y="8458"/>
                      <a:pt x="35083" y="9084"/>
                      <a:pt x="36336" y="10337"/>
                    </a:cubicBezTo>
                    <a:cubicBezTo>
                      <a:pt x="37589" y="11590"/>
                      <a:pt x="38215" y="13156"/>
                      <a:pt x="38215" y="15036"/>
                    </a:cubicBezTo>
                    <a:lnTo>
                      <a:pt x="38529" y="15036"/>
                    </a:lnTo>
                    <a:lnTo>
                      <a:pt x="38529" y="32264"/>
                    </a:lnTo>
                    <a:cubicBezTo>
                      <a:pt x="38529" y="34143"/>
                      <a:pt x="37902" y="35396"/>
                      <a:pt x="36649" y="36963"/>
                    </a:cubicBezTo>
                    <a:cubicBezTo>
                      <a:pt x="35396" y="38216"/>
                      <a:pt x="33830" y="38842"/>
                      <a:pt x="31951" y="38842"/>
                    </a:cubicBezTo>
                    <a:lnTo>
                      <a:pt x="15036" y="38842"/>
                    </a:lnTo>
                    <a:cubicBezTo>
                      <a:pt x="12216" y="38842"/>
                      <a:pt x="9397" y="39782"/>
                      <a:pt x="7518" y="41974"/>
                    </a:cubicBezTo>
                    <a:cubicBezTo>
                      <a:pt x="5325" y="44167"/>
                      <a:pt x="4385" y="46673"/>
                      <a:pt x="4385" y="49492"/>
                    </a:cubicBezTo>
                    <a:lnTo>
                      <a:pt x="4385" y="66721"/>
                    </a:lnTo>
                    <a:cubicBezTo>
                      <a:pt x="4385" y="69540"/>
                      <a:pt x="5325" y="72359"/>
                      <a:pt x="7518" y="74238"/>
                    </a:cubicBezTo>
                    <a:cubicBezTo>
                      <a:pt x="9710" y="76431"/>
                      <a:pt x="12216" y="77371"/>
                      <a:pt x="15036" y="77371"/>
                    </a:cubicBezTo>
                    <a:lnTo>
                      <a:pt x="32264" y="77371"/>
                    </a:lnTo>
                    <a:cubicBezTo>
                      <a:pt x="32577" y="77371"/>
                      <a:pt x="33203" y="77371"/>
                      <a:pt x="33517" y="77371"/>
                    </a:cubicBezTo>
                    <a:cubicBezTo>
                      <a:pt x="33830" y="77371"/>
                      <a:pt x="34457" y="77684"/>
                      <a:pt x="34770" y="77684"/>
                    </a:cubicBezTo>
                    <a:cubicBezTo>
                      <a:pt x="35083" y="78624"/>
                      <a:pt x="35396" y="78624"/>
                      <a:pt x="35396" y="78624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BB360C0-9C81-4EB7-8926-B77C9F1B9B67}"/>
                  </a:ext>
                </a:extLst>
              </p:cNvPr>
              <p:cNvSpPr/>
              <p:nvPr/>
            </p:nvSpPr>
            <p:spPr>
              <a:xfrm>
                <a:off x="1792056" y="5013949"/>
                <a:ext cx="47299" cy="82069"/>
              </a:xfrm>
              <a:custGeom>
                <a:avLst/>
                <a:gdLst>
                  <a:gd name="connsiteX0" fmla="*/ 41035 w 47299"/>
                  <a:gd name="connsiteY0" fmla="*/ 82069 h 82069"/>
                  <a:gd name="connsiteX1" fmla="*/ 36336 w 47299"/>
                  <a:gd name="connsiteY1" fmla="*/ 80190 h 82069"/>
                  <a:gd name="connsiteX2" fmla="*/ 34457 w 47299"/>
                  <a:gd name="connsiteY2" fmla="*/ 75491 h 82069"/>
                  <a:gd name="connsiteX3" fmla="*/ 34457 w 47299"/>
                  <a:gd name="connsiteY3" fmla="*/ 15349 h 82069"/>
                  <a:gd name="connsiteX4" fmla="*/ 34143 w 47299"/>
                  <a:gd name="connsiteY4" fmla="*/ 15349 h 82069"/>
                  <a:gd name="connsiteX5" fmla="*/ 33517 w 47299"/>
                  <a:gd name="connsiteY5" fmla="*/ 13782 h 82069"/>
                  <a:gd name="connsiteX6" fmla="*/ 31951 w 47299"/>
                  <a:gd name="connsiteY6" fmla="*/ 13156 h 82069"/>
                  <a:gd name="connsiteX7" fmla="*/ 6578 w 47299"/>
                  <a:gd name="connsiteY7" fmla="*/ 13156 h 82069"/>
                  <a:gd name="connsiteX8" fmla="*/ 1879 w 47299"/>
                  <a:gd name="connsiteY8" fmla="*/ 11277 h 82069"/>
                  <a:gd name="connsiteX9" fmla="*/ 0 w 47299"/>
                  <a:gd name="connsiteY9" fmla="*/ 6578 h 82069"/>
                  <a:gd name="connsiteX10" fmla="*/ 1879 w 47299"/>
                  <a:gd name="connsiteY10" fmla="*/ 1879 h 82069"/>
                  <a:gd name="connsiteX11" fmla="*/ 6578 w 47299"/>
                  <a:gd name="connsiteY11" fmla="*/ 0 h 82069"/>
                  <a:gd name="connsiteX12" fmla="*/ 32264 w 47299"/>
                  <a:gd name="connsiteY12" fmla="*/ 0 h 82069"/>
                  <a:gd name="connsiteX13" fmla="*/ 42601 w 47299"/>
                  <a:gd name="connsiteY13" fmla="*/ 4385 h 82069"/>
                  <a:gd name="connsiteX14" fmla="*/ 46986 w 47299"/>
                  <a:gd name="connsiteY14" fmla="*/ 15035 h 82069"/>
                  <a:gd name="connsiteX15" fmla="*/ 47299 w 47299"/>
                  <a:gd name="connsiteY15" fmla="*/ 15035 h 82069"/>
                  <a:gd name="connsiteX16" fmla="*/ 47299 w 47299"/>
                  <a:gd name="connsiteY16" fmla="*/ 75178 h 82069"/>
                  <a:gd name="connsiteX17" fmla="*/ 45420 w 47299"/>
                  <a:gd name="connsiteY17" fmla="*/ 79876 h 82069"/>
                  <a:gd name="connsiteX18" fmla="*/ 41035 w 47299"/>
                  <a:gd name="connsiteY18" fmla="*/ 82069 h 82069"/>
                  <a:gd name="connsiteX19" fmla="*/ 41035 w 47299"/>
                  <a:gd name="connsiteY19" fmla="*/ 77684 h 82069"/>
                  <a:gd name="connsiteX20" fmla="*/ 42601 w 47299"/>
                  <a:gd name="connsiteY20" fmla="*/ 77057 h 82069"/>
                  <a:gd name="connsiteX21" fmla="*/ 43227 w 47299"/>
                  <a:gd name="connsiteY21" fmla="*/ 75491 h 82069"/>
                  <a:gd name="connsiteX22" fmla="*/ 43227 w 47299"/>
                  <a:gd name="connsiteY22" fmla="*/ 15349 h 82069"/>
                  <a:gd name="connsiteX23" fmla="*/ 42914 w 47299"/>
                  <a:gd name="connsiteY23" fmla="*/ 15349 h 82069"/>
                  <a:gd name="connsiteX24" fmla="*/ 39782 w 47299"/>
                  <a:gd name="connsiteY24" fmla="*/ 7831 h 82069"/>
                  <a:gd name="connsiteX25" fmla="*/ 32264 w 47299"/>
                  <a:gd name="connsiteY25" fmla="*/ 4699 h 82069"/>
                  <a:gd name="connsiteX26" fmla="*/ 6578 w 47299"/>
                  <a:gd name="connsiteY26" fmla="*/ 4699 h 82069"/>
                  <a:gd name="connsiteX27" fmla="*/ 5012 w 47299"/>
                  <a:gd name="connsiteY27" fmla="*/ 5325 h 82069"/>
                  <a:gd name="connsiteX28" fmla="*/ 4385 w 47299"/>
                  <a:gd name="connsiteY28" fmla="*/ 6891 h 82069"/>
                  <a:gd name="connsiteX29" fmla="*/ 5012 w 47299"/>
                  <a:gd name="connsiteY29" fmla="*/ 8457 h 82069"/>
                  <a:gd name="connsiteX30" fmla="*/ 6578 w 47299"/>
                  <a:gd name="connsiteY30" fmla="*/ 9084 h 82069"/>
                  <a:gd name="connsiteX31" fmla="*/ 32264 w 47299"/>
                  <a:gd name="connsiteY31" fmla="*/ 9084 h 82069"/>
                  <a:gd name="connsiteX32" fmla="*/ 32264 w 47299"/>
                  <a:gd name="connsiteY32" fmla="*/ 9084 h 82069"/>
                  <a:gd name="connsiteX33" fmla="*/ 36649 w 47299"/>
                  <a:gd name="connsiteY33" fmla="*/ 10963 h 82069"/>
                  <a:gd name="connsiteX34" fmla="*/ 38529 w 47299"/>
                  <a:gd name="connsiteY34" fmla="*/ 15662 h 82069"/>
                  <a:gd name="connsiteX35" fmla="*/ 38842 w 47299"/>
                  <a:gd name="connsiteY35" fmla="*/ 15662 h 82069"/>
                  <a:gd name="connsiteX36" fmla="*/ 38842 w 47299"/>
                  <a:gd name="connsiteY36" fmla="*/ 75804 h 82069"/>
                  <a:gd name="connsiteX37" fmla="*/ 39468 w 47299"/>
                  <a:gd name="connsiteY37" fmla="*/ 77370 h 82069"/>
                  <a:gd name="connsiteX38" fmla="*/ 41035 w 47299"/>
                  <a:gd name="connsiteY38" fmla="*/ 77684 h 8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7299" h="82069">
                    <a:moveTo>
                      <a:pt x="41035" y="82069"/>
                    </a:moveTo>
                    <a:cubicBezTo>
                      <a:pt x="39155" y="82069"/>
                      <a:pt x="37589" y="81443"/>
                      <a:pt x="36336" y="80190"/>
                    </a:cubicBezTo>
                    <a:cubicBezTo>
                      <a:pt x="35083" y="78937"/>
                      <a:pt x="34457" y="77370"/>
                      <a:pt x="34457" y="75491"/>
                    </a:cubicBezTo>
                    <a:lnTo>
                      <a:pt x="34457" y="15349"/>
                    </a:lnTo>
                    <a:lnTo>
                      <a:pt x="34143" y="15349"/>
                    </a:lnTo>
                    <a:cubicBezTo>
                      <a:pt x="34143" y="14722"/>
                      <a:pt x="33830" y="14096"/>
                      <a:pt x="33517" y="13782"/>
                    </a:cubicBezTo>
                    <a:cubicBezTo>
                      <a:pt x="33204" y="13469"/>
                      <a:pt x="32577" y="13156"/>
                      <a:pt x="31951" y="13156"/>
                    </a:cubicBezTo>
                    <a:lnTo>
                      <a:pt x="6578" y="13156"/>
                    </a:lnTo>
                    <a:cubicBezTo>
                      <a:pt x="4699" y="13156"/>
                      <a:pt x="3132" y="12530"/>
                      <a:pt x="1879" y="11277"/>
                    </a:cubicBezTo>
                    <a:cubicBezTo>
                      <a:pt x="627" y="10024"/>
                      <a:pt x="0" y="8457"/>
                      <a:pt x="0" y="6578"/>
                    </a:cubicBezTo>
                    <a:cubicBezTo>
                      <a:pt x="0" y="4699"/>
                      <a:pt x="627" y="3446"/>
                      <a:pt x="1879" y="1879"/>
                    </a:cubicBezTo>
                    <a:cubicBezTo>
                      <a:pt x="3132" y="626"/>
                      <a:pt x="4699" y="0"/>
                      <a:pt x="6578" y="0"/>
                    </a:cubicBezTo>
                    <a:lnTo>
                      <a:pt x="32264" y="0"/>
                    </a:lnTo>
                    <a:cubicBezTo>
                      <a:pt x="36336" y="0"/>
                      <a:pt x="39782" y="1566"/>
                      <a:pt x="42601" y="4385"/>
                    </a:cubicBezTo>
                    <a:cubicBezTo>
                      <a:pt x="45420" y="7204"/>
                      <a:pt x="46986" y="10963"/>
                      <a:pt x="46986" y="15035"/>
                    </a:cubicBezTo>
                    <a:lnTo>
                      <a:pt x="47299" y="15035"/>
                    </a:lnTo>
                    <a:lnTo>
                      <a:pt x="47299" y="75178"/>
                    </a:lnTo>
                    <a:cubicBezTo>
                      <a:pt x="47299" y="77057"/>
                      <a:pt x="46673" y="78310"/>
                      <a:pt x="45420" y="79876"/>
                    </a:cubicBezTo>
                    <a:cubicBezTo>
                      <a:pt x="44480" y="81443"/>
                      <a:pt x="42914" y="82069"/>
                      <a:pt x="41035" y="82069"/>
                    </a:cubicBezTo>
                    <a:close/>
                    <a:moveTo>
                      <a:pt x="41035" y="77684"/>
                    </a:moveTo>
                    <a:cubicBezTo>
                      <a:pt x="41661" y="77684"/>
                      <a:pt x="41974" y="77370"/>
                      <a:pt x="42601" y="77057"/>
                    </a:cubicBezTo>
                    <a:cubicBezTo>
                      <a:pt x="42914" y="76744"/>
                      <a:pt x="43227" y="76117"/>
                      <a:pt x="43227" y="75491"/>
                    </a:cubicBezTo>
                    <a:lnTo>
                      <a:pt x="43227" y="15349"/>
                    </a:lnTo>
                    <a:lnTo>
                      <a:pt x="42914" y="15349"/>
                    </a:lnTo>
                    <a:cubicBezTo>
                      <a:pt x="42914" y="12530"/>
                      <a:pt x="41974" y="9710"/>
                      <a:pt x="39782" y="7831"/>
                    </a:cubicBezTo>
                    <a:cubicBezTo>
                      <a:pt x="37589" y="5638"/>
                      <a:pt x="35083" y="4699"/>
                      <a:pt x="32264" y="4699"/>
                    </a:cubicBezTo>
                    <a:lnTo>
                      <a:pt x="6578" y="4699"/>
                    </a:lnTo>
                    <a:cubicBezTo>
                      <a:pt x="5952" y="4699"/>
                      <a:pt x="5638" y="5012"/>
                      <a:pt x="5012" y="5325"/>
                    </a:cubicBezTo>
                    <a:cubicBezTo>
                      <a:pt x="4699" y="5638"/>
                      <a:pt x="4385" y="6265"/>
                      <a:pt x="4385" y="6891"/>
                    </a:cubicBezTo>
                    <a:cubicBezTo>
                      <a:pt x="4385" y="7517"/>
                      <a:pt x="4699" y="8144"/>
                      <a:pt x="5012" y="8457"/>
                    </a:cubicBezTo>
                    <a:cubicBezTo>
                      <a:pt x="5325" y="8771"/>
                      <a:pt x="5952" y="9084"/>
                      <a:pt x="6578" y="9084"/>
                    </a:cubicBezTo>
                    <a:lnTo>
                      <a:pt x="32264" y="9084"/>
                    </a:lnTo>
                    <a:lnTo>
                      <a:pt x="32264" y="9084"/>
                    </a:lnTo>
                    <a:cubicBezTo>
                      <a:pt x="33830" y="9084"/>
                      <a:pt x="35396" y="9710"/>
                      <a:pt x="36649" y="10963"/>
                    </a:cubicBezTo>
                    <a:cubicBezTo>
                      <a:pt x="37902" y="12216"/>
                      <a:pt x="38529" y="13782"/>
                      <a:pt x="38529" y="15662"/>
                    </a:cubicBezTo>
                    <a:lnTo>
                      <a:pt x="38842" y="15662"/>
                    </a:lnTo>
                    <a:lnTo>
                      <a:pt x="38842" y="75804"/>
                    </a:lnTo>
                    <a:cubicBezTo>
                      <a:pt x="38842" y="76431"/>
                      <a:pt x="39155" y="76744"/>
                      <a:pt x="39468" y="77370"/>
                    </a:cubicBezTo>
                    <a:cubicBezTo>
                      <a:pt x="40095" y="77370"/>
                      <a:pt x="40408" y="77684"/>
                      <a:pt x="41035" y="77684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9565A32-A7F6-4AF4-B152-F1FC4484FA65}"/>
                  </a:ext>
                </a:extLst>
              </p:cNvPr>
              <p:cNvSpPr/>
              <p:nvPr/>
            </p:nvSpPr>
            <p:spPr>
              <a:xfrm>
                <a:off x="1557439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AE6DE71-3425-433F-BC8F-D23D0A4716DC}"/>
                  </a:ext>
                </a:extLst>
              </p:cNvPr>
              <p:cNvSpPr/>
              <p:nvPr/>
            </p:nvSpPr>
            <p:spPr>
              <a:xfrm>
                <a:off x="1610063" y="5134233"/>
                <a:ext cx="19734" cy="19734"/>
              </a:xfrm>
              <a:custGeom>
                <a:avLst/>
                <a:gdLst>
                  <a:gd name="connsiteX0" fmla="*/ 16915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6915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6915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421" y="18794"/>
                      <a:pt x="18481" y="19734"/>
                      <a:pt x="16915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AF51A67-6ADA-4EBF-8476-C1E03D66396E}"/>
                  </a:ext>
                </a:extLst>
              </p:cNvPr>
              <p:cNvSpPr/>
              <p:nvPr/>
            </p:nvSpPr>
            <p:spPr>
              <a:xfrm>
                <a:off x="1662375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421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9DC7C77-328B-4476-8312-BF601746D786}"/>
                  </a:ext>
                </a:extLst>
              </p:cNvPr>
              <p:cNvSpPr/>
              <p:nvPr/>
            </p:nvSpPr>
            <p:spPr>
              <a:xfrm>
                <a:off x="1714686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481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8DCECB1-4650-46C4-85D4-0DBC01AB938C}"/>
                  </a:ext>
                </a:extLst>
              </p:cNvPr>
              <p:cNvSpPr/>
              <p:nvPr/>
            </p:nvSpPr>
            <p:spPr>
              <a:xfrm>
                <a:off x="1766997" y="5134233"/>
                <a:ext cx="19734" cy="19734"/>
              </a:xfrm>
              <a:custGeom>
                <a:avLst/>
                <a:gdLst>
                  <a:gd name="connsiteX0" fmla="*/ 17228 w 19734"/>
                  <a:gd name="connsiteY0" fmla="*/ 19734 h 19734"/>
                  <a:gd name="connsiteX1" fmla="*/ 2506 w 19734"/>
                  <a:gd name="connsiteY1" fmla="*/ 19734 h 19734"/>
                  <a:gd name="connsiteX2" fmla="*/ 0 w 19734"/>
                  <a:gd name="connsiteY2" fmla="*/ 17228 h 19734"/>
                  <a:gd name="connsiteX3" fmla="*/ 0 w 19734"/>
                  <a:gd name="connsiteY3" fmla="*/ 2506 h 19734"/>
                  <a:gd name="connsiteX4" fmla="*/ 2506 w 19734"/>
                  <a:gd name="connsiteY4" fmla="*/ 0 h 19734"/>
                  <a:gd name="connsiteX5" fmla="*/ 17228 w 19734"/>
                  <a:gd name="connsiteY5" fmla="*/ 0 h 19734"/>
                  <a:gd name="connsiteX6" fmla="*/ 19734 w 19734"/>
                  <a:gd name="connsiteY6" fmla="*/ 2506 h 19734"/>
                  <a:gd name="connsiteX7" fmla="*/ 19734 w 19734"/>
                  <a:gd name="connsiteY7" fmla="*/ 17228 h 19734"/>
                  <a:gd name="connsiteX8" fmla="*/ 17228 w 19734"/>
                  <a:gd name="connsiteY8" fmla="*/ 19734 h 1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34" h="19734">
                    <a:moveTo>
                      <a:pt x="17228" y="19734"/>
                    </a:moveTo>
                    <a:lnTo>
                      <a:pt x="2506" y="19734"/>
                    </a:lnTo>
                    <a:cubicBezTo>
                      <a:pt x="1253" y="19734"/>
                      <a:pt x="0" y="18794"/>
                      <a:pt x="0" y="17228"/>
                    </a:cubicBezTo>
                    <a:lnTo>
                      <a:pt x="0" y="2506"/>
                    </a:lnTo>
                    <a:cubicBezTo>
                      <a:pt x="0" y="1253"/>
                      <a:pt x="940" y="0"/>
                      <a:pt x="2506" y="0"/>
                    </a:cubicBezTo>
                    <a:lnTo>
                      <a:pt x="17228" y="0"/>
                    </a:lnTo>
                    <a:cubicBezTo>
                      <a:pt x="18481" y="0"/>
                      <a:pt x="19734" y="940"/>
                      <a:pt x="19734" y="2506"/>
                    </a:cubicBezTo>
                    <a:lnTo>
                      <a:pt x="19734" y="17228"/>
                    </a:lnTo>
                    <a:cubicBezTo>
                      <a:pt x="19734" y="18794"/>
                      <a:pt x="18794" y="19734"/>
                      <a:pt x="17228" y="19734"/>
                    </a:cubicBezTo>
                    <a:close/>
                  </a:path>
                </a:pathLst>
              </a:custGeom>
              <a:solidFill>
                <a:srgbClr val="CED3F1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BC4A6A8-EE5B-48F9-ACE8-DE306C44882F}"/>
                  </a:ext>
                </a:extLst>
              </p:cNvPr>
              <p:cNvSpPr/>
              <p:nvPr/>
            </p:nvSpPr>
            <p:spPr>
              <a:xfrm>
                <a:off x="2765514" y="3537643"/>
                <a:ext cx="1717814" cy="1291806"/>
              </a:xfrm>
              <a:custGeom>
                <a:avLst/>
                <a:gdLst>
                  <a:gd name="connsiteX0" fmla="*/ 0 w 1717814"/>
                  <a:gd name="connsiteY0" fmla="*/ 313554 h 1291806"/>
                  <a:gd name="connsiteX1" fmla="*/ 309796 w 1717814"/>
                  <a:gd name="connsiteY1" fmla="*/ 1290240 h 1291806"/>
                  <a:gd name="connsiteX2" fmla="*/ 1717815 w 1717814"/>
                  <a:gd name="connsiteY2" fmla="*/ 1291807 h 1291806"/>
                  <a:gd name="connsiteX3" fmla="*/ 244955 w 1717814"/>
                  <a:gd name="connsiteY3" fmla="*/ 0 h 129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7814" h="1291806">
                    <a:moveTo>
                      <a:pt x="0" y="313554"/>
                    </a:moveTo>
                    <a:lnTo>
                      <a:pt x="309796" y="1290240"/>
                    </a:lnTo>
                    <a:lnTo>
                      <a:pt x="1717815" y="1291807"/>
                    </a:lnTo>
                    <a:lnTo>
                      <a:pt x="24495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19CF6B1-F8D8-4274-A8E5-794BEB0C16A1}"/>
                  </a:ext>
                </a:extLst>
              </p:cNvPr>
              <p:cNvSpPr/>
              <p:nvPr/>
            </p:nvSpPr>
            <p:spPr>
              <a:xfrm>
                <a:off x="2751514" y="4680347"/>
                <a:ext cx="31324" cy="100550"/>
              </a:xfrm>
              <a:custGeom>
                <a:avLst/>
                <a:gdLst>
                  <a:gd name="connsiteX0" fmla="*/ 2819 w 31324"/>
                  <a:gd name="connsiteY0" fmla="*/ 100551 h 100550"/>
                  <a:gd name="connsiteX1" fmla="*/ 28505 w 31324"/>
                  <a:gd name="connsiteY1" fmla="*/ 100551 h 100550"/>
                  <a:gd name="connsiteX2" fmla="*/ 31324 w 31324"/>
                  <a:gd name="connsiteY2" fmla="*/ 97731 h 100550"/>
                  <a:gd name="connsiteX3" fmla="*/ 31324 w 31324"/>
                  <a:gd name="connsiteY3" fmla="*/ 2819 h 100550"/>
                  <a:gd name="connsiteX4" fmla="*/ 28505 w 31324"/>
                  <a:gd name="connsiteY4" fmla="*/ 0 h 100550"/>
                  <a:gd name="connsiteX5" fmla="*/ 2819 w 31324"/>
                  <a:gd name="connsiteY5" fmla="*/ 0 h 100550"/>
                  <a:gd name="connsiteX6" fmla="*/ 0 w 31324"/>
                  <a:gd name="connsiteY6" fmla="*/ 2819 h 100550"/>
                  <a:gd name="connsiteX7" fmla="*/ 0 w 31324"/>
                  <a:gd name="connsiteY7" fmla="*/ 97731 h 100550"/>
                  <a:gd name="connsiteX8" fmla="*/ 2819 w 31324"/>
                  <a:gd name="connsiteY8" fmla="*/ 100551 h 10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24" h="100550">
                    <a:moveTo>
                      <a:pt x="2819" y="100551"/>
                    </a:moveTo>
                    <a:lnTo>
                      <a:pt x="28505" y="100551"/>
                    </a:lnTo>
                    <a:cubicBezTo>
                      <a:pt x="30071" y="100551"/>
                      <a:pt x="31324" y="99297"/>
                      <a:pt x="31324" y="97731"/>
                    </a:cubicBezTo>
                    <a:lnTo>
                      <a:pt x="31324" y="2819"/>
                    </a:lnTo>
                    <a:cubicBezTo>
                      <a:pt x="31324" y="1253"/>
                      <a:pt x="30071" y="0"/>
                      <a:pt x="28505" y="0"/>
                    </a:cubicBezTo>
                    <a:lnTo>
                      <a:pt x="2819" y="0"/>
                    </a:lnTo>
                    <a:cubicBezTo>
                      <a:pt x="1253" y="0"/>
                      <a:pt x="0" y="1253"/>
                      <a:pt x="0" y="2819"/>
                    </a:cubicBezTo>
                    <a:lnTo>
                      <a:pt x="0" y="97731"/>
                    </a:lnTo>
                    <a:cubicBezTo>
                      <a:pt x="0" y="99297"/>
                      <a:pt x="1253" y="100551"/>
                      <a:pt x="2819" y="100551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065EEC2-61A8-42A9-84BA-646E7AE2CD3A}"/>
                  </a:ext>
                </a:extLst>
              </p:cNvPr>
              <p:cNvSpPr/>
              <p:nvPr/>
            </p:nvSpPr>
            <p:spPr>
              <a:xfrm>
                <a:off x="2446731" y="3468842"/>
                <a:ext cx="207678" cy="106077"/>
              </a:xfrm>
              <a:custGeom>
                <a:avLst/>
                <a:gdLst>
                  <a:gd name="connsiteX0" fmla="*/ 26312 w 207678"/>
                  <a:gd name="connsiteY0" fmla="*/ 106077 h 106077"/>
                  <a:gd name="connsiteX1" fmla="*/ 100551 w 207678"/>
                  <a:gd name="connsiteY1" fmla="*/ 33718 h 106077"/>
                  <a:gd name="connsiteX2" fmla="*/ 192957 w 207678"/>
                  <a:gd name="connsiteY2" fmla="*/ 45308 h 106077"/>
                  <a:gd name="connsiteX3" fmla="*/ 207679 w 207678"/>
                  <a:gd name="connsiteY3" fmla="*/ 19936 h 106077"/>
                  <a:gd name="connsiteX4" fmla="*/ 92093 w 207678"/>
                  <a:gd name="connsiteY4" fmla="*/ 5527 h 106077"/>
                  <a:gd name="connsiteX5" fmla="*/ 0 w 207678"/>
                  <a:gd name="connsiteY5" fmla="*/ 93234 h 106077"/>
                  <a:gd name="connsiteX6" fmla="*/ 26312 w 207678"/>
                  <a:gd name="connsiteY6" fmla="*/ 106077 h 10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678" h="106077">
                    <a:moveTo>
                      <a:pt x="26312" y="106077"/>
                    </a:moveTo>
                    <a:cubicBezTo>
                      <a:pt x="45107" y="67235"/>
                      <a:pt x="70166" y="42802"/>
                      <a:pt x="100551" y="33718"/>
                    </a:cubicBezTo>
                    <a:cubicBezTo>
                      <a:pt x="147537" y="19309"/>
                      <a:pt x="192643" y="44995"/>
                      <a:pt x="192957" y="45308"/>
                    </a:cubicBezTo>
                    <a:lnTo>
                      <a:pt x="207679" y="19936"/>
                    </a:lnTo>
                    <a:cubicBezTo>
                      <a:pt x="205486" y="18683"/>
                      <a:pt x="150982" y="-12328"/>
                      <a:pt x="92093" y="5527"/>
                    </a:cubicBezTo>
                    <a:cubicBezTo>
                      <a:pt x="53564" y="17430"/>
                      <a:pt x="22553" y="46875"/>
                      <a:pt x="0" y="93234"/>
                    </a:cubicBezTo>
                    <a:lnTo>
                      <a:pt x="26312" y="106077"/>
                    </a:ln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1114AA5-D64D-4A2C-A9B6-22139C316891}"/>
                  </a:ext>
                </a:extLst>
              </p:cNvPr>
              <p:cNvSpPr/>
              <p:nvPr/>
            </p:nvSpPr>
            <p:spPr>
              <a:xfrm>
                <a:off x="2605605" y="3451169"/>
                <a:ext cx="237001" cy="206071"/>
              </a:xfrm>
              <a:custGeom>
                <a:avLst/>
                <a:gdLst>
                  <a:gd name="connsiteX0" fmla="*/ 65093 w 237001"/>
                  <a:gd name="connsiteY0" fmla="*/ 1586 h 206071"/>
                  <a:gd name="connsiteX1" fmla="*/ 232677 w 237001"/>
                  <a:gd name="connsiteY1" fmla="*/ 112786 h 206071"/>
                  <a:gd name="connsiteX2" fmla="*/ 235497 w 237001"/>
                  <a:gd name="connsiteY2" fmla="*/ 126256 h 206071"/>
                  <a:gd name="connsiteX3" fmla="*/ 185378 w 237001"/>
                  <a:gd name="connsiteY3" fmla="*/ 201747 h 206071"/>
                  <a:gd name="connsiteX4" fmla="*/ 171909 w 237001"/>
                  <a:gd name="connsiteY4" fmla="*/ 204566 h 206071"/>
                  <a:gd name="connsiteX5" fmla="*/ 4325 w 237001"/>
                  <a:gd name="connsiteY5" fmla="*/ 93365 h 206071"/>
                  <a:gd name="connsiteX6" fmla="*/ 1505 w 237001"/>
                  <a:gd name="connsiteY6" fmla="*/ 79896 h 206071"/>
                  <a:gd name="connsiteX7" fmla="*/ 51624 w 237001"/>
                  <a:gd name="connsiteY7" fmla="*/ 4405 h 206071"/>
                  <a:gd name="connsiteX8" fmla="*/ 65093 w 237001"/>
                  <a:gd name="connsiteY8" fmla="*/ 1586 h 20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001" h="206071">
                    <a:moveTo>
                      <a:pt x="65093" y="1586"/>
                    </a:moveTo>
                    <a:lnTo>
                      <a:pt x="232677" y="112786"/>
                    </a:lnTo>
                    <a:cubicBezTo>
                      <a:pt x="237063" y="115919"/>
                      <a:pt x="238316" y="121870"/>
                      <a:pt x="235497" y="126256"/>
                    </a:cubicBezTo>
                    <a:lnTo>
                      <a:pt x="185378" y="201747"/>
                    </a:lnTo>
                    <a:cubicBezTo>
                      <a:pt x="182246" y="206132"/>
                      <a:pt x="176294" y="207385"/>
                      <a:pt x="171909" y="204566"/>
                    </a:cubicBezTo>
                    <a:lnTo>
                      <a:pt x="4325" y="93365"/>
                    </a:lnTo>
                    <a:cubicBezTo>
                      <a:pt x="-61" y="90233"/>
                      <a:pt x="-1314" y="84281"/>
                      <a:pt x="1505" y="79896"/>
                    </a:cubicBezTo>
                    <a:lnTo>
                      <a:pt x="51624" y="4405"/>
                    </a:lnTo>
                    <a:cubicBezTo>
                      <a:pt x="54443" y="-294"/>
                      <a:pt x="60708" y="-1233"/>
                      <a:pt x="65093" y="1586"/>
                    </a:cubicBez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0918FD8-7C55-4268-9DBE-8FEEE96185E4}"/>
                  </a:ext>
                </a:extLst>
              </p:cNvPr>
              <p:cNvSpPr/>
              <p:nvPr/>
            </p:nvSpPr>
            <p:spPr>
              <a:xfrm>
                <a:off x="2679173" y="3481061"/>
                <a:ext cx="313537" cy="370136"/>
              </a:xfrm>
              <a:custGeom>
                <a:avLst/>
                <a:gdLst>
                  <a:gd name="connsiteX0" fmla="*/ 313537 w 313537"/>
                  <a:gd name="connsiteY0" fmla="*/ 33716 h 370136"/>
                  <a:gd name="connsiteX1" fmla="*/ 90196 w 313537"/>
                  <a:gd name="connsiteY1" fmla="*/ 370137 h 370136"/>
                  <a:gd name="connsiteX2" fmla="*/ 33813 w 313537"/>
                  <a:gd name="connsiteY2" fmla="*/ 90413 h 370136"/>
                  <a:gd name="connsiteX3" fmla="*/ 313537 w 313537"/>
                  <a:gd name="connsiteY3" fmla="*/ 33716 h 37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537" h="370136">
                    <a:moveTo>
                      <a:pt x="313537" y="33716"/>
                    </a:moveTo>
                    <a:lnTo>
                      <a:pt x="90196" y="370137"/>
                    </a:lnTo>
                    <a:cubicBezTo>
                      <a:pt x="-2836" y="308429"/>
                      <a:pt x="-27896" y="183132"/>
                      <a:pt x="33813" y="90413"/>
                    </a:cubicBezTo>
                    <a:cubicBezTo>
                      <a:pt x="95208" y="-2620"/>
                      <a:pt x="220505" y="-27992"/>
                      <a:pt x="313537" y="33716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CD5069D-78F3-4DD1-9843-411E702236EB}"/>
                  </a:ext>
                </a:extLst>
              </p:cNvPr>
              <p:cNvSpPr/>
              <p:nvPr/>
            </p:nvSpPr>
            <p:spPr>
              <a:xfrm>
                <a:off x="2246570" y="3547040"/>
                <a:ext cx="261243" cy="653734"/>
              </a:xfrm>
              <a:custGeom>
                <a:avLst/>
                <a:gdLst>
                  <a:gd name="connsiteX0" fmla="*/ 0 w 261243"/>
                  <a:gd name="connsiteY0" fmla="*/ 628362 h 653734"/>
                  <a:gd name="connsiteX1" fmla="*/ 165078 w 261243"/>
                  <a:gd name="connsiteY1" fmla="*/ 0 h 653734"/>
                  <a:gd name="connsiteX2" fmla="*/ 261243 w 261243"/>
                  <a:gd name="connsiteY2" fmla="*/ 25372 h 653734"/>
                  <a:gd name="connsiteX3" fmla="*/ 95852 w 261243"/>
                  <a:gd name="connsiteY3" fmla="*/ 653734 h 653734"/>
                  <a:gd name="connsiteX4" fmla="*/ 0 w 261243"/>
                  <a:gd name="connsiteY4" fmla="*/ 628362 h 653734"/>
                  <a:gd name="connsiteX5" fmla="*/ 187005 w 261243"/>
                  <a:gd name="connsiteY5" fmla="*/ 37276 h 653734"/>
                  <a:gd name="connsiteX6" fmla="*/ 37276 w 261243"/>
                  <a:gd name="connsiteY6" fmla="*/ 606435 h 653734"/>
                  <a:gd name="connsiteX7" fmla="*/ 74238 w 261243"/>
                  <a:gd name="connsiteY7" fmla="*/ 616145 h 653734"/>
                  <a:gd name="connsiteX8" fmla="*/ 223967 w 261243"/>
                  <a:gd name="connsiteY8" fmla="*/ 46986 h 653734"/>
                  <a:gd name="connsiteX9" fmla="*/ 187005 w 261243"/>
                  <a:gd name="connsiteY9" fmla="*/ 37276 h 65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1243" h="653734">
                    <a:moveTo>
                      <a:pt x="0" y="628362"/>
                    </a:moveTo>
                    <a:lnTo>
                      <a:pt x="165078" y="0"/>
                    </a:lnTo>
                    <a:lnTo>
                      <a:pt x="261243" y="25372"/>
                    </a:lnTo>
                    <a:lnTo>
                      <a:pt x="95852" y="653734"/>
                    </a:lnTo>
                    <a:lnTo>
                      <a:pt x="0" y="628362"/>
                    </a:lnTo>
                    <a:close/>
                    <a:moveTo>
                      <a:pt x="187005" y="37276"/>
                    </a:moveTo>
                    <a:lnTo>
                      <a:pt x="37276" y="606435"/>
                    </a:lnTo>
                    <a:lnTo>
                      <a:pt x="74238" y="616145"/>
                    </a:lnTo>
                    <a:lnTo>
                      <a:pt x="223967" y="46986"/>
                    </a:lnTo>
                    <a:lnTo>
                      <a:pt x="187005" y="37276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10E2AC3-5254-4A73-80B9-A0B2386DF9A5}"/>
                  </a:ext>
                </a:extLst>
              </p:cNvPr>
              <p:cNvSpPr/>
              <p:nvPr/>
            </p:nvSpPr>
            <p:spPr>
              <a:xfrm>
                <a:off x="2242497" y="4172896"/>
                <a:ext cx="304157" cy="647156"/>
              </a:xfrm>
              <a:custGeom>
                <a:avLst/>
                <a:gdLst>
                  <a:gd name="connsiteX0" fmla="*/ 0 w 304157"/>
                  <a:gd name="connsiteY0" fmla="*/ 32264 h 647156"/>
                  <a:gd name="connsiteX1" fmla="*/ 94286 w 304157"/>
                  <a:gd name="connsiteY1" fmla="*/ 0 h 647156"/>
                  <a:gd name="connsiteX2" fmla="*/ 304157 w 304157"/>
                  <a:gd name="connsiteY2" fmla="*/ 614892 h 647156"/>
                  <a:gd name="connsiteX3" fmla="*/ 209872 w 304157"/>
                  <a:gd name="connsiteY3" fmla="*/ 647156 h 647156"/>
                  <a:gd name="connsiteX4" fmla="*/ 0 w 304157"/>
                  <a:gd name="connsiteY4" fmla="*/ 32264 h 647156"/>
                  <a:gd name="connsiteX5" fmla="*/ 74865 w 304157"/>
                  <a:gd name="connsiteY5" fmla="*/ 38842 h 647156"/>
                  <a:gd name="connsiteX6" fmla="*/ 38529 w 304157"/>
                  <a:gd name="connsiteY6" fmla="*/ 51058 h 647156"/>
                  <a:gd name="connsiteX7" fmla="*/ 228666 w 304157"/>
                  <a:gd name="connsiteY7" fmla="*/ 608001 h 647156"/>
                  <a:gd name="connsiteX8" fmla="*/ 265002 w 304157"/>
                  <a:gd name="connsiteY8" fmla="*/ 595785 h 647156"/>
                  <a:gd name="connsiteX9" fmla="*/ 74865 w 304157"/>
                  <a:gd name="connsiteY9" fmla="*/ 38842 h 64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157" h="647156">
                    <a:moveTo>
                      <a:pt x="0" y="32264"/>
                    </a:moveTo>
                    <a:lnTo>
                      <a:pt x="94286" y="0"/>
                    </a:lnTo>
                    <a:lnTo>
                      <a:pt x="304157" y="614892"/>
                    </a:lnTo>
                    <a:lnTo>
                      <a:pt x="209872" y="647156"/>
                    </a:lnTo>
                    <a:lnTo>
                      <a:pt x="0" y="32264"/>
                    </a:lnTo>
                    <a:close/>
                    <a:moveTo>
                      <a:pt x="74865" y="38842"/>
                    </a:moveTo>
                    <a:lnTo>
                      <a:pt x="38529" y="51058"/>
                    </a:lnTo>
                    <a:lnTo>
                      <a:pt x="228666" y="608001"/>
                    </a:lnTo>
                    <a:lnTo>
                      <a:pt x="265002" y="595785"/>
                    </a:lnTo>
                    <a:lnTo>
                      <a:pt x="74865" y="38842"/>
                    </a:lnTo>
                    <a:close/>
                  </a:path>
                </a:pathLst>
              </a:custGeom>
              <a:solidFill>
                <a:srgbClr val="B8C5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1D19B48-D1F0-4F70-8960-C939614867CD}"/>
                  </a:ext>
                </a:extLst>
              </p:cNvPr>
              <p:cNvSpPr/>
              <p:nvPr/>
            </p:nvSpPr>
            <p:spPr>
              <a:xfrm>
                <a:off x="2755980" y="3494183"/>
                <a:ext cx="275491" cy="394523"/>
              </a:xfrm>
              <a:custGeom>
                <a:avLst/>
                <a:gdLst>
                  <a:gd name="connsiteX0" fmla="*/ 1173 w 275491"/>
                  <a:gd name="connsiteY0" fmla="*/ 379882 h 394523"/>
                  <a:gd name="connsiteX1" fmla="*/ 22160 w 275491"/>
                  <a:gd name="connsiteY1" fmla="*/ 393977 h 394523"/>
                  <a:gd name="connsiteX2" fmla="*/ 25919 w 275491"/>
                  <a:gd name="connsiteY2" fmla="*/ 393351 h 394523"/>
                  <a:gd name="connsiteX3" fmla="*/ 274946 w 275491"/>
                  <a:gd name="connsiteY3" fmla="*/ 18401 h 394523"/>
                  <a:gd name="connsiteX4" fmla="*/ 274319 w 275491"/>
                  <a:gd name="connsiteY4" fmla="*/ 14642 h 394523"/>
                  <a:gd name="connsiteX5" fmla="*/ 253332 w 275491"/>
                  <a:gd name="connsiteY5" fmla="*/ 546 h 394523"/>
                  <a:gd name="connsiteX6" fmla="*/ 249573 w 275491"/>
                  <a:gd name="connsiteY6" fmla="*/ 1173 h 394523"/>
                  <a:gd name="connsiteX7" fmla="*/ 546 w 275491"/>
                  <a:gd name="connsiteY7" fmla="*/ 376123 h 394523"/>
                  <a:gd name="connsiteX8" fmla="*/ 1173 w 275491"/>
                  <a:gd name="connsiteY8" fmla="*/ 379882 h 394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91" h="394523">
                    <a:moveTo>
                      <a:pt x="1173" y="379882"/>
                    </a:moveTo>
                    <a:lnTo>
                      <a:pt x="22160" y="393977"/>
                    </a:lnTo>
                    <a:cubicBezTo>
                      <a:pt x="23413" y="394917"/>
                      <a:pt x="24979" y="394604"/>
                      <a:pt x="25919" y="393351"/>
                    </a:cubicBezTo>
                    <a:lnTo>
                      <a:pt x="274946" y="18401"/>
                    </a:lnTo>
                    <a:cubicBezTo>
                      <a:pt x="275885" y="17148"/>
                      <a:pt x="275572" y="15582"/>
                      <a:pt x="274319" y="14642"/>
                    </a:cubicBezTo>
                    <a:lnTo>
                      <a:pt x="253332" y="546"/>
                    </a:lnTo>
                    <a:cubicBezTo>
                      <a:pt x="252079" y="-393"/>
                      <a:pt x="250513" y="-80"/>
                      <a:pt x="249573" y="1173"/>
                    </a:cubicBezTo>
                    <a:lnTo>
                      <a:pt x="546" y="376123"/>
                    </a:lnTo>
                    <a:cubicBezTo>
                      <a:pt x="-393" y="377375"/>
                      <a:pt x="-80" y="379255"/>
                      <a:pt x="1173" y="379882"/>
                    </a:cubicBezTo>
                    <a:close/>
                  </a:path>
                </a:pathLst>
              </a:custGeom>
              <a:solidFill>
                <a:srgbClr val="654B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5CE72AF-CBE9-4E14-96DA-B3F5BB982532}"/>
                  </a:ext>
                </a:extLst>
              </p:cNvPr>
              <p:cNvSpPr/>
              <p:nvPr/>
            </p:nvSpPr>
            <p:spPr>
              <a:xfrm>
                <a:off x="2229341" y="4127476"/>
                <a:ext cx="145343" cy="145343"/>
              </a:xfrm>
              <a:custGeom>
                <a:avLst/>
                <a:gdLst>
                  <a:gd name="connsiteX0" fmla="*/ 0 w 145343"/>
                  <a:gd name="connsiteY0" fmla="*/ 72672 h 145343"/>
                  <a:gd name="connsiteX1" fmla="*/ 72672 w 145343"/>
                  <a:gd name="connsiteY1" fmla="*/ 145344 h 145343"/>
                  <a:gd name="connsiteX2" fmla="*/ 145344 w 145343"/>
                  <a:gd name="connsiteY2" fmla="*/ 72672 h 145343"/>
                  <a:gd name="connsiteX3" fmla="*/ 72672 w 145343"/>
                  <a:gd name="connsiteY3" fmla="*/ 0 h 145343"/>
                  <a:gd name="connsiteX4" fmla="*/ 0 w 145343"/>
                  <a:gd name="connsiteY4" fmla="*/ 72672 h 14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343" h="145343">
                    <a:moveTo>
                      <a:pt x="0" y="72672"/>
                    </a:moveTo>
                    <a:cubicBezTo>
                      <a:pt x="0" y="112767"/>
                      <a:pt x="32577" y="145344"/>
                      <a:pt x="72672" y="145344"/>
                    </a:cubicBezTo>
                    <a:cubicBezTo>
                      <a:pt x="112767" y="145344"/>
                      <a:pt x="145344" y="112767"/>
                      <a:pt x="145344" y="72672"/>
                    </a:cubicBezTo>
                    <a:cubicBezTo>
                      <a:pt x="145344" y="32577"/>
                      <a:pt x="112767" y="0"/>
                      <a:pt x="72672" y="0"/>
                    </a:cubicBezTo>
                    <a:cubicBezTo>
                      <a:pt x="32264" y="313"/>
                      <a:pt x="0" y="32577"/>
                      <a:pt x="0" y="72672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3780425-4374-494A-9B0F-1607FF1040F5}"/>
                  </a:ext>
                </a:extLst>
              </p:cNvPr>
              <p:cNvSpPr/>
              <p:nvPr/>
            </p:nvSpPr>
            <p:spPr>
              <a:xfrm>
                <a:off x="2310784" y="4728586"/>
                <a:ext cx="675034" cy="99297"/>
              </a:xfrm>
              <a:custGeom>
                <a:avLst/>
                <a:gdLst>
                  <a:gd name="connsiteX0" fmla="*/ 657493 w 675034"/>
                  <a:gd name="connsiteY0" fmla="*/ 0 h 99297"/>
                  <a:gd name="connsiteX1" fmla="*/ 17541 w 675034"/>
                  <a:gd name="connsiteY1" fmla="*/ 0 h 99297"/>
                  <a:gd name="connsiteX2" fmla="*/ 0 w 675034"/>
                  <a:gd name="connsiteY2" fmla="*/ 17541 h 99297"/>
                  <a:gd name="connsiteX3" fmla="*/ 0 w 675034"/>
                  <a:gd name="connsiteY3" fmla="*/ 99297 h 99297"/>
                  <a:gd name="connsiteX4" fmla="*/ 675035 w 675034"/>
                  <a:gd name="connsiteY4" fmla="*/ 99297 h 99297"/>
                  <a:gd name="connsiteX5" fmla="*/ 675035 w 675034"/>
                  <a:gd name="connsiteY5" fmla="*/ 17541 h 99297"/>
                  <a:gd name="connsiteX6" fmla="*/ 657493 w 675034"/>
                  <a:gd name="connsiteY6" fmla="*/ 0 h 99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034" h="99297">
                    <a:moveTo>
                      <a:pt x="657493" y="0"/>
                    </a:moveTo>
                    <a:lnTo>
                      <a:pt x="17541" y="0"/>
                    </a:lnTo>
                    <a:cubicBezTo>
                      <a:pt x="7831" y="0"/>
                      <a:pt x="0" y="7831"/>
                      <a:pt x="0" y="17541"/>
                    </a:cubicBezTo>
                    <a:lnTo>
                      <a:pt x="0" y="99297"/>
                    </a:lnTo>
                    <a:lnTo>
                      <a:pt x="675035" y="99297"/>
                    </a:lnTo>
                    <a:lnTo>
                      <a:pt x="675035" y="17541"/>
                    </a:lnTo>
                    <a:cubicBezTo>
                      <a:pt x="675035" y="7831"/>
                      <a:pt x="667204" y="0"/>
                      <a:pt x="657493" y="0"/>
                    </a:cubicBezTo>
                    <a:close/>
                  </a:path>
                </a:pathLst>
              </a:custGeom>
              <a:solidFill>
                <a:srgbClr val="B0A2FF"/>
              </a:solidFill>
              <a:ln w="31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7208722-3A46-4346-949C-C80F25381C95}"/>
                </a:ext>
              </a:extLst>
            </p:cNvPr>
            <p:cNvSpPr/>
            <p:nvPr/>
          </p:nvSpPr>
          <p:spPr>
            <a:xfrm>
              <a:off x="520592" y="6254026"/>
              <a:ext cx="6139588" cy="457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F4DBC"/>
                </a:gs>
                <a:gs pos="100000">
                  <a:srgbClr val="3345B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065344"/>
            <a:ext cx="5607496" cy="2319337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90592-FA31-4898-90A9-6A0DE9C76C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912839-931F-4105-9574-E367B9ED6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402494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2023/7/8</a:t>
            </a:fld>
            <a:endParaRPr lang="en-US" altLang="zh-C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75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416" userDrawn="1">
          <p15:clr>
            <a:srgbClr val="F26B43"/>
          </p15:clr>
        </p15:guide>
        <p15:guide id="8" pos="7256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orient="horz" pos="712" userDrawn="1">
          <p15:clr>
            <a:srgbClr val="F26B43"/>
          </p15:clr>
        </p15:guide>
        <p15:guide id="11" orient="horz" pos="3928" userDrawn="1">
          <p15:clr>
            <a:srgbClr val="F26B43"/>
          </p15:clr>
        </p15:guide>
        <p15:guide id="12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D4B5-8FC5-34AB-7D83-CA4F8DCB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商务演讲技巧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F1181-43A5-FBF8-1E42-BA0A1838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商务演讲技巧：从准备到实战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10C5-CA47-C4E3-650C-DC85874B3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www.officeplus.cn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A602A-8F42-3DD8-C572-C5EDB091B3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48862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4BD-018D-F069-B0D4-BE2464AB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演讲中的语言和肢体表现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A79B-1FF1-0755-1CF9-F1C85528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掌握演讲中的语言和肢体表现技巧，提升演讲效果和互动沟通能力。</a:t>
            </a:r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D58FD9C-0ECB-AFFC-0B05-7D47FE4BAA44}"/>
              </a:ext>
            </a:extLst>
          </p:cNvPr>
          <p:cNvSpPr txBox="1">
            <a:spLocks/>
          </p:cNvSpPr>
          <p:nvPr/>
        </p:nvSpPr>
        <p:spPr>
          <a:xfrm>
            <a:off x="2888318" y="1092746"/>
            <a:ext cx="1209675" cy="120015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>
                <a:solidFill>
                  <a:srgbClr val="FFFFFF"/>
                </a:solidFill>
              </a:rPr>
              <a:t>03</a:t>
            </a:r>
            <a:endParaRPr lang="en-US" altLang="zh-C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4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939F76-BB01-0AC1-B548-357091191D45}"/>
              </a:ext>
            </a:extLst>
          </p:cNvPr>
          <p:cNvGrpSpPr/>
          <p:nvPr/>
        </p:nvGrpSpPr>
        <p:grpSpPr>
          <a:xfrm>
            <a:off x="658813" y="983948"/>
            <a:ext cx="10396049" cy="5251752"/>
            <a:chOff x="658813" y="983948"/>
            <a:chExt cx="10396049" cy="525175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74BE5C5-46FC-191F-6B3F-5249C70ED8EC}"/>
                </a:ext>
              </a:extLst>
            </p:cNvPr>
            <p:cNvSpPr/>
            <p:nvPr/>
          </p:nvSpPr>
          <p:spPr>
            <a:xfrm>
              <a:off x="658813" y="983948"/>
              <a:ext cx="2520300" cy="2894575"/>
            </a:xfrm>
            <a:custGeom>
              <a:avLst/>
              <a:gdLst>
                <a:gd name="connsiteX0" fmla="*/ 0 w 2421147"/>
                <a:gd name="connsiteY0" fmla="*/ 763596 h 2780697"/>
                <a:gd name="connsiteX1" fmla="*/ 2421147 w 2421147"/>
                <a:gd name="connsiteY1" fmla="*/ 763596 h 2780697"/>
                <a:gd name="connsiteX2" fmla="*/ 2421147 w 2421147"/>
                <a:gd name="connsiteY2" fmla="*/ 2017103 h 2780697"/>
                <a:gd name="connsiteX3" fmla="*/ 1210574 w 2421147"/>
                <a:gd name="connsiteY3" fmla="*/ 2780697 h 2780697"/>
                <a:gd name="connsiteX4" fmla="*/ 0 w 2421147"/>
                <a:gd name="connsiteY4" fmla="*/ 2017103 h 2780697"/>
                <a:gd name="connsiteX5" fmla="*/ 1210574 w 2421147"/>
                <a:gd name="connsiteY5" fmla="*/ 0 h 2780697"/>
                <a:gd name="connsiteX6" fmla="*/ 2421147 w 2421147"/>
                <a:gd name="connsiteY6" fmla="*/ 763594 h 2780697"/>
                <a:gd name="connsiteX7" fmla="*/ 0 w 2421147"/>
                <a:gd name="connsiteY7" fmla="*/ 763594 h 278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147" h="2780697">
                  <a:moveTo>
                    <a:pt x="0" y="763596"/>
                  </a:moveTo>
                  <a:lnTo>
                    <a:pt x="2421147" y="763596"/>
                  </a:lnTo>
                  <a:lnTo>
                    <a:pt x="2421147" y="2017103"/>
                  </a:lnTo>
                  <a:lnTo>
                    <a:pt x="1210574" y="2780697"/>
                  </a:lnTo>
                  <a:lnTo>
                    <a:pt x="0" y="2017103"/>
                  </a:lnTo>
                  <a:close/>
                  <a:moveTo>
                    <a:pt x="1210574" y="0"/>
                  </a:moveTo>
                  <a:lnTo>
                    <a:pt x="2421147" y="763594"/>
                  </a:lnTo>
                  <a:lnTo>
                    <a:pt x="0" y="763594"/>
                  </a:lnTo>
                  <a:close/>
                </a:path>
              </a:pathLst>
            </a:custGeom>
            <a:solidFill>
              <a:schemeClr val="tx1">
                <a:lumMod val="9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A4B0080-C377-7255-4D9F-3C5A04D595E6}"/>
                </a:ext>
              </a:extLst>
            </p:cNvPr>
            <p:cNvSpPr/>
            <p:nvPr/>
          </p:nvSpPr>
          <p:spPr>
            <a:xfrm>
              <a:off x="3513875" y="983948"/>
              <a:ext cx="2520300" cy="2894575"/>
            </a:xfrm>
            <a:custGeom>
              <a:avLst/>
              <a:gdLst>
                <a:gd name="connsiteX0" fmla="*/ 0 w 2421147"/>
                <a:gd name="connsiteY0" fmla="*/ 763596 h 2780697"/>
                <a:gd name="connsiteX1" fmla="*/ 2421147 w 2421147"/>
                <a:gd name="connsiteY1" fmla="*/ 763596 h 2780697"/>
                <a:gd name="connsiteX2" fmla="*/ 2421147 w 2421147"/>
                <a:gd name="connsiteY2" fmla="*/ 2017103 h 2780697"/>
                <a:gd name="connsiteX3" fmla="*/ 1210574 w 2421147"/>
                <a:gd name="connsiteY3" fmla="*/ 2780697 h 2780697"/>
                <a:gd name="connsiteX4" fmla="*/ 0 w 2421147"/>
                <a:gd name="connsiteY4" fmla="*/ 2017103 h 2780697"/>
                <a:gd name="connsiteX5" fmla="*/ 1210574 w 2421147"/>
                <a:gd name="connsiteY5" fmla="*/ 0 h 2780697"/>
                <a:gd name="connsiteX6" fmla="*/ 2421147 w 2421147"/>
                <a:gd name="connsiteY6" fmla="*/ 763594 h 2780697"/>
                <a:gd name="connsiteX7" fmla="*/ 0 w 2421147"/>
                <a:gd name="connsiteY7" fmla="*/ 763594 h 278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147" h="2780697">
                  <a:moveTo>
                    <a:pt x="0" y="763596"/>
                  </a:moveTo>
                  <a:lnTo>
                    <a:pt x="2421147" y="763596"/>
                  </a:lnTo>
                  <a:lnTo>
                    <a:pt x="2421147" y="2017103"/>
                  </a:lnTo>
                  <a:lnTo>
                    <a:pt x="1210574" y="2780697"/>
                  </a:lnTo>
                  <a:lnTo>
                    <a:pt x="0" y="2017103"/>
                  </a:lnTo>
                  <a:close/>
                  <a:moveTo>
                    <a:pt x="1210574" y="0"/>
                  </a:moveTo>
                  <a:lnTo>
                    <a:pt x="2421147" y="763594"/>
                  </a:lnTo>
                  <a:lnTo>
                    <a:pt x="0" y="763594"/>
                  </a:lnTo>
                  <a:close/>
                </a:path>
              </a:pathLst>
            </a:custGeom>
            <a:solidFill>
              <a:schemeClr val="tx1">
                <a:lumMod val="9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5F6DCDE-F561-DA05-68C1-92E234273EBB}"/>
                </a:ext>
              </a:extLst>
            </p:cNvPr>
            <p:cNvSpPr/>
            <p:nvPr/>
          </p:nvSpPr>
          <p:spPr>
            <a:xfrm>
              <a:off x="2080483" y="3341125"/>
              <a:ext cx="2520300" cy="2894575"/>
            </a:xfrm>
            <a:custGeom>
              <a:avLst/>
              <a:gdLst>
                <a:gd name="connsiteX0" fmla="*/ 0 w 2421147"/>
                <a:gd name="connsiteY0" fmla="*/ 763596 h 2780697"/>
                <a:gd name="connsiteX1" fmla="*/ 2421147 w 2421147"/>
                <a:gd name="connsiteY1" fmla="*/ 763596 h 2780697"/>
                <a:gd name="connsiteX2" fmla="*/ 2421147 w 2421147"/>
                <a:gd name="connsiteY2" fmla="*/ 2017103 h 2780697"/>
                <a:gd name="connsiteX3" fmla="*/ 1210574 w 2421147"/>
                <a:gd name="connsiteY3" fmla="*/ 2780697 h 2780697"/>
                <a:gd name="connsiteX4" fmla="*/ 0 w 2421147"/>
                <a:gd name="connsiteY4" fmla="*/ 2017103 h 2780697"/>
                <a:gd name="connsiteX5" fmla="*/ 1210574 w 2421147"/>
                <a:gd name="connsiteY5" fmla="*/ 0 h 2780697"/>
                <a:gd name="connsiteX6" fmla="*/ 2421147 w 2421147"/>
                <a:gd name="connsiteY6" fmla="*/ 763594 h 2780697"/>
                <a:gd name="connsiteX7" fmla="*/ 0 w 2421147"/>
                <a:gd name="connsiteY7" fmla="*/ 763594 h 278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147" h="2780697">
                  <a:moveTo>
                    <a:pt x="0" y="763596"/>
                  </a:moveTo>
                  <a:lnTo>
                    <a:pt x="2421147" y="763596"/>
                  </a:lnTo>
                  <a:lnTo>
                    <a:pt x="2421147" y="2017103"/>
                  </a:lnTo>
                  <a:lnTo>
                    <a:pt x="1210574" y="2780697"/>
                  </a:lnTo>
                  <a:lnTo>
                    <a:pt x="0" y="2017103"/>
                  </a:lnTo>
                  <a:close/>
                  <a:moveTo>
                    <a:pt x="1210574" y="0"/>
                  </a:moveTo>
                  <a:lnTo>
                    <a:pt x="2421147" y="763594"/>
                  </a:lnTo>
                  <a:lnTo>
                    <a:pt x="0" y="763594"/>
                  </a:lnTo>
                  <a:close/>
                </a:path>
              </a:pathLst>
            </a:custGeom>
            <a:solidFill>
              <a:schemeClr val="tx1">
                <a:lumMod val="9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1F027F-AD65-9F67-574C-A1623D916BF1}"/>
                </a:ext>
              </a:extLst>
            </p:cNvPr>
            <p:cNvSpPr txBox="1"/>
            <p:nvPr/>
          </p:nvSpPr>
          <p:spPr>
            <a:xfrm>
              <a:off x="1393959" y="1896231"/>
              <a:ext cx="1005403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掌控语速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4C50C1-2626-9C52-02BB-B6C554D9B6E8}"/>
                </a:ext>
              </a:extLst>
            </p:cNvPr>
            <p:cNvSpPr txBox="1"/>
            <p:nvPr/>
          </p:nvSpPr>
          <p:spPr>
            <a:xfrm>
              <a:off x="658813" y="2245754"/>
              <a:ext cx="2520300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algn="ctr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调整语速以适应听众的接受能力和情况。</a:t>
              </a:r>
              <a:endParaRPr lang="en-US" altLang="zh-CN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981EA-1896-A777-636D-4655864540CC}"/>
                </a:ext>
              </a:extLst>
            </p:cNvPr>
            <p:cNvSpPr txBox="1"/>
            <p:nvPr/>
          </p:nvSpPr>
          <p:spPr>
            <a:xfrm>
              <a:off x="4249021" y="1896231"/>
              <a:ext cx="1005403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设计语调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D56BE9-8A7C-ACE4-1E50-456CFEEEF3CE}"/>
                </a:ext>
              </a:extLst>
            </p:cNvPr>
            <p:cNvSpPr txBox="1"/>
            <p:nvPr/>
          </p:nvSpPr>
          <p:spPr>
            <a:xfrm>
              <a:off x="3513875" y="2245754"/>
              <a:ext cx="2520300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algn="ctr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通过强调重点、升降调等方式增强表现力和吸引听众的注意力。</a:t>
              </a:r>
              <a:endParaRPr lang="en-US" altLang="zh-C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5E3C7-3141-7E7E-E315-CE1D631F7E3B}"/>
                </a:ext>
              </a:extLst>
            </p:cNvPr>
            <p:cNvSpPr txBox="1"/>
            <p:nvPr/>
          </p:nvSpPr>
          <p:spPr>
            <a:xfrm>
              <a:off x="2405260" y="4412657"/>
              <a:ext cx="1826141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简单表述复杂概念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A38AB3-68AF-E765-E9C8-425A613EC7AA}"/>
                </a:ext>
              </a:extLst>
            </p:cNvPr>
            <p:cNvSpPr txBox="1"/>
            <p:nvPr/>
          </p:nvSpPr>
          <p:spPr>
            <a:xfrm>
              <a:off x="2080483" y="4762180"/>
              <a:ext cx="2520300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algn="ctr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用通俗易懂的语言来解释和阐述复杂概念，使听众更容易理解和接受。</a:t>
              </a:r>
              <a:endParaRPr lang="en-US" altLang="zh-CN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EF3055-0B1A-D16D-6F22-1A9B5AC3DB3E}"/>
                </a:ext>
              </a:extLst>
            </p:cNvPr>
            <p:cNvSpPr txBox="1"/>
            <p:nvPr/>
          </p:nvSpPr>
          <p:spPr>
            <a:xfrm>
              <a:off x="6753550" y="3198167"/>
              <a:ext cx="4301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solidFill>
                    <a:schemeClr val="tx1"/>
                  </a:solidFill>
                </a:rPr>
                <a:t>语言表达技巧</a:t>
              </a:r>
              <a:endParaRPr kumimoji="0" 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AD3E66-50DD-59C0-803F-BFF7ABE07ABF}"/>
                </a:ext>
              </a:extLst>
            </p:cNvPr>
            <p:cNvGrpSpPr/>
            <p:nvPr/>
          </p:nvGrpSpPr>
          <p:grpSpPr>
            <a:xfrm>
              <a:off x="6821706" y="4148441"/>
              <a:ext cx="1539025" cy="433493"/>
              <a:chOff x="4383310" y="4679680"/>
              <a:chExt cx="2726034" cy="7678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FFF3FC4-6FF6-48A4-27F4-0C75941794A0}"/>
                  </a:ext>
                </a:extLst>
              </p:cNvPr>
              <p:cNvGrpSpPr/>
              <p:nvPr/>
            </p:nvGrpSpPr>
            <p:grpSpPr>
              <a:xfrm>
                <a:off x="4383310" y="4679680"/>
                <a:ext cx="699346" cy="754862"/>
                <a:chOff x="5362976" y="2726753"/>
                <a:chExt cx="1240905" cy="133941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A7F7B12-A8AD-10FD-B955-EA8EB48FE4FC}"/>
                    </a:ext>
                  </a:extLst>
                </p:cNvPr>
                <p:cNvGrpSpPr/>
                <p:nvPr/>
              </p:nvGrpSpPr>
              <p:grpSpPr>
                <a:xfrm>
                  <a:off x="5362976" y="2726753"/>
                  <a:ext cx="1240905" cy="1339411"/>
                  <a:chOff x="5362976" y="2726753"/>
                  <a:chExt cx="1240905" cy="1339411"/>
                </a:xfrm>
              </p:grpSpPr>
              <p:sp>
                <p:nvSpPr>
                  <p:cNvPr id="29" name="Isosceles Triangle 28">
                    <a:extLst>
                      <a:ext uri="{FF2B5EF4-FFF2-40B4-BE49-F238E27FC236}">
                        <a16:creationId xmlns:a16="http://schemas.microsoft.com/office/drawing/2014/main" id="{15541527-8450-8043-736D-8813ACAB0C10}"/>
                      </a:ext>
                    </a:extLst>
                  </p:cNvPr>
                  <p:cNvSpPr/>
                  <p:nvPr/>
                </p:nvSpPr>
                <p:spPr>
                  <a:xfrm>
                    <a:off x="5362976" y="2726753"/>
                    <a:ext cx="1240905" cy="367809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Isosceles Triangle 29">
                    <a:extLst>
                      <a:ext uri="{FF2B5EF4-FFF2-40B4-BE49-F238E27FC236}">
                        <a16:creationId xmlns:a16="http://schemas.microsoft.com/office/drawing/2014/main" id="{5F01D175-7031-ECF6-488C-F60313DAEADE}"/>
                      </a:ext>
                    </a:extLst>
                  </p:cNvPr>
                  <p:cNvSpPr/>
                  <p:nvPr/>
                </p:nvSpPr>
                <p:spPr>
                  <a:xfrm flipV="1">
                    <a:off x="5362976" y="3698355"/>
                    <a:ext cx="1240905" cy="367809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B49DAA7-B779-BAE6-0037-B09DE39A14CF}"/>
                      </a:ext>
                    </a:extLst>
                  </p:cNvPr>
                  <p:cNvSpPr/>
                  <p:nvPr/>
                </p:nvSpPr>
                <p:spPr>
                  <a:xfrm>
                    <a:off x="5362976" y="3094563"/>
                    <a:ext cx="1240905" cy="60379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356ED50-B36E-F0C0-A01C-0269551B5D8D}"/>
                    </a:ext>
                  </a:extLst>
                </p:cNvPr>
                <p:cNvSpPr/>
                <p:nvPr/>
              </p:nvSpPr>
              <p:spPr bwMode="auto">
                <a:xfrm>
                  <a:off x="5748041" y="3181288"/>
                  <a:ext cx="433039" cy="425306"/>
                </a:xfrm>
                <a:custGeom>
                  <a:avLst/>
                  <a:gdLst>
                    <a:gd name="connsiteX0" fmla="*/ 372339 w 533400"/>
                    <a:gd name="connsiteY0" fmla="*/ 276846 h 523875"/>
                    <a:gd name="connsiteX1" fmla="*/ 372339 w 533400"/>
                    <a:gd name="connsiteY1" fmla="*/ 524496 h 523875"/>
                    <a:gd name="connsiteX2" fmla="*/ 162789 w 533400"/>
                    <a:gd name="connsiteY2" fmla="*/ 524496 h 523875"/>
                    <a:gd name="connsiteX3" fmla="*/ 162789 w 533400"/>
                    <a:gd name="connsiteY3" fmla="*/ 276846 h 523875"/>
                    <a:gd name="connsiteX4" fmla="*/ 372339 w 533400"/>
                    <a:gd name="connsiteY4" fmla="*/ 276846 h 523875"/>
                    <a:gd name="connsiteX5" fmla="*/ 143739 w 533400"/>
                    <a:gd name="connsiteY5" fmla="*/ 114921 h 523875"/>
                    <a:gd name="connsiteX6" fmla="*/ 143739 w 533400"/>
                    <a:gd name="connsiteY6" fmla="*/ 153021 h 523875"/>
                    <a:gd name="connsiteX7" fmla="*/ 391389 w 533400"/>
                    <a:gd name="connsiteY7" fmla="*/ 153021 h 523875"/>
                    <a:gd name="connsiteX8" fmla="*/ 391389 w 533400"/>
                    <a:gd name="connsiteY8" fmla="*/ 114921 h 523875"/>
                    <a:gd name="connsiteX9" fmla="*/ 534264 w 533400"/>
                    <a:gd name="connsiteY9" fmla="*/ 114921 h 523875"/>
                    <a:gd name="connsiteX10" fmla="*/ 534264 w 533400"/>
                    <a:gd name="connsiteY10" fmla="*/ 410196 h 523875"/>
                    <a:gd name="connsiteX11" fmla="*/ 391389 w 533400"/>
                    <a:gd name="connsiteY11" fmla="*/ 410196 h 523875"/>
                    <a:gd name="connsiteX12" fmla="*/ 391389 w 533400"/>
                    <a:gd name="connsiteY12" fmla="*/ 257796 h 523875"/>
                    <a:gd name="connsiteX13" fmla="*/ 143739 w 533400"/>
                    <a:gd name="connsiteY13" fmla="*/ 257796 h 523875"/>
                    <a:gd name="connsiteX14" fmla="*/ 143739 w 533400"/>
                    <a:gd name="connsiteY14" fmla="*/ 410196 h 523875"/>
                    <a:gd name="connsiteX15" fmla="*/ 864 w 533400"/>
                    <a:gd name="connsiteY15" fmla="*/ 410196 h 523875"/>
                    <a:gd name="connsiteX16" fmla="*/ 864 w 533400"/>
                    <a:gd name="connsiteY16" fmla="*/ 186359 h 523875"/>
                    <a:gd name="connsiteX17" fmla="*/ 67539 w 533400"/>
                    <a:gd name="connsiteY17" fmla="*/ 114921 h 523875"/>
                    <a:gd name="connsiteX18" fmla="*/ 143739 w 533400"/>
                    <a:gd name="connsiteY18" fmla="*/ 114921 h 523875"/>
                    <a:gd name="connsiteX19" fmla="*/ 462827 w 533400"/>
                    <a:gd name="connsiteY19" fmla="*/ 172071 h 523875"/>
                    <a:gd name="connsiteX20" fmla="*/ 448539 w 533400"/>
                    <a:gd name="connsiteY20" fmla="*/ 186359 h 523875"/>
                    <a:gd name="connsiteX21" fmla="*/ 462827 w 533400"/>
                    <a:gd name="connsiteY21" fmla="*/ 200646 h 523875"/>
                    <a:gd name="connsiteX22" fmla="*/ 477114 w 533400"/>
                    <a:gd name="connsiteY22" fmla="*/ 186359 h 523875"/>
                    <a:gd name="connsiteX23" fmla="*/ 462827 w 533400"/>
                    <a:gd name="connsiteY23" fmla="*/ 172071 h 523875"/>
                    <a:gd name="connsiteX24" fmla="*/ 372339 w 533400"/>
                    <a:gd name="connsiteY24" fmla="*/ 621 h 523875"/>
                    <a:gd name="connsiteX25" fmla="*/ 372339 w 533400"/>
                    <a:gd name="connsiteY25" fmla="*/ 133971 h 523875"/>
                    <a:gd name="connsiteX26" fmla="*/ 162789 w 533400"/>
                    <a:gd name="connsiteY26" fmla="*/ 133971 h 523875"/>
                    <a:gd name="connsiteX27" fmla="*/ 162789 w 533400"/>
                    <a:gd name="connsiteY27" fmla="*/ 621 h 523875"/>
                    <a:gd name="connsiteX28" fmla="*/ 372339 w 533400"/>
                    <a:gd name="connsiteY28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33400" h="523875">
                      <a:moveTo>
                        <a:pt x="372339" y="276846"/>
                      </a:moveTo>
                      <a:lnTo>
                        <a:pt x="372339" y="524496"/>
                      </a:lnTo>
                      <a:lnTo>
                        <a:pt x="162789" y="524496"/>
                      </a:lnTo>
                      <a:lnTo>
                        <a:pt x="162789" y="276846"/>
                      </a:lnTo>
                      <a:lnTo>
                        <a:pt x="372339" y="276846"/>
                      </a:lnTo>
                      <a:close/>
                      <a:moveTo>
                        <a:pt x="143739" y="114921"/>
                      </a:moveTo>
                      <a:lnTo>
                        <a:pt x="143739" y="153021"/>
                      </a:lnTo>
                      <a:lnTo>
                        <a:pt x="391389" y="153021"/>
                      </a:lnTo>
                      <a:lnTo>
                        <a:pt x="391389" y="114921"/>
                      </a:lnTo>
                      <a:lnTo>
                        <a:pt x="534264" y="114921"/>
                      </a:lnTo>
                      <a:lnTo>
                        <a:pt x="534264" y="410196"/>
                      </a:lnTo>
                      <a:lnTo>
                        <a:pt x="391389" y="410196"/>
                      </a:lnTo>
                      <a:lnTo>
                        <a:pt x="391389" y="257796"/>
                      </a:lnTo>
                      <a:lnTo>
                        <a:pt x="143739" y="257796"/>
                      </a:lnTo>
                      <a:lnTo>
                        <a:pt x="143739" y="410196"/>
                      </a:lnTo>
                      <a:lnTo>
                        <a:pt x="864" y="410196"/>
                      </a:lnTo>
                      <a:lnTo>
                        <a:pt x="864" y="186359"/>
                      </a:lnTo>
                      <a:lnTo>
                        <a:pt x="67539" y="114921"/>
                      </a:ln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72339" y="621"/>
                      </a:moveTo>
                      <a:lnTo>
                        <a:pt x="372339" y="133971"/>
                      </a:lnTo>
                      <a:lnTo>
                        <a:pt x="162789" y="133971"/>
                      </a:lnTo>
                      <a:lnTo>
                        <a:pt x="162789" y="621"/>
                      </a:lnTo>
                      <a:lnTo>
                        <a:pt x="372339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6CF73B2-8D55-9C43-28CC-65A9B00EC52A}"/>
                  </a:ext>
                </a:extLst>
              </p:cNvPr>
              <p:cNvGrpSpPr/>
              <p:nvPr/>
            </p:nvGrpSpPr>
            <p:grpSpPr>
              <a:xfrm>
                <a:off x="5396654" y="4692652"/>
                <a:ext cx="699346" cy="754862"/>
                <a:chOff x="7169329" y="2791836"/>
                <a:chExt cx="1240905" cy="133941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8821977-44D8-FBF7-1C39-D0A219D13D9F}"/>
                    </a:ext>
                  </a:extLst>
                </p:cNvPr>
                <p:cNvGrpSpPr/>
                <p:nvPr/>
              </p:nvGrpSpPr>
              <p:grpSpPr>
                <a:xfrm>
                  <a:off x="7169329" y="2791836"/>
                  <a:ext cx="1240905" cy="1339411"/>
                  <a:chOff x="7169329" y="2791836"/>
                  <a:chExt cx="1240905" cy="1339411"/>
                </a:xfrm>
                <a:solidFill>
                  <a:schemeClr val="accent1"/>
                </a:solidFill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A7CBC0B-000C-52BE-01A5-D300F3824B71}"/>
                      </a:ext>
                    </a:extLst>
                  </p:cNvPr>
                  <p:cNvSpPr/>
                  <p:nvPr/>
                </p:nvSpPr>
                <p:spPr>
                  <a:xfrm flipV="1">
                    <a:off x="7169329" y="3159645"/>
                    <a:ext cx="1240905" cy="60379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Isosceles Triangle 24">
                    <a:extLst>
                      <a:ext uri="{FF2B5EF4-FFF2-40B4-BE49-F238E27FC236}">
                        <a16:creationId xmlns:a16="http://schemas.microsoft.com/office/drawing/2014/main" id="{B3912D0A-A619-D7E2-5C20-0E8A448E125D}"/>
                      </a:ext>
                    </a:extLst>
                  </p:cNvPr>
                  <p:cNvSpPr/>
                  <p:nvPr/>
                </p:nvSpPr>
                <p:spPr>
                  <a:xfrm flipV="1">
                    <a:off x="7169329" y="3763438"/>
                    <a:ext cx="1240905" cy="367809"/>
                  </a:xfrm>
                  <a:prstGeom prst="triangl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Isosceles Triangle 25">
                    <a:extLst>
                      <a:ext uri="{FF2B5EF4-FFF2-40B4-BE49-F238E27FC236}">
                        <a16:creationId xmlns:a16="http://schemas.microsoft.com/office/drawing/2014/main" id="{FFEE91D3-312E-B00D-F460-B907877F46D1}"/>
                      </a:ext>
                    </a:extLst>
                  </p:cNvPr>
                  <p:cNvSpPr/>
                  <p:nvPr/>
                </p:nvSpPr>
                <p:spPr>
                  <a:xfrm>
                    <a:off x="7169329" y="2791836"/>
                    <a:ext cx="1240905" cy="367809"/>
                  </a:xfrm>
                  <a:prstGeom prst="triangl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EF78718-CBF0-E51B-B40D-E272E90FD6BC}"/>
                    </a:ext>
                  </a:extLst>
                </p:cNvPr>
                <p:cNvSpPr/>
                <p:nvPr/>
              </p:nvSpPr>
              <p:spPr bwMode="auto">
                <a:xfrm>
                  <a:off x="7585923" y="3253355"/>
                  <a:ext cx="395053" cy="433039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1C3E1C9-EF80-A447-4899-BC658FE743B0}"/>
                  </a:ext>
                </a:extLst>
              </p:cNvPr>
              <p:cNvGrpSpPr/>
              <p:nvPr/>
            </p:nvGrpSpPr>
            <p:grpSpPr>
              <a:xfrm>
                <a:off x="6409998" y="4692652"/>
                <a:ext cx="699346" cy="754862"/>
                <a:chOff x="8975682" y="2726753"/>
                <a:chExt cx="1240905" cy="1339411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522C1C2-1B74-9901-45A0-DE920FCC2B80}"/>
                    </a:ext>
                  </a:extLst>
                </p:cNvPr>
                <p:cNvGrpSpPr/>
                <p:nvPr/>
              </p:nvGrpSpPr>
              <p:grpSpPr>
                <a:xfrm>
                  <a:off x="8975682" y="2726753"/>
                  <a:ext cx="1240905" cy="1339411"/>
                  <a:chOff x="1620568" y="2580238"/>
                  <a:chExt cx="1421396" cy="1681417"/>
                </a:xfrm>
                <a:solidFill>
                  <a:schemeClr val="accent1"/>
                </a:solidFill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D0E14B7-8197-718F-6EBD-F3B2FE3C1C23}"/>
                      </a:ext>
                    </a:extLst>
                  </p:cNvPr>
                  <p:cNvSpPr/>
                  <p:nvPr/>
                </p:nvSpPr>
                <p:spPr>
                  <a:xfrm>
                    <a:off x="1620568" y="3041965"/>
                    <a:ext cx="1421396" cy="75796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Isosceles Triangle 19">
                    <a:extLst>
                      <a:ext uri="{FF2B5EF4-FFF2-40B4-BE49-F238E27FC236}">
                        <a16:creationId xmlns:a16="http://schemas.microsoft.com/office/drawing/2014/main" id="{95D9D197-101A-EAD3-AFDE-351A4952BA45}"/>
                      </a:ext>
                    </a:extLst>
                  </p:cNvPr>
                  <p:cNvSpPr/>
                  <p:nvPr/>
                </p:nvSpPr>
                <p:spPr>
                  <a:xfrm>
                    <a:off x="1620568" y="2580238"/>
                    <a:ext cx="1421396" cy="461726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Isosceles Triangle 20">
                    <a:extLst>
                      <a:ext uri="{FF2B5EF4-FFF2-40B4-BE49-F238E27FC236}">
                        <a16:creationId xmlns:a16="http://schemas.microsoft.com/office/drawing/2014/main" id="{DC23270C-4C03-1C61-0378-7862B0F22D6E}"/>
                      </a:ext>
                    </a:extLst>
                  </p:cNvPr>
                  <p:cNvSpPr/>
                  <p:nvPr/>
                </p:nvSpPr>
                <p:spPr>
                  <a:xfrm flipV="1">
                    <a:off x="1620568" y="3799929"/>
                    <a:ext cx="1421396" cy="461726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B9D997-ED4E-8C9D-4409-AEBE1A88E71C}"/>
                    </a:ext>
                  </a:extLst>
                </p:cNvPr>
                <p:cNvSpPr/>
                <p:nvPr/>
              </p:nvSpPr>
              <p:spPr bwMode="auto">
                <a:xfrm>
                  <a:off x="9366952" y="3216086"/>
                  <a:ext cx="433039" cy="355711"/>
                </a:xfrm>
                <a:custGeom>
                  <a:avLst/>
                  <a:gdLst>
                    <a:gd name="connsiteX0" fmla="*/ 96626 w 533400"/>
                    <a:gd name="connsiteY0" fmla="*/ 133971 h 438150"/>
                    <a:gd name="connsiteX1" fmla="*/ 125201 w 533400"/>
                    <a:gd name="connsiteY1" fmla="*/ 286371 h 438150"/>
                    <a:gd name="connsiteX2" fmla="*/ 410951 w 533400"/>
                    <a:gd name="connsiteY2" fmla="*/ 286371 h 438150"/>
                    <a:gd name="connsiteX3" fmla="*/ 439526 w 533400"/>
                    <a:gd name="connsiteY3" fmla="*/ 133971 h 438150"/>
                    <a:gd name="connsiteX4" fmla="*/ 534776 w 533400"/>
                    <a:gd name="connsiteY4" fmla="*/ 133971 h 438150"/>
                    <a:gd name="connsiteX5" fmla="*/ 515726 w 533400"/>
                    <a:gd name="connsiteY5" fmla="*/ 381621 h 438150"/>
                    <a:gd name="connsiteX6" fmla="*/ 458576 w 533400"/>
                    <a:gd name="connsiteY6" fmla="*/ 381621 h 438150"/>
                    <a:gd name="connsiteX7" fmla="*/ 458576 w 533400"/>
                    <a:gd name="connsiteY7" fmla="*/ 438771 h 438150"/>
                    <a:gd name="connsiteX8" fmla="*/ 439526 w 533400"/>
                    <a:gd name="connsiteY8" fmla="*/ 438771 h 438150"/>
                    <a:gd name="connsiteX9" fmla="*/ 439526 w 533400"/>
                    <a:gd name="connsiteY9" fmla="*/ 381621 h 438150"/>
                    <a:gd name="connsiteX10" fmla="*/ 96626 w 533400"/>
                    <a:gd name="connsiteY10" fmla="*/ 381621 h 438150"/>
                    <a:gd name="connsiteX11" fmla="*/ 96626 w 533400"/>
                    <a:gd name="connsiteY11" fmla="*/ 438771 h 438150"/>
                    <a:gd name="connsiteX12" fmla="*/ 77576 w 533400"/>
                    <a:gd name="connsiteY12" fmla="*/ 438771 h 438150"/>
                    <a:gd name="connsiteX13" fmla="*/ 77576 w 533400"/>
                    <a:gd name="connsiteY13" fmla="*/ 381621 h 438150"/>
                    <a:gd name="connsiteX14" fmla="*/ 20426 w 533400"/>
                    <a:gd name="connsiteY14" fmla="*/ 381621 h 438150"/>
                    <a:gd name="connsiteX15" fmla="*/ 1376 w 533400"/>
                    <a:gd name="connsiteY15" fmla="*/ 133971 h 438150"/>
                    <a:gd name="connsiteX16" fmla="*/ 96626 w 533400"/>
                    <a:gd name="connsiteY16" fmla="*/ 133971 h 438150"/>
                    <a:gd name="connsiteX17" fmla="*/ 487151 w 533400"/>
                    <a:gd name="connsiteY17" fmla="*/ 621 h 438150"/>
                    <a:gd name="connsiteX18" fmla="*/ 487151 w 533400"/>
                    <a:gd name="connsiteY18" fmla="*/ 114921 h 438150"/>
                    <a:gd name="connsiteX19" fmla="*/ 425239 w 533400"/>
                    <a:gd name="connsiteY19" fmla="*/ 114921 h 438150"/>
                    <a:gd name="connsiteX20" fmla="*/ 396664 w 533400"/>
                    <a:gd name="connsiteY20" fmla="*/ 267321 h 438150"/>
                    <a:gd name="connsiteX21" fmla="*/ 139489 w 533400"/>
                    <a:gd name="connsiteY21" fmla="*/ 267321 h 438150"/>
                    <a:gd name="connsiteX22" fmla="*/ 110914 w 533400"/>
                    <a:gd name="connsiteY22" fmla="*/ 114921 h 438150"/>
                    <a:gd name="connsiteX23" fmla="*/ 58526 w 533400"/>
                    <a:gd name="connsiteY23" fmla="*/ 114921 h 438150"/>
                    <a:gd name="connsiteX24" fmla="*/ 58526 w 533400"/>
                    <a:gd name="connsiteY24" fmla="*/ 621 h 438150"/>
                    <a:gd name="connsiteX25" fmla="*/ 487151 w 533400"/>
                    <a:gd name="connsiteY2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33400" h="438150">
                      <a:moveTo>
                        <a:pt x="96626" y="133971"/>
                      </a:moveTo>
                      <a:lnTo>
                        <a:pt x="125201" y="286371"/>
                      </a:lnTo>
                      <a:lnTo>
                        <a:pt x="410951" y="286371"/>
                      </a:lnTo>
                      <a:lnTo>
                        <a:pt x="439526" y="133971"/>
                      </a:lnTo>
                      <a:lnTo>
                        <a:pt x="534776" y="133971"/>
                      </a:lnTo>
                      <a:lnTo>
                        <a:pt x="515726" y="381621"/>
                      </a:lnTo>
                      <a:lnTo>
                        <a:pt x="458576" y="381621"/>
                      </a:lnTo>
                      <a:lnTo>
                        <a:pt x="458576" y="438771"/>
                      </a:lnTo>
                      <a:lnTo>
                        <a:pt x="439526" y="438771"/>
                      </a:lnTo>
                      <a:lnTo>
                        <a:pt x="439526" y="381621"/>
                      </a:lnTo>
                      <a:lnTo>
                        <a:pt x="96626" y="381621"/>
                      </a:lnTo>
                      <a:lnTo>
                        <a:pt x="96626" y="438771"/>
                      </a:lnTo>
                      <a:lnTo>
                        <a:pt x="77576" y="438771"/>
                      </a:lnTo>
                      <a:lnTo>
                        <a:pt x="77576" y="381621"/>
                      </a:lnTo>
                      <a:lnTo>
                        <a:pt x="20426" y="381621"/>
                      </a:lnTo>
                      <a:lnTo>
                        <a:pt x="1376" y="133971"/>
                      </a:lnTo>
                      <a:lnTo>
                        <a:pt x="96626" y="133971"/>
                      </a:lnTo>
                      <a:close/>
                      <a:moveTo>
                        <a:pt x="487151" y="621"/>
                      </a:moveTo>
                      <a:lnTo>
                        <a:pt x="487151" y="114921"/>
                      </a:lnTo>
                      <a:lnTo>
                        <a:pt x="425239" y="114921"/>
                      </a:lnTo>
                      <a:lnTo>
                        <a:pt x="396664" y="267321"/>
                      </a:lnTo>
                      <a:lnTo>
                        <a:pt x="139489" y="267321"/>
                      </a:lnTo>
                      <a:lnTo>
                        <a:pt x="110914" y="114921"/>
                      </a:lnTo>
                      <a:lnTo>
                        <a:pt x="58526" y="114921"/>
                      </a:lnTo>
                      <a:lnTo>
                        <a:pt x="58526" y="621"/>
                      </a:lnTo>
                      <a:lnTo>
                        <a:pt x="487151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Title 105">
            <a:extLst>
              <a:ext uri="{FF2B5EF4-FFF2-40B4-BE49-F238E27FC236}">
                <a16:creationId xmlns:a16="http://schemas.microsoft.com/office/drawing/2014/main" id="{32CA9B2C-FF7D-81BB-7EEE-18D83B624458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语言表达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53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15A6E3-6492-2BC9-EA2B-E8C7F7CAE013}"/>
              </a:ext>
            </a:extLst>
          </p:cNvPr>
          <p:cNvGrpSpPr/>
          <p:nvPr/>
        </p:nvGrpSpPr>
        <p:grpSpPr>
          <a:xfrm>
            <a:off x="941057" y="2307104"/>
            <a:ext cx="10309885" cy="1982362"/>
            <a:chOff x="941057" y="2307104"/>
            <a:chExt cx="10309885" cy="198236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9263A65-6A3C-4574-F6BB-A34EE8ACB601}"/>
                </a:ext>
              </a:extLst>
            </p:cNvPr>
            <p:cNvSpPr/>
            <p:nvPr/>
          </p:nvSpPr>
          <p:spPr>
            <a:xfrm>
              <a:off x="941057" y="2665940"/>
              <a:ext cx="3143617" cy="81400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"/>
              </a:schemeClr>
            </a:solidFill>
            <a:ln w="12700" cap="rnd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zh-CN" altLang="en-US" sz="1600" b="1">
                  <a:solidFill>
                    <a:schemeClr val="tx1"/>
                  </a:solidFill>
                </a:rPr>
                <a:t>姿势自然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A230B-75F2-F5F4-ACB3-14C8FB87CCA1}"/>
                </a:ext>
              </a:extLst>
            </p:cNvPr>
            <p:cNvSpPr txBox="1"/>
            <p:nvPr/>
          </p:nvSpPr>
          <p:spPr>
            <a:xfrm>
              <a:off x="941057" y="3676093"/>
              <a:ext cx="3143617" cy="33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/>
                <a:t>强调注意身体姿势的自然和舒适。</a:t>
              </a:r>
              <a:endParaRPr lang="en-GB" altLang="zh-C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2AAC58-2BD2-CB92-0C0F-D4C5D5BCEF06}"/>
                </a:ext>
              </a:extLst>
            </p:cNvPr>
            <p:cNvSpPr/>
            <p:nvPr/>
          </p:nvSpPr>
          <p:spPr>
            <a:xfrm>
              <a:off x="2230265" y="2307104"/>
              <a:ext cx="565200" cy="564981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1400" b="1">
                  <a:solidFill>
                    <a:srgbClr val="FFFFFF"/>
                  </a:solidFill>
                </a:rPr>
                <a:t>01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8447BB-AE66-FE1E-09E1-560AC256E16E}"/>
                </a:ext>
              </a:extLst>
            </p:cNvPr>
            <p:cNvSpPr/>
            <p:nvPr/>
          </p:nvSpPr>
          <p:spPr>
            <a:xfrm>
              <a:off x="4524191" y="2665940"/>
              <a:ext cx="3143617" cy="81400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10000"/>
              </a:schemeClr>
            </a:solidFill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zh-CN" altLang="en-US" sz="1600" b="1">
                  <a:solidFill>
                    <a:schemeClr val="tx1"/>
                  </a:solidFill>
                </a:rPr>
                <a:t>动作协调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D2EC17-3DF4-B2D0-2FDA-6870B26B8E1B}"/>
                </a:ext>
              </a:extLst>
            </p:cNvPr>
            <p:cNvSpPr txBox="1"/>
            <p:nvPr/>
          </p:nvSpPr>
          <p:spPr>
            <a:xfrm>
              <a:off x="4524191" y="3676093"/>
              <a:ext cx="3143617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200"/>
                <a:t>强调注意动作的协调，不要让自己看起来过于杂乱或者不协调。</a:t>
              </a:r>
              <a:endParaRPr lang="en-GB" altLang="zh-CN" sz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B20EC1-D191-8C0F-29C1-869F9B15716E}"/>
                </a:ext>
              </a:extLst>
            </p:cNvPr>
            <p:cNvSpPr/>
            <p:nvPr/>
          </p:nvSpPr>
          <p:spPr>
            <a:xfrm>
              <a:off x="5813399" y="2307104"/>
              <a:ext cx="565200" cy="564981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1400" b="1">
                  <a:solidFill>
                    <a:srgbClr val="FFFFFF"/>
                  </a:solidFill>
                </a:rPr>
                <a:t>02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511CCB-40E1-B4C0-FE78-1D3BF648F9BA}"/>
                </a:ext>
              </a:extLst>
            </p:cNvPr>
            <p:cNvSpPr/>
            <p:nvPr/>
          </p:nvSpPr>
          <p:spPr>
            <a:xfrm>
              <a:off x="8107325" y="2665940"/>
              <a:ext cx="3143617" cy="81400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zh-CN" altLang="en-US" sz="1600" b="1">
                  <a:solidFill>
                    <a:schemeClr val="tx1"/>
                  </a:solidFill>
                </a:rPr>
                <a:t>表情生动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8A03A7-8ECB-5497-4E82-A68A54E9E7BC}"/>
                </a:ext>
              </a:extLst>
            </p:cNvPr>
            <p:cNvSpPr txBox="1"/>
            <p:nvPr/>
          </p:nvSpPr>
          <p:spPr>
            <a:xfrm>
              <a:off x="8107325" y="3676093"/>
              <a:ext cx="3143617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200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/>
                <a:t>强调注意表情和眼神的自然和生动，让演讲更加生动、自然和有说服力。</a:t>
              </a:r>
              <a:endParaRPr lang="en-GB" altLang="zh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61810C-6C64-9A9F-287F-4D6D4302B120}"/>
                </a:ext>
              </a:extLst>
            </p:cNvPr>
            <p:cNvSpPr/>
            <p:nvPr/>
          </p:nvSpPr>
          <p:spPr>
            <a:xfrm>
              <a:off x="9396533" y="2307104"/>
              <a:ext cx="565200" cy="564981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GB" altLang="zh-CN" sz="1400" b="1">
                  <a:solidFill>
                    <a:srgbClr val="FFFFFF"/>
                  </a:solidFill>
                </a:rPr>
                <a:t>03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105">
            <a:extLst>
              <a:ext uri="{FF2B5EF4-FFF2-40B4-BE49-F238E27FC236}">
                <a16:creationId xmlns:a16="http://schemas.microsoft.com/office/drawing/2014/main" id="{616A4E56-E816-C9C3-27DD-C14E22A25FB4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肢体表现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203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AF119C-3841-A3C4-B82C-30B7780DFDDB}"/>
              </a:ext>
            </a:extLst>
          </p:cNvPr>
          <p:cNvGrpSpPr/>
          <p:nvPr/>
        </p:nvGrpSpPr>
        <p:grpSpPr>
          <a:xfrm>
            <a:off x="1401806" y="0"/>
            <a:ext cx="9452409" cy="6858000"/>
            <a:chOff x="1401806" y="0"/>
            <a:chExt cx="9452409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E8D4BA-1C9B-7680-2696-EE76467EAAEB}"/>
                </a:ext>
              </a:extLst>
            </p:cNvPr>
            <p:cNvCxnSpPr/>
            <p:nvPr/>
          </p:nvCxnSpPr>
          <p:spPr>
            <a:xfrm>
              <a:off x="6089650" y="0"/>
              <a:ext cx="0" cy="6858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7ECD89-FF0F-1235-75F2-6CE877B89212}"/>
                </a:ext>
              </a:extLst>
            </p:cNvPr>
            <p:cNvSpPr/>
            <p:nvPr/>
          </p:nvSpPr>
          <p:spPr>
            <a:xfrm>
              <a:off x="6547199" y="2801722"/>
              <a:ext cx="4307016" cy="1254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61D57D-B3FF-81FD-4400-391E854C1A90}"/>
                </a:ext>
              </a:extLst>
            </p:cNvPr>
            <p:cNvSpPr txBox="1"/>
            <p:nvPr/>
          </p:nvSpPr>
          <p:spPr>
            <a:xfrm>
              <a:off x="7026029" y="3005263"/>
              <a:ext cx="1415772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回应听众问题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84C829-AB97-04DD-210B-3C991053272C}"/>
                </a:ext>
              </a:extLst>
            </p:cNvPr>
            <p:cNvSpPr txBox="1"/>
            <p:nvPr/>
          </p:nvSpPr>
          <p:spPr>
            <a:xfrm>
              <a:off x="7048331" y="3354786"/>
              <a:ext cx="3293789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通过回答听众的问题，让听众感受到你对他们的重视，增强听众的信任感。</a:t>
              </a:r>
              <a:endParaRPr lang="en-US" altLang="zh-CN" sz="12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22CF59-3C15-D768-3326-EB63AB933A48}"/>
                </a:ext>
              </a:extLst>
            </p:cNvPr>
            <p:cNvSpPr/>
            <p:nvPr/>
          </p:nvSpPr>
          <p:spPr>
            <a:xfrm>
              <a:off x="1401806" y="1352720"/>
              <a:ext cx="4307016" cy="1254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A47B1D-004E-5C2D-F0ED-18CD3F9154BF}"/>
                </a:ext>
              </a:extLst>
            </p:cNvPr>
            <p:cNvSpPr/>
            <p:nvPr/>
          </p:nvSpPr>
          <p:spPr>
            <a:xfrm>
              <a:off x="5954070" y="1819359"/>
              <a:ext cx="296562" cy="2965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ED55A8-3EC8-4E21-C11B-A3ADA7175236}"/>
                </a:ext>
              </a:extLst>
            </p:cNvPr>
            <p:cNvSpPr txBox="1"/>
            <p:nvPr/>
          </p:nvSpPr>
          <p:spPr>
            <a:xfrm>
              <a:off x="3783366" y="1556261"/>
              <a:ext cx="1415772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r"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提问方式合适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32F5E0-809D-FE6F-D59E-EBA0E439D539}"/>
                </a:ext>
              </a:extLst>
            </p:cNvPr>
            <p:cNvSpPr txBox="1"/>
            <p:nvPr/>
          </p:nvSpPr>
          <p:spPr>
            <a:xfrm>
              <a:off x="1927651" y="1905784"/>
              <a:ext cx="3293789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algn="r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通过合适的提问方式引发听众思考，让他们更加积极地参与到演讲中来。</a:t>
              </a:r>
              <a:endParaRPr lang="en-US" altLang="zh-CN" sz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A3D813-FE4A-1905-965A-15C6B30C8CD1}"/>
                </a:ext>
              </a:extLst>
            </p:cNvPr>
            <p:cNvSpPr/>
            <p:nvPr/>
          </p:nvSpPr>
          <p:spPr>
            <a:xfrm>
              <a:off x="5947719" y="3293074"/>
              <a:ext cx="296562" cy="296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4EE54D-C6FE-79C6-E71C-596BE94CC552}"/>
                </a:ext>
              </a:extLst>
            </p:cNvPr>
            <p:cNvSpPr/>
            <p:nvPr/>
          </p:nvSpPr>
          <p:spPr>
            <a:xfrm>
              <a:off x="1401806" y="4250725"/>
              <a:ext cx="4307016" cy="1254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57A07A-50EA-8076-0122-34E1CCC61F72}"/>
                </a:ext>
              </a:extLst>
            </p:cNvPr>
            <p:cNvSpPr/>
            <p:nvPr/>
          </p:nvSpPr>
          <p:spPr>
            <a:xfrm>
              <a:off x="5954070" y="4766789"/>
              <a:ext cx="296562" cy="2965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1E06A4-3E00-7E4E-98EE-8913FF0CA5DD}"/>
                </a:ext>
              </a:extLst>
            </p:cNvPr>
            <p:cNvSpPr txBox="1"/>
            <p:nvPr/>
          </p:nvSpPr>
          <p:spPr>
            <a:xfrm>
              <a:off x="3783366" y="4454266"/>
              <a:ext cx="1415772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r">
                <a:buSzPct val="25000"/>
              </a:pPr>
              <a:r>
                <a:rPr lang="zh-CN" altLang="en-US" sz="1600">
                  <a:solidFill>
                    <a:schemeClr val="tx1"/>
                  </a:solidFill>
                  <a:effectLst/>
                </a:rPr>
                <a:t>案例故事互动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0B5E55-6101-1DB5-BE6B-202395F4729B}"/>
                </a:ext>
              </a:extLst>
            </p:cNvPr>
            <p:cNvSpPr txBox="1"/>
            <p:nvPr/>
          </p:nvSpPr>
          <p:spPr>
            <a:xfrm>
              <a:off x="1927651" y="4803789"/>
              <a:ext cx="3293789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R="0" lvl="0" indent="0" algn="r" defTabSz="913765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200"/>
                <a:t>通过分享真实的案例和故事，让听众更深入地了解你的观点和想法。</a:t>
              </a:r>
              <a:endParaRPr lang="en-US" altLang="zh-CN" sz="1200" dirty="0"/>
            </a:p>
          </p:txBody>
        </p:sp>
      </p:grpSp>
      <p:sp>
        <p:nvSpPr>
          <p:cNvPr id="16" name="Title 105">
            <a:extLst>
              <a:ext uri="{FF2B5EF4-FFF2-40B4-BE49-F238E27FC236}">
                <a16:creationId xmlns:a16="http://schemas.microsoft.com/office/drawing/2014/main" id="{7BF48B39-2B04-3131-86EF-EA7C6FB67951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互动沟通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176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BE-477F-D4A0-4F0B-A0E8BAA5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演讲后的反馈和总结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0F97-6AED-D756-4BD1-B55C22EA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收集反馈意见和总结演讲经验，帮助提高商务演讲技巧</a:t>
            </a:r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6B1969E-B6F0-077B-7C55-280B68350E34}"/>
              </a:ext>
            </a:extLst>
          </p:cNvPr>
          <p:cNvSpPr txBox="1">
            <a:spLocks/>
          </p:cNvSpPr>
          <p:nvPr/>
        </p:nvSpPr>
        <p:spPr>
          <a:xfrm>
            <a:off x="2888318" y="1092746"/>
            <a:ext cx="1209675" cy="120015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>
                <a:solidFill>
                  <a:srgbClr val="FFFFFF"/>
                </a:solidFill>
              </a:rPr>
              <a:t>04</a:t>
            </a:r>
            <a:endParaRPr lang="en-US" altLang="zh-C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6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706DD7-9A90-6369-985A-45A1DD33DBF4}"/>
              </a:ext>
            </a:extLst>
          </p:cNvPr>
          <p:cNvGrpSpPr/>
          <p:nvPr/>
        </p:nvGrpSpPr>
        <p:grpSpPr>
          <a:xfrm>
            <a:off x="954689" y="0"/>
            <a:ext cx="10564211" cy="6858000"/>
            <a:chOff x="954689" y="0"/>
            <a:chExt cx="10564211" cy="6858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0B7130-5B32-3683-94A6-495DF3ED6D3A}"/>
                </a:ext>
              </a:extLst>
            </p:cNvPr>
            <p:cNvSpPr txBox="1"/>
            <p:nvPr/>
          </p:nvSpPr>
          <p:spPr>
            <a:xfrm>
              <a:off x="956277" y="200112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gradFill>
                    <a:gsLst>
                      <a:gs pos="61062">
                        <a:schemeClr val="accent3"/>
                      </a:gs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rPr>
                <a:t>01</a:t>
              </a:r>
              <a:endParaRPr lang="zh-CN" altLang="en-US" sz="4000" b="1" dirty="0">
                <a:gradFill>
                  <a:gsLst>
                    <a:gs pos="61062">
                      <a:schemeClr val="accent3"/>
                    </a:gs>
                    <a:gs pos="0">
                      <a:schemeClr val="accent3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FC82CE-8E04-777D-C471-28661F5B9F81}"/>
                </a:ext>
              </a:extLst>
            </p:cNvPr>
            <p:cNvSpPr/>
            <p:nvPr/>
          </p:nvSpPr>
          <p:spPr>
            <a:xfrm>
              <a:off x="954689" y="3668995"/>
              <a:ext cx="2742017" cy="33637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/>
                <a:t>介绍通过问卷调查来收集反馈意见。</a:t>
              </a:r>
              <a:endParaRPr lang="en-US" altLang="zh-CN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0DD786-6AAE-6CC6-3A51-83D0525FB7C7}"/>
                </a:ext>
              </a:extLst>
            </p:cNvPr>
            <p:cNvSpPr txBox="1"/>
            <p:nvPr/>
          </p:nvSpPr>
          <p:spPr>
            <a:xfrm>
              <a:off x="956277" y="303511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tx1"/>
                  </a:solidFill>
                </a:rPr>
                <a:t>问卷调查反馈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101624-D171-011D-6D01-8452BB2732F1}"/>
                </a:ext>
              </a:extLst>
            </p:cNvPr>
            <p:cNvSpPr/>
            <p:nvPr/>
          </p:nvSpPr>
          <p:spPr>
            <a:xfrm>
              <a:off x="4253306" y="0"/>
              <a:ext cx="3672688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235F33-EC6F-3E51-1FF0-0AA1D437DFBB}"/>
                </a:ext>
              </a:extLst>
            </p:cNvPr>
            <p:cNvGrpSpPr/>
            <p:nvPr/>
          </p:nvGrpSpPr>
          <p:grpSpPr>
            <a:xfrm>
              <a:off x="4698931" y="2001128"/>
              <a:ext cx="2742017" cy="2004241"/>
              <a:chOff x="4825676" y="2001128"/>
              <a:chExt cx="2742017" cy="200424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0CBC81-4226-50A4-F119-237E500FC376}"/>
                  </a:ext>
                </a:extLst>
              </p:cNvPr>
              <p:cNvSpPr txBox="1"/>
              <p:nvPr/>
            </p:nvSpPr>
            <p:spPr>
              <a:xfrm>
                <a:off x="4825676" y="200112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60000">
                          <a:schemeClr val="accent2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02</a:t>
                </a:r>
                <a:endParaRPr lang="zh-CN" altLang="en-US" sz="4000" b="1" dirty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14AD85-4570-C69A-24F1-19A7CFF75082}"/>
                  </a:ext>
                </a:extLst>
              </p:cNvPr>
              <p:cNvSpPr/>
              <p:nvPr/>
            </p:nvSpPr>
            <p:spPr>
              <a:xfrm>
                <a:off x="4825676" y="3668995"/>
                <a:ext cx="2742017" cy="33637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/>
                  <a:t>介绍通过员工交流来收集反馈意见。</a:t>
                </a:r>
                <a:endParaRPr lang="en-US" altLang="zh-CN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613E45-4940-690E-43D0-89D47D4602A2}"/>
                  </a:ext>
                </a:extLst>
              </p:cNvPr>
              <p:cNvSpPr txBox="1"/>
              <p:nvPr/>
            </p:nvSpPr>
            <p:spPr>
              <a:xfrm>
                <a:off x="4827264" y="3035116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tx1"/>
                    </a:solidFill>
                  </a:rPr>
                  <a:t>员工交流反馈</a:t>
                </a:r>
                <a:endParaRPr lang="en-GB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6314C4-A95E-30CE-7B63-66743FC05192}"/>
                </a:ext>
              </a:extLst>
            </p:cNvPr>
            <p:cNvSpPr txBox="1"/>
            <p:nvPr/>
          </p:nvSpPr>
          <p:spPr>
            <a:xfrm>
              <a:off x="8696664" y="200112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gradFill>
                    <a:gsLst>
                      <a:gs pos="0">
                        <a:schemeClr val="accent5">
                          <a:lumMod val="60000"/>
                          <a:lumOff val="40000"/>
                        </a:schemeClr>
                      </a:gs>
                      <a:gs pos="60000">
                        <a:schemeClr val="accent5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5">
                        <a:alpha val="20000"/>
                      </a:schemeClr>
                    </a:outerShdw>
                  </a:effectLst>
                </a:rPr>
                <a:t>03</a:t>
              </a:r>
              <a:endParaRPr lang="zh-CN" altLang="en-US" sz="4000" b="1" dirty="0"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028DE-3DCD-A4AE-0A2C-AB659CF79E61}"/>
                </a:ext>
              </a:extLst>
            </p:cNvPr>
            <p:cNvSpPr/>
            <p:nvPr/>
          </p:nvSpPr>
          <p:spPr>
            <a:xfrm>
              <a:off x="8776883" y="3668995"/>
              <a:ext cx="2742017" cy="61337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/>
                <a:t>介绍如何汇总反馈意见，并制定相应的改进措施。</a:t>
              </a:r>
              <a:endParaRPr lang="en-US" altLang="zh-C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D27CB0-8DB6-4E81-F84C-BB821AD44BB1}"/>
                </a:ext>
              </a:extLst>
            </p:cNvPr>
            <p:cNvSpPr txBox="1"/>
            <p:nvPr/>
          </p:nvSpPr>
          <p:spPr>
            <a:xfrm>
              <a:off x="8778471" y="3035116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tx1"/>
                  </a:solidFill>
                </a:rPr>
                <a:t>汇总反馈，制定改进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itle 105">
            <a:extLst>
              <a:ext uri="{FF2B5EF4-FFF2-40B4-BE49-F238E27FC236}">
                <a16:creationId xmlns:a16="http://schemas.microsoft.com/office/drawing/2014/main" id="{46E84C2F-BFAE-49E9-8655-6EBEFF412D23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收集反馈意见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421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FDCAF8-2AC5-BB61-38B1-A93843311DF6}"/>
              </a:ext>
            </a:extLst>
          </p:cNvPr>
          <p:cNvGrpSpPr/>
          <p:nvPr/>
        </p:nvGrpSpPr>
        <p:grpSpPr>
          <a:xfrm>
            <a:off x="1390977" y="1279638"/>
            <a:ext cx="9249100" cy="4596279"/>
            <a:chOff x="1390977" y="1279638"/>
            <a:chExt cx="9249100" cy="45962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8FF2D87-0E80-408B-180F-7285CF974EF1}"/>
                </a:ext>
              </a:extLst>
            </p:cNvPr>
            <p:cNvGrpSpPr/>
            <p:nvPr/>
          </p:nvGrpSpPr>
          <p:grpSpPr>
            <a:xfrm>
              <a:off x="1390977" y="1279638"/>
              <a:ext cx="2233836" cy="4596279"/>
              <a:chOff x="1262398" y="1279638"/>
              <a:chExt cx="2233836" cy="459627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A657D7-6CC9-B6A8-C144-7875FEF71BC1}"/>
                  </a:ext>
                </a:extLst>
              </p:cNvPr>
              <p:cNvSpPr/>
              <p:nvPr/>
            </p:nvSpPr>
            <p:spPr>
              <a:xfrm>
                <a:off x="1262398" y="1279638"/>
                <a:ext cx="2233836" cy="4596279"/>
              </a:xfrm>
              <a:prstGeom prst="roundRect">
                <a:avLst>
                  <a:gd name="adj" fmla="val 45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80006A-DBBD-3F6B-CD21-B4BE350B533D}"/>
                  </a:ext>
                </a:extLst>
              </p:cNvPr>
              <p:cNvSpPr txBox="1"/>
              <p:nvPr/>
            </p:nvSpPr>
            <p:spPr>
              <a:xfrm>
                <a:off x="1956073" y="1497740"/>
                <a:ext cx="846487" cy="895218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 anchor="b" anchorCtr="1">
                <a:spAutoFit/>
              </a:bodyPr>
              <a:lstStyle/>
              <a:p>
                <a:pPr algn="ctr"/>
                <a:r>
                  <a:rPr kumimoji="1" lang="en-US" altLang="zh-CN" sz="4400" b="1">
                    <a:solidFill>
                      <a:schemeClr val="accent2"/>
                    </a:solidFill>
                  </a:rPr>
                  <a:t>01</a:t>
                </a:r>
                <a:endParaRPr kumimoji="1" lang="zh-CN" altLang="en-US" sz="4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AEFA4-F73D-80BE-F19D-A0FDAE33DC4D}"/>
                  </a:ext>
                </a:extLst>
              </p:cNvPr>
              <p:cNvSpPr/>
              <p:nvPr/>
            </p:nvSpPr>
            <p:spPr>
              <a:xfrm>
                <a:off x="1328559" y="3166560"/>
                <a:ext cx="2101514" cy="434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总结演讲内容的主题和要点。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A066FF-823C-FC1C-F216-832AF178778E}"/>
                  </a:ext>
                </a:extLst>
              </p:cNvPr>
              <p:cNvSpPr/>
              <p:nvPr/>
            </p:nvSpPr>
            <p:spPr>
              <a:xfrm>
                <a:off x="1859892" y="2670704"/>
                <a:ext cx="1038847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chemeClr val="tx1"/>
                    </a:solidFill>
                  </a:rPr>
                  <a:t>强调主题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A5583E-DB86-098A-7D63-8F053D04E8DB}"/>
                </a:ext>
              </a:extLst>
            </p:cNvPr>
            <p:cNvGrpSpPr/>
            <p:nvPr/>
          </p:nvGrpSpPr>
          <p:grpSpPr>
            <a:xfrm>
              <a:off x="4898609" y="1279638"/>
              <a:ext cx="2233836" cy="4596279"/>
              <a:chOff x="1262398" y="1279638"/>
              <a:chExt cx="2233836" cy="459627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95535E9-6B6E-1F18-C114-8B87089CF920}"/>
                  </a:ext>
                </a:extLst>
              </p:cNvPr>
              <p:cNvSpPr/>
              <p:nvPr/>
            </p:nvSpPr>
            <p:spPr>
              <a:xfrm>
                <a:off x="1262398" y="1279638"/>
                <a:ext cx="2233836" cy="4596279"/>
              </a:xfrm>
              <a:prstGeom prst="roundRect">
                <a:avLst>
                  <a:gd name="adj" fmla="val 456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F039E-6DCC-85E2-8B8C-08BC42C0CE0D}"/>
                  </a:ext>
                </a:extLst>
              </p:cNvPr>
              <p:cNvSpPr txBox="1"/>
              <p:nvPr/>
            </p:nvSpPr>
            <p:spPr>
              <a:xfrm>
                <a:off x="1956073" y="1497740"/>
                <a:ext cx="846487" cy="895218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 anchor="b" anchorCtr="1">
                <a:spAutoFit/>
              </a:bodyPr>
              <a:lstStyle/>
              <a:p>
                <a:pPr algn="ctr"/>
                <a:r>
                  <a:rPr kumimoji="1" lang="en-US" altLang="zh-CN" sz="4400" b="1">
                    <a:solidFill>
                      <a:schemeClr val="accent2"/>
                    </a:solidFill>
                  </a:rPr>
                  <a:t>02</a:t>
                </a:r>
                <a:endParaRPr kumimoji="1" lang="zh-CN" altLang="en-US" sz="4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E625A6C-1D6B-D035-C2BF-5A93E590CC32}"/>
                  </a:ext>
                </a:extLst>
              </p:cNvPr>
              <p:cNvSpPr/>
              <p:nvPr/>
            </p:nvSpPr>
            <p:spPr>
              <a:xfrm>
                <a:off x="1328559" y="3166560"/>
                <a:ext cx="2101514" cy="6745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总结演讲中的表达方式和语言技巧。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B6D20-2CB1-AFF4-115F-16F6B907FDB0}"/>
                  </a:ext>
                </a:extLst>
              </p:cNvPr>
              <p:cNvSpPr/>
              <p:nvPr/>
            </p:nvSpPr>
            <p:spPr>
              <a:xfrm>
                <a:off x="1654708" y="2670704"/>
                <a:ext cx="1449216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chemeClr val="tx1"/>
                    </a:solidFill>
                  </a:rPr>
                  <a:t>调整表达方式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4C4CBD-61C6-56CF-0AC2-59A7FCA4F62D}"/>
                </a:ext>
              </a:extLst>
            </p:cNvPr>
            <p:cNvGrpSpPr/>
            <p:nvPr/>
          </p:nvGrpSpPr>
          <p:grpSpPr>
            <a:xfrm>
              <a:off x="8406241" y="1279638"/>
              <a:ext cx="2233836" cy="4596279"/>
              <a:chOff x="1262398" y="1279638"/>
              <a:chExt cx="2233836" cy="459627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4A58B85-BB9A-044E-9D83-E9628E02BC8A}"/>
                  </a:ext>
                </a:extLst>
              </p:cNvPr>
              <p:cNvSpPr/>
              <p:nvPr/>
            </p:nvSpPr>
            <p:spPr>
              <a:xfrm>
                <a:off x="1262398" y="1279638"/>
                <a:ext cx="2233836" cy="4596279"/>
              </a:xfrm>
              <a:prstGeom prst="roundRect">
                <a:avLst>
                  <a:gd name="adj" fmla="val 4566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0C147-59D5-E1C4-F51F-6ECF48D73B6F}"/>
                  </a:ext>
                </a:extLst>
              </p:cNvPr>
              <p:cNvSpPr txBox="1"/>
              <p:nvPr/>
            </p:nvSpPr>
            <p:spPr>
              <a:xfrm>
                <a:off x="1956073" y="1497740"/>
                <a:ext cx="846487" cy="895218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 anchor="b" anchorCtr="1">
                <a:spAutoFit/>
              </a:bodyPr>
              <a:lstStyle/>
              <a:p>
                <a:pPr algn="ctr"/>
                <a:r>
                  <a:rPr kumimoji="1" lang="en-US" altLang="zh-CN" sz="4400" b="1">
                    <a:solidFill>
                      <a:schemeClr val="bg1"/>
                    </a:solidFill>
                  </a:rPr>
                  <a:t>03</a:t>
                </a:r>
                <a:endParaRPr kumimoji="1" lang="zh-CN" alt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3BAF64-03FB-358E-75C5-84BB24459A2B}"/>
                  </a:ext>
                </a:extLst>
              </p:cNvPr>
              <p:cNvSpPr/>
              <p:nvPr/>
            </p:nvSpPr>
            <p:spPr>
              <a:xfrm>
                <a:off x="1328559" y="3166560"/>
                <a:ext cx="2101514" cy="6745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>
                    <a:solidFill>
                      <a:schemeClr val="bg1"/>
                    </a:solidFill>
                  </a:rPr>
                  <a:t>总结演讲中的肢体语言和姿势。</a:t>
                </a:r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9C59C1-1B09-08DC-77C2-E3FD6539AE57}"/>
                  </a:ext>
                </a:extLst>
              </p:cNvPr>
              <p:cNvSpPr/>
              <p:nvPr/>
            </p:nvSpPr>
            <p:spPr>
              <a:xfrm>
                <a:off x="1654708" y="2670704"/>
                <a:ext cx="1449216" cy="464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108000" rIns="108000" bIns="108000" rtlCol="0" anchor="b" anchorCtr="0">
                <a:spAutoFit/>
              </a:bodyPr>
              <a:lstStyle/>
              <a:p>
                <a:pPr algn="ctr"/>
                <a:r>
                  <a:rPr kumimoji="1" lang="zh-CN" altLang="en-US" sz="1600" b="1">
                    <a:solidFill>
                      <a:schemeClr val="bg1"/>
                    </a:solidFill>
                  </a:rPr>
                  <a:t>增强肢体语言</a:t>
                </a:r>
                <a:endParaRPr kumimoji="1"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itle 105">
            <a:extLst>
              <a:ext uri="{FF2B5EF4-FFF2-40B4-BE49-F238E27FC236}">
                <a16:creationId xmlns:a16="http://schemas.microsoft.com/office/drawing/2014/main" id="{F1C88413-E8C6-33AC-AEAC-5119C1ABE4FB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总结演讲经验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588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DFCB-D3BE-8CB4-CE36-6D874B18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实战演练和评估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4E10C-FC3E-C42C-DCE1-C3BED9A8C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实战演练和评估：培养实战能力，提高演讲水平，对演讲进行多方位评估</a:t>
            </a:r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E6E595A-6218-8100-6198-2907D5E399AD}"/>
              </a:ext>
            </a:extLst>
          </p:cNvPr>
          <p:cNvSpPr txBox="1">
            <a:spLocks/>
          </p:cNvSpPr>
          <p:nvPr/>
        </p:nvSpPr>
        <p:spPr>
          <a:xfrm>
            <a:off x="2888318" y="1092746"/>
            <a:ext cx="1209675" cy="120015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>
                <a:solidFill>
                  <a:srgbClr val="FFFFFF"/>
                </a:solidFill>
              </a:rPr>
              <a:t>05</a:t>
            </a:r>
            <a:endParaRPr lang="en-US" altLang="zh-C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1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E97020-5C22-2DF6-0ABB-897627C78F43}"/>
              </a:ext>
            </a:extLst>
          </p:cNvPr>
          <p:cNvGrpSpPr/>
          <p:nvPr/>
        </p:nvGrpSpPr>
        <p:grpSpPr>
          <a:xfrm>
            <a:off x="660400" y="1438076"/>
            <a:ext cx="10000166" cy="4696024"/>
            <a:chOff x="660400" y="1438076"/>
            <a:chExt cx="10000166" cy="46960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62BCC5-8128-3B8B-2CF7-0E523817AFA1}"/>
                </a:ext>
              </a:extLst>
            </p:cNvPr>
            <p:cNvGrpSpPr/>
            <p:nvPr/>
          </p:nvGrpSpPr>
          <p:grpSpPr>
            <a:xfrm>
              <a:off x="660400" y="2452480"/>
              <a:ext cx="10000166" cy="815569"/>
              <a:chOff x="660400" y="2452480"/>
              <a:chExt cx="10000166" cy="81556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CDDF9C-AD80-BEB1-C59B-01A9F59EF4CB}"/>
                  </a:ext>
                </a:extLst>
              </p:cNvPr>
              <p:cNvSpPr/>
              <p:nvPr/>
            </p:nvSpPr>
            <p:spPr>
              <a:xfrm>
                <a:off x="660400" y="2452480"/>
                <a:ext cx="5996878" cy="815569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91440" bIns="0" rtlCol="0"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认真研究主题，收集相关资料，并对演讲内容进行筛选和精简。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E92D194D-49CF-DDBC-1615-1A2F612BC32B}"/>
                  </a:ext>
                </a:extLst>
              </p:cNvPr>
              <p:cNvSpPr/>
              <p:nvPr/>
            </p:nvSpPr>
            <p:spPr>
              <a:xfrm>
                <a:off x="7297855" y="2714533"/>
                <a:ext cx="683942" cy="406372"/>
              </a:xfrm>
              <a:prstGeom prst="rightArrow">
                <a:avLst/>
              </a:prstGeom>
              <a:solidFill>
                <a:schemeClr val="tx2">
                  <a:alpha val="3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A1BC6A-170C-9036-A2CB-DA3346C929E2}"/>
                  </a:ext>
                </a:extLst>
              </p:cNvPr>
              <p:cNvSpPr/>
              <p:nvPr/>
            </p:nvSpPr>
            <p:spPr>
              <a:xfrm>
                <a:off x="8432803" y="2452480"/>
                <a:ext cx="2227763" cy="815569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322920" rIns="91440" bIns="0" rtlCol="0" anchor="ctr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b="1">
                    <a:solidFill>
                      <a:schemeClr val="tx1"/>
                    </a:solidFill>
                  </a:rPr>
                  <a:t>准备演讲材料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B45564-0B07-B428-351D-8F84712633E3}"/>
                </a:ext>
              </a:extLst>
            </p:cNvPr>
            <p:cNvGrpSpPr/>
            <p:nvPr/>
          </p:nvGrpSpPr>
          <p:grpSpPr>
            <a:xfrm>
              <a:off x="660400" y="3885506"/>
              <a:ext cx="10000165" cy="815569"/>
              <a:chOff x="660400" y="3460062"/>
              <a:chExt cx="10000165" cy="81556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44DC3C-8B69-52EE-D085-13C771B4FBF0}"/>
                  </a:ext>
                </a:extLst>
              </p:cNvPr>
              <p:cNvSpPr/>
              <p:nvPr/>
            </p:nvSpPr>
            <p:spPr>
              <a:xfrm>
                <a:off x="660400" y="3460062"/>
                <a:ext cx="5996878" cy="815569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91440" bIns="0" rtlCol="0"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紧密围绕着演讲目的和受众需求展开，同时要根据自己的专业和兴趣选择合适的主题。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4F2D11CC-74BB-6202-ED0C-E0E1F5B42CBF}"/>
                  </a:ext>
                </a:extLst>
              </p:cNvPr>
              <p:cNvSpPr/>
              <p:nvPr/>
            </p:nvSpPr>
            <p:spPr>
              <a:xfrm>
                <a:off x="7279270" y="3719651"/>
                <a:ext cx="683942" cy="406372"/>
              </a:xfrm>
              <a:prstGeom prst="rightArrow">
                <a:avLst/>
              </a:prstGeom>
              <a:solidFill>
                <a:schemeClr val="accent1">
                  <a:alpha val="3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2F3A3E-78EE-92C6-B456-8129EA946838}"/>
                  </a:ext>
                </a:extLst>
              </p:cNvPr>
              <p:cNvSpPr/>
              <p:nvPr/>
            </p:nvSpPr>
            <p:spPr>
              <a:xfrm>
                <a:off x="8432802" y="3460062"/>
                <a:ext cx="2227763" cy="815569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322920" rIns="91440" bIns="0" rtlCol="0" anchor="ctr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b="1">
                    <a:solidFill>
                      <a:schemeClr val="tx1"/>
                    </a:solidFill>
                  </a:rPr>
                  <a:t>确定演讲主题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9CFFC2-8CEC-C398-3283-77EB96CDD86C}"/>
                </a:ext>
              </a:extLst>
            </p:cNvPr>
            <p:cNvGrpSpPr/>
            <p:nvPr/>
          </p:nvGrpSpPr>
          <p:grpSpPr>
            <a:xfrm>
              <a:off x="660400" y="5318531"/>
              <a:ext cx="10000165" cy="815569"/>
              <a:chOff x="660400" y="4436655"/>
              <a:chExt cx="10000165" cy="8155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337FD-7468-2995-5625-3E7DC082A85D}"/>
                  </a:ext>
                </a:extLst>
              </p:cNvPr>
              <p:cNvSpPr/>
              <p:nvPr/>
            </p:nvSpPr>
            <p:spPr>
              <a:xfrm>
                <a:off x="660400" y="4436655"/>
                <a:ext cx="5996878" cy="815569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0" rIns="91440" bIns="0" rtlCol="0"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通过模拟演讲、录制自己的演讲并进行回顾等方式进行。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A8C271E4-7B89-6421-360E-82EF028FA960}"/>
                  </a:ext>
                </a:extLst>
              </p:cNvPr>
              <p:cNvSpPr/>
              <p:nvPr/>
            </p:nvSpPr>
            <p:spPr>
              <a:xfrm>
                <a:off x="7265643" y="4696245"/>
                <a:ext cx="683942" cy="406372"/>
              </a:xfrm>
              <a:prstGeom prst="rightArrow">
                <a:avLst/>
              </a:prstGeom>
              <a:solidFill>
                <a:schemeClr val="tx2">
                  <a:alpha val="3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80255D-3204-3551-9614-A3D6E08A1D07}"/>
                  </a:ext>
                </a:extLst>
              </p:cNvPr>
              <p:cNvSpPr/>
              <p:nvPr/>
            </p:nvSpPr>
            <p:spPr>
              <a:xfrm>
                <a:off x="8432802" y="4436655"/>
                <a:ext cx="2227763" cy="815569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322920" rIns="91440" bIns="0" rtlCol="0" anchor="ctr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b="1">
                    <a:solidFill>
                      <a:schemeClr val="tx1"/>
                    </a:solidFill>
                  </a:rPr>
                  <a:t>练习演讲技巧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3740EF-F2EE-C51E-AE5B-CEA0211515F1}"/>
                </a:ext>
              </a:extLst>
            </p:cNvPr>
            <p:cNvSpPr txBox="1"/>
            <p:nvPr/>
          </p:nvSpPr>
          <p:spPr>
            <a:xfrm>
              <a:off x="660400" y="1438076"/>
              <a:ext cx="6490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solidFill>
                    <a:schemeClr val="tx1"/>
                  </a:solidFill>
                </a:rPr>
                <a:t>实践掌握商务演讲技巧</a:t>
              </a:r>
              <a:endParaRPr kumimoji="0" lang="en-US" altLang="zh-CN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itle 105">
            <a:extLst>
              <a:ext uri="{FF2B5EF4-FFF2-40B4-BE49-F238E27FC236}">
                <a16:creationId xmlns:a16="http://schemas.microsoft.com/office/drawing/2014/main" id="{C285599C-2445-EE4F-67C2-86F9CA457D46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演讲实战演练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286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50D519-03FA-D75D-B78E-5531DC5FDA67}"/>
              </a:ext>
            </a:extLst>
          </p:cNvPr>
          <p:cNvGrpSpPr/>
          <p:nvPr/>
        </p:nvGrpSpPr>
        <p:grpSpPr>
          <a:xfrm>
            <a:off x="0" y="0"/>
            <a:ext cx="10779018" cy="6858000"/>
            <a:chOff x="0" y="0"/>
            <a:chExt cx="10779018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2822BF4-0F3E-96DE-D7D6-0390666A762F}"/>
                </a:ext>
              </a:extLst>
            </p:cNvPr>
            <p:cNvSpPr/>
            <p:nvPr/>
          </p:nvSpPr>
          <p:spPr>
            <a:xfrm>
              <a:off x="0" y="5032763"/>
              <a:ext cx="1938713" cy="1825237"/>
            </a:xfrm>
            <a:custGeom>
              <a:avLst/>
              <a:gdLst>
                <a:gd name="connsiteX0" fmla="*/ 15884 w 1938713"/>
                <a:gd name="connsiteY0" fmla="*/ 321 h 1825237"/>
                <a:gd name="connsiteX1" fmla="*/ 57515 w 1938713"/>
                <a:gd name="connsiteY1" fmla="*/ 2215 h 1825237"/>
                <a:gd name="connsiteX2" fmla="*/ 1762861 w 1938713"/>
                <a:gd name="connsiteY2" fmla="*/ 252862 h 1825237"/>
                <a:gd name="connsiteX3" fmla="*/ 1936499 w 1938713"/>
                <a:gd name="connsiteY3" fmla="*/ 486336 h 1825237"/>
                <a:gd name="connsiteX4" fmla="*/ 1739711 w 1938713"/>
                <a:gd name="connsiteY4" fmla="*/ 1825237 h 1825237"/>
                <a:gd name="connsiteX5" fmla="*/ 0 w 1938713"/>
                <a:gd name="connsiteY5" fmla="*/ 1825237 h 1825237"/>
                <a:gd name="connsiteX6" fmla="*/ 0 w 1938713"/>
                <a:gd name="connsiteY6" fmla="*/ 2804 h 182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8713" h="1825237">
                  <a:moveTo>
                    <a:pt x="15884" y="321"/>
                  </a:moveTo>
                  <a:cubicBezTo>
                    <a:pt x="29533" y="-443"/>
                    <a:pt x="43462" y="150"/>
                    <a:pt x="57515" y="2215"/>
                  </a:cubicBezTo>
                  <a:lnTo>
                    <a:pt x="1762861" y="252862"/>
                  </a:lnTo>
                  <a:cubicBezTo>
                    <a:pt x="1875282" y="269385"/>
                    <a:pt x="1953022" y="373915"/>
                    <a:pt x="1936499" y="486336"/>
                  </a:cubicBezTo>
                  <a:lnTo>
                    <a:pt x="1739711" y="1825237"/>
                  </a:lnTo>
                  <a:lnTo>
                    <a:pt x="0" y="1825237"/>
                  </a:lnTo>
                  <a:lnTo>
                    <a:pt x="0" y="280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8CA35E-4FD2-0D2C-8CE9-CBF592792296}"/>
                </a:ext>
              </a:extLst>
            </p:cNvPr>
            <p:cNvSpPr/>
            <p:nvPr/>
          </p:nvSpPr>
          <p:spPr>
            <a:xfrm rot="1007434">
              <a:off x="7814827" y="1946903"/>
              <a:ext cx="2964191" cy="2964191"/>
            </a:xfrm>
            <a:prstGeom prst="roundRect">
              <a:avLst>
                <a:gd name="adj" fmla="val 847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150" r="-251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A900A76-BC34-3E24-CA14-5F5E2C4F65A6}"/>
                </a:ext>
              </a:extLst>
            </p:cNvPr>
            <p:cNvSpPr/>
            <p:nvPr/>
          </p:nvSpPr>
          <p:spPr>
            <a:xfrm rot="20254751">
              <a:off x="7856462" y="5069658"/>
              <a:ext cx="422457" cy="42245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4111AE-9B3C-020F-2960-796FDB25DA84}"/>
                </a:ext>
              </a:extLst>
            </p:cNvPr>
            <p:cNvSpPr/>
            <p:nvPr/>
          </p:nvSpPr>
          <p:spPr>
            <a:xfrm rot="21111537">
              <a:off x="10069602" y="1306691"/>
              <a:ext cx="447059" cy="44705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0CC18-C22C-CF8C-FE9A-49CC52B6D753}"/>
                </a:ext>
              </a:extLst>
            </p:cNvPr>
            <p:cNvCxnSpPr>
              <a:cxnSpLocks/>
            </p:cNvCxnSpPr>
            <p:nvPr/>
          </p:nvCxnSpPr>
          <p:spPr>
            <a:xfrm>
              <a:off x="1484199" y="2601341"/>
              <a:ext cx="808892" cy="0"/>
            </a:xfrm>
            <a:prstGeom prst="line">
              <a:avLst/>
            </a:prstGeom>
            <a:ln w="698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BCE8B5-6674-5842-6196-7C12D2EA48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7892" y="2601341"/>
              <a:ext cx="2321169" cy="0"/>
            </a:xfrm>
            <a:prstGeom prst="line">
              <a:avLst/>
            </a:prstGeom>
            <a:ln w="698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C5C6EF-207F-6A45-84EE-305ADFDA6406}"/>
                </a:ext>
              </a:extLst>
            </p:cNvPr>
            <p:cNvSpPr txBox="1"/>
            <p:nvPr/>
          </p:nvSpPr>
          <p:spPr>
            <a:xfrm>
              <a:off x="1351975" y="2841885"/>
              <a:ext cx="5835903" cy="890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5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演讲内容：内容是否与主题相关、逻辑清晰、观点明确、重点突出。
演讲技巧：是否有条理、掌握时间、语言表达、肢体语言、互动沟通等方面的表现。
演讲效果：是否让听众对主题有深入理解、有感触、有启发、能够转化为实际行动。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DF15E0-5674-75DC-A473-BA143E4F17E1}"/>
                </a:ext>
              </a:extLst>
            </p:cNvPr>
            <p:cNvSpPr txBox="1"/>
            <p:nvPr/>
          </p:nvSpPr>
          <p:spPr>
            <a:xfrm>
              <a:off x="1355394" y="1813929"/>
              <a:ext cx="50106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solidFill>
                    <a:schemeClr val="tx1"/>
                  </a:solidFill>
                </a:rPr>
                <a:t>关键评估指标</a:t>
              </a:r>
              <a:endParaRPr kumimoji="0" 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5EA41-B5A6-B802-5A74-E9A594FE0D5E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0"/>
              <a:ext cx="0" cy="51898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05">
            <a:extLst>
              <a:ext uri="{FF2B5EF4-FFF2-40B4-BE49-F238E27FC236}">
                <a16:creationId xmlns:a16="http://schemas.microsoft.com/office/drawing/2014/main" id="{6E50CF79-33FE-2617-B9F9-D4D67506FB4A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演讲评估指标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7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B410EFB-1EED-82FD-0A25-50DAE6E5A3E0}"/>
              </a:ext>
            </a:extLst>
          </p:cNvPr>
          <p:cNvSpPr txBox="1">
            <a:spLocks/>
          </p:cNvSpPr>
          <p:nvPr/>
        </p:nvSpPr>
        <p:spPr>
          <a:xfrm>
            <a:off x="5514975" y="1371600"/>
            <a:ext cx="5991225" cy="514350"/>
          </a:xfrm>
          <a:prstGeom prst="rect">
            <a:avLst/>
          </a:prstGeom>
        </p:spPr>
        <p:txBody>
          <a:bodyPr anchor="t"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目的和要素</a:t>
            </a:r>
          </a:p>
          <a:p>
            <a:r>
              <a:rPr lang="zh-CN" altLang="en-US" sz="2400"/>
              <a:t>演讲前的准备和调节</a:t>
            </a:r>
          </a:p>
          <a:p>
            <a:r>
              <a:rPr lang="zh-CN" altLang="en-US" sz="2400"/>
              <a:t>演讲中的语言和肢体表现</a:t>
            </a:r>
          </a:p>
          <a:p>
            <a:r>
              <a:rPr lang="zh-CN" altLang="en-US" sz="2400"/>
              <a:t>演讲后的反馈和总结</a:t>
            </a:r>
          </a:p>
          <a:p>
            <a:r>
              <a:rPr lang="zh-CN" altLang="en-US" sz="2400"/>
              <a:t>实战演练和评估</a:t>
            </a:r>
          </a:p>
          <a:p>
            <a:endParaRPr lang="zh-CN" altLang="en-US" sz="24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CE98BB9-E79D-1108-5F0F-0DECC3C3D791}"/>
              </a:ext>
            </a:extLst>
          </p:cNvPr>
          <p:cNvSpPr txBox="1">
            <a:spLocks/>
          </p:cNvSpPr>
          <p:nvPr/>
        </p:nvSpPr>
        <p:spPr>
          <a:xfrm>
            <a:off x="657225" y="1371600"/>
            <a:ext cx="3952875" cy="4314825"/>
          </a:xfrm>
          <a:prstGeom prst="rect">
            <a:avLst/>
          </a:prstGeom>
        </p:spPr>
        <p:txBody>
          <a:bodyPr anchor="t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/>
              <a:t>Contents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2974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992F64-B91D-2ECC-5603-646905199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C91E-6258-5525-2DAD-DA8195EB7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www.officeplus.cn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8CAA-2918-45AD-2DF9-B721B9176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4196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112A-EBDD-F9C3-DD91-3F451A6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目的和要素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5010-5B40-1415-AB26-9AB65CACC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商务演讲的目的和要素是商务演讲技巧的基础，讲解演讲的目的和必备要素，帮助听众更好地理解商务演讲的重要性和技巧。</a:t>
            </a:r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12BCDF0-0F3B-2337-DE3B-4222DB39AB83}"/>
              </a:ext>
            </a:extLst>
          </p:cNvPr>
          <p:cNvSpPr txBox="1">
            <a:spLocks/>
          </p:cNvSpPr>
          <p:nvPr/>
        </p:nvSpPr>
        <p:spPr>
          <a:xfrm>
            <a:off x="2888318" y="1092746"/>
            <a:ext cx="1209675" cy="120015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>
                <a:solidFill>
                  <a:srgbClr val="FFFFFF"/>
                </a:solidFill>
              </a:rPr>
              <a:t>01</a:t>
            </a:r>
            <a:endParaRPr lang="en-US" altLang="zh-C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B0A764-DAE7-F57A-68DD-A28EEF4B1041}"/>
              </a:ext>
            </a:extLst>
          </p:cNvPr>
          <p:cNvGrpSpPr/>
          <p:nvPr/>
        </p:nvGrpSpPr>
        <p:grpSpPr>
          <a:xfrm>
            <a:off x="660400" y="1336780"/>
            <a:ext cx="10858500" cy="3857957"/>
            <a:chOff x="660400" y="1336780"/>
            <a:chExt cx="10858500" cy="38579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8433EB-3E75-8282-E115-767591C02161}"/>
                </a:ext>
              </a:extLst>
            </p:cNvPr>
            <p:cNvGrpSpPr/>
            <p:nvPr/>
          </p:nvGrpSpPr>
          <p:grpSpPr>
            <a:xfrm>
              <a:off x="660400" y="3817597"/>
              <a:ext cx="3497090" cy="1377140"/>
              <a:chOff x="660350" y="4388846"/>
              <a:chExt cx="2084166" cy="13771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F00451-38FA-F31A-EBD5-FAB25CC93025}"/>
                  </a:ext>
                </a:extLst>
              </p:cNvPr>
              <p:cNvSpPr/>
              <p:nvPr/>
            </p:nvSpPr>
            <p:spPr>
              <a:xfrm>
                <a:off x="660400" y="4388846"/>
                <a:ext cx="2084067" cy="548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提高沟通能力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A29D6C4-50D2-E9A7-B211-4CCF7F5C5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50" y="4388847"/>
                <a:ext cx="2084166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F45A8C-8974-C71E-7EF4-621CE3C8B0FB}"/>
                  </a:ext>
                </a:extLst>
              </p:cNvPr>
              <p:cNvSpPr txBox="1"/>
              <p:nvPr/>
            </p:nvSpPr>
            <p:spPr>
              <a:xfrm>
                <a:off x="660400" y="4991030"/>
                <a:ext cx="2084067" cy="77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商务演讲能够帮助我们提高沟通能力，使我们更好地与客户、同事和上级进行沟通。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7BE94-EBE4-E526-7120-E26FED88E88A}"/>
                </a:ext>
              </a:extLst>
            </p:cNvPr>
            <p:cNvSpPr txBox="1"/>
            <p:nvPr/>
          </p:nvSpPr>
          <p:spPr>
            <a:xfrm>
              <a:off x="801914" y="1336780"/>
              <a:ext cx="10588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重要性和价值</a:t>
              </a:r>
              <a:endParaRPr lang="en-GB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2DDF4D-136B-213F-144F-4B6CD9632681}"/>
                </a:ext>
              </a:extLst>
            </p:cNvPr>
            <p:cNvGrpSpPr/>
            <p:nvPr/>
          </p:nvGrpSpPr>
          <p:grpSpPr>
            <a:xfrm>
              <a:off x="8021810" y="3817597"/>
              <a:ext cx="3497090" cy="1377140"/>
              <a:chOff x="660350" y="4388846"/>
              <a:chExt cx="2084166" cy="137714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9FC0BF-1990-B4A3-3EB0-8D2AAE035848}"/>
                  </a:ext>
                </a:extLst>
              </p:cNvPr>
              <p:cNvSpPr/>
              <p:nvPr/>
            </p:nvSpPr>
            <p:spPr>
              <a:xfrm>
                <a:off x="660400" y="4388846"/>
                <a:ext cx="2084067" cy="548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增强职场竞争力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D9CCE24-484F-734C-9073-F96D3B0C4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50" y="4388847"/>
                <a:ext cx="2084166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4D05AD-BA00-A79F-EB99-EBE2FFAD403A}"/>
                  </a:ext>
                </a:extLst>
              </p:cNvPr>
              <p:cNvSpPr txBox="1"/>
              <p:nvPr/>
            </p:nvSpPr>
            <p:spPr>
              <a:xfrm>
                <a:off x="660400" y="4991030"/>
                <a:ext cx="2084067" cy="77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商务演讲还可以增强我们的职场竞争力，是非常重要的职业技能。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3FD784-4D37-614A-0DF5-95B3B999D634}"/>
                </a:ext>
              </a:extLst>
            </p:cNvPr>
            <p:cNvGrpSpPr/>
            <p:nvPr/>
          </p:nvGrpSpPr>
          <p:grpSpPr>
            <a:xfrm>
              <a:off x="4341106" y="3817597"/>
              <a:ext cx="3497090" cy="1377140"/>
              <a:chOff x="660350" y="4388846"/>
              <a:chExt cx="2084166" cy="13771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45F45A-701F-28A6-7500-99F9F75A0F17}"/>
                  </a:ext>
                </a:extLst>
              </p:cNvPr>
              <p:cNvSpPr/>
              <p:nvPr/>
            </p:nvSpPr>
            <p:spPr>
              <a:xfrm>
                <a:off x="660400" y="4388846"/>
                <a:ext cx="2084067" cy="548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</a:rPr>
                  <a:t>树立形象和信任感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111F684-0A8C-6F7F-7C54-4A73C2D9D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50" y="4388847"/>
                <a:ext cx="2084166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96ABAE-CB9F-923B-8712-AAEDD5B416F1}"/>
                  </a:ext>
                </a:extLst>
              </p:cNvPr>
              <p:cNvSpPr txBox="1"/>
              <p:nvPr/>
            </p:nvSpPr>
            <p:spPr>
              <a:xfrm>
                <a:off x="660400" y="4991030"/>
                <a:ext cx="2084067" cy="77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3765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defRPr/>
                </a:pPr>
                <a:r>
                  <a:rPr kumimoji="0" lang="zh-CN" altLang="en-US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商务演讲可以树立我们的形象和信任感，增强别人对我们的信任感。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Title 105">
            <a:extLst>
              <a:ext uri="{FF2B5EF4-FFF2-40B4-BE49-F238E27FC236}">
                <a16:creationId xmlns:a16="http://schemas.microsoft.com/office/drawing/2014/main" id="{1AC9AC82-5D88-FB5E-54E8-E363A824813A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商务演讲的目的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68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8EFA5-77D4-8ACE-C55D-39FF2D966331}"/>
              </a:ext>
            </a:extLst>
          </p:cNvPr>
          <p:cNvGrpSpPr/>
          <p:nvPr/>
        </p:nvGrpSpPr>
        <p:grpSpPr>
          <a:xfrm>
            <a:off x="-18003" y="1496061"/>
            <a:ext cx="12210003" cy="4266146"/>
            <a:chOff x="-18003" y="1496061"/>
            <a:chExt cx="12210003" cy="426614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92A072-8F6A-ACBD-577D-4594DDEA57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48840"/>
              <a:ext cx="12192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73307-3976-61F4-4622-6163BFD5CF5B}"/>
                </a:ext>
              </a:extLst>
            </p:cNvPr>
            <p:cNvCxnSpPr>
              <a:cxnSpLocks/>
            </p:cNvCxnSpPr>
            <p:nvPr/>
          </p:nvCxnSpPr>
          <p:spPr>
            <a:xfrm>
              <a:off x="8061700" y="1496061"/>
              <a:ext cx="0" cy="4266146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96D028-0701-C3EB-3F39-18A8325CAE6C}"/>
                </a:ext>
              </a:extLst>
            </p:cNvPr>
            <p:cNvGrpSpPr/>
            <p:nvPr/>
          </p:nvGrpSpPr>
          <p:grpSpPr>
            <a:xfrm>
              <a:off x="676118" y="1584044"/>
              <a:ext cx="2557273" cy="2644576"/>
              <a:chOff x="1505680" y="1574617"/>
              <a:chExt cx="2557273" cy="264457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F3C97-AA0D-D38D-B773-DCA328058C93}"/>
                  </a:ext>
                </a:extLst>
              </p:cNvPr>
              <p:cNvSpPr txBox="1"/>
              <p:nvPr/>
            </p:nvSpPr>
            <p:spPr>
              <a:xfrm>
                <a:off x="2243559" y="1574617"/>
                <a:ext cx="1620957" cy="338554"/>
              </a:xfrm>
              <a:prstGeom prst="roundRect">
                <a:avLst>
                  <a:gd name="adj" fmla="val 0"/>
                </a:avLst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3765">
                  <a:defRPr sz="2000"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600">
                    <a:solidFill>
                      <a:schemeClr val="tx1"/>
                    </a:solidFill>
                  </a:rPr>
                  <a:t>精准的演讲内容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5FB7D1-201B-E859-78D6-4B803ABCD827}"/>
                  </a:ext>
                </a:extLst>
              </p:cNvPr>
              <p:cNvGrpSpPr/>
              <p:nvPr/>
            </p:nvGrpSpPr>
            <p:grpSpPr>
              <a:xfrm>
                <a:off x="2504965" y="2417811"/>
                <a:ext cx="558703" cy="558703"/>
                <a:chOff x="2026289" y="3305281"/>
                <a:chExt cx="771602" cy="7716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184A17D-43C7-FB73-E334-BBCBD83B9D0E}"/>
                    </a:ext>
                  </a:extLst>
                </p:cNvPr>
                <p:cNvSpPr/>
                <p:nvPr/>
              </p:nvSpPr>
              <p:spPr>
                <a:xfrm>
                  <a:off x="2026289" y="3305281"/>
                  <a:ext cx="771602" cy="7716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80256" tIns="66675" rIns="646906" bIns="66675" numCol="1" spcCol="1270" anchor="ctr" anchorCtr="0">
                  <a:noAutofit/>
                </a:bodyPr>
                <a:lstStyle/>
                <a:p>
                  <a:pPr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0" dirty="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E593043-DF43-07ED-0C73-66DBFC3EF6CE}"/>
                    </a:ext>
                  </a:extLst>
                </p:cNvPr>
                <p:cNvSpPr/>
                <p:nvPr/>
              </p:nvSpPr>
              <p:spPr bwMode="auto">
                <a:xfrm>
                  <a:off x="2215949" y="3508951"/>
                  <a:ext cx="392281" cy="392281"/>
                </a:xfrm>
                <a:custGeom>
                  <a:avLst/>
                  <a:gdLst>
                    <a:gd name="connsiteX0" fmla="*/ 381864 w 533400"/>
                    <a:gd name="connsiteY0" fmla="*/ 621 h 533400"/>
                    <a:gd name="connsiteX1" fmla="*/ 381864 w 533400"/>
                    <a:gd name="connsiteY1" fmla="*/ 114921 h 533400"/>
                    <a:gd name="connsiteX2" fmla="*/ 534264 w 533400"/>
                    <a:gd name="connsiteY2" fmla="*/ 114921 h 533400"/>
                    <a:gd name="connsiteX3" fmla="*/ 534264 w 533400"/>
                    <a:gd name="connsiteY3" fmla="*/ 419721 h 533400"/>
                    <a:gd name="connsiteX4" fmla="*/ 381864 w 533400"/>
                    <a:gd name="connsiteY4" fmla="*/ 419721 h 533400"/>
                    <a:gd name="connsiteX5" fmla="*/ 381864 w 533400"/>
                    <a:gd name="connsiteY5" fmla="*/ 534021 h 533400"/>
                    <a:gd name="connsiteX6" fmla="*/ 153264 w 533400"/>
                    <a:gd name="connsiteY6" fmla="*/ 534021 h 533400"/>
                    <a:gd name="connsiteX7" fmla="*/ 153264 w 533400"/>
                    <a:gd name="connsiteY7" fmla="*/ 419721 h 533400"/>
                    <a:gd name="connsiteX8" fmla="*/ 864 w 533400"/>
                    <a:gd name="connsiteY8" fmla="*/ 419721 h 533400"/>
                    <a:gd name="connsiteX9" fmla="*/ 864 w 533400"/>
                    <a:gd name="connsiteY9" fmla="*/ 182644 h 533400"/>
                    <a:gd name="connsiteX10" fmla="*/ 63348 w 533400"/>
                    <a:gd name="connsiteY10" fmla="*/ 114921 h 533400"/>
                    <a:gd name="connsiteX11" fmla="*/ 153264 w 533400"/>
                    <a:gd name="connsiteY11" fmla="*/ 114921 h 533400"/>
                    <a:gd name="connsiteX12" fmla="*/ 153264 w 533400"/>
                    <a:gd name="connsiteY12" fmla="*/ 621 h 533400"/>
                    <a:gd name="connsiteX13" fmla="*/ 381864 w 533400"/>
                    <a:gd name="connsiteY13" fmla="*/ 621 h 533400"/>
                    <a:gd name="connsiteX14" fmla="*/ 362814 w 533400"/>
                    <a:gd name="connsiteY14" fmla="*/ 286371 h 533400"/>
                    <a:gd name="connsiteX15" fmla="*/ 172314 w 533400"/>
                    <a:gd name="connsiteY15" fmla="*/ 286371 h 533400"/>
                    <a:gd name="connsiteX16" fmla="*/ 172314 w 533400"/>
                    <a:gd name="connsiteY16" fmla="*/ 514971 h 533400"/>
                    <a:gd name="connsiteX17" fmla="*/ 362814 w 533400"/>
                    <a:gd name="connsiteY17" fmla="*/ 514971 h 533400"/>
                    <a:gd name="connsiteX18" fmla="*/ 362814 w 533400"/>
                    <a:gd name="connsiteY18" fmla="*/ 286371 h 533400"/>
                    <a:gd name="connsiteX19" fmla="*/ 515214 w 533400"/>
                    <a:gd name="connsiteY19" fmla="*/ 133971 h 533400"/>
                    <a:gd name="connsiteX20" fmla="*/ 71730 w 533400"/>
                    <a:gd name="connsiteY20" fmla="*/ 133971 h 533400"/>
                    <a:gd name="connsiteX21" fmla="*/ 19914 w 533400"/>
                    <a:gd name="connsiteY21" fmla="*/ 190073 h 533400"/>
                    <a:gd name="connsiteX22" fmla="*/ 19914 w 533400"/>
                    <a:gd name="connsiteY22" fmla="*/ 400671 h 533400"/>
                    <a:gd name="connsiteX23" fmla="*/ 153264 w 533400"/>
                    <a:gd name="connsiteY23" fmla="*/ 400671 h 533400"/>
                    <a:gd name="connsiteX24" fmla="*/ 153264 w 533400"/>
                    <a:gd name="connsiteY24" fmla="*/ 267321 h 533400"/>
                    <a:gd name="connsiteX25" fmla="*/ 381864 w 533400"/>
                    <a:gd name="connsiteY25" fmla="*/ 267321 h 533400"/>
                    <a:gd name="connsiteX26" fmla="*/ 381864 w 533400"/>
                    <a:gd name="connsiteY26" fmla="*/ 400671 h 533400"/>
                    <a:gd name="connsiteX27" fmla="*/ 515214 w 533400"/>
                    <a:gd name="connsiteY27" fmla="*/ 400671 h 533400"/>
                    <a:gd name="connsiteX28" fmla="*/ 515214 w 533400"/>
                    <a:gd name="connsiteY28" fmla="*/ 133971 h 533400"/>
                    <a:gd name="connsiteX29" fmla="*/ 462827 w 533400"/>
                    <a:gd name="connsiteY29" fmla="*/ 172071 h 533400"/>
                    <a:gd name="connsiteX30" fmla="*/ 477114 w 533400"/>
                    <a:gd name="connsiteY30" fmla="*/ 186359 h 533400"/>
                    <a:gd name="connsiteX31" fmla="*/ 462827 w 533400"/>
                    <a:gd name="connsiteY31" fmla="*/ 200646 h 533400"/>
                    <a:gd name="connsiteX32" fmla="*/ 448539 w 533400"/>
                    <a:gd name="connsiteY32" fmla="*/ 186359 h 533400"/>
                    <a:gd name="connsiteX33" fmla="*/ 462827 w 533400"/>
                    <a:gd name="connsiteY33" fmla="*/ 172071 h 533400"/>
                    <a:gd name="connsiteX34" fmla="*/ 362814 w 533400"/>
                    <a:gd name="connsiteY34" fmla="*/ 19671 h 533400"/>
                    <a:gd name="connsiteX35" fmla="*/ 172314 w 533400"/>
                    <a:gd name="connsiteY35" fmla="*/ 19671 h 533400"/>
                    <a:gd name="connsiteX36" fmla="*/ 172314 w 533400"/>
                    <a:gd name="connsiteY36" fmla="*/ 114921 h 533400"/>
                    <a:gd name="connsiteX37" fmla="*/ 362814 w 533400"/>
                    <a:gd name="connsiteY37" fmla="*/ 114921 h 533400"/>
                    <a:gd name="connsiteX38" fmla="*/ 362814 w 533400"/>
                    <a:gd name="connsiteY38" fmla="*/ 196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533400" h="533400">
                      <a:moveTo>
                        <a:pt x="381864" y="621"/>
                      </a:moveTo>
                      <a:lnTo>
                        <a:pt x="381864" y="114921"/>
                      </a:lnTo>
                      <a:lnTo>
                        <a:pt x="534264" y="114921"/>
                      </a:lnTo>
                      <a:lnTo>
                        <a:pt x="534264" y="419721"/>
                      </a:lnTo>
                      <a:lnTo>
                        <a:pt x="381864" y="419721"/>
                      </a:lnTo>
                      <a:lnTo>
                        <a:pt x="381864" y="534021"/>
                      </a:lnTo>
                      <a:lnTo>
                        <a:pt x="153264" y="534021"/>
                      </a:lnTo>
                      <a:lnTo>
                        <a:pt x="153264" y="419721"/>
                      </a:lnTo>
                      <a:lnTo>
                        <a:pt x="864" y="419721"/>
                      </a:lnTo>
                      <a:lnTo>
                        <a:pt x="864" y="182644"/>
                      </a:lnTo>
                      <a:lnTo>
                        <a:pt x="63348" y="114921"/>
                      </a:lnTo>
                      <a:lnTo>
                        <a:pt x="153264" y="114921"/>
                      </a:lnTo>
                      <a:lnTo>
                        <a:pt x="153264" y="621"/>
                      </a:lnTo>
                      <a:lnTo>
                        <a:pt x="381864" y="621"/>
                      </a:lnTo>
                      <a:close/>
                      <a:moveTo>
                        <a:pt x="362814" y="286371"/>
                      </a:moveTo>
                      <a:lnTo>
                        <a:pt x="172314" y="286371"/>
                      </a:lnTo>
                      <a:lnTo>
                        <a:pt x="172314" y="514971"/>
                      </a:lnTo>
                      <a:lnTo>
                        <a:pt x="362814" y="514971"/>
                      </a:lnTo>
                      <a:lnTo>
                        <a:pt x="362814" y="286371"/>
                      </a:lnTo>
                      <a:close/>
                      <a:moveTo>
                        <a:pt x="515214" y="133971"/>
                      </a:moveTo>
                      <a:lnTo>
                        <a:pt x="71730" y="133971"/>
                      </a:lnTo>
                      <a:lnTo>
                        <a:pt x="19914" y="190073"/>
                      </a:lnTo>
                      <a:lnTo>
                        <a:pt x="19914" y="400671"/>
                      </a:lnTo>
                      <a:lnTo>
                        <a:pt x="153264" y="400671"/>
                      </a:lnTo>
                      <a:lnTo>
                        <a:pt x="153264" y="267321"/>
                      </a:lnTo>
                      <a:lnTo>
                        <a:pt x="381864" y="267321"/>
                      </a:lnTo>
                      <a:lnTo>
                        <a:pt x="381864" y="400671"/>
                      </a:lnTo>
                      <a:lnTo>
                        <a:pt x="515214" y="400671"/>
                      </a:lnTo>
                      <a:lnTo>
                        <a:pt x="515214" y="133971"/>
                      </a:lnTo>
                      <a:close/>
                      <a:moveTo>
                        <a:pt x="462827" y="172071"/>
                      </a:moveTo>
                      <a:cubicBezTo>
                        <a:pt x="470732" y="172071"/>
                        <a:pt x="477114" y="178453"/>
                        <a:pt x="477114" y="186359"/>
                      </a:cubicBezTo>
                      <a:cubicBezTo>
                        <a:pt x="477114" y="194264"/>
                        <a:pt x="470732" y="200646"/>
                        <a:pt x="462827" y="200646"/>
                      </a:cubicBezTo>
                      <a:cubicBezTo>
                        <a:pt x="454921" y="200646"/>
                        <a:pt x="448539" y="194264"/>
                        <a:pt x="448539" y="186359"/>
                      </a:cubicBezTo>
                      <a:cubicBezTo>
                        <a:pt x="448539" y="178453"/>
                        <a:pt x="454921" y="172071"/>
                        <a:pt x="462827" y="172071"/>
                      </a:cubicBezTo>
                      <a:close/>
                      <a:moveTo>
                        <a:pt x="362814" y="19671"/>
                      </a:moveTo>
                      <a:lnTo>
                        <a:pt x="172314" y="19671"/>
                      </a:lnTo>
                      <a:lnTo>
                        <a:pt x="172314" y="114921"/>
                      </a:lnTo>
                      <a:lnTo>
                        <a:pt x="362814" y="114921"/>
                      </a:lnTo>
                      <a:lnTo>
                        <a:pt x="362814" y="196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173220-2503-72FE-F040-433D23598EBC}"/>
                  </a:ext>
                </a:extLst>
              </p:cNvPr>
              <p:cNvSpPr txBox="1"/>
              <p:nvPr/>
            </p:nvSpPr>
            <p:spPr>
              <a:xfrm>
                <a:off x="1505680" y="3605820"/>
                <a:ext cx="2557273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/>
                  <a:t>内容要充分准备、有逻辑性、清楚明白。</a:t>
                </a:r>
                <a:endParaRPr lang="en-US" altLang="zh-CN" sz="1200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4E87FE-03F8-7CEC-FA75-B9D6F57AEBFD}"/>
                </a:ext>
              </a:extLst>
            </p:cNvPr>
            <p:cNvCxnSpPr>
              <a:cxnSpLocks/>
            </p:cNvCxnSpPr>
            <p:nvPr/>
          </p:nvCxnSpPr>
          <p:spPr>
            <a:xfrm>
              <a:off x="4017982" y="1496061"/>
              <a:ext cx="0" cy="4266146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81679F-BBDA-7230-9A84-6A843E3E6069}"/>
                </a:ext>
              </a:extLst>
            </p:cNvPr>
            <p:cNvCxnSpPr>
              <a:cxnSpLocks/>
            </p:cNvCxnSpPr>
            <p:nvPr/>
          </p:nvCxnSpPr>
          <p:spPr>
            <a:xfrm>
              <a:off x="-18003" y="5762207"/>
              <a:ext cx="12192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23375A-EB20-6B01-A182-94CDC5DC0005}"/>
                </a:ext>
              </a:extLst>
            </p:cNvPr>
            <p:cNvGrpSpPr/>
            <p:nvPr/>
          </p:nvGrpSpPr>
          <p:grpSpPr>
            <a:xfrm>
              <a:off x="4733973" y="1574617"/>
              <a:ext cx="2557273" cy="2644576"/>
              <a:chOff x="4832951" y="1574617"/>
              <a:chExt cx="2557273" cy="264457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CADDB6-5C9B-149C-9BBE-2C442ACCC0FC}"/>
                  </a:ext>
                </a:extLst>
              </p:cNvPr>
              <p:cNvSpPr txBox="1"/>
              <p:nvPr/>
            </p:nvSpPr>
            <p:spPr>
              <a:xfrm>
                <a:off x="5570830" y="1574617"/>
                <a:ext cx="1620957" cy="338554"/>
              </a:xfrm>
              <a:prstGeom prst="roundRect">
                <a:avLst>
                  <a:gd name="adj" fmla="val 0"/>
                </a:avLst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3765">
                  <a:defRPr sz="2000"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600">
                    <a:solidFill>
                      <a:schemeClr val="tx1"/>
                    </a:solidFill>
                  </a:rPr>
                  <a:t>生动的演讲技巧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35013E-AB1A-78AE-9F11-E394B1347CF0}"/>
                  </a:ext>
                </a:extLst>
              </p:cNvPr>
              <p:cNvSpPr txBox="1"/>
              <p:nvPr/>
            </p:nvSpPr>
            <p:spPr>
              <a:xfrm>
                <a:off x="4832951" y="3605820"/>
                <a:ext cx="2557273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/>
                  <a:t>掌握基本口才技巧、使用举例、名言等方式增强说服力。</a:t>
                </a:r>
                <a:endParaRPr lang="en-US" altLang="zh-CN" sz="1200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5818373-FE47-4AD8-98EF-30F4104C16EF}"/>
                  </a:ext>
                </a:extLst>
              </p:cNvPr>
              <p:cNvGrpSpPr/>
              <p:nvPr/>
            </p:nvGrpSpPr>
            <p:grpSpPr>
              <a:xfrm>
                <a:off x="5832236" y="2417811"/>
                <a:ext cx="558703" cy="558703"/>
                <a:chOff x="6931029" y="3305281"/>
                <a:chExt cx="771602" cy="7716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C968B61-615C-182F-5AF6-8C141443F7E8}"/>
                    </a:ext>
                  </a:extLst>
                </p:cNvPr>
                <p:cNvSpPr/>
                <p:nvPr/>
              </p:nvSpPr>
              <p:spPr>
                <a:xfrm>
                  <a:off x="6931029" y="3305281"/>
                  <a:ext cx="771602" cy="7716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80256" tIns="66675" rIns="646906" bIns="66675" numCol="1" spcCol="1270" anchor="ctr" anchorCtr="0">
                  <a:noAutofit/>
                </a:bodyPr>
                <a:lstStyle/>
                <a:p>
                  <a:pPr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5000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C5DB349-7244-C773-69A0-BB5C7329F2AB}"/>
                    </a:ext>
                  </a:extLst>
                </p:cNvPr>
                <p:cNvSpPr/>
                <p:nvPr/>
              </p:nvSpPr>
              <p:spPr bwMode="auto">
                <a:xfrm>
                  <a:off x="7120689" y="3536707"/>
                  <a:ext cx="392281" cy="328299"/>
                </a:xfrm>
                <a:custGeom>
                  <a:avLst/>
                  <a:gdLst>
                    <a:gd name="connsiteX0" fmla="*/ 497438 w 534923"/>
                    <a:gd name="connsiteY0" fmla="*/ 621 h 447675"/>
                    <a:gd name="connsiteX1" fmla="*/ 497438 w 534923"/>
                    <a:gd name="connsiteY1" fmla="*/ 133971 h 447675"/>
                    <a:gd name="connsiteX2" fmla="*/ 536300 w 534923"/>
                    <a:gd name="connsiteY2" fmla="*/ 133971 h 447675"/>
                    <a:gd name="connsiteX3" fmla="*/ 515821 w 534923"/>
                    <a:gd name="connsiteY3" fmla="*/ 400671 h 447675"/>
                    <a:gd name="connsiteX4" fmla="*/ 459338 w 534923"/>
                    <a:gd name="connsiteY4" fmla="*/ 400671 h 447675"/>
                    <a:gd name="connsiteX5" fmla="*/ 459338 w 534923"/>
                    <a:gd name="connsiteY5" fmla="*/ 448296 h 447675"/>
                    <a:gd name="connsiteX6" fmla="*/ 440288 w 534923"/>
                    <a:gd name="connsiteY6" fmla="*/ 448296 h 447675"/>
                    <a:gd name="connsiteX7" fmla="*/ 440288 w 534923"/>
                    <a:gd name="connsiteY7" fmla="*/ 400671 h 447675"/>
                    <a:gd name="connsiteX8" fmla="*/ 97388 w 534923"/>
                    <a:gd name="connsiteY8" fmla="*/ 400671 h 447675"/>
                    <a:gd name="connsiteX9" fmla="*/ 97388 w 534923"/>
                    <a:gd name="connsiteY9" fmla="*/ 448296 h 447675"/>
                    <a:gd name="connsiteX10" fmla="*/ 78338 w 534923"/>
                    <a:gd name="connsiteY10" fmla="*/ 448296 h 447675"/>
                    <a:gd name="connsiteX11" fmla="*/ 78338 w 534923"/>
                    <a:gd name="connsiteY11" fmla="*/ 400671 h 447675"/>
                    <a:gd name="connsiteX12" fmla="*/ 21855 w 534923"/>
                    <a:gd name="connsiteY12" fmla="*/ 400671 h 447675"/>
                    <a:gd name="connsiteX13" fmla="*/ 1376 w 534923"/>
                    <a:gd name="connsiteY13" fmla="*/ 133971 h 447675"/>
                    <a:gd name="connsiteX14" fmla="*/ 49763 w 534923"/>
                    <a:gd name="connsiteY14" fmla="*/ 133971 h 447675"/>
                    <a:gd name="connsiteX15" fmla="*/ 49763 w 534923"/>
                    <a:gd name="connsiteY15" fmla="*/ 621 h 447675"/>
                    <a:gd name="connsiteX16" fmla="*/ 497438 w 534923"/>
                    <a:gd name="connsiteY16" fmla="*/ 621 h 447675"/>
                    <a:gd name="connsiteX17" fmla="*/ 89482 w 534923"/>
                    <a:gd name="connsiteY17" fmla="*/ 153021 h 447675"/>
                    <a:gd name="connsiteX18" fmla="*/ 21950 w 534923"/>
                    <a:gd name="connsiteY18" fmla="*/ 153021 h 447675"/>
                    <a:gd name="connsiteX19" fmla="*/ 39571 w 534923"/>
                    <a:gd name="connsiteY19" fmla="*/ 381621 h 447675"/>
                    <a:gd name="connsiteX20" fmla="*/ 498200 w 534923"/>
                    <a:gd name="connsiteY20" fmla="*/ 381621 h 447675"/>
                    <a:gd name="connsiteX21" fmla="*/ 515821 w 534923"/>
                    <a:gd name="connsiteY21" fmla="*/ 153021 h 447675"/>
                    <a:gd name="connsiteX22" fmla="*/ 448289 w 534923"/>
                    <a:gd name="connsiteY22" fmla="*/ 153021 h 447675"/>
                    <a:gd name="connsiteX23" fmla="*/ 419714 w 534923"/>
                    <a:gd name="connsiteY23" fmla="*/ 305421 h 447675"/>
                    <a:gd name="connsiteX24" fmla="*/ 118152 w 534923"/>
                    <a:gd name="connsiteY24" fmla="*/ 305421 h 447675"/>
                    <a:gd name="connsiteX25" fmla="*/ 89482 w 534923"/>
                    <a:gd name="connsiteY25" fmla="*/ 153021 h 447675"/>
                    <a:gd name="connsiteX26" fmla="*/ 478388 w 534923"/>
                    <a:gd name="connsiteY26" fmla="*/ 19671 h 447675"/>
                    <a:gd name="connsiteX27" fmla="*/ 68813 w 534923"/>
                    <a:gd name="connsiteY27" fmla="*/ 19671 h 447675"/>
                    <a:gd name="connsiteX28" fmla="*/ 68813 w 534923"/>
                    <a:gd name="connsiteY28" fmla="*/ 133971 h 447675"/>
                    <a:gd name="connsiteX29" fmla="*/ 105293 w 534923"/>
                    <a:gd name="connsiteY29" fmla="*/ 133971 h 447675"/>
                    <a:gd name="connsiteX30" fmla="*/ 133869 w 534923"/>
                    <a:gd name="connsiteY30" fmla="*/ 286371 h 447675"/>
                    <a:gd name="connsiteX31" fmla="*/ 403807 w 534923"/>
                    <a:gd name="connsiteY31" fmla="*/ 286371 h 447675"/>
                    <a:gd name="connsiteX32" fmla="*/ 432382 w 534923"/>
                    <a:gd name="connsiteY32" fmla="*/ 133971 h 447675"/>
                    <a:gd name="connsiteX33" fmla="*/ 478388 w 534923"/>
                    <a:gd name="connsiteY33" fmla="*/ 133971 h 447675"/>
                    <a:gd name="connsiteX34" fmla="*/ 478388 w 534923"/>
                    <a:gd name="connsiteY34" fmla="*/ 19671 h 44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4923" h="447675">
                      <a:moveTo>
                        <a:pt x="497438" y="621"/>
                      </a:moveTo>
                      <a:lnTo>
                        <a:pt x="497438" y="133971"/>
                      </a:lnTo>
                      <a:lnTo>
                        <a:pt x="536300" y="133971"/>
                      </a:lnTo>
                      <a:lnTo>
                        <a:pt x="515821" y="400671"/>
                      </a:lnTo>
                      <a:lnTo>
                        <a:pt x="459338" y="400671"/>
                      </a:lnTo>
                      <a:lnTo>
                        <a:pt x="459338" y="448296"/>
                      </a:lnTo>
                      <a:lnTo>
                        <a:pt x="440288" y="448296"/>
                      </a:lnTo>
                      <a:lnTo>
                        <a:pt x="440288" y="400671"/>
                      </a:lnTo>
                      <a:lnTo>
                        <a:pt x="97388" y="400671"/>
                      </a:lnTo>
                      <a:lnTo>
                        <a:pt x="97388" y="448296"/>
                      </a:lnTo>
                      <a:lnTo>
                        <a:pt x="78338" y="448296"/>
                      </a:lnTo>
                      <a:lnTo>
                        <a:pt x="78338" y="400671"/>
                      </a:lnTo>
                      <a:lnTo>
                        <a:pt x="21855" y="400671"/>
                      </a:lnTo>
                      <a:lnTo>
                        <a:pt x="1376" y="133971"/>
                      </a:lnTo>
                      <a:lnTo>
                        <a:pt x="49763" y="133971"/>
                      </a:lnTo>
                      <a:lnTo>
                        <a:pt x="49763" y="621"/>
                      </a:lnTo>
                      <a:lnTo>
                        <a:pt x="497438" y="621"/>
                      </a:lnTo>
                      <a:close/>
                      <a:moveTo>
                        <a:pt x="89482" y="153021"/>
                      </a:moveTo>
                      <a:lnTo>
                        <a:pt x="21950" y="153021"/>
                      </a:lnTo>
                      <a:lnTo>
                        <a:pt x="39571" y="381621"/>
                      </a:lnTo>
                      <a:lnTo>
                        <a:pt x="498200" y="381621"/>
                      </a:lnTo>
                      <a:lnTo>
                        <a:pt x="515821" y="153021"/>
                      </a:lnTo>
                      <a:lnTo>
                        <a:pt x="448289" y="153021"/>
                      </a:lnTo>
                      <a:lnTo>
                        <a:pt x="419714" y="305421"/>
                      </a:lnTo>
                      <a:lnTo>
                        <a:pt x="118152" y="305421"/>
                      </a:lnTo>
                      <a:lnTo>
                        <a:pt x="89482" y="153021"/>
                      </a:lnTo>
                      <a:close/>
                      <a:moveTo>
                        <a:pt x="478388" y="19671"/>
                      </a:moveTo>
                      <a:lnTo>
                        <a:pt x="68813" y="19671"/>
                      </a:lnTo>
                      <a:lnTo>
                        <a:pt x="68813" y="133971"/>
                      </a:lnTo>
                      <a:lnTo>
                        <a:pt x="105293" y="133971"/>
                      </a:lnTo>
                      <a:lnTo>
                        <a:pt x="133869" y="286371"/>
                      </a:lnTo>
                      <a:lnTo>
                        <a:pt x="403807" y="286371"/>
                      </a:lnTo>
                      <a:lnTo>
                        <a:pt x="432382" y="133971"/>
                      </a:lnTo>
                      <a:lnTo>
                        <a:pt x="478388" y="133971"/>
                      </a:lnTo>
                      <a:lnTo>
                        <a:pt x="478388" y="196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9E252-6131-F633-BBD4-47AFD42B9908}"/>
                </a:ext>
              </a:extLst>
            </p:cNvPr>
            <p:cNvGrpSpPr/>
            <p:nvPr/>
          </p:nvGrpSpPr>
          <p:grpSpPr>
            <a:xfrm>
              <a:off x="8791828" y="1574617"/>
              <a:ext cx="2557273" cy="2644576"/>
              <a:chOff x="8160222" y="1574617"/>
              <a:chExt cx="2557273" cy="264457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9B98E0-C207-CA53-39C7-33AC5BC16A56}"/>
                  </a:ext>
                </a:extLst>
              </p:cNvPr>
              <p:cNvSpPr txBox="1"/>
              <p:nvPr/>
            </p:nvSpPr>
            <p:spPr>
              <a:xfrm>
                <a:off x="8898101" y="1574617"/>
                <a:ext cx="1620957" cy="338554"/>
              </a:xfrm>
              <a:prstGeom prst="roundRect">
                <a:avLst>
                  <a:gd name="adj" fmla="val 0"/>
                </a:avLst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3765">
                  <a:defRPr sz="2000"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600">
                    <a:solidFill>
                      <a:schemeClr val="tx1"/>
                    </a:solidFill>
                  </a:rPr>
                  <a:t>自信的演讲态度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3915AC-2E84-6923-2115-9302C4F3FE6B}"/>
                  </a:ext>
                </a:extLst>
              </p:cNvPr>
              <p:cNvSpPr txBox="1"/>
              <p:nvPr/>
            </p:nvSpPr>
            <p:spPr>
              <a:xfrm>
                <a:off x="8160222" y="3605820"/>
                <a:ext cx="2557273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/>
                  <a:t>表现自信、充满热情，增强演讲的感染力和说服力。</a:t>
                </a:r>
                <a:endParaRPr lang="en-US" altLang="zh-CN" sz="1200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C007855-7343-E271-E2EC-F93EFB0D06C7}"/>
                  </a:ext>
                </a:extLst>
              </p:cNvPr>
              <p:cNvGrpSpPr/>
              <p:nvPr/>
            </p:nvGrpSpPr>
            <p:grpSpPr>
              <a:xfrm>
                <a:off x="9159507" y="2417811"/>
                <a:ext cx="558703" cy="558703"/>
                <a:chOff x="9383399" y="3305281"/>
                <a:chExt cx="771602" cy="771602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2994B48-D493-29E0-C6C4-81BF1F3AC5C1}"/>
                    </a:ext>
                  </a:extLst>
                </p:cNvPr>
                <p:cNvSpPr/>
                <p:nvPr/>
              </p:nvSpPr>
              <p:spPr>
                <a:xfrm>
                  <a:off x="9383399" y="3305281"/>
                  <a:ext cx="771602" cy="7716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B6E5777-BBE1-E0B1-1BD6-A536AA3751C7}"/>
                    </a:ext>
                  </a:extLst>
                </p:cNvPr>
                <p:cNvSpPr/>
                <p:nvPr/>
              </p:nvSpPr>
              <p:spPr bwMode="auto">
                <a:xfrm>
                  <a:off x="9573059" y="3508951"/>
                  <a:ext cx="392281" cy="364262"/>
                </a:xfrm>
                <a:custGeom>
                  <a:avLst/>
                  <a:gdLst>
                    <a:gd name="connsiteX0" fmla="*/ 411079 w 533400"/>
                    <a:gd name="connsiteY0" fmla="*/ 621 h 495300"/>
                    <a:gd name="connsiteX1" fmla="*/ 411079 w 533400"/>
                    <a:gd name="connsiteY1" fmla="*/ 114921 h 495300"/>
                    <a:gd name="connsiteX2" fmla="*/ 534904 w 533400"/>
                    <a:gd name="connsiteY2" fmla="*/ 114921 h 495300"/>
                    <a:gd name="connsiteX3" fmla="*/ 534904 w 533400"/>
                    <a:gd name="connsiteY3" fmla="*/ 495921 h 495300"/>
                    <a:gd name="connsiteX4" fmla="*/ 1504 w 533400"/>
                    <a:gd name="connsiteY4" fmla="*/ 495921 h 495300"/>
                    <a:gd name="connsiteX5" fmla="*/ 1504 w 533400"/>
                    <a:gd name="connsiteY5" fmla="*/ 114921 h 495300"/>
                    <a:gd name="connsiteX6" fmla="*/ 125329 w 533400"/>
                    <a:gd name="connsiteY6" fmla="*/ 114921 h 495300"/>
                    <a:gd name="connsiteX7" fmla="*/ 125329 w 533400"/>
                    <a:gd name="connsiteY7" fmla="*/ 621 h 495300"/>
                    <a:gd name="connsiteX8" fmla="*/ 411079 w 533400"/>
                    <a:gd name="connsiteY8" fmla="*/ 621 h 495300"/>
                    <a:gd name="connsiteX9" fmla="*/ 125329 w 533400"/>
                    <a:gd name="connsiteY9" fmla="*/ 229221 h 495300"/>
                    <a:gd name="connsiteX10" fmla="*/ 20554 w 533400"/>
                    <a:gd name="connsiteY10" fmla="*/ 229221 h 495300"/>
                    <a:gd name="connsiteX11" fmla="*/ 20554 w 533400"/>
                    <a:gd name="connsiteY11" fmla="*/ 476871 h 495300"/>
                    <a:gd name="connsiteX12" fmla="*/ 515854 w 533400"/>
                    <a:gd name="connsiteY12" fmla="*/ 476871 h 495300"/>
                    <a:gd name="connsiteX13" fmla="*/ 515854 w 533400"/>
                    <a:gd name="connsiteY13" fmla="*/ 229221 h 495300"/>
                    <a:gd name="connsiteX14" fmla="*/ 411079 w 533400"/>
                    <a:gd name="connsiteY14" fmla="*/ 229221 h 495300"/>
                    <a:gd name="connsiteX15" fmla="*/ 411079 w 533400"/>
                    <a:gd name="connsiteY15" fmla="*/ 276846 h 495300"/>
                    <a:gd name="connsiteX16" fmla="*/ 392029 w 533400"/>
                    <a:gd name="connsiteY16" fmla="*/ 276846 h 495300"/>
                    <a:gd name="connsiteX17" fmla="*/ 392029 w 533400"/>
                    <a:gd name="connsiteY17" fmla="*/ 229221 h 495300"/>
                    <a:gd name="connsiteX18" fmla="*/ 144379 w 533400"/>
                    <a:gd name="connsiteY18" fmla="*/ 229221 h 495300"/>
                    <a:gd name="connsiteX19" fmla="*/ 144379 w 533400"/>
                    <a:gd name="connsiteY19" fmla="*/ 276846 h 495300"/>
                    <a:gd name="connsiteX20" fmla="*/ 125329 w 533400"/>
                    <a:gd name="connsiteY20" fmla="*/ 276846 h 495300"/>
                    <a:gd name="connsiteX21" fmla="*/ 125329 w 533400"/>
                    <a:gd name="connsiteY21" fmla="*/ 229221 h 495300"/>
                    <a:gd name="connsiteX22" fmla="*/ 515854 w 533400"/>
                    <a:gd name="connsiteY22" fmla="*/ 133971 h 495300"/>
                    <a:gd name="connsiteX23" fmla="*/ 20554 w 533400"/>
                    <a:gd name="connsiteY23" fmla="*/ 133971 h 495300"/>
                    <a:gd name="connsiteX24" fmla="*/ 20554 w 533400"/>
                    <a:gd name="connsiteY24" fmla="*/ 210171 h 495300"/>
                    <a:gd name="connsiteX25" fmla="*/ 515854 w 533400"/>
                    <a:gd name="connsiteY25" fmla="*/ 210171 h 495300"/>
                    <a:gd name="connsiteX26" fmla="*/ 515854 w 533400"/>
                    <a:gd name="connsiteY26" fmla="*/ 133971 h 495300"/>
                    <a:gd name="connsiteX27" fmla="*/ 392029 w 533400"/>
                    <a:gd name="connsiteY27" fmla="*/ 19671 h 495300"/>
                    <a:gd name="connsiteX28" fmla="*/ 144379 w 533400"/>
                    <a:gd name="connsiteY28" fmla="*/ 19671 h 495300"/>
                    <a:gd name="connsiteX29" fmla="*/ 144379 w 533400"/>
                    <a:gd name="connsiteY29" fmla="*/ 114921 h 495300"/>
                    <a:gd name="connsiteX30" fmla="*/ 392029 w 533400"/>
                    <a:gd name="connsiteY30" fmla="*/ 114921 h 495300"/>
                    <a:gd name="connsiteX31" fmla="*/ 392029 w 533400"/>
                    <a:gd name="connsiteY31" fmla="*/ 19671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3400" h="495300"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495921"/>
                      </a:lnTo>
                      <a:lnTo>
                        <a:pt x="1504" y="49592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125329" y="229221"/>
                      </a:moveTo>
                      <a:lnTo>
                        <a:pt x="20554" y="229221"/>
                      </a:lnTo>
                      <a:lnTo>
                        <a:pt x="20554" y="476871"/>
                      </a:lnTo>
                      <a:lnTo>
                        <a:pt x="515854" y="476871"/>
                      </a:lnTo>
                      <a:lnTo>
                        <a:pt x="515854" y="229221"/>
                      </a:lnTo>
                      <a:lnTo>
                        <a:pt x="411079" y="229221"/>
                      </a:lnTo>
                      <a:lnTo>
                        <a:pt x="411079" y="276846"/>
                      </a:lnTo>
                      <a:lnTo>
                        <a:pt x="392029" y="276846"/>
                      </a:lnTo>
                      <a:lnTo>
                        <a:pt x="392029" y="229221"/>
                      </a:lnTo>
                      <a:lnTo>
                        <a:pt x="144379" y="229221"/>
                      </a:lnTo>
                      <a:lnTo>
                        <a:pt x="144379" y="276846"/>
                      </a:lnTo>
                      <a:lnTo>
                        <a:pt x="125329" y="276846"/>
                      </a:lnTo>
                      <a:lnTo>
                        <a:pt x="125329" y="229221"/>
                      </a:lnTo>
                      <a:close/>
                      <a:moveTo>
                        <a:pt x="515854" y="133971"/>
                      </a:moveTo>
                      <a:lnTo>
                        <a:pt x="20554" y="133971"/>
                      </a:lnTo>
                      <a:lnTo>
                        <a:pt x="20554" y="210171"/>
                      </a:lnTo>
                      <a:lnTo>
                        <a:pt x="515854" y="210171"/>
                      </a:lnTo>
                      <a:lnTo>
                        <a:pt x="515854" y="13397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" name="Title 105">
            <a:extLst>
              <a:ext uri="{FF2B5EF4-FFF2-40B4-BE49-F238E27FC236}">
                <a16:creationId xmlns:a16="http://schemas.microsoft.com/office/drawing/2014/main" id="{1BB9138B-81BF-532D-A295-C383AA95E4FC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演讲要素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74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7B7A-9653-4985-59E0-9C78C280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演讲前的准备和调节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8698-3C15-459A-04C7-0ECBD5003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演讲前的准备和调节：确定主题、准备材料、调节情绪状态</a:t>
            </a:r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0708680-9914-1D45-7E2D-B2CF53DFEE1E}"/>
              </a:ext>
            </a:extLst>
          </p:cNvPr>
          <p:cNvSpPr txBox="1">
            <a:spLocks/>
          </p:cNvSpPr>
          <p:nvPr/>
        </p:nvSpPr>
        <p:spPr>
          <a:xfrm>
            <a:off x="2888318" y="1092746"/>
            <a:ext cx="1209675" cy="120015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7200">
                <a:solidFill>
                  <a:srgbClr val="FFFFFF"/>
                </a:solidFill>
              </a:rPr>
              <a:t>02</a:t>
            </a:r>
            <a:endParaRPr lang="en-US" altLang="zh-C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01A074-F25B-CFC3-A5E0-200003FF6A13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5762D26-FBEB-8E69-0A67-E0E60A203F82}"/>
                </a:ext>
              </a:extLst>
            </p:cNvPr>
            <p:cNvSpPr/>
            <p:nvPr/>
          </p:nvSpPr>
          <p:spPr>
            <a:xfrm>
              <a:off x="1" y="5016208"/>
              <a:ext cx="1899541" cy="1841792"/>
            </a:xfrm>
            <a:custGeom>
              <a:avLst/>
              <a:gdLst>
                <a:gd name="connsiteX0" fmla="*/ 8436 w 1899541"/>
                <a:gd name="connsiteY0" fmla="*/ 0 h 1841792"/>
                <a:gd name="connsiteX1" fmla="*/ 1789509 w 1899541"/>
                <a:gd name="connsiteY1" fmla="*/ 333296 h 1841792"/>
                <a:gd name="connsiteX2" fmla="*/ 1897217 w 1899541"/>
                <a:gd name="connsiteY2" fmla="*/ 490595 h 1841792"/>
                <a:gd name="connsiteX3" fmla="*/ 1644365 w 1899541"/>
                <a:gd name="connsiteY3" fmla="*/ 1841792 h 1841792"/>
                <a:gd name="connsiteX4" fmla="*/ 0 w 1899541"/>
                <a:gd name="connsiteY4" fmla="*/ 1841792 h 1841792"/>
                <a:gd name="connsiteX5" fmla="*/ 0 w 1899541"/>
                <a:gd name="connsiteY5" fmla="*/ 120 h 184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9541" h="1841792">
                  <a:moveTo>
                    <a:pt x="8436" y="0"/>
                  </a:moveTo>
                  <a:lnTo>
                    <a:pt x="1789509" y="333296"/>
                  </a:lnTo>
                  <a:cubicBezTo>
                    <a:pt x="1862689" y="346990"/>
                    <a:pt x="1910912" y="417416"/>
                    <a:pt x="1897217" y="490595"/>
                  </a:cubicBezTo>
                  <a:lnTo>
                    <a:pt x="1644365" y="1841792"/>
                  </a:lnTo>
                  <a:lnTo>
                    <a:pt x="0" y="1841792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443E5E9-DF12-A314-AF1E-868D497EDCCC}"/>
                </a:ext>
              </a:extLst>
            </p:cNvPr>
            <p:cNvSpPr/>
            <p:nvPr/>
          </p:nvSpPr>
          <p:spPr>
            <a:xfrm>
              <a:off x="10719945" y="0"/>
              <a:ext cx="1448319" cy="809162"/>
            </a:xfrm>
            <a:custGeom>
              <a:avLst/>
              <a:gdLst>
                <a:gd name="connsiteX0" fmla="*/ 54403 w 1448319"/>
                <a:gd name="connsiteY0" fmla="*/ 0 h 809162"/>
                <a:gd name="connsiteX1" fmla="*/ 1448319 w 1448319"/>
                <a:gd name="connsiteY1" fmla="*/ 0 h 809162"/>
                <a:gd name="connsiteX2" fmla="*/ 1381564 w 1448319"/>
                <a:gd name="connsiteY2" fmla="*/ 688367 h 809162"/>
                <a:gd name="connsiteX3" fmla="*/ 1235593 w 1448319"/>
                <a:gd name="connsiteY3" fmla="*/ 808529 h 809162"/>
                <a:gd name="connsiteX4" fmla="*/ 120796 w 1448319"/>
                <a:gd name="connsiteY4" fmla="*/ 700420 h 809162"/>
                <a:gd name="connsiteX5" fmla="*/ 634 w 1448319"/>
                <a:gd name="connsiteY5" fmla="*/ 554449 h 80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8319" h="809162">
                  <a:moveTo>
                    <a:pt x="54403" y="0"/>
                  </a:moveTo>
                  <a:lnTo>
                    <a:pt x="1448319" y="0"/>
                  </a:lnTo>
                  <a:lnTo>
                    <a:pt x="1381564" y="688367"/>
                  </a:lnTo>
                  <a:cubicBezTo>
                    <a:pt x="1374437" y="761858"/>
                    <a:pt x="1309085" y="815656"/>
                    <a:pt x="1235593" y="808529"/>
                  </a:cubicBezTo>
                  <a:lnTo>
                    <a:pt x="120796" y="700420"/>
                  </a:lnTo>
                  <a:cubicBezTo>
                    <a:pt x="47305" y="693294"/>
                    <a:pt x="-6493" y="627941"/>
                    <a:pt x="634" y="55444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FC525-1A9D-E950-302E-7ECBE3ECD87B}"/>
                </a:ext>
              </a:extLst>
            </p:cNvPr>
            <p:cNvSpPr txBox="1"/>
            <p:nvPr/>
          </p:nvSpPr>
          <p:spPr>
            <a:xfrm>
              <a:off x="875960" y="2989609"/>
              <a:ext cx="4271879" cy="17213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5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确定演讲的目的：首先要明确演讲的目的是什么，是为了传达信息还是为了激励听众等。
了解听众的需求和所处环境，选择适当的时间和场合进行演讲。
确保主题既不太宽泛也不太狭隘，要能够涵盖要点和吸引听众的兴趣。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EAF136-DEA6-4AFC-AFAC-B2654F4FCC4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0"/>
              <a:ext cx="0" cy="51898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0A43CF8-3857-FE40-BE3B-F6F9F11E4F2B}"/>
                </a:ext>
              </a:extLst>
            </p:cNvPr>
            <p:cNvSpPr/>
            <p:nvPr/>
          </p:nvSpPr>
          <p:spPr>
            <a:xfrm rot="938925">
              <a:off x="10111337" y="242547"/>
              <a:ext cx="335825" cy="335825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39B1FA-66E7-8BF8-C53F-8D38D6E40304}"/>
                </a:ext>
              </a:extLst>
            </p:cNvPr>
            <p:cNvSpPr txBox="1"/>
            <p:nvPr/>
          </p:nvSpPr>
          <p:spPr>
            <a:xfrm>
              <a:off x="865802" y="2049940"/>
              <a:ext cx="4326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solidFill>
                    <a:schemeClr val="tx1"/>
                  </a:solidFill>
                </a:rPr>
                <a:t>演讲前的准备</a:t>
              </a:r>
              <a:endParaRPr kumimoji="0" 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1AD933-E73D-E4E3-7752-560B8EC701F2}"/>
                </a:ext>
              </a:extLst>
            </p:cNvPr>
            <p:cNvCxnSpPr>
              <a:cxnSpLocks/>
            </p:cNvCxnSpPr>
            <p:nvPr/>
          </p:nvCxnSpPr>
          <p:spPr>
            <a:xfrm>
              <a:off x="994607" y="2738496"/>
              <a:ext cx="808892" cy="0"/>
            </a:xfrm>
            <a:prstGeom prst="line">
              <a:avLst/>
            </a:prstGeom>
            <a:ln w="698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D2D204-1991-7AFD-A5BA-90DAFEA899C2}"/>
                </a:ext>
              </a:extLst>
            </p:cNvPr>
            <p:cNvCxnSpPr>
              <a:cxnSpLocks/>
            </p:cNvCxnSpPr>
            <p:nvPr/>
          </p:nvCxnSpPr>
          <p:spPr>
            <a:xfrm>
              <a:off x="2108300" y="2738496"/>
              <a:ext cx="2321169" cy="0"/>
            </a:xfrm>
            <a:prstGeom prst="line">
              <a:avLst/>
            </a:prstGeom>
            <a:ln w="698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CAFBBC-B506-2785-E7CD-1CBF6ED141A5}"/>
                </a:ext>
              </a:extLst>
            </p:cNvPr>
            <p:cNvGrpSpPr/>
            <p:nvPr/>
          </p:nvGrpSpPr>
          <p:grpSpPr>
            <a:xfrm>
              <a:off x="4609491" y="1886368"/>
              <a:ext cx="7582509" cy="3480244"/>
              <a:chOff x="1055054" y="1330036"/>
              <a:chExt cx="10081892" cy="462741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0B9E852-04AF-506B-3FA6-53B48E3633DB}"/>
                  </a:ext>
                </a:extLst>
              </p:cNvPr>
              <p:cNvGrpSpPr/>
              <p:nvPr/>
            </p:nvGrpSpPr>
            <p:grpSpPr>
              <a:xfrm>
                <a:off x="1055054" y="1330036"/>
                <a:ext cx="10081892" cy="4627419"/>
                <a:chOff x="0" y="2281941"/>
                <a:chExt cx="7665719" cy="3518436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373DBD4-CBA7-45B7-0BEF-DAC895926E71}"/>
                    </a:ext>
                  </a:extLst>
                </p:cNvPr>
                <p:cNvSpPr/>
                <p:nvPr/>
              </p:nvSpPr>
              <p:spPr>
                <a:xfrm>
                  <a:off x="0" y="5565796"/>
                  <a:ext cx="7665719" cy="234581"/>
                </a:xfrm>
                <a:custGeom>
                  <a:avLst/>
                  <a:gdLst>
                    <a:gd name="connsiteX0" fmla="*/ 5867053 w 5867038"/>
                    <a:gd name="connsiteY0" fmla="*/ 12102 h 24203"/>
                    <a:gd name="connsiteX1" fmla="*/ 2933534 w 5867038"/>
                    <a:gd name="connsiteY1" fmla="*/ 24204 h 24203"/>
                    <a:gd name="connsiteX2" fmla="*/ 15 w 5867038"/>
                    <a:gd name="connsiteY2" fmla="*/ 12102 h 24203"/>
                    <a:gd name="connsiteX3" fmla="*/ 2933534 w 5867038"/>
                    <a:gd name="connsiteY3" fmla="*/ 0 h 24203"/>
                    <a:gd name="connsiteX4" fmla="*/ 5867053 w 5867038"/>
                    <a:gd name="connsiteY4" fmla="*/ 12102 h 24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67038" h="24203">
                      <a:moveTo>
                        <a:pt x="5867053" y="12102"/>
                      </a:moveTo>
                      <a:cubicBezTo>
                        <a:pt x="5867053" y="18786"/>
                        <a:pt x="4553672" y="24204"/>
                        <a:pt x="2933534" y="24204"/>
                      </a:cubicBezTo>
                      <a:cubicBezTo>
                        <a:pt x="1313396" y="24204"/>
                        <a:pt x="15" y="18786"/>
                        <a:pt x="15" y="12102"/>
                      </a:cubicBezTo>
                      <a:cubicBezTo>
                        <a:pt x="15" y="5418"/>
                        <a:pt x="1313396" y="0"/>
                        <a:pt x="2933534" y="0"/>
                      </a:cubicBezTo>
                      <a:cubicBezTo>
                        <a:pt x="4553672" y="0"/>
                        <a:pt x="5867053" y="5418"/>
                        <a:pt x="5867053" y="1210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833" cap="flat">
                  <a:noFill/>
                  <a:prstDash val="solid"/>
                  <a:miter/>
                </a:ln>
                <a:effectLst>
                  <a:softEdge rad="88900"/>
                </a:effectLst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3846236-2FB0-221A-6AAC-98459B9AFB55}"/>
                    </a:ext>
                  </a:extLst>
                </p:cNvPr>
                <p:cNvGrpSpPr/>
                <p:nvPr/>
              </p:nvGrpSpPr>
              <p:grpSpPr>
                <a:xfrm>
                  <a:off x="1004025" y="2281941"/>
                  <a:ext cx="5847674" cy="3405533"/>
                  <a:chOff x="1004025" y="2281941"/>
                  <a:chExt cx="5847674" cy="3405533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45629F7-02F2-AFAB-1FBB-7079D8A2BE2B}"/>
                      </a:ext>
                    </a:extLst>
                  </p:cNvPr>
                  <p:cNvSpPr/>
                  <p:nvPr/>
                </p:nvSpPr>
                <p:spPr>
                  <a:xfrm>
                    <a:off x="1693070" y="2499360"/>
                    <a:ext cx="4467224" cy="2782269"/>
                  </a:xfrm>
                  <a:prstGeom prst="rect">
                    <a:avLst/>
                  </a:prstGeom>
                  <a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 t="-3409" b="-3409"/>
                    </a:stretch>
                  </a:blipFill>
                  <a:ln w="38100">
                    <a:noFill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A5D65D1-F8B9-6E98-67D6-924D43A48560}"/>
                      </a:ext>
                    </a:extLst>
                  </p:cNvPr>
                  <p:cNvGrpSpPr/>
                  <p:nvPr/>
                </p:nvGrpSpPr>
                <p:grpSpPr>
                  <a:xfrm>
                    <a:off x="1551034" y="2281941"/>
                    <a:ext cx="4753656" cy="3301418"/>
                    <a:chOff x="1551034" y="2281941"/>
                    <a:chExt cx="4753656" cy="3301418"/>
                  </a:xfrm>
                </p:grpSpPr>
                <p:sp>
                  <p:nvSpPr>
                    <p:cNvPr id="32" name="Freeform: Shape 31">
                      <a:extLst>
                        <a:ext uri="{FF2B5EF4-FFF2-40B4-BE49-F238E27FC236}">
                          <a16:creationId xmlns:a16="http://schemas.microsoft.com/office/drawing/2014/main" id="{77CADBBC-E171-9D90-E956-A73540B6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1034" y="2281941"/>
                      <a:ext cx="4753656" cy="3301418"/>
                    </a:xfrm>
                    <a:custGeom>
                      <a:avLst/>
                      <a:gdLst>
                        <a:gd name="connsiteX0" fmla="*/ 128 w 4753656"/>
                        <a:gd name="connsiteY0" fmla="*/ 164587 h 3301418"/>
                        <a:gd name="connsiteX1" fmla="*/ 164715 w 4753656"/>
                        <a:gd name="connsiteY1" fmla="*/ 0 h 3301418"/>
                        <a:gd name="connsiteX2" fmla="*/ 4589198 w 4753656"/>
                        <a:gd name="connsiteY2" fmla="*/ 0 h 3301418"/>
                        <a:gd name="connsiteX3" fmla="*/ 4753784 w 4753656"/>
                        <a:gd name="connsiteY3" fmla="*/ 164587 h 3301418"/>
                        <a:gd name="connsiteX4" fmla="*/ 4753784 w 4753656"/>
                        <a:gd name="connsiteY4" fmla="*/ 3136832 h 3301418"/>
                        <a:gd name="connsiteX5" fmla="*/ 4589198 w 4753656"/>
                        <a:gd name="connsiteY5" fmla="*/ 3301419 h 3301418"/>
                        <a:gd name="connsiteX6" fmla="*/ 164715 w 4753656"/>
                        <a:gd name="connsiteY6" fmla="*/ 3301419 h 3301418"/>
                        <a:gd name="connsiteX7" fmla="*/ 128 w 4753656"/>
                        <a:gd name="connsiteY7" fmla="*/ 3136832 h 3301418"/>
                        <a:gd name="connsiteX8" fmla="*/ 128 w 4753656"/>
                        <a:gd name="connsiteY8" fmla="*/ 164587 h 33014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753656" h="3301418">
                          <a:moveTo>
                            <a:pt x="128" y="164587"/>
                          </a:moveTo>
                          <a:cubicBezTo>
                            <a:pt x="128" y="73580"/>
                            <a:pt x="73708" y="0"/>
                            <a:pt x="164715" y="0"/>
                          </a:cubicBezTo>
                          <a:lnTo>
                            <a:pt x="4589198" y="0"/>
                          </a:lnTo>
                          <a:cubicBezTo>
                            <a:pt x="4680204" y="0"/>
                            <a:pt x="4753784" y="73580"/>
                            <a:pt x="4753784" y="164587"/>
                          </a:cubicBezTo>
                          <a:lnTo>
                            <a:pt x="4753784" y="3136832"/>
                          </a:lnTo>
                          <a:cubicBezTo>
                            <a:pt x="4753784" y="3227839"/>
                            <a:pt x="4680204" y="3301419"/>
                            <a:pt x="4589198" y="3301419"/>
                          </a:cubicBezTo>
                          <a:lnTo>
                            <a:pt x="164715" y="3301419"/>
                          </a:lnTo>
                          <a:cubicBezTo>
                            <a:pt x="73708" y="3301419"/>
                            <a:pt x="128" y="3227839"/>
                            <a:pt x="128" y="3136832"/>
                          </a:cubicBezTo>
                          <a:lnTo>
                            <a:pt x="128" y="16458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88486">
                          <a:schemeClr val="tx1">
                            <a:lumMod val="75000"/>
                            <a:lumOff val="25000"/>
                          </a:schemeClr>
                        </a:gs>
                        <a:gs pos="76972">
                          <a:schemeClr val="tx1">
                            <a:lumMod val="50000"/>
                            <a:lumOff val="50000"/>
                          </a:schemeClr>
                        </a:gs>
                        <a:gs pos="59315">
                          <a:schemeClr val="tx1">
                            <a:lumMod val="75000"/>
                            <a:lumOff val="25000"/>
                          </a:schemeClr>
                        </a:gs>
                        <a:gs pos="38912">
                          <a:schemeClr val="tx1">
                            <a:lumMod val="50000"/>
                            <a:lumOff val="50000"/>
                          </a:schemeClr>
                        </a:gs>
                        <a:gs pos="23925">
                          <a:schemeClr val="tx1">
                            <a:lumMod val="75000"/>
                            <a:lumOff val="25000"/>
                          </a:schemeClr>
                        </a:gs>
                        <a:gs pos="15000">
                          <a:schemeClr val="bg1">
                            <a:lumMod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ln w="48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A861B178-01D1-B421-A063-A9B2CF9B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75238" y="2306144"/>
                      <a:ext cx="4705248" cy="3253010"/>
                      <a:chOff x="1575238" y="2306144"/>
                      <a:chExt cx="4705248" cy="3253010"/>
                    </a:xfrm>
                  </p:grpSpPr>
                  <p:sp>
                    <p:nvSpPr>
                      <p:cNvPr id="38" name="Freeform: Shape 37">
                        <a:extLst>
                          <a:ext uri="{FF2B5EF4-FFF2-40B4-BE49-F238E27FC236}">
                            <a16:creationId xmlns:a16="http://schemas.microsoft.com/office/drawing/2014/main" id="{19F3D5C6-1445-4B95-92AB-8FA3133E7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5238" y="2306144"/>
                        <a:ext cx="4705248" cy="3253010"/>
                      </a:xfrm>
                      <a:custGeom>
                        <a:avLst/>
                        <a:gdLst>
                          <a:gd name="connsiteX0" fmla="*/ 128 w 4705248"/>
                          <a:gd name="connsiteY0" fmla="*/ 145224 h 3253010"/>
                          <a:gd name="connsiteX1" fmla="*/ 145352 w 4705248"/>
                          <a:gd name="connsiteY1" fmla="*/ 0 h 3253010"/>
                          <a:gd name="connsiteX2" fmla="*/ 4560153 w 4705248"/>
                          <a:gd name="connsiteY2" fmla="*/ 0 h 3253010"/>
                          <a:gd name="connsiteX3" fmla="*/ 4705377 w 4705248"/>
                          <a:gd name="connsiteY3" fmla="*/ 145224 h 3253010"/>
                          <a:gd name="connsiteX4" fmla="*/ 4705377 w 4705248"/>
                          <a:gd name="connsiteY4" fmla="*/ 3107787 h 3253010"/>
                          <a:gd name="connsiteX5" fmla="*/ 4560153 w 4705248"/>
                          <a:gd name="connsiteY5" fmla="*/ 3253011 h 3253010"/>
                          <a:gd name="connsiteX6" fmla="*/ 145352 w 4705248"/>
                          <a:gd name="connsiteY6" fmla="*/ 3253011 h 3253010"/>
                          <a:gd name="connsiteX7" fmla="*/ 128 w 4705248"/>
                          <a:gd name="connsiteY7" fmla="*/ 3107787 h 3253010"/>
                          <a:gd name="connsiteX8" fmla="*/ 128 w 4705248"/>
                          <a:gd name="connsiteY8" fmla="*/ 145224 h 3253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705248" h="3253010">
                            <a:moveTo>
                              <a:pt x="128" y="145224"/>
                            </a:moveTo>
                            <a:cubicBezTo>
                              <a:pt x="128" y="64867"/>
                              <a:pt x="64995" y="0"/>
                              <a:pt x="145352" y="0"/>
                            </a:cubicBezTo>
                            <a:lnTo>
                              <a:pt x="4560153" y="0"/>
                            </a:lnTo>
                            <a:cubicBezTo>
                              <a:pt x="4640510" y="0"/>
                              <a:pt x="4705377" y="64867"/>
                              <a:pt x="4705377" y="145224"/>
                            </a:cubicBezTo>
                            <a:lnTo>
                              <a:pt x="4705377" y="3107787"/>
                            </a:lnTo>
                            <a:cubicBezTo>
                              <a:pt x="4705377" y="3188144"/>
                              <a:pt x="4640510" y="3253011"/>
                              <a:pt x="4560153" y="3253011"/>
                            </a:cubicBezTo>
                            <a:lnTo>
                              <a:pt x="145352" y="3253011"/>
                            </a:lnTo>
                            <a:cubicBezTo>
                              <a:pt x="64995" y="3253011"/>
                              <a:pt x="128" y="3188144"/>
                              <a:pt x="128" y="3107787"/>
                            </a:cubicBezTo>
                            <a:lnTo>
                              <a:pt x="128" y="14522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483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Freeform: Shape 38">
                        <a:extLst>
                          <a:ext uri="{FF2B5EF4-FFF2-40B4-BE49-F238E27FC236}">
                            <a16:creationId xmlns:a16="http://schemas.microsoft.com/office/drawing/2014/main" id="{8AEF1BF5-2E1C-75A7-A1B3-E0455CBABD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5238" y="2306144"/>
                        <a:ext cx="4705248" cy="3253010"/>
                      </a:xfrm>
                      <a:custGeom>
                        <a:avLst/>
                        <a:gdLst>
                          <a:gd name="connsiteX0" fmla="*/ 128 w 4705248"/>
                          <a:gd name="connsiteY0" fmla="*/ 145224 h 3253010"/>
                          <a:gd name="connsiteX1" fmla="*/ 145352 w 4705248"/>
                          <a:gd name="connsiteY1" fmla="*/ 0 h 3253010"/>
                          <a:gd name="connsiteX2" fmla="*/ 4560153 w 4705248"/>
                          <a:gd name="connsiteY2" fmla="*/ 0 h 3253010"/>
                          <a:gd name="connsiteX3" fmla="*/ 4705377 w 4705248"/>
                          <a:gd name="connsiteY3" fmla="*/ 145224 h 3253010"/>
                          <a:gd name="connsiteX4" fmla="*/ 4705377 w 4705248"/>
                          <a:gd name="connsiteY4" fmla="*/ 3107787 h 3253010"/>
                          <a:gd name="connsiteX5" fmla="*/ 4560153 w 4705248"/>
                          <a:gd name="connsiteY5" fmla="*/ 3253011 h 3253010"/>
                          <a:gd name="connsiteX6" fmla="*/ 145352 w 4705248"/>
                          <a:gd name="connsiteY6" fmla="*/ 3253011 h 3253010"/>
                          <a:gd name="connsiteX7" fmla="*/ 128 w 4705248"/>
                          <a:gd name="connsiteY7" fmla="*/ 3107787 h 3253010"/>
                          <a:gd name="connsiteX8" fmla="*/ 128 w 4705248"/>
                          <a:gd name="connsiteY8" fmla="*/ 145224 h 3253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705248" h="3253010">
                            <a:moveTo>
                              <a:pt x="128" y="145224"/>
                            </a:moveTo>
                            <a:cubicBezTo>
                              <a:pt x="128" y="64867"/>
                              <a:pt x="64995" y="0"/>
                              <a:pt x="145352" y="0"/>
                            </a:cubicBezTo>
                            <a:lnTo>
                              <a:pt x="4560153" y="0"/>
                            </a:lnTo>
                            <a:cubicBezTo>
                              <a:pt x="4640510" y="0"/>
                              <a:pt x="4705377" y="64867"/>
                              <a:pt x="4705377" y="145224"/>
                            </a:cubicBezTo>
                            <a:lnTo>
                              <a:pt x="4705377" y="3107787"/>
                            </a:lnTo>
                            <a:cubicBezTo>
                              <a:pt x="4705377" y="3188144"/>
                              <a:pt x="4640510" y="3253011"/>
                              <a:pt x="4560153" y="3253011"/>
                            </a:cubicBezTo>
                            <a:lnTo>
                              <a:pt x="145352" y="3253011"/>
                            </a:lnTo>
                            <a:cubicBezTo>
                              <a:pt x="64995" y="3253011"/>
                              <a:pt x="128" y="3188144"/>
                              <a:pt x="128" y="3107787"/>
                            </a:cubicBezTo>
                            <a:lnTo>
                              <a:pt x="128" y="14522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483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" name="Freeform: Shape 39">
                        <a:extLst>
                          <a:ext uri="{FF2B5EF4-FFF2-40B4-BE49-F238E27FC236}">
                            <a16:creationId xmlns:a16="http://schemas.microsoft.com/office/drawing/2014/main" id="{7C3E1475-A1C0-FADC-4C1C-4850DC73BF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7658" y="2308565"/>
                        <a:ext cx="4700407" cy="3248169"/>
                      </a:xfrm>
                      <a:custGeom>
                        <a:avLst/>
                        <a:gdLst>
                          <a:gd name="connsiteX0" fmla="*/ 4557732 w 4700407"/>
                          <a:gd name="connsiteY0" fmla="*/ 0 h 3248169"/>
                          <a:gd name="connsiteX1" fmla="*/ 4658905 w 4700407"/>
                          <a:gd name="connsiteY1" fmla="*/ 41631 h 3248169"/>
                          <a:gd name="connsiteX2" fmla="*/ 4700536 w 4700407"/>
                          <a:gd name="connsiteY2" fmla="*/ 142803 h 3248169"/>
                          <a:gd name="connsiteX3" fmla="*/ 4700536 w 4700407"/>
                          <a:gd name="connsiteY3" fmla="*/ 142803 h 3248169"/>
                          <a:gd name="connsiteX4" fmla="*/ 4700536 w 4700407"/>
                          <a:gd name="connsiteY4" fmla="*/ 3105367 h 3248169"/>
                          <a:gd name="connsiteX5" fmla="*/ 4658905 w 4700407"/>
                          <a:gd name="connsiteY5" fmla="*/ 3206539 h 3248169"/>
                          <a:gd name="connsiteX6" fmla="*/ 4557732 w 4700407"/>
                          <a:gd name="connsiteY6" fmla="*/ 3248170 h 3248169"/>
                          <a:gd name="connsiteX7" fmla="*/ 4557732 w 4700407"/>
                          <a:gd name="connsiteY7" fmla="*/ 3248170 h 3248169"/>
                          <a:gd name="connsiteX8" fmla="*/ 142931 w 4700407"/>
                          <a:gd name="connsiteY8" fmla="*/ 3248170 h 3248169"/>
                          <a:gd name="connsiteX9" fmla="*/ 41759 w 4700407"/>
                          <a:gd name="connsiteY9" fmla="*/ 3206539 h 3248169"/>
                          <a:gd name="connsiteX10" fmla="*/ 128 w 4700407"/>
                          <a:gd name="connsiteY10" fmla="*/ 3105367 h 3248169"/>
                          <a:gd name="connsiteX11" fmla="*/ 128 w 4700407"/>
                          <a:gd name="connsiteY11" fmla="*/ 3105367 h 3248169"/>
                          <a:gd name="connsiteX12" fmla="*/ 128 w 4700407"/>
                          <a:gd name="connsiteY12" fmla="*/ 142803 h 3248169"/>
                          <a:gd name="connsiteX13" fmla="*/ 41759 w 4700407"/>
                          <a:gd name="connsiteY13" fmla="*/ 41631 h 3248169"/>
                          <a:gd name="connsiteX14" fmla="*/ 142931 w 4700407"/>
                          <a:gd name="connsiteY14" fmla="*/ 0 h 3248169"/>
                          <a:gd name="connsiteX15" fmla="*/ 142931 w 4700407"/>
                          <a:gd name="connsiteY15" fmla="*/ 0 h 3248169"/>
                          <a:gd name="connsiteX16" fmla="*/ 4557732 w 4700407"/>
                          <a:gd name="connsiteY16" fmla="*/ 0 h 324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700407" h="3248169">
                            <a:moveTo>
                              <a:pt x="4557732" y="0"/>
                            </a:moveTo>
                            <a:cubicBezTo>
                              <a:pt x="4596943" y="0"/>
                              <a:pt x="4632765" y="15975"/>
                              <a:pt x="4658905" y="41631"/>
                            </a:cubicBezTo>
                            <a:cubicBezTo>
                              <a:pt x="4684561" y="67287"/>
                              <a:pt x="4700536" y="103109"/>
                              <a:pt x="4700536" y="142803"/>
                            </a:cubicBezTo>
                            <a:lnTo>
                              <a:pt x="4700536" y="142803"/>
                            </a:lnTo>
                            <a:lnTo>
                              <a:pt x="4700536" y="3105367"/>
                            </a:lnTo>
                            <a:cubicBezTo>
                              <a:pt x="4700536" y="3144577"/>
                              <a:pt x="4684561" y="3180399"/>
                              <a:pt x="4658905" y="3206539"/>
                            </a:cubicBezTo>
                            <a:cubicBezTo>
                              <a:pt x="4633249" y="3232196"/>
                              <a:pt x="4597427" y="3248170"/>
                              <a:pt x="4557732" y="3248170"/>
                            </a:cubicBezTo>
                            <a:lnTo>
                              <a:pt x="4557732" y="3248170"/>
                            </a:lnTo>
                            <a:lnTo>
                              <a:pt x="142931" y="3248170"/>
                            </a:lnTo>
                            <a:cubicBezTo>
                              <a:pt x="103721" y="3248170"/>
                              <a:pt x="67899" y="3232196"/>
                              <a:pt x="41759" y="3206539"/>
                            </a:cubicBezTo>
                            <a:cubicBezTo>
                              <a:pt x="16103" y="3180883"/>
                              <a:pt x="128" y="3145061"/>
                              <a:pt x="128" y="3105367"/>
                            </a:cubicBezTo>
                            <a:lnTo>
                              <a:pt x="128" y="3105367"/>
                            </a:lnTo>
                            <a:lnTo>
                              <a:pt x="128" y="142803"/>
                            </a:lnTo>
                            <a:cubicBezTo>
                              <a:pt x="128" y="103593"/>
                              <a:pt x="16103" y="67771"/>
                              <a:pt x="41759" y="41631"/>
                            </a:cubicBezTo>
                            <a:cubicBezTo>
                              <a:pt x="67899" y="15975"/>
                              <a:pt x="103721" y="0"/>
                              <a:pt x="142931" y="0"/>
                            </a:cubicBezTo>
                            <a:lnTo>
                              <a:pt x="142931" y="0"/>
                            </a:lnTo>
                            <a:lnTo>
                              <a:pt x="4557732" y="0"/>
                            </a:lnTo>
                            <a:close/>
                          </a:path>
                        </a:pathLst>
                      </a:custGeom>
                      <a:noFill/>
                      <a:ln w="4833" cap="flat"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4157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363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54834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74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83000">
                              <a:schemeClr val="tx1">
                                <a:lumMod val="50000"/>
                                <a:lumOff val="50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A205CC9F-33A3-6D44-06D3-D03B2EB9A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60" y="5375205"/>
                      <a:ext cx="4676203" cy="150064"/>
                    </a:xfrm>
                    <a:custGeom>
                      <a:avLst/>
                      <a:gdLst>
                        <a:gd name="connsiteX0" fmla="*/ 2338230 w 4676203"/>
                        <a:gd name="connsiteY0" fmla="*/ 0 h 150064"/>
                        <a:gd name="connsiteX1" fmla="*/ 2338230 w 4676203"/>
                        <a:gd name="connsiteY1" fmla="*/ 150064 h 150064"/>
                        <a:gd name="connsiteX2" fmla="*/ 110014 w 4676203"/>
                        <a:gd name="connsiteY2" fmla="*/ 150064 h 150064"/>
                        <a:gd name="connsiteX3" fmla="*/ 128 w 4676203"/>
                        <a:gd name="connsiteY3" fmla="*/ 40178 h 150064"/>
                        <a:gd name="connsiteX4" fmla="*/ 128 w 4676203"/>
                        <a:gd name="connsiteY4" fmla="*/ 0 h 150064"/>
                        <a:gd name="connsiteX5" fmla="*/ 2338230 w 4676203"/>
                        <a:gd name="connsiteY5" fmla="*/ 0 h 150064"/>
                        <a:gd name="connsiteX6" fmla="*/ 4676332 w 4676203"/>
                        <a:gd name="connsiteY6" fmla="*/ 0 h 150064"/>
                        <a:gd name="connsiteX7" fmla="*/ 4676332 w 4676203"/>
                        <a:gd name="connsiteY7" fmla="*/ 40178 h 150064"/>
                        <a:gd name="connsiteX8" fmla="*/ 4566446 w 4676203"/>
                        <a:gd name="connsiteY8" fmla="*/ 150064 h 150064"/>
                        <a:gd name="connsiteX9" fmla="*/ 4566446 w 4676203"/>
                        <a:gd name="connsiteY9" fmla="*/ 150064 h 150064"/>
                        <a:gd name="connsiteX10" fmla="*/ 2338230 w 4676203"/>
                        <a:gd name="connsiteY10" fmla="*/ 150064 h 150064"/>
                        <a:gd name="connsiteX11" fmla="*/ 2338230 w 4676203"/>
                        <a:gd name="connsiteY11" fmla="*/ 0 h 150064"/>
                        <a:gd name="connsiteX12" fmla="*/ 4676332 w 4676203"/>
                        <a:gd name="connsiteY12" fmla="*/ 0 h 1500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676203" h="150064">
                          <a:moveTo>
                            <a:pt x="2338230" y="0"/>
                          </a:moveTo>
                          <a:lnTo>
                            <a:pt x="2338230" y="150064"/>
                          </a:lnTo>
                          <a:lnTo>
                            <a:pt x="110014" y="150064"/>
                          </a:lnTo>
                          <a:cubicBezTo>
                            <a:pt x="49504" y="150064"/>
                            <a:pt x="128" y="100688"/>
                            <a:pt x="128" y="40178"/>
                          </a:cubicBezTo>
                          <a:lnTo>
                            <a:pt x="128" y="0"/>
                          </a:lnTo>
                          <a:lnTo>
                            <a:pt x="2338230" y="0"/>
                          </a:lnTo>
                          <a:close/>
                          <a:moveTo>
                            <a:pt x="4676332" y="0"/>
                          </a:moveTo>
                          <a:lnTo>
                            <a:pt x="4676332" y="40178"/>
                          </a:lnTo>
                          <a:cubicBezTo>
                            <a:pt x="4676332" y="100688"/>
                            <a:pt x="4626956" y="150064"/>
                            <a:pt x="4566446" y="150064"/>
                          </a:cubicBezTo>
                          <a:lnTo>
                            <a:pt x="4566446" y="150064"/>
                          </a:lnTo>
                          <a:lnTo>
                            <a:pt x="2338230" y="150064"/>
                          </a:lnTo>
                          <a:lnTo>
                            <a:pt x="2338230" y="0"/>
                          </a:lnTo>
                          <a:lnTo>
                            <a:pt x="4676332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  <a:alpha val="40000"/>
                      </a:schemeClr>
                    </a:solidFill>
                    <a:ln w="48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E94F852A-155E-B242-56B3-B451F662D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3340" y="2398119"/>
                      <a:ext cx="29044" cy="29044"/>
                      <a:chOff x="3913340" y="2398119"/>
                      <a:chExt cx="29044" cy="29044"/>
                    </a:xfrm>
                  </p:grpSpPr>
                  <p:sp>
                    <p:nvSpPr>
                      <p:cNvPr id="36" name="Freeform: Shape 35">
                        <a:extLst>
                          <a:ext uri="{FF2B5EF4-FFF2-40B4-BE49-F238E27FC236}">
                            <a16:creationId xmlns:a16="http://schemas.microsoft.com/office/drawing/2014/main" id="{ABE6D17D-D7ED-F10E-3ED5-0753B0407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3340" y="2398119"/>
                        <a:ext cx="29044" cy="29044"/>
                      </a:xfrm>
                      <a:custGeom>
                        <a:avLst/>
                        <a:gdLst>
                          <a:gd name="connsiteX0" fmla="*/ 29660 w 29044"/>
                          <a:gd name="connsiteY0" fmla="*/ 14545 h 29044"/>
                          <a:gd name="connsiteX1" fmla="*/ 15137 w 29044"/>
                          <a:gd name="connsiteY1" fmla="*/ 29068 h 29044"/>
                          <a:gd name="connsiteX2" fmla="*/ 615 w 29044"/>
                          <a:gd name="connsiteY2" fmla="*/ 14545 h 29044"/>
                          <a:gd name="connsiteX3" fmla="*/ 15137 w 29044"/>
                          <a:gd name="connsiteY3" fmla="*/ 23 h 29044"/>
                          <a:gd name="connsiteX4" fmla="*/ 29660 w 29044"/>
                          <a:gd name="connsiteY4" fmla="*/ 14545 h 290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044" h="29044">
                            <a:moveTo>
                              <a:pt x="29660" y="14545"/>
                            </a:moveTo>
                            <a:cubicBezTo>
                              <a:pt x="29660" y="22566"/>
                              <a:pt x="23158" y="29068"/>
                              <a:pt x="15137" y="29068"/>
                            </a:cubicBezTo>
                            <a:cubicBezTo>
                              <a:pt x="7117" y="29068"/>
                              <a:pt x="615" y="22566"/>
                              <a:pt x="615" y="14545"/>
                            </a:cubicBezTo>
                            <a:cubicBezTo>
                              <a:pt x="615" y="6525"/>
                              <a:pt x="7117" y="23"/>
                              <a:pt x="15137" y="23"/>
                            </a:cubicBezTo>
                            <a:cubicBezTo>
                              <a:pt x="23158" y="23"/>
                              <a:pt x="29660" y="6525"/>
                              <a:pt x="29660" y="14545"/>
                            </a:cubicBezTo>
                            <a:close/>
                          </a:path>
                        </a:pathLst>
                      </a:custGeom>
                      <a:solidFill>
                        <a:srgbClr val="070B0C"/>
                      </a:solidFill>
                      <a:ln w="9666" cap="flat">
                        <a:solidFill>
                          <a:srgbClr val="141416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Freeform: Shape 36">
                        <a:extLst>
                          <a:ext uri="{FF2B5EF4-FFF2-40B4-BE49-F238E27FC236}">
                            <a16:creationId xmlns:a16="http://schemas.microsoft.com/office/drawing/2014/main" id="{DE73E05C-68F1-1F56-39C7-C9BE86A51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23021" y="2412642"/>
                        <a:ext cx="9681" cy="9681"/>
                      </a:xfrm>
                      <a:custGeom>
                        <a:avLst/>
                        <a:gdLst>
                          <a:gd name="connsiteX0" fmla="*/ 10297 w 9681"/>
                          <a:gd name="connsiteY0" fmla="*/ 4864 h 9681"/>
                          <a:gd name="connsiteX1" fmla="*/ 5456 w 9681"/>
                          <a:gd name="connsiteY1" fmla="*/ 9705 h 9681"/>
                          <a:gd name="connsiteX2" fmla="*/ 615 w 9681"/>
                          <a:gd name="connsiteY2" fmla="*/ 4864 h 9681"/>
                          <a:gd name="connsiteX3" fmla="*/ 5456 w 9681"/>
                          <a:gd name="connsiteY3" fmla="*/ 23 h 9681"/>
                          <a:gd name="connsiteX4" fmla="*/ 10297 w 9681"/>
                          <a:gd name="connsiteY4" fmla="*/ 4864 h 96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681" h="9681">
                            <a:moveTo>
                              <a:pt x="10297" y="4864"/>
                            </a:moveTo>
                            <a:cubicBezTo>
                              <a:pt x="10297" y="7537"/>
                              <a:pt x="8129" y="9705"/>
                              <a:pt x="5456" y="9705"/>
                            </a:cubicBezTo>
                            <a:cubicBezTo>
                              <a:pt x="2782" y="9705"/>
                              <a:pt x="615" y="7537"/>
                              <a:pt x="615" y="4864"/>
                            </a:cubicBezTo>
                            <a:cubicBezTo>
                              <a:pt x="615" y="2190"/>
                              <a:pt x="2782" y="23"/>
                              <a:pt x="5456" y="23"/>
                            </a:cubicBezTo>
                            <a:cubicBezTo>
                              <a:pt x="8129" y="23"/>
                              <a:pt x="10297" y="2190"/>
                              <a:pt x="10297" y="4864"/>
                            </a:cubicBezTo>
                            <a:close/>
                          </a:path>
                        </a:pathLst>
                      </a:custGeom>
                      <a:solidFill>
                        <a:srgbClr val="232428"/>
                      </a:solidFill>
                      <a:ln w="483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898D46D-09CD-6874-0FEB-7E08A1108AA7}"/>
                      </a:ext>
                    </a:extLst>
                  </p:cNvPr>
                  <p:cNvGrpSpPr/>
                  <p:nvPr/>
                </p:nvGrpSpPr>
                <p:grpSpPr>
                  <a:xfrm>
                    <a:off x="1004025" y="5578518"/>
                    <a:ext cx="5847674" cy="108956"/>
                    <a:chOff x="1004025" y="5578518"/>
                    <a:chExt cx="5847674" cy="108956"/>
                  </a:xfrm>
                </p:grpSpPr>
                <p:sp>
                  <p:nvSpPr>
                    <p:cNvPr id="24" name="Freeform: Shape 23">
                      <a:extLst>
                        <a:ext uri="{FF2B5EF4-FFF2-40B4-BE49-F238E27FC236}">
                          <a16:creationId xmlns:a16="http://schemas.microsoft.com/office/drawing/2014/main" id="{AAA8F4F1-9674-5B4C-DE8D-6BC586089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025" y="5578518"/>
                      <a:ext cx="5847674" cy="108956"/>
                    </a:xfrm>
                    <a:custGeom>
                      <a:avLst/>
                      <a:gdLst>
                        <a:gd name="connsiteX0" fmla="*/ 2923853 w 5847674"/>
                        <a:gd name="connsiteY0" fmla="*/ 109599 h 108956"/>
                        <a:gd name="connsiteX1" fmla="*/ 2923853 w 5847674"/>
                        <a:gd name="connsiteY1" fmla="*/ 109599 h 108956"/>
                        <a:gd name="connsiteX2" fmla="*/ 1226671 w 5847674"/>
                        <a:gd name="connsiteY2" fmla="*/ 109599 h 108956"/>
                        <a:gd name="connsiteX3" fmla="*/ 15 w 5847674"/>
                        <a:gd name="connsiteY3" fmla="*/ 681 h 108956"/>
                        <a:gd name="connsiteX4" fmla="*/ 15 w 5847674"/>
                        <a:gd name="connsiteY4" fmla="*/ 681 h 108956"/>
                        <a:gd name="connsiteX5" fmla="*/ 5847690 w 5847674"/>
                        <a:gd name="connsiteY5" fmla="*/ 681 h 108956"/>
                        <a:gd name="connsiteX6" fmla="*/ 4621034 w 5847674"/>
                        <a:gd name="connsiteY6" fmla="*/ 109599 h 108956"/>
                        <a:gd name="connsiteX7" fmla="*/ 2923853 w 5847674"/>
                        <a:gd name="connsiteY7" fmla="*/ 109599 h 108956"/>
                        <a:gd name="connsiteX8" fmla="*/ 2923853 w 5847674"/>
                        <a:gd name="connsiteY8" fmla="*/ 109599 h 108956"/>
                        <a:gd name="connsiteX9" fmla="*/ 2923853 w 5847674"/>
                        <a:gd name="connsiteY9" fmla="*/ 109599 h 108956"/>
                        <a:gd name="connsiteX10" fmla="*/ 2923853 w 5847674"/>
                        <a:gd name="connsiteY10" fmla="*/ 109599 h 1089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847674" h="108956">
                          <a:moveTo>
                            <a:pt x="2923853" y="109599"/>
                          </a:moveTo>
                          <a:lnTo>
                            <a:pt x="2923853" y="109599"/>
                          </a:lnTo>
                          <a:cubicBezTo>
                            <a:pt x="2910782" y="109599"/>
                            <a:pt x="2268410" y="107178"/>
                            <a:pt x="1226671" y="109599"/>
                          </a:cubicBezTo>
                          <a:cubicBezTo>
                            <a:pt x="174768" y="112019"/>
                            <a:pt x="15" y="681"/>
                            <a:pt x="15" y="681"/>
                          </a:cubicBezTo>
                          <a:lnTo>
                            <a:pt x="15" y="681"/>
                          </a:lnTo>
                          <a:lnTo>
                            <a:pt x="5847690" y="681"/>
                          </a:lnTo>
                          <a:cubicBezTo>
                            <a:pt x="5847690" y="681"/>
                            <a:pt x="5672938" y="112019"/>
                            <a:pt x="4621034" y="109599"/>
                          </a:cubicBezTo>
                          <a:cubicBezTo>
                            <a:pt x="3579296" y="107178"/>
                            <a:pt x="2936923" y="109599"/>
                            <a:pt x="2923853" y="109599"/>
                          </a:cubicBezTo>
                          <a:lnTo>
                            <a:pt x="2923853" y="109599"/>
                          </a:lnTo>
                          <a:lnTo>
                            <a:pt x="2923853" y="109599"/>
                          </a:lnTo>
                          <a:lnTo>
                            <a:pt x="2923853" y="1095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  <a:gs pos="47000">
                          <a:schemeClr val="bg1">
                            <a:lumMod val="95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ln w="48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639FA20B-0866-3B74-253F-FF9B72E935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06465" y="5629347"/>
                      <a:ext cx="67771" cy="9681"/>
                      <a:chOff x="4806465" y="5629347"/>
                      <a:chExt cx="67771" cy="9681"/>
                    </a:xfrm>
                  </p:grpSpPr>
                  <p:sp>
                    <p:nvSpPr>
                      <p:cNvPr id="30" name="Freeform: Shape 29">
                        <a:extLst>
                          <a:ext uri="{FF2B5EF4-FFF2-40B4-BE49-F238E27FC236}">
                            <a16:creationId xmlns:a16="http://schemas.microsoft.com/office/drawing/2014/main" id="{0C42121F-A98F-C029-0299-583088DAE8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6465" y="5629347"/>
                        <a:ext cx="67771" cy="9681"/>
                      </a:xfrm>
                      <a:custGeom>
                        <a:avLst/>
                        <a:gdLst>
                          <a:gd name="connsiteX0" fmla="*/ 68571 w 67771"/>
                          <a:gd name="connsiteY0" fmla="*/ 5532 h 9681"/>
                          <a:gd name="connsiteX1" fmla="*/ 34686 w 67771"/>
                          <a:gd name="connsiteY1" fmla="*/ 10373 h 9681"/>
                          <a:gd name="connsiteX2" fmla="*/ 800 w 67771"/>
                          <a:gd name="connsiteY2" fmla="*/ 5532 h 9681"/>
                          <a:gd name="connsiteX3" fmla="*/ 34686 w 67771"/>
                          <a:gd name="connsiteY3" fmla="*/ 691 h 9681"/>
                          <a:gd name="connsiteX4" fmla="*/ 68571 w 67771"/>
                          <a:gd name="connsiteY4" fmla="*/ 5532 h 96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7771" h="9681">
                            <a:moveTo>
                              <a:pt x="68571" y="5532"/>
                            </a:moveTo>
                            <a:cubicBezTo>
                              <a:pt x="68571" y="8205"/>
                              <a:pt x="53400" y="10373"/>
                              <a:pt x="34686" y="10373"/>
                            </a:cubicBezTo>
                            <a:cubicBezTo>
                              <a:pt x="15971" y="10373"/>
                              <a:pt x="800" y="8205"/>
                              <a:pt x="800" y="5532"/>
                            </a:cubicBezTo>
                            <a:cubicBezTo>
                              <a:pt x="800" y="2858"/>
                              <a:pt x="15971" y="691"/>
                              <a:pt x="34686" y="691"/>
                            </a:cubicBezTo>
                            <a:cubicBezTo>
                              <a:pt x="53400" y="691"/>
                              <a:pt x="68571" y="2858"/>
                              <a:pt x="68571" y="5532"/>
                            </a:cubicBezTo>
                            <a:close/>
                          </a:path>
                        </a:pathLst>
                      </a:custGeom>
                      <a:solidFill>
                        <a:srgbClr val="E4E5E9"/>
                      </a:solidFill>
                      <a:ln w="4833" cap="flat">
                        <a:solidFill>
                          <a:srgbClr val="D7D8DB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C7C35706-00CD-EE5C-1DBE-C3D4415649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33090" y="5629347"/>
                        <a:ext cx="14522" cy="9681"/>
                      </a:xfrm>
                      <a:custGeom>
                        <a:avLst/>
                        <a:gdLst>
                          <a:gd name="connsiteX0" fmla="*/ 15322 w 14522"/>
                          <a:gd name="connsiteY0" fmla="*/ 5532 h 9681"/>
                          <a:gd name="connsiteX1" fmla="*/ 8061 w 14522"/>
                          <a:gd name="connsiteY1" fmla="*/ 10373 h 9681"/>
                          <a:gd name="connsiteX2" fmla="*/ 800 w 14522"/>
                          <a:gd name="connsiteY2" fmla="*/ 5532 h 9681"/>
                          <a:gd name="connsiteX3" fmla="*/ 8061 w 14522"/>
                          <a:gd name="connsiteY3" fmla="*/ 691 h 9681"/>
                          <a:gd name="connsiteX4" fmla="*/ 15322 w 14522"/>
                          <a:gd name="connsiteY4" fmla="*/ 5532 h 96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522" h="9681">
                            <a:moveTo>
                              <a:pt x="15322" y="5532"/>
                            </a:moveTo>
                            <a:cubicBezTo>
                              <a:pt x="15322" y="8205"/>
                              <a:pt x="12071" y="10373"/>
                              <a:pt x="8061" y="10373"/>
                            </a:cubicBezTo>
                            <a:cubicBezTo>
                              <a:pt x="4051" y="10373"/>
                              <a:pt x="800" y="8205"/>
                              <a:pt x="800" y="5532"/>
                            </a:cubicBezTo>
                            <a:cubicBezTo>
                              <a:pt x="800" y="2858"/>
                              <a:pt x="4051" y="691"/>
                              <a:pt x="8061" y="691"/>
                            </a:cubicBezTo>
                            <a:cubicBezTo>
                              <a:pt x="12071" y="691"/>
                              <a:pt x="15322" y="2858"/>
                              <a:pt x="15322" y="5532"/>
                            </a:cubicBezTo>
                            <a:close/>
                          </a:path>
                        </a:pathLst>
                      </a:custGeom>
                      <a:solidFill>
                        <a:srgbClr val="C5C7CD"/>
                      </a:solidFill>
                      <a:ln w="483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6DBB3A64-02EC-51EC-E7CF-6ACD99CDF9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328" y="5629347"/>
                      <a:ext cx="67771" cy="9681"/>
                      <a:chOff x="2986328" y="5629347"/>
                      <a:chExt cx="67771" cy="9681"/>
                    </a:xfrm>
                  </p:grpSpPr>
                  <p:sp>
                    <p:nvSpPr>
                      <p:cNvPr id="28" name="Freeform: Shape 27">
                        <a:extLst>
                          <a:ext uri="{FF2B5EF4-FFF2-40B4-BE49-F238E27FC236}">
                            <a16:creationId xmlns:a16="http://schemas.microsoft.com/office/drawing/2014/main" id="{F6927A28-50E5-8860-D9AB-97DB4BD1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6328" y="5629347"/>
                        <a:ext cx="67771" cy="9681"/>
                      </a:xfrm>
                      <a:custGeom>
                        <a:avLst/>
                        <a:gdLst>
                          <a:gd name="connsiteX0" fmla="*/ 68195 w 67771"/>
                          <a:gd name="connsiteY0" fmla="*/ 5532 h 9681"/>
                          <a:gd name="connsiteX1" fmla="*/ 34310 w 67771"/>
                          <a:gd name="connsiteY1" fmla="*/ 10373 h 9681"/>
                          <a:gd name="connsiteX2" fmla="*/ 424 w 67771"/>
                          <a:gd name="connsiteY2" fmla="*/ 5532 h 9681"/>
                          <a:gd name="connsiteX3" fmla="*/ 34310 w 67771"/>
                          <a:gd name="connsiteY3" fmla="*/ 691 h 9681"/>
                          <a:gd name="connsiteX4" fmla="*/ 68195 w 67771"/>
                          <a:gd name="connsiteY4" fmla="*/ 5532 h 96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7771" h="9681">
                            <a:moveTo>
                              <a:pt x="68195" y="5532"/>
                            </a:moveTo>
                            <a:cubicBezTo>
                              <a:pt x="68195" y="8205"/>
                              <a:pt x="53024" y="10373"/>
                              <a:pt x="34310" y="10373"/>
                            </a:cubicBezTo>
                            <a:cubicBezTo>
                              <a:pt x="15595" y="10373"/>
                              <a:pt x="424" y="8205"/>
                              <a:pt x="424" y="5532"/>
                            </a:cubicBezTo>
                            <a:cubicBezTo>
                              <a:pt x="424" y="2858"/>
                              <a:pt x="15595" y="691"/>
                              <a:pt x="34310" y="691"/>
                            </a:cubicBezTo>
                            <a:cubicBezTo>
                              <a:pt x="53024" y="691"/>
                              <a:pt x="68195" y="2858"/>
                              <a:pt x="68195" y="5532"/>
                            </a:cubicBezTo>
                            <a:close/>
                          </a:path>
                        </a:pathLst>
                      </a:custGeom>
                      <a:solidFill>
                        <a:srgbClr val="E4E5E9"/>
                      </a:solidFill>
                      <a:ln w="4833" cap="flat">
                        <a:solidFill>
                          <a:srgbClr val="D7D8DB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ACF38BB3-D38E-4A61-1793-98F624D9C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953" y="5629347"/>
                        <a:ext cx="14522" cy="9681"/>
                      </a:xfrm>
                      <a:custGeom>
                        <a:avLst/>
                        <a:gdLst>
                          <a:gd name="connsiteX0" fmla="*/ 14946 w 14522"/>
                          <a:gd name="connsiteY0" fmla="*/ 5532 h 9681"/>
                          <a:gd name="connsiteX1" fmla="*/ 7685 w 14522"/>
                          <a:gd name="connsiteY1" fmla="*/ 10373 h 9681"/>
                          <a:gd name="connsiteX2" fmla="*/ 424 w 14522"/>
                          <a:gd name="connsiteY2" fmla="*/ 5532 h 9681"/>
                          <a:gd name="connsiteX3" fmla="*/ 7685 w 14522"/>
                          <a:gd name="connsiteY3" fmla="*/ 691 h 9681"/>
                          <a:gd name="connsiteX4" fmla="*/ 14946 w 14522"/>
                          <a:gd name="connsiteY4" fmla="*/ 5532 h 96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522" h="9681">
                            <a:moveTo>
                              <a:pt x="14946" y="5532"/>
                            </a:moveTo>
                            <a:cubicBezTo>
                              <a:pt x="14946" y="8205"/>
                              <a:pt x="11695" y="10373"/>
                              <a:pt x="7685" y="10373"/>
                            </a:cubicBezTo>
                            <a:cubicBezTo>
                              <a:pt x="3675" y="10373"/>
                              <a:pt x="424" y="8205"/>
                              <a:pt x="424" y="5532"/>
                            </a:cubicBezTo>
                            <a:cubicBezTo>
                              <a:pt x="424" y="2858"/>
                              <a:pt x="3675" y="691"/>
                              <a:pt x="7685" y="691"/>
                            </a:cubicBezTo>
                            <a:cubicBezTo>
                              <a:pt x="11695" y="691"/>
                              <a:pt x="14946" y="2858"/>
                              <a:pt x="14946" y="5532"/>
                            </a:cubicBezTo>
                            <a:close/>
                          </a:path>
                        </a:pathLst>
                      </a:custGeom>
                      <a:solidFill>
                        <a:srgbClr val="C5C7CD"/>
                      </a:solidFill>
                      <a:ln w="4833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9B59E643-C970-1C25-6973-4EC4FEEDA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025" y="5578518"/>
                      <a:ext cx="5847674" cy="108956"/>
                    </a:xfrm>
                    <a:custGeom>
                      <a:avLst/>
                      <a:gdLst>
                        <a:gd name="connsiteX0" fmla="*/ 2923853 w 5847674"/>
                        <a:gd name="connsiteY0" fmla="*/ 109599 h 108956"/>
                        <a:gd name="connsiteX1" fmla="*/ 2923853 w 5847674"/>
                        <a:gd name="connsiteY1" fmla="*/ 109599 h 108956"/>
                        <a:gd name="connsiteX2" fmla="*/ 1226671 w 5847674"/>
                        <a:gd name="connsiteY2" fmla="*/ 109599 h 108956"/>
                        <a:gd name="connsiteX3" fmla="*/ 15 w 5847674"/>
                        <a:gd name="connsiteY3" fmla="*/ 681 h 108956"/>
                        <a:gd name="connsiteX4" fmla="*/ 15 w 5847674"/>
                        <a:gd name="connsiteY4" fmla="*/ 681 h 108956"/>
                        <a:gd name="connsiteX5" fmla="*/ 5847690 w 5847674"/>
                        <a:gd name="connsiteY5" fmla="*/ 681 h 108956"/>
                        <a:gd name="connsiteX6" fmla="*/ 4621034 w 5847674"/>
                        <a:gd name="connsiteY6" fmla="*/ 109599 h 108956"/>
                        <a:gd name="connsiteX7" fmla="*/ 2923853 w 5847674"/>
                        <a:gd name="connsiteY7" fmla="*/ 109599 h 108956"/>
                        <a:gd name="connsiteX8" fmla="*/ 2923853 w 5847674"/>
                        <a:gd name="connsiteY8" fmla="*/ 109599 h 108956"/>
                        <a:gd name="connsiteX9" fmla="*/ 2923853 w 5847674"/>
                        <a:gd name="connsiteY9" fmla="*/ 109599 h 108956"/>
                        <a:gd name="connsiteX10" fmla="*/ 2923853 w 5847674"/>
                        <a:gd name="connsiteY10" fmla="*/ 109599 h 1089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847674" h="108956">
                          <a:moveTo>
                            <a:pt x="2923853" y="109599"/>
                          </a:moveTo>
                          <a:lnTo>
                            <a:pt x="2923853" y="109599"/>
                          </a:lnTo>
                          <a:cubicBezTo>
                            <a:pt x="2910782" y="109599"/>
                            <a:pt x="2268410" y="107178"/>
                            <a:pt x="1226671" y="109599"/>
                          </a:cubicBezTo>
                          <a:cubicBezTo>
                            <a:pt x="174768" y="112019"/>
                            <a:pt x="15" y="681"/>
                            <a:pt x="15" y="681"/>
                          </a:cubicBezTo>
                          <a:lnTo>
                            <a:pt x="15" y="681"/>
                          </a:lnTo>
                          <a:lnTo>
                            <a:pt x="5847690" y="681"/>
                          </a:lnTo>
                          <a:cubicBezTo>
                            <a:pt x="5847690" y="681"/>
                            <a:pt x="5672938" y="112019"/>
                            <a:pt x="4621034" y="109599"/>
                          </a:cubicBezTo>
                          <a:cubicBezTo>
                            <a:pt x="3579296" y="107178"/>
                            <a:pt x="2936923" y="109599"/>
                            <a:pt x="2923853" y="109599"/>
                          </a:cubicBezTo>
                          <a:lnTo>
                            <a:pt x="2923853" y="109599"/>
                          </a:lnTo>
                          <a:lnTo>
                            <a:pt x="2923853" y="109599"/>
                          </a:lnTo>
                          <a:lnTo>
                            <a:pt x="2923853" y="109599"/>
                          </a:lnTo>
                          <a:close/>
                        </a:path>
                      </a:pathLst>
                    </a:custGeom>
                    <a:ln w="4833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E41D9B2D-C0A7-9FA5-F0AE-A76463FCA76D}"/>
                      </a:ext>
                    </a:extLst>
                  </p:cNvPr>
                  <p:cNvSpPr/>
                  <p:nvPr/>
                </p:nvSpPr>
                <p:spPr>
                  <a:xfrm>
                    <a:off x="1004025" y="5472021"/>
                    <a:ext cx="5847674" cy="106497"/>
                  </a:xfrm>
                  <a:custGeom>
                    <a:avLst/>
                    <a:gdLst>
                      <a:gd name="connsiteX0" fmla="*/ 15 w 5847674"/>
                      <a:gd name="connsiteY0" fmla="*/ 5500 h 106497"/>
                      <a:gd name="connsiteX1" fmla="*/ 4856 w 5847674"/>
                      <a:gd name="connsiteY1" fmla="*/ 659 h 106497"/>
                      <a:gd name="connsiteX2" fmla="*/ 5842849 w 5847674"/>
                      <a:gd name="connsiteY2" fmla="*/ 659 h 106497"/>
                      <a:gd name="connsiteX3" fmla="*/ 5847690 w 5847674"/>
                      <a:gd name="connsiteY3" fmla="*/ 5500 h 106497"/>
                      <a:gd name="connsiteX4" fmla="*/ 5847690 w 5847674"/>
                      <a:gd name="connsiteY4" fmla="*/ 107156 h 106497"/>
                      <a:gd name="connsiteX5" fmla="*/ 15 w 5847674"/>
                      <a:gd name="connsiteY5" fmla="*/ 107156 h 106497"/>
                      <a:gd name="connsiteX6" fmla="*/ 15 w 5847674"/>
                      <a:gd name="connsiteY6" fmla="*/ 5500 h 106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47674" h="106497">
                        <a:moveTo>
                          <a:pt x="15" y="5500"/>
                        </a:moveTo>
                        <a:cubicBezTo>
                          <a:pt x="15" y="2595"/>
                          <a:pt x="2435" y="659"/>
                          <a:pt x="4856" y="659"/>
                        </a:cubicBezTo>
                        <a:lnTo>
                          <a:pt x="5842849" y="659"/>
                        </a:lnTo>
                        <a:cubicBezTo>
                          <a:pt x="5845754" y="659"/>
                          <a:pt x="5847690" y="2595"/>
                          <a:pt x="5847690" y="5500"/>
                        </a:cubicBezTo>
                        <a:lnTo>
                          <a:pt x="5847690" y="107156"/>
                        </a:lnTo>
                        <a:lnTo>
                          <a:pt x="15" y="107156"/>
                        </a:lnTo>
                        <a:lnTo>
                          <a:pt x="15" y="550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39000">
                        <a:schemeClr val="bg1">
                          <a:lumMod val="75000"/>
                        </a:schemeClr>
                      </a:gs>
                      <a:gs pos="2000">
                        <a:schemeClr val="tx1">
                          <a:lumMod val="75000"/>
                          <a:lumOff val="25000"/>
                        </a:schemeClr>
                      </a:gs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98000">
                        <a:schemeClr val="tx1">
                          <a:lumMod val="75000"/>
                          <a:lumOff val="25000"/>
                        </a:schemeClr>
                      </a:gs>
                      <a:gs pos="99000">
                        <a:schemeClr val="bg1">
                          <a:lumMod val="75000"/>
                        </a:schemeClr>
                      </a:gs>
                    </a:gsLst>
                    <a:lin ang="0" scaled="0"/>
                  </a:gradFill>
                  <a:ln w="4833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35C727E-9C48-FDEC-698B-0BE724B38D1B}"/>
                      </a:ext>
                    </a:extLst>
                  </p:cNvPr>
                  <p:cNvSpPr/>
                  <p:nvPr/>
                </p:nvSpPr>
                <p:spPr>
                  <a:xfrm>
                    <a:off x="3448624" y="5472021"/>
                    <a:ext cx="967674" cy="72611"/>
                  </a:xfrm>
                  <a:custGeom>
                    <a:avLst/>
                    <a:gdLst>
                      <a:gd name="connsiteX0" fmla="*/ 890720 w 967674"/>
                      <a:gd name="connsiteY0" fmla="*/ 73271 h 72611"/>
                      <a:gd name="connsiteX1" fmla="*/ 77468 w 967674"/>
                      <a:gd name="connsiteY1" fmla="*/ 73271 h 72611"/>
                      <a:gd name="connsiteX2" fmla="*/ 15 w 967674"/>
                      <a:gd name="connsiteY2" fmla="*/ 659 h 72611"/>
                      <a:gd name="connsiteX3" fmla="*/ 19378 w 967674"/>
                      <a:gd name="connsiteY3" fmla="*/ 5500 h 72611"/>
                      <a:gd name="connsiteX4" fmla="*/ 948326 w 967674"/>
                      <a:gd name="connsiteY4" fmla="*/ 5500 h 72611"/>
                      <a:gd name="connsiteX5" fmla="*/ 967689 w 967674"/>
                      <a:gd name="connsiteY5" fmla="*/ 659 h 72611"/>
                      <a:gd name="connsiteX6" fmla="*/ 890720 w 967674"/>
                      <a:gd name="connsiteY6" fmla="*/ 73271 h 72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674" h="72611">
                        <a:moveTo>
                          <a:pt x="890720" y="73271"/>
                        </a:moveTo>
                        <a:lnTo>
                          <a:pt x="77468" y="73271"/>
                        </a:lnTo>
                        <a:cubicBezTo>
                          <a:pt x="36321" y="73271"/>
                          <a:pt x="2435" y="41322"/>
                          <a:pt x="15" y="659"/>
                        </a:cubicBezTo>
                        <a:lnTo>
                          <a:pt x="19378" y="5500"/>
                        </a:lnTo>
                        <a:lnTo>
                          <a:pt x="948326" y="5500"/>
                        </a:lnTo>
                        <a:lnTo>
                          <a:pt x="967689" y="659"/>
                        </a:lnTo>
                        <a:cubicBezTo>
                          <a:pt x="965269" y="41322"/>
                          <a:pt x="931867" y="73271"/>
                          <a:pt x="890720" y="732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83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4426CF77-F104-7E76-FC28-966998447C79}"/>
                      </a:ext>
                    </a:extLst>
                  </p:cNvPr>
                  <p:cNvSpPr/>
                  <p:nvPr/>
                </p:nvSpPr>
                <p:spPr>
                  <a:xfrm>
                    <a:off x="3448624" y="5472021"/>
                    <a:ext cx="967674" cy="72611"/>
                  </a:xfrm>
                  <a:custGeom>
                    <a:avLst/>
                    <a:gdLst>
                      <a:gd name="connsiteX0" fmla="*/ 890720 w 967674"/>
                      <a:gd name="connsiteY0" fmla="*/ 73271 h 72611"/>
                      <a:gd name="connsiteX1" fmla="*/ 77468 w 967674"/>
                      <a:gd name="connsiteY1" fmla="*/ 73271 h 72611"/>
                      <a:gd name="connsiteX2" fmla="*/ 15 w 967674"/>
                      <a:gd name="connsiteY2" fmla="*/ 659 h 72611"/>
                      <a:gd name="connsiteX3" fmla="*/ 19378 w 967674"/>
                      <a:gd name="connsiteY3" fmla="*/ 5500 h 72611"/>
                      <a:gd name="connsiteX4" fmla="*/ 948326 w 967674"/>
                      <a:gd name="connsiteY4" fmla="*/ 5500 h 72611"/>
                      <a:gd name="connsiteX5" fmla="*/ 967689 w 967674"/>
                      <a:gd name="connsiteY5" fmla="*/ 659 h 72611"/>
                      <a:gd name="connsiteX6" fmla="*/ 890720 w 967674"/>
                      <a:gd name="connsiteY6" fmla="*/ 73271 h 72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674" h="72611">
                        <a:moveTo>
                          <a:pt x="890720" y="73271"/>
                        </a:moveTo>
                        <a:lnTo>
                          <a:pt x="77468" y="73271"/>
                        </a:lnTo>
                        <a:cubicBezTo>
                          <a:pt x="36321" y="73271"/>
                          <a:pt x="2435" y="41322"/>
                          <a:pt x="15" y="659"/>
                        </a:cubicBezTo>
                        <a:lnTo>
                          <a:pt x="19378" y="5500"/>
                        </a:lnTo>
                        <a:lnTo>
                          <a:pt x="948326" y="5500"/>
                        </a:lnTo>
                        <a:lnTo>
                          <a:pt x="967689" y="659"/>
                        </a:lnTo>
                        <a:cubicBezTo>
                          <a:pt x="965269" y="41322"/>
                          <a:pt x="931867" y="73271"/>
                          <a:pt x="890720" y="73271"/>
                        </a:cubicBezTo>
                        <a:close/>
                      </a:path>
                    </a:pathLst>
                  </a:custGeom>
                  <a:solidFill>
                    <a:srgbClr val="4E5457"/>
                  </a:solidFill>
                  <a:ln w="483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8283230E-11DE-BD9D-167A-D37ACAA41AC7}"/>
                      </a:ext>
                    </a:extLst>
                  </p:cNvPr>
                  <p:cNvSpPr/>
                  <p:nvPr/>
                </p:nvSpPr>
                <p:spPr>
                  <a:xfrm>
                    <a:off x="3448624" y="5472021"/>
                    <a:ext cx="967674" cy="72611"/>
                  </a:xfrm>
                  <a:custGeom>
                    <a:avLst/>
                    <a:gdLst>
                      <a:gd name="connsiteX0" fmla="*/ 890720 w 967674"/>
                      <a:gd name="connsiteY0" fmla="*/ 73271 h 72611"/>
                      <a:gd name="connsiteX1" fmla="*/ 77468 w 967674"/>
                      <a:gd name="connsiteY1" fmla="*/ 73271 h 72611"/>
                      <a:gd name="connsiteX2" fmla="*/ 15 w 967674"/>
                      <a:gd name="connsiteY2" fmla="*/ 659 h 72611"/>
                      <a:gd name="connsiteX3" fmla="*/ 19378 w 967674"/>
                      <a:gd name="connsiteY3" fmla="*/ 5500 h 72611"/>
                      <a:gd name="connsiteX4" fmla="*/ 948326 w 967674"/>
                      <a:gd name="connsiteY4" fmla="*/ 5500 h 72611"/>
                      <a:gd name="connsiteX5" fmla="*/ 967689 w 967674"/>
                      <a:gd name="connsiteY5" fmla="*/ 659 h 72611"/>
                      <a:gd name="connsiteX6" fmla="*/ 890720 w 967674"/>
                      <a:gd name="connsiteY6" fmla="*/ 73271 h 72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674" h="72611">
                        <a:moveTo>
                          <a:pt x="890720" y="73271"/>
                        </a:moveTo>
                        <a:lnTo>
                          <a:pt x="77468" y="73271"/>
                        </a:lnTo>
                        <a:cubicBezTo>
                          <a:pt x="36321" y="73271"/>
                          <a:pt x="2435" y="41322"/>
                          <a:pt x="15" y="659"/>
                        </a:cubicBezTo>
                        <a:lnTo>
                          <a:pt x="19378" y="5500"/>
                        </a:lnTo>
                        <a:lnTo>
                          <a:pt x="948326" y="5500"/>
                        </a:lnTo>
                        <a:lnTo>
                          <a:pt x="967689" y="659"/>
                        </a:lnTo>
                        <a:cubicBezTo>
                          <a:pt x="965269" y="41322"/>
                          <a:pt x="931867" y="73271"/>
                          <a:pt x="890720" y="732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4833" cap="flat">
                    <a:noFill/>
                    <a:prstDash val="solid"/>
                    <a:miter/>
                  </a:ln>
                  <a:effectLst>
                    <a:innerShdw blurRad="114300">
                      <a:prstClr val="black"/>
                    </a:innerShdw>
                  </a:effectLst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85C228-B328-EDD2-F52E-A48A7ACFE6BD}"/>
                  </a:ext>
                </a:extLst>
              </p:cNvPr>
              <p:cNvSpPr/>
              <p:nvPr/>
            </p:nvSpPr>
            <p:spPr>
              <a:xfrm>
                <a:off x="3279592" y="1622898"/>
                <a:ext cx="5876342" cy="3679876"/>
              </a:xfrm>
              <a:custGeom>
                <a:avLst/>
                <a:gdLst>
                  <a:gd name="connsiteX0" fmla="*/ 4998 w 4468049"/>
                  <a:gd name="connsiteY0" fmla="*/ 46 h 2797976"/>
                  <a:gd name="connsiteX1" fmla="*/ 4463366 w 4468049"/>
                  <a:gd name="connsiteY1" fmla="*/ 46 h 2797976"/>
                  <a:gd name="connsiteX2" fmla="*/ 4468207 w 4468049"/>
                  <a:gd name="connsiteY2" fmla="*/ 4887 h 2797976"/>
                  <a:gd name="connsiteX3" fmla="*/ 4468207 w 4468049"/>
                  <a:gd name="connsiteY3" fmla="*/ 2793182 h 2797976"/>
                  <a:gd name="connsiteX4" fmla="*/ 4463366 w 4468049"/>
                  <a:gd name="connsiteY4" fmla="*/ 2798023 h 2797976"/>
                  <a:gd name="connsiteX5" fmla="*/ 4998 w 4468049"/>
                  <a:gd name="connsiteY5" fmla="*/ 2798023 h 2797976"/>
                  <a:gd name="connsiteX6" fmla="*/ 157 w 4468049"/>
                  <a:gd name="connsiteY6" fmla="*/ 2793182 h 2797976"/>
                  <a:gd name="connsiteX7" fmla="*/ 157 w 4468049"/>
                  <a:gd name="connsiteY7" fmla="*/ 4887 h 2797976"/>
                  <a:gd name="connsiteX8" fmla="*/ 4998 w 4468049"/>
                  <a:gd name="connsiteY8" fmla="*/ 46 h 279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68049" h="2797976">
                    <a:moveTo>
                      <a:pt x="4998" y="46"/>
                    </a:moveTo>
                    <a:lnTo>
                      <a:pt x="4463366" y="46"/>
                    </a:lnTo>
                    <a:cubicBezTo>
                      <a:pt x="4466270" y="46"/>
                      <a:pt x="4468207" y="1982"/>
                      <a:pt x="4468207" y="4887"/>
                    </a:cubicBezTo>
                    <a:lnTo>
                      <a:pt x="4468207" y="2793182"/>
                    </a:lnTo>
                    <a:cubicBezTo>
                      <a:pt x="4468207" y="2796086"/>
                      <a:pt x="4466270" y="2798023"/>
                      <a:pt x="4463366" y="2798023"/>
                    </a:cubicBezTo>
                    <a:lnTo>
                      <a:pt x="4998" y="2798023"/>
                    </a:lnTo>
                    <a:cubicBezTo>
                      <a:pt x="2093" y="2798023"/>
                      <a:pt x="157" y="2796086"/>
                      <a:pt x="157" y="2793182"/>
                    </a:cubicBezTo>
                    <a:lnTo>
                      <a:pt x="157" y="4887"/>
                    </a:lnTo>
                    <a:cubicBezTo>
                      <a:pt x="157" y="1982"/>
                      <a:pt x="2093" y="46"/>
                      <a:pt x="4998" y="46"/>
                    </a:cubicBezTo>
                    <a:close/>
                  </a:path>
                </a:pathLst>
              </a:custGeom>
              <a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3180" b="-318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A27F131-F8CB-E727-8E40-EA95E402DA57}"/>
                </a:ext>
              </a:extLst>
            </p:cNvPr>
            <p:cNvSpPr/>
            <p:nvPr/>
          </p:nvSpPr>
          <p:spPr>
            <a:xfrm rot="20254751">
              <a:off x="2164989" y="5925063"/>
              <a:ext cx="293483" cy="293483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itle 105">
            <a:extLst>
              <a:ext uri="{FF2B5EF4-FFF2-40B4-BE49-F238E27FC236}">
                <a16:creationId xmlns:a16="http://schemas.microsoft.com/office/drawing/2014/main" id="{63C227A9-E21B-5B94-A3C9-28219CA075C9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确定演讲主题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88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48EE36-0E24-4039-4883-9B5FC5E84400}"/>
              </a:ext>
            </a:extLst>
          </p:cNvPr>
          <p:cNvGrpSpPr/>
          <p:nvPr/>
        </p:nvGrpSpPr>
        <p:grpSpPr>
          <a:xfrm>
            <a:off x="1989090" y="1884782"/>
            <a:ext cx="8188420" cy="3494836"/>
            <a:chOff x="1989090" y="1884782"/>
            <a:chExt cx="8188420" cy="34948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8F0F6-BF35-B96E-53AF-04B35D539B4D}"/>
                </a:ext>
              </a:extLst>
            </p:cNvPr>
            <p:cNvSpPr/>
            <p:nvPr/>
          </p:nvSpPr>
          <p:spPr>
            <a:xfrm>
              <a:off x="2941612" y="2093188"/>
              <a:ext cx="7235898" cy="328643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6BAE7B-7345-1AD1-273D-28AA2EA460A8}"/>
                </a:ext>
              </a:extLst>
            </p:cNvPr>
            <p:cNvSpPr/>
            <p:nvPr/>
          </p:nvSpPr>
          <p:spPr>
            <a:xfrm>
              <a:off x="1989090" y="1884782"/>
              <a:ext cx="1907152" cy="2604837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1370" r="-7137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C9E0E1-709B-7787-6BE2-176D5DEA25B5}"/>
                </a:ext>
              </a:extLst>
            </p:cNvPr>
            <p:cNvGrpSpPr/>
            <p:nvPr/>
          </p:nvGrpSpPr>
          <p:grpSpPr>
            <a:xfrm>
              <a:off x="4690561" y="2526097"/>
              <a:ext cx="5053811" cy="2468991"/>
              <a:chOff x="4824115" y="1886921"/>
              <a:chExt cx="3310773" cy="246899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8AC5CC-0864-D72D-32C0-5A84AA3E83C3}"/>
                  </a:ext>
                </a:extLst>
              </p:cNvPr>
              <p:cNvSpPr txBox="1"/>
              <p:nvPr/>
            </p:nvSpPr>
            <p:spPr>
              <a:xfrm>
                <a:off x="4824116" y="1886921"/>
                <a:ext cx="2623436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solidFill>
                      <a:schemeClr val="tx1"/>
                    </a:solidFill>
                  </a:defRPr>
                </a:lvl1pPr>
              </a:lstStyle>
              <a:p>
                <a:pPr>
                  <a:buSzPct val="25000"/>
                </a:pPr>
                <a:r>
                  <a:rPr lang="zh-CN" altLang="en-US" sz="2400">
                    <a:effectLst/>
                  </a:rPr>
                  <a:t>演讲内容的确定</a:t>
                </a:r>
                <a:endParaRPr lang="en-US" altLang="zh-CN" sz="2400" dirty="0">
                  <a:effectLst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36457-2EEA-E942-5B7F-560DA1FC1C96}"/>
                  </a:ext>
                </a:extLst>
              </p:cNvPr>
              <p:cNvSpPr txBox="1"/>
              <p:nvPr/>
            </p:nvSpPr>
            <p:spPr>
              <a:xfrm>
                <a:off x="4824115" y="2634543"/>
                <a:ext cx="3310773" cy="1721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/>
                  <a:t>确定演讲内容：明确主题、目标受众。提出有价值的观点和见解，从听众关心的问题入手。
整理演讲材料：收集整理数据和信息，选取最能支持观点的案例和例证，设计生动有趣的</a:t>
                </a:r>
                <a:r>
                  <a:rPr lang="en-US" altLang="zh-CN" sz="1200"/>
                  <a:t>PPT</a:t>
                </a:r>
                <a:r>
                  <a:rPr lang="zh-CN" altLang="en-US" sz="1200"/>
                  <a:t>和辅助材料。
设计演讲结构：根据演讲内容和时间，设计结构和流程，包括开场白、主体部分和结尾总结，合理安排时间和重点，确保演讲思路清晰。</a:t>
                </a:r>
                <a:endParaRPr lang="en-US" altLang="zh-CN" sz="12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C73C6FC-4B84-2927-ED7D-B423CE2AE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401" y="2420542"/>
                <a:ext cx="308008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itle 105">
            <a:extLst>
              <a:ext uri="{FF2B5EF4-FFF2-40B4-BE49-F238E27FC236}">
                <a16:creationId xmlns:a16="http://schemas.microsoft.com/office/drawing/2014/main" id="{881FB9E1-886A-2048-B16D-E68C633091F7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准备演讲材料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31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920A06-82DD-B9C5-C926-066668E0C8A5}"/>
              </a:ext>
            </a:extLst>
          </p:cNvPr>
          <p:cNvGrpSpPr/>
          <p:nvPr/>
        </p:nvGrpSpPr>
        <p:grpSpPr>
          <a:xfrm>
            <a:off x="1147170" y="1846436"/>
            <a:ext cx="9994540" cy="3359189"/>
            <a:chOff x="1147170" y="1846436"/>
            <a:chExt cx="9994540" cy="335918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78DC8D-81D3-B5A2-C943-73A9ED0C6CED}"/>
                </a:ext>
              </a:extLst>
            </p:cNvPr>
            <p:cNvSpPr/>
            <p:nvPr/>
          </p:nvSpPr>
          <p:spPr>
            <a:xfrm>
              <a:off x="1147170" y="2158482"/>
              <a:ext cx="3104790" cy="3047143"/>
            </a:xfrm>
            <a:prstGeom prst="roundRect">
              <a:avLst>
                <a:gd name="adj" fmla="val 60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3640" r="-2364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C334A1-D3AF-861C-7258-5BCA3E5C53A4}"/>
                </a:ext>
              </a:extLst>
            </p:cNvPr>
            <p:cNvGrpSpPr/>
            <p:nvPr/>
          </p:nvGrpSpPr>
          <p:grpSpPr>
            <a:xfrm>
              <a:off x="4600835" y="2679747"/>
              <a:ext cx="6540875" cy="2078059"/>
              <a:chOff x="4600835" y="2679747"/>
              <a:chExt cx="6540875" cy="2078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43A491-D51D-0089-0EE4-0A4E56092B96}"/>
                  </a:ext>
                </a:extLst>
              </p:cNvPr>
              <p:cNvSpPr txBox="1"/>
              <p:nvPr/>
            </p:nvSpPr>
            <p:spPr>
              <a:xfrm>
                <a:off x="4600835" y="3313436"/>
                <a:ext cx="6540875" cy="1444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just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zh-CN" altLang="en-US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放松身体：可以进行一些简单的身体放松操，比如缓慢转颈、转肩等，放松身体紧张的部位。
调整呼吸：可以进行深呼吸，缓慢吸气数秒，慢慢呼气数秒，呼吸过程要放松自然，可以有助于稳定情绪。
情绪控制：可以通过心理暗示、自我鼓励等方式进行情绪调节，例如告诉自己“我可以做到”、“我会表现得很好”等等。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58BFD-8B31-BC9C-A298-18183E78C787}"/>
                  </a:ext>
                </a:extLst>
              </p:cNvPr>
              <p:cNvSpPr txBox="1"/>
              <p:nvPr/>
            </p:nvSpPr>
            <p:spPr>
              <a:xfrm>
                <a:off x="4600835" y="2679747"/>
                <a:ext cx="65408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调节情绪的技巧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D7376B-72E7-4C28-9A80-C96868A8239E}"/>
                </a:ext>
              </a:extLst>
            </p:cNvPr>
            <p:cNvSpPr txBox="1"/>
            <p:nvPr/>
          </p:nvSpPr>
          <p:spPr>
            <a:xfrm flipH="1" flipV="1">
              <a:off x="3392092" y="1846436"/>
              <a:ext cx="631268" cy="441211"/>
            </a:xfrm>
            <a:custGeom>
              <a:avLst/>
              <a:gdLst/>
              <a:ahLst/>
              <a:cxnLst/>
              <a:rect l="l" t="t" r="r" b="b"/>
              <a:pathLst>
                <a:path w="518207" h="362188">
                  <a:moveTo>
                    <a:pt x="409551" y="0"/>
                  </a:moveTo>
                  <a:cubicBezTo>
                    <a:pt x="419581" y="0"/>
                    <a:pt x="431654" y="4272"/>
                    <a:pt x="445770" y="12816"/>
                  </a:cubicBezTo>
                  <a:cubicBezTo>
                    <a:pt x="459886" y="21360"/>
                    <a:pt x="466944" y="30275"/>
                    <a:pt x="466944" y="39562"/>
                  </a:cubicBezTo>
                  <a:cubicBezTo>
                    <a:pt x="466944" y="48849"/>
                    <a:pt x="463229" y="60922"/>
                    <a:pt x="455799" y="75781"/>
                  </a:cubicBezTo>
                  <a:cubicBezTo>
                    <a:pt x="448370" y="90640"/>
                    <a:pt x="444655" y="103270"/>
                    <a:pt x="444655" y="113671"/>
                  </a:cubicBezTo>
                  <a:cubicBezTo>
                    <a:pt x="444655" y="124816"/>
                    <a:pt x="449484" y="133359"/>
                    <a:pt x="459143" y="139303"/>
                  </a:cubicBezTo>
                  <a:cubicBezTo>
                    <a:pt x="475488" y="148218"/>
                    <a:pt x="489418" y="162149"/>
                    <a:pt x="500934" y="181094"/>
                  </a:cubicBezTo>
                  <a:cubicBezTo>
                    <a:pt x="512449" y="200039"/>
                    <a:pt x="518207" y="219913"/>
                    <a:pt x="518207" y="240716"/>
                  </a:cubicBezTo>
                  <a:cubicBezTo>
                    <a:pt x="518207" y="273406"/>
                    <a:pt x="506877" y="301823"/>
                    <a:pt x="484217" y="325969"/>
                  </a:cubicBezTo>
                  <a:cubicBezTo>
                    <a:pt x="461557" y="350115"/>
                    <a:pt x="432582" y="362188"/>
                    <a:pt x="397292" y="362188"/>
                  </a:cubicBezTo>
                  <a:cubicBezTo>
                    <a:pt x="362002" y="362188"/>
                    <a:pt x="333213" y="350487"/>
                    <a:pt x="310924" y="327084"/>
                  </a:cubicBezTo>
                  <a:cubicBezTo>
                    <a:pt x="288636" y="303681"/>
                    <a:pt x="277491" y="276377"/>
                    <a:pt x="277491" y="245173"/>
                  </a:cubicBezTo>
                  <a:cubicBezTo>
                    <a:pt x="277491" y="230314"/>
                    <a:pt x="282321" y="210626"/>
                    <a:pt x="291979" y="186109"/>
                  </a:cubicBezTo>
                  <a:cubicBezTo>
                    <a:pt x="301637" y="161592"/>
                    <a:pt x="315568" y="129830"/>
                    <a:pt x="333770" y="90826"/>
                  </a:cubicBezTo>
                  <a:cubicBezTo>
                    <a:pt x="351972" y="51821"/>
                    <a:pt x="363674" y="28418"/>
                    <a:pt x="368874" y="20617"/>
                  </a:cubicBezTo>
                  <a:cubicBezTo>
                    <a:pt x="374075" y="12816"/>
                    <a:pt x="379647" y="7429"/>
                    <a:pt x="385591" y="4458"/>
                  </a:cubicBezTo>
                  <a:cubicBezTo>
                    <a:pt x="391534" y="1486"/>
                    <a:pt x="399521" y="0"/>
                    <a:pt x="409551" y="0"/>
                  </a:cubicBezTo>
                  <a:close/>
                  <a:moveTo>
                    <a:pt x="132059" y="0"/>
                  </a:moveTo>
                  <a:cubicBezTo>
                    <a:pt x="142089" y="0"/>
                    <a:pt x="154162" y="4272"/>
                    <a:pt x="168278" y="12816"/>
                  </a:cubicBezTo>
                  <a:cubicBezTo>
                    <a:pt x="182394" y="21360"/>
                    <a:pt x="189452" y="30275"/>
                    <a:pt x="189452" y="39562"/>
                  </a:cubicBezTo>
                  <a:cubicBezTo>
                    <a:pt x="189452" y="48849"/>
                    <a:pt x="185737" y="60922"/>
                    <a:pt x="178308" y="75781"/>
                  </a:cubicBezTo>
                  <a:cubicBezTo>
                    <a:pt x="170878" y="90640"/>
                    <a:pt x="167163" y="103270"/>
                    <a:pt x="167163" y="113671"/>
                  </a:cubicBezTo>
                  <a:cubicBezTo>
                    <a:pt x="167163" y="124816"/>
                    <a:pt x="171993" y="133359"/>
                    <a:pt x="181651" y="139303"/>
                  </a:cubicBezTo>
                  <a:cubicBezTo>
                    <a:pt x="197996" y="148218"/>
                    <a:pt x="211926" y="162149"/>
                    <a:pt x="223442" y="181094"/>
                  </a:cubicBezTo>
                  <a:cubicBezTo>
                    <a:pt x="234958" y="200039"/>
                    <a:pt x="240715" y="219913"/>
                    <a:pt x="240715" y="240716"/>
                  </a:cubicBezTo>
                  <a:cubicBezTo>
                    <a:pt x="240715" y="273406"/>
                    <a:pt x="229385" y="301823"/>
                    <a:pt x="206725" y="325969"/>
                  </a:cubicBezTo>
                  <a:cubicBezTo>
                    <a:pt x="184066" y="350115"/>
                    <a:pt x="155090" y="362188"/>
                    <a:pt x="119800" y="362188"/>
                  </a:cubicBezTo>
                  <a:cubicBezTo>
                    <a:pt x="84510" y="362188"/>
                    <a:pt x="55721" y="350487"/>
                    <a:pt x="33432" y="327084"/>
                  </a:cubicBezTo>
                  <a:cubicBezTo>
                    <a:pt x="11144" y="303681"/>
                    <a:pt x="0" y="276377"/>
                    <a:pt x="0" y="245173"/>
                  </a:cubicBezTo>
                  <a:cubicBezTo>
                    <a:pt x="0" y="230314"/>
                    <a:pt x="4829" y="210626"/>
                    <a:pt x="14487" y="186109"/>
                  </a:cubicBezTo>
                  <a:cubicBezTo>
                    <a:pt x="24145" y="161592"/>
                    <a:pt x="38076" y="129830"/>
                    <a:pt x="56278" y="90826"/>
                  </a:cubicBezTo>
                  <a:cubicBezTo>
                    <a:pt x="74480" y="51821"/>
                    <a:pt x="86182" y="28418"/>
                    <a:pt x="91382" y="20617"/>
                  </a:cubicBezTo>
                  <a:cubicBezTo>
                    <a:pt x="96583" y="12816"/>
                    <a:pt x="102155" y="7429"/>
                    <a:pt x="108099" y="4458"/>
                  </a:cubicBezTo>
                  <a:cubicBezTo>
                    <a:pt x="114042" y="1486"/>
                    <a:pt x="122029" y="0"/>
                    <a:pt x="1320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algn="ctr" defTabSz="913765">
                <a:defRPr sz="20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8" name="Title 105">
            <a:extLst>
              <a:ext uri="{FF2B5EF4-FFF2-40B4-BE49-F238E27FC236}">
                <a16:creationId xmlns:a16="http://schemas.microsoft.com/office/drawing/2014/main" id="{378D9F1B-A730-635D-8A9D-15BDB7254DCA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调节情绪和状态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58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PLUS-V2-c11a13ef-3333-4ad1-8c02-b5f5e61be47b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22BAC"/>
      </a:accent1>
      <a:accent2>
        <a:srgbClr val="505BC1"/>
      </a:accent2>
      <a:accent3>
        <a:srgbClr val="4F3ECA"/>
      </a:accent3>
      <a:accent4>
        <a:srgbClr val="B0A2FF"/>
      </a:accent4>
      <a:accent5>
        <a:srgbClr val="FF6284"/>
      </a:accent5>
      <a:accent6>
        <a:srgbClr val="FFB4CA"/>
      </a:accent6>
      <a:hlink>
        <a:srgbClr val="4759FF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V2-c11a13ef-3333-4ad1-8c02-b5f5e61be47b" id="{E2F972D7-AD68-46F5-86C4-D1E461DA9058}" vid="{F1556B20-7F85-461D-874B-C921911D07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ThemeContent-2776</Template>
  <TotalTime>253</TotalTime>
  <Words>993</Words>
  <Application>Microsoft Office PowerPoint</Application>
  <PresentationFormat>宽屏</PresentationFormat>
  <Paragraphs>108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等线</vt:lpstr>
      <vt:lpstr>Arial</vt:lpstr>
      <vt:lpstr>OfficePLUS-V2-c11a13ef-3333-4ad1-8c02-b5f5e61be47b</vt:lpstr>
      <vt:lpstr>商务演讲技巧</vt:lpstr>
      <vt:lpstr>PowerPoint 演示文稿</vt:lpstr>
      <vt:lpstr>目的和要素</vt:lpstr>
      <vt:lpstr>PowerPoint 演示文稿</vt:lpstr>
      <vt:lpstr>PowerPoint 演示文稿</vt:lpstr>
      <vt:lpstr>演讲前的准备和调节</vt:lpstr>
      <vt:lpstr>PowerPoint 演示文稿</vt:lpstr>
      <vt:lpstr>PowerPoint 演示文稿</vt:lpstr>
      <vt:lpstr>PowerPoint 演示文稿</vt:lpstr>
      <vt:lpstr>演讲中的语言和肢体表现</vt:lpstr>
      <vt:lpstr>PowerPoint 演示文稿</vt:lpstr>
      <vt:lpstr>PowerPoint 演示文稿</vt:lpstr>
      <vt:lpstr>PowerPoint 演示文稿</vt:lpstr>
      <vt:lpstr>演讲后的反馈和总结</vt:lpstr>
      <vt:lpstr>PowerPoint 演示文稿</vt:lpstr>
      <vt:lpstr>PowerPoint 演示文稿</vt:lpstr>
      <vt:lpstr>实战演练和评估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/>
  <cp:lastModifiedBy>任 强</cp:lastModifiedBy>
  <cp:revision>5</cp:revision>
  <dcterms:created xsi:type="dcterms:W3CDTF">2021-10-26T10:37:55Z</dcterms:created>
  <dcterms:modified xsi:type="dcterms:W3CDTF">2023-07-08T02:19:12Z</dcterms:modified>
</cp:coreProperties>
</file>