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8" r:id="rId11"/>
    <p:sldId id="265" r:id="rId12"/>
  </p:sldIdLst>
  <p:sldSz cx="9144000" cy="5715000" type="screen16x1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微软雅黑" pitchFamily="34" charset="-122"/>
      <p:regular r:id="rId17"/>
      <p:bold r:id="rId18"/>
    </p:embeddedFont>
    <p:embeddedFont>
      <p:font typeface="黑体" pitchFamily="49" charset="-122"/>
      <p:regular r:id="rId19"/>
    </p:embeddedFont>
    <p:embeddedFont>
      <p:font typeface="BatangChe" pitchFamily="49" charset="-127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FB2"/>
    <a:srgbClr val="C6F923"/>
    <a:srgbClr val="95D002"/>
    <a:srgbClr val="007E00"/>
    <a:srgbClr val="197C02"/>
    <a:srgbClr val="B7FA22"/>
    <a:srgbClr val="99FF33"/>
    <a:srgbClr val="3A7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88" autoAdjust="0"/>
    <p:restoredTop sz="94660"/>
  </p:normalViewPr>
  <p:slideViewPr>
    <p:cSldViewPr>
      <p:cViewPr varScale="1">
        <p:scale>
          <a:sx n="124" d="100"/>
          <a:sy n="124" d="100"/>
        </p:scale>
        <p:origin x="-798" y="-96"/>
      </p:cViewPr>
      <p:guideLst>
        <p:guide orient="horz" pos="456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83A14-BF79-4312-938A-D5CEBEE6CD96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29F29-9029-4972-BCB5-375AB6495A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690E3-39D1-48D3-A3BF-3224275ED666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0387F-FB98-4585-B8BD-F5B5D57F7E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模板\花纹四套\未标题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模板\花纹四套\未标题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1D512-FF15-45A3-94C5-398EDAB371B7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1133E-7B14-422F-B0DD-C020DC14D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36717-AD1E-4B54-86A1-DB31B39861F7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52FD6-F430-438C-9597-E9404C3CE5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25ADF-7557-423D-BDB5-9F442354A0C5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52686-F27B-46F9-87E8-48A3495C8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1C8FD-0EA8-4BED-8EE1-C184BE5B7341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EA241-8F69-44B8-9675-6B6EB5DE7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A26DC-3517-4CEC-882B-C57A5A99F734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A7E6-7C0E-432F-B8E6-76122E727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4938-685A-4EAA-9367-C05CFA6BC351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C5C3F-951F-4196-9C43-C2A72E918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828EC7-00A8-4B46-90C4-5833184ADE62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B061D11-4CEA-48DD-9EB5-D8844078E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pthi-hoo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hi-hoo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hi-ho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hi-ho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hi-ho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hi-ho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hi-ho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hi-ho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hi-ho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ppthi-ho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新模板\花纹四套\未标题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39938" y="1239838"/>
            <a:ext cx="685323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000" spc="200" dirty="0">
                <a:latin typeface="微软雅黑" pitchFamily="34" charset="-122"/>
                <a:ea typeface="微软雅黑" pitchFamily="34" charset="-122"/>
              </a:rPr>
              <a:t>点击此处添加标题文字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937250" y="2352675"/>
            <a:ext cx="2955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spc="200" dirty="0">
                <a:latin typeface="微软雅黑" pitchFamily="34" charset="-122"/>
                <a:ea typeface="微软雅黑" pitchFamily="34" charset="-122"/>
              </a:rPr>
              <a:t>点击此处添加副标题</a:t>
            </a:r>
          </a:p>
        </p:txBody>
      </p:sp>
      <p:sp>
        <p:nvSpPr>
          <p:cNvPr id="5125" name="TextBox 15"/>
          <p:cNvSpPr txBox="1">
            <a:spLocks noChangeArrowheads="1"/>
          </p:cNvSpPr>
          <p:nvPr/>
        </p:nvSpPr>
        <p:spPr bwMode="auto">
          <a:xfrm>
            <a:off x="4146550" y="912813"/>
            <a:ext cx="4746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2200">
                <a:solidFill>
                  <a:srgbClr val="C00000"/>
                </a:solidFill>
                <a:ea typeface="黑体" pitchFamily="49" charset="-122"/>
              </a:rPr>
              <a:t>HI-HOO</a:t>
            </a:r>
            <a:r>
              <a:rPr lang="en-US" altLang="zh-CN" sz="2200">
                <a:solidFill>
                  <a:srgbClr val="C00000"/>
                </a:solidFill>
                <a:ea typeface="BatangChe" pitchFamily="49" charset="-127"/>
              </a:rPr>
              <a:t> POWERPOINT TEMPLATE</a:t>
            </a:r>
            <a:endParaRPr lang="zh-CN" altLang="en-US" sz="2200">
              <a:solidFill>
                <a:srgbClr val="C00000"/>
              </a:solidFill>
              <a:ea typeface="BatangChe" pitchFamily="49" charset="-127"/>
            </a:endParaRPr>
          </a:p>
        </p:txBody>
      </p:sp>
      <p:pic>
        <p:nvPicPr>
          <p:cNvPr id="5128" name="Picture 9" descr="E:\新模板\logo定白 [Converted].png"/>
          <p:cNvPicPr>
            <a:picLocks noChangeAspect="1" noChangeArrowheads="1"/>
          </p:cNvPicPr>
          <p:nvPr/>
        </p:nvPicPr>
        <p:blipFill>
          <a:blip r:embed="rId3"/>
          <a:srcRect b="18488"/>
          <a:stretch>
            <a:fillRect/>
          </a:stretch>
        </p:blipFill>
        <p:spPr bwMode="auto">
          <a:xfrm>
            <a:off x="370077" y="4729163"/>
            <a:ext cx="1641303" cy="47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5">
            <a:hlinkClick r:id="rId4"/>
          </p:cNvPr>
          <p:cNvSpPr txBox="1"/>
          <p:nvPr/>
        </p:nvSpPr>
        <p:spPr>
          <a:xfrm>
            <a:off x="6964363" y="5238750"/>
            <a:ext cx="1928812" cy="2619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新模板\花纹四套\未标题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9388" y="4991100"/>
            <a:ext cx="3500437" cy="4937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spc="200" dirty="0">
                <a:latin typeface="微软雅黑" pitchFamily="34" charset="-122"/>
                <a:ea typeface="微软雅黑" pitchFamily="34" charset="-122"/>
              </a:rPr>
              <a:t>更多模板下载及</a:t>
            </a:r>
            <a:r>
              <a:rPr lang="en-US" altLang="zh-CN" sz="1300" spc="2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300" spc="200" dirty="0">
                <a:latin typeface="微软雅黑" pitchFamily="34" charset="-122"/>
                <a:ea typeface="微软雅黑" pitchFamily="34" charset="-122"/>
              </a:rPr>
              <a:t>服务，敬请访问</a:t>
            </a:r>
            <a:endParaRPr lang="en-US" altLang="zh-CN" sz="1300" spc="200" dirty="0"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spc="200" dirty="0"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3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29300" y="1357313"/>
            <a:ext cx="305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spc="200" dirty="0"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7042150" y="941388"/>
            <a:ext cx="1851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sz="3200">
                <a:solidFill>
                  <a:srgbClr val="C00000"/>
                </a:solidFill>
                <a:ea typeface="BatangChe" pitchFamily="49" charset="-127"/>
              </a:rPr>
              <a:t>THANKS</a:t>
            </a:r>
            <a:endParaRPr lang="zh-CN" altLang="en-US" sz="3200">
              <a:solidFill>
                <a:srgbClr val="C00000"/>
              </a:solidFill>
              <a:ea typeface="Batang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E:\新模板\注意事项16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381000" y="1284288"/>
            <a:ext cx="8382000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感谢您购买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hi-hoo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产品！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、本模板由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hi-hoo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原创，版权受国家法律保护，仅授权购买者本人使用，为了您个人和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hi-hoo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的利益，请勿复制、传播、销售，否则将承担法律责任。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、本模板包括封面页（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）、前言页（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）、目录页（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P3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）、过渡页（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P4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）、图表示例（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P5-8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）、图片示例（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P9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）、结尾页（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P10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）、说明页（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P11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），适用于企业宣传、工作汇报、方案介绍、内部交流等方面的演示。</a:t>
            </a:r>
            <a:endParaRPr lang="en-US" altLang="zh-CN" sz="15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、为达到理想效果，本素材中可能采用了一些特殊字体，如您在打开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文件时被提醒安装字体，您可以到相关网站下载，并解压到电脑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C:\WINDOWS\Fonts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路径下并重启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PowerPoint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软件。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、为实现最方便修改，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hi-hoo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推荐您使用最新的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PowerPoint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版本如：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PowerPoint2007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我们的唯一网址为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  <a:hlinkClick r:id="rId3"/>
              </a:rPr>
              <a:t>www.ppthi-hoo.com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在使用过程中，如有问题，欢迎联系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hi-hoo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客服：</a:t>
            </a:r>
            <a:endParaRPr lang="en-US" altLang="zh-CN" sz="15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500">
                <a:solidFill>
                  <a:srgbClr val="920000"/>
                </a:solidFill>
                <a:latin typeface="微软雅黑" pitchFamily="34" charset="-122"/>
                <a:ea typeface="微软雅黑" pitchFamily="34" charset="-122"/>
              </a:rPr>
              <a:t>Email:765252679@qq.com   QQ</a:t>
            </a:r>
            <a:r>
              <a:rPr lang="zh-CN" altLang="en-US" sz="1500">
                <a:solidFill>
                  <a:srgbClr val="92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500">
                <a:solidFill>
                  <a:srgbClr val="920000"/>
                </a:solidFill>
                <a:latin typeface="微软雅黑" pitchFamily="34" charset="-122"/>
                <a:ea typeface="微软雅黑" pitchFamily="34" charset="-122"/>
              </a:rPr>
              <a:t>765252679   </a:t>
            </a:r>
            <a:r>
              <a:rPr lang="zh-CN" altLang="en-US" sz="1500">
                <a:solidFill>
                  <a:srgbClr val="920000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500">
                <a:solidFill>
                  <a:srgbClr val="920000"/>
                </a:solidFill>
                <a:latin typeface="微软雅黑" pitchFamily="34" charset="-122"/>
                <a:ea typeface="微软雅黑" pitchFamily="34" charset="-122"/>
              </a:rPr>
              <a:t>021-36538160</a:t>
            </a:r>
            <a:endParaRPr lang="zh-CN" altLang="en-US" sz="1500">
              <a:solidFill>
                <a:srgbClr val="92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7143750" y="517525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809625" y="1428750"/>
            <a:ext cx="7524750" cy="2490788"/>
            <a:chOff x="810000" y="2410641"/>
            <a:chExt cx="7524000" cy="249093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810000" y="2553524"/>
              <a:ext cx="7524000" cy="234804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8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6151" name="AutoShape 3"/>
            <p:cNvSpPr>
              <a:spLocks noChangeArrowheads="1"/>
            </p:cNvSpPr>
            <p:nvPr/>
          </p:nvSpPr>
          <p:spPr bwMode="gray">
            <a:xfrm>
              <a:off x="914400" y="2410641"/>
              <a:ext cx="7315200" cy="2377440"/>
            </a:xfrm>
            <a:prstGeom prst="rect">
              <a:avLst/>
            </a:prstGeom>
            <a:solidFill>
              <a:srgbClr val="1E8FB2">
                <a:alpha val="79999"/>
              </a:srgbClr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</p:grpSp>
      <p:sp>
        <p:nvSpPr>
          <p:cNvPr id="6147" name="Rectangle 13"/>
          <p:cNvSpPr>
            <a:spLocks noChangeArrowheads="1"/>
          </p:cNvSpPr>
          <p:nvPr/>
        </p:nvSpPr>
        <p:spPr bwMode="auto">
          <a:xfrm>
            <a:off x="1081088" y="1787525"/>
            <a:ext cx="69818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Hi-Hoo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瀚合网络科技有限公司，专注为客户提供高质量的服务，坚持创新，不断提升发展，形成了以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专业制作为中心的综合性服务的供应商，以国际化的设计观和实务运作享誉业界。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Hi-hoo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目前的核心业务主要为： 专业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制作、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图表开发、动画演示开发和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设计、应用技能培训</a:t>
            </a:r>
          </a:p>
        </p:txBody>
      </p:sp>
      <p:sp>
        <p:nvSpPr>
          <p:cNvPr id="6148" name="TextBox 13"/>
          <p:cNvSpPr txBox="1">
            <a:spLocks noChangeArrowheads="1"/>
          </p:cNvSpPr>
          <p:nvPr/>
        </p:nvSpPr>
        <p:spPr bwMode="auto">
          <a:xfrm>
            <a:off x="7380288" y="90488"/>
            <a:ext cx="151288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前 言</a:t>
            </a:r>
          </a:p>
        </p:txBody>
      </p:sp>
      <p:sp>
        <p:nvSpPr>
          <p:cNvPr id="6149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964363" y="5453063"/>
            <a:ext cx="1928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1290638" y="1406525"/>
            <a:ext cx="6562725" cy="3540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gray">
          <a:xfrm>
            <a:off x="1355725" y="1214438"/>
            <a:ext cx="6432550" cy="482600"/>
          </a:xfrm>
          <a:prstGeom prst="rect">
            <a:avLst/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7172" name="Rectangle 13"/>
          <p:cNvSpPr>
            <a:spLocks noChangeArrowheads="1"/>
          </p:cNvSpPr>
          <p:nvPr/>
        </p:nvSpPr>
        <p:spPr bwMode="auto">
          <a:xfrm>
            <a:off x="3151188" y="1300163"/>
            <a:ext cx="28416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7173" name="组合 65"/>
          <p:cNvGrpSpPr>
            <a:grpSpLocks/>
          </p:cNvGrpSpPr>
          <p:nvPr/>
        </p:nvGrpSpPr>
        <p:grpSpPr bwMode="auto">
          <a:xfrm>
            <a:off x="1290638" y="2085975"/>
            <a:ext cx="6562725" cy="546100"/>
            <a:chOff x="1291122" y="2281298"/>
            <a:chExt cx="6561756" cy="546060"/>
          </a:xfrm>
        </p:grpSpPr>
        <p:sp>
          <p:nvSpPr>
            <p:cNvPr id="54" name="AutoShape 3"/>
            <p:cNvSpPr>
              <a:spLocks noChangeArrowheads="1"/>
            </p:cNvSpPr>
            <p:nvPr/>
          </p:nvSpPr>
          <p:spPr bwMode="auto">
            <a:xfrm>
              <a:off x="1291122" y="2473372"/>
              <a:ext cx="6561756" cy="3539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55" name="AutoShape 3"/>
            <p:cNvSpPr>
              <a:spLocks noChangeArrowheads="1"/>
            </p:cNvSpPr>
            <p:nvPr/>
          </p:nvSpPr>
          <p:spPr bwMode="gray">
            <a:xfrm>
              <a:off x="1356199" y="2281298"/>
              <a:ext cx="6431600" cy="482565"/>
            </a:xfrm>
            <a:prstGeom prst="rect">
              <a:avLst/>
            </a:prstGeom>
            <a:solidFill>
              <a:schemeClr val="bg1">
                <a:lumMod val="50000"/>
                <a:alpha val="88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3151188" y="2171700"/>
            <a:ext cx="28416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58" name="AutoShape 3"/>
          <p:cNvSpPr>
            <a:spLocks noChangeArrowheads="1"/>
          </p:cNvSpPr>
          <p:nvPr/>
        </p:nvSpPr>
        <p:spPr bwMode="auto">
          <a:xfrm>
            <a:off x="1290638" y="3151188"/>
            <a:ext cx="6562725" cy="3540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7176" name="AutoShape 3"/>
          <p:cNvSpPr>
            <a:spLocks noChangeArrowheads="1"/>
          </p:cNvSpPr>
          <p:nvPr/>
        </p:nvSpPr>
        <p:spPr bwMode="gray">
          <a:xfrm>
            <a:off x="1355725" y="2959100"/>
            <a:ext cx="6432550" cy="482600"/>
          </a:xfrm>
          <a:prstGeom prst="rect">
            <a:avLst/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7177" name="Rectangle 13"/>
          <p:cNvSpPr>
            <a:spLocks noChangeArrowheads="1"/>
          </p:cNvSpPr>
          <p:nvPr/>
        </p:nvSpPr>
        <p:spPr bwMode="auto">
          <a:xfrm>
            <a:off x="3151188" y="3044825"/>
            <a:ext cx="28416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7178" name="组合 60"/>
          <p:cNvGrpSpPr>
            <a:grpSpLocks/>
          </p:cNvGrpSpPr>
          <p:nvPr/>
        </p:nvGrpSpPr>
        <p:grpSpPr bwMode="auto">
          <a:xfrm>
            <a:off x="1290638" y="3830638"/>
            <a:ext cx="6562725" cy="546100"/>
            <a:chOff x="1332000" y="2394687"/>
            <a:chExt cx="6448390" cy="611157"/>
          </a:xfrm>
        </p:grpSpPr>
        <p:sp>
          <p:nvSpPr>
            <p:cNvPr id="62" name="AutoShape 3"/>
            <p:cNvSpPr>
              <a:spLocks noChangeArrowheads="1"/>
            </p:cNvSpPr>
            <p:nvPr/>
          </p:nvSpPr>
          <p:spPr bwMode="auto">
            <a:xfrm>
              <a:off x="1332000" y="2609657"/>
              <a:ext cx="6448390" cy="3961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63" name="AutoShape 3"/>
            <p:cNvSpPr>
              <a:spLocks noChangeArrowheads="1"/>
            </p:cNvSpPr>
            <p:nvPr/>
          </p:nvSpPr>
          <p:spPr bwMode="gray">
            <a:xfrm>
              <a:off x="1395953" y="2394687"/>
              <a:ext cx="6320483" cy="540092"/>
            </a:xfrm>
            <a:prstGeom prst="rect">
              <a:avLst/>
            </a:prstGeom>
            <a:solidFill>
              <a:schemeClr val="bg1">
                <a:lumMod val="50000"/>
                <a:alpha val="88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3151188" y="3916363"/>
            <a:ext cx="28416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7180" name="TextBox 13"/>
          <p:cNvSpPr txBox="1">
            <a:spLocks noChangeArrowheads="1"/>
          </p:cNvSpPr>
          <p:nvPr/>
        </p:nvSpPr>
        <p:spPr bwMode="auto">
          <a:xfrm>
            <a:off x="7380288" y="90488"/>
            <a:ext cx="151288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7181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964363" y="5453063"/>
            <a:ext cx="1928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1290638" y="2762250"/>
            <a:ext cx="6562725" cy="3540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gray">
          <a:xfrm>
            <a:off x="1355725" y="2570163"/>
            <a:ext cx="6432550" cy="481012"/>
          </a:xfrm>
          <a:prstGeom prst="rect">
            <a:avLst/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8196" name="Rectangle 13"/>
          <p:cNvSpPr>
            <a:spLocks noChangeArrowheads="1"/>
          </p:cNvSpPr>
          <p:nvPr/>
        </p:nvSpPr>
        <p:spPr bwMode="auto">
          <a:xfrm>
            <a:off x="3151188" y="2654300"/>
            <a:ext cx="28416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8197" name="TextBox 13"/>
          <p:cNvSpPr txBox="1">
            <a:spLocks noChangeArrowheads="1"/>
          </p:cNvSpPr>
          <p:nvPr/>
        </p:nvSpPr>
        <p:spPr bwMode="auto">
          <a:xfrm>
            <a:off x="7380288" y="90488"/>
            <a:ext cx="151288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8198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964363" y="5453063"/>
            <a:ext cx="1928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3463" y="2508250"/>
            <a:ext cx="1684337" cy="24304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solidFill>
              <a:schemeClr val="bg1">
                <a:lumMod val="50000"/>
                <a:alpha val="5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空心弧 2"/>
          <p:cNvSpPr>
            <a:spLocks noChangeAspect="1"/>
          </p:cNvSpPr>
          <p:nvPr/>
        </p:nvSpPr>
        <p:spPr>
          <a:xfrm>
            <a:off x="1357313" y="985838"/>
            <a:ext cx="1036637" cy="1036637"/>
          </a:xfrm>
          <a:prstGeom prst="blockArc">
            <a:avLst>
              <a:gd name="adj1" fmla="val 4952"/>
              <a:gd name="adj2" fmla="val 16198718"/>
              <a:gd name="adj3" fmla="val 25180"/>
            </a:avLst>
          </a:prstGeom>
          <a:solidFill>
            <a:schemeClr val="bg1">
              <a:lumMod val="50000"/>
              <a:alpha val="8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4" name="空心弧 3"/>
          <p:cNvSpPr>
            <a:spLocks noChangeAspect="1"/>
          </p:cNvSpPr>
          <p:nvPr/>
        </p:nvSpPr>
        <p:spPr>
          <a:xfrm>
            <a:off x="1357313" y="985838"/>
            <a:ext cx="1036637" cy="1036637"/>
          </a:xfrm>
          <a:prstGeom prst="blockArc">
            <a:avLst>
              <a:gd name="adj1" fmla="val 16208198"/>
              <a:gd name="adj2" fmla="val 0"/>
              <a:gd name="adj3" fmla="val 25000"/>
            </a:avLst>
          </a:prstGeom>
          <a:solidFill>
            <a:srgbClr val="1E8FB2">
              <a:alpha val="79999"/>
            </a:srgbClr>
          </a:solidFill>
          <a:ln w="254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  <a:defRPr/>
            </a:pPr>
            <a:endParaRPr lang="zh-CN" altLang="en-US" sz="2000" dirty="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>
            <a:off x="3154363" y="985838"/>
            <a:ext cx="1036637" cy="1036637"/>
          </a:xfrm>
          <a:prstGeom prst="blockArc">
            <a:avLst>
              <a:gd name="adj1" fmla="val 5403274"/>
              <a:gd name="adj2" fmla="val 16198718"/>
              <a:gd name="adj3" fmla="val 25180"/>
            </a:avLst>
          </a:prstGeom>
          <a:solidFill>
            <a:schemeClr val="bg1">
              <a:lumMod val="50000"/>
              <a:alpha val="8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>
            <a:off x="3154363" y="985838"/>
            <a:ext cx="1036637" cy="1036637"/>
          </a:xfrm>
          <a:prstGeom prst="blockArc">
            <a:avLst>
              <a:gd name="adj1" fmla="val 16208198"/>
              <a:gd name="adj2" fmla="val 5388154"/>
              <a:gd name="adj3" fmla="val 25305"/>
            </a:avLst>
          </a:prstGeom>
          <a:solidFill>
            <a:srgbClr val="1E8FB2">
              <a:alpha val="79999"/>
            </a:srgbClr>
          </a:solidFill>
          <a:ln w="254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  <a:defRPr/>
            </a:pPr>
            <a:endParaRPr lang="zh-CN" altLang="en-US" sz="2000" dirty="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7" name="空心弧 6"/>
          <p:cNvSpPr>
            <a:spLocks noChangeAspect="1"/>
          </p:cNvSpPr>
          <p:nvPr/>
        </p:nvSpPr>
        <p:spPr>
          <a:xfrm>
            <a:off x="4953000" y="985838"/>
            <a:ext cx="1036638" cy="1036637"/>
          </a:xfrm>
          <a:prstGeom prst="blockArc">
            <a:avLst>
              <a:gd name="adj1" fmla="val 10792711"/>
              <a:gd name="adj2" fmla="val 16198718"/>
              <a:gd name="adj3" fmla="val 25180"/>
            </a:avLst>
          </a:prstGeom>
          <a:solidFill>
            <a:schemeClr val="bg1">
              <a:lumMod val="50000"/>
              <a:alpha val="8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8" name="空心弧 7"/>
          <p:cNvSpPr>
            <a:spLocks noChangeAspect="1"/>
          </p:cNvSpPr>
          <p:nvPr/>
        </p:nvSpPr>
        <p:spPr>
          <a:xfrm>
            <a:off x="4953000" y="985838"/>
            <a:ext cx="1036638" cy="1036637"/>
          </a:xfrm>
          <a:prstGeom prst="blockArc">
            <a:avLst>
              <a:gd name="adj1" fmla="val 16208198"/>
              <a:gd name="adj2" fmla="val 10800000"/>
              <a:gd name="adj3" fmla="val 25170"/>
            </a:avLst>
          </a:prstGeom>
          <a:solidFill>
            <a:srgbClr val="1E8FB2">
              <a:alpha val="79999"/>
            </a:srgbClr>
          </a:solidFill>
          <a:ln w="254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  <a:defRPr/>
            </a:pPr>
            <a:endParaRPr lang="zh-CN" altLang="en-US" sz="2000" dirty="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9" name="同心圆 8"/>
          <p:cNvSpPr>
            <a:spLocks noChangeAspect="1"/>
          </p:cNvSpPr>
          <p:nvPr/>
        </p:nvSpPr>
        <p:spPr>
          <a:xfrm>
            <a:off x="6750050" y="985838"/>
            <a:ext cx="1036638" cy="1036637"/>
          </a:xfrm>
          <a:prstGeom prst="donut">
            <a:avLst/>
          </a:prstGeom>
          <a:solidFill>
            <a:srgbClr val="1E8FB2">
              <a:alpha val="79999"/>
            </a:srgbClr>
          </a:solidFill>
          <a:ln w="254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  <a:defRPr/>
            </a:pPr>
            <a:endParaRPr lang="zh-CN" altLang="en-US" sz="2000" dirty="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589088" y="1336675"/>
            <a:ext cx="64293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386138" y="1336675"/>
            <a:ext cx="64293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183188" y="1336675"/>
            <a:ext cx="64293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981825" y="1336675"/>
            <a:ext cx="6429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30" name="组合 13"/>
          <p:cNvGrpSpPr>
            <a:grpSpLocks/>
          </p:cNvGrpSpPr>
          <p:nvPr/>
        </p:nvGrpSpPr>
        <p:grpSpPr bwMode="auto">
          <a:xfrm>
            <a:off x="1616075" y="2068513"/>
            <a:ext cx="519113" cy="346075"/>
            <a:chOff x="1276298" y="2846378"/>
            <a:chExt cx="576000" cy="385071"/>
          </a:xfrm>
        </p:grpSpPr>
        <p:sp>
          <p:nvSpPr>
            <p:cNvPr id="15" name="燕尾形 14"/>
            <p:cNvSpPr/>
            <p:nvPr/>
          </p:nvSpPr>
          <p:spPr>
            <a:xfrm rot="5400000">
              <a:off x="1456549" y="2666127"/>
              <a:ext cx="215498" cy="576000"/>
            </a:xfrm>
            <a:prstGeom prst="chevron">
              <a:avLst>
                <a:gd name="adj" fmla="val 63229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 rot="5400000">
              <a:off x="1456549" y="2835700"/>
              <a:ext cx="215498" cy="576000"/>
            </a:xfrm>
            <a:prstGeom prst="chevron">
              <a:avLst>
                <a:gd name="adj" fmla="val 63229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830513" y="2508250"/>
            <a:ext cx="1684337" cy="24304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solidFill>
              <a:schemeClr val="bg1">
                <a:lumMod val="50000"/>
                <a:alpha val="5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32" name="组合 17"/>
          <p:cNvGrpSpPr>
            <a:grpSpLocks/>
          </p:cNvGrpSpPr>
          <p:nvPr/>
        </p:nvGrpSpPr>
        <p:grpSpPr bwMode="auto">
          <a:xfrm>
            <a:off x="3414713" y="2068513"/>
            <a:ext cx="517525" cy="346075"/>
            <a:chOff x="3273611" y="2846378"/>
            <a:chExt cx="576000" cy="385071"/>
          </a:xfrm>
        </p:grpSpPr>
        <p:sp>
          <p:nvSpPr>
            <p:cNvPr id="19" name="燕尾形 18"/>
            <p:cNvSpPr/>
            <p:nvPr/>
          </p:nvSpPr>
          <p:spPr>
            <a:xfrm rot="5400000">
              <a:off x="3453862" y="2666127"/>
              <a:ext cx="215498" cy="576000"/>
            </a:xfrm>
            <a:prstGeom prst="chevron">
              <a:avLst>
                <a:gd name="adj" fmla="val 63229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 rot="5400000">
              <a:off x="3453862" y="2835700"/>
              <a:ext cx="215498" cy="576000"/>
            </a:xfrm>
            <a:prstGeom prst="chevron">
              <a:avLst>
                <a:gd name="adj" fmla="val 63229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29150" y="2508250"/>
            <a:ext cx="1684338" cy="24304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solidFill>
              <a:schemeClr val="bg1">
                <a:lumMod val="50000"/>
                <a:alpha val="5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34" name="组合 21"/>
          <p:cNvGrpSpPr>
            <a:grpSpLocks/>
          </p:cNvGrpSpPr>
          <p:nvPr/>
        </p:nvGrpSpPr>
        <p:grpSpPr bwMode="auto">
          <a:xfrm>
            <a:off x="5211763" y="2068513"/>
            <a:ext cx="517525" cy="346075"/>
            <a:chOff x="5270924" y="2846378"/>
            <a:chExt cx="576000" cy="385071"/>
          </a:xfrm>
        </p:grpSpPr>
        <p:sp>
          <p:nvSpPr>
            <p:cNvPr id="23" name="燕尾形 22"/>
            <p:cNvSpPr/>
            <p:nvPr/>
          </p:nvSpPr>
          <p:spPr>
            <a:xfrm rot="5400000">
              <a:off x="5451175" y="2666127"/>
              <a:ext cx="215498" cy="576000"/>
            </a:xfrm>
            <a:prstGeom prst="chevron">
              <a:avLst>
                <a:gd name="adj" fmla="val 63229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 rot="5400000">
              <a:off x="5451175" y="2835700"/>
              <a:ext cx="215498" cy="576000"/>
            </a:xfrm>
            <a:prstGeom prst="chevron">
              <a:avLst>
                <a:gd name="adj" fmla="val 63229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426200" y="2508250"/>
            <a:ext cx="1684338" cy="24304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solidFill>
              <a:schemeClr val="bg1">
                <a:lumMod val="50000"/>
                <a:alpha val="5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36" name="组合 25"/>
          <p:cNvGrpSpPr>
            <a:grpSpLocks/>
          </p:cNvGrpSpPr>
          <p:nvPr/>
        </p:nvGrpSpPr>
        <p:grpSpPr bwMode="auto">
          <a:xfrm>
            <a:off x="7008813" y="2068513"/>
            <a:ext cx="519112" cy="346075"/>
            <a:chOff x="7268238" y="2846378"/>
            <a:chExt cx="576000" cy="385071"/>
          </a:xfrm>
        </p:grpSpPr>
        <p:sp>
          <p:nvSpPr>
            <p:cNvPr id="27" name="燕尾形 26"/>
            <p:cNvSpPr/>
            <p:nvPr/>
          </p:nvSpPr>
          <p:spPr>
            <a:xfrm rot="5400000">
              <a:off x="7448488" y="2666128"/>
              <a:ext cx="215498" cy="576000"/>
            </a:xfrm>
            <a:prstGeom prst="chevron">
              <a:avLst>
                <a:gd name="adj" fmla="val 63229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 rot="5400000">
              <a:off x="7448488" y="2835700"/>
              <a:ext cx="215498" cy="576000"/>
            </a:xfrm>
            <a:prstGeom prst="chevron">
              <a:avLst>
                <a:gd name="adj" fmla="val 63229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146"/>
          <p:cNvSpPr txBox="1">
            <a:spLocks noChangeArrowheads="1"/>
          </p:cNvSpPr>
          <p:nvPr/>
        </p:nvSpPr>
        <p:spPr bwMode="auto">
          <a:xfrm>
            <a:off x="1055688" y="3173413"/>
            <a:ext cx="1620837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sp>
        <p:nvSpPr>
          <p:cNvPr id="30" name="TextBox 146"/>
          <p:cNvSpPr txBox="1">
            <a:spLocks noChangeArrowheads="1"/>
          </p:cNvSpPr>
          <p:nvPr/>
        </p:nvSpPr>
        <p:spPr bwMode="auto">
          <a:xfrm>
            <a:off x="2854325" y="3173413"/>
            <a:ext cx="1619250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sp>
        <p:nvSpPr>
          <p:cNvPr id="31" name="TextBox 146"/>
          <p:cNvSpPr txBox="1">
            <a:spLocks noChangeArrowheads="1"/>
          </p:cNvSpPr>
          <p:nvPr/>
        </p:nvSpPr>
        <p:spPr bwMode="auto">
          <a:xfrm>
            <a:off x="4651375" y="3173413"/>
            <a:ext cx="1619250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sp>
        <p:nvSpPr>
          <p:cNvPr id="32" name="TextBox 146"/>
          <p:cNvSpPr txBox="1">
            <a:spLocks noChangeArrowheads="1"/>
          </p:cNvSpPr>
          <p:nvPr/>
        </p:nvSpPr>
        <p:spPr bwMode="auto">
          <a:xfrm>
            <a:off x="6448425" y="3173413"/>
            <a:ext cx="1620838" cy="4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1098550" y="3044825"/>
            <a:ext cx="15541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6"/>
          <p:cNvSpPr txBox="1">
            <a:spLocks noChangeArrowheads="1"/>
          </p:cNvSpPr>
          <p:nvPr/>
        </p:nvSpPr>
        <p:spPr bwMode="auto">
          <a:xfrm>
            <a:off x="1065213" y="2635250"/>
            <a:ext cx="1620837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5600" y="3044825"/>
            <a:ext cx="15557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46"/>
          <p:cNvSpPr txBox="1">
            <a:spLocks noChangeArrowheads="1"/>
          </p:cNvSpPr>
          <p:nvPr/>
        </p:nvSpPr>
        <p:spPr bwMode="auto">
          <a:xfrm>
            <a:off x="2863850" y="2635250"/>
            <a:ext cx="1619250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692650" y="3044825"/>
            <a:ext cx="15557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46"/>
          <p:cNvSpPr txBox="1">
            <a:spLocks noChangeArrowheads="1"/>
          </p:cNvSpPr>
          <p:nvPr/>
        </p:nvSpPr>
        <p:spPr bwMode="auto">
          <a:xfrm>
            <a:off x="4660900" y="2635250"/>
            <a:ext cx="1619250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491288" y="3044825"/>
            <a:ext cx="155416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46"/>
          <p:cNvSpPr txBox="1">
            <a:spLocks noChangeArrowheads="1"/>
          </p:cNvSpPr>
          <p:nvPr/>
        </p:nvSpPr>
        <p:spPr bwMode="auto">
          <a:xfrm>
            <a:off x="6457950" y="2635250"/>
            <a:ext cx="1620838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49" name="TextBox 13"/>
          <p:cNvSpPr txBox="1">
            <a:spLocks noChangeArrowheads="1"/>
          </p:cNvSpPr>
          <p:nvPr/>
        </p:nvSpPr>
        <p:spPr bwMode="auto">
          <a:xfrm>
            <a:off x="3779838" y="90488"/>
            <a:ext cx="51133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9250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964363" y="5453063"/>
            <a:ext cx="1928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>
            <a:grpSpLocks/>
          </p:cNvGrpSpPr>
          <p:nvPr/>
        </p:nvGrpSpPr>
        <p:grpSpPr bwMode="auto">
          <a:xfrm>
            <a:off x="1222375" y="1373188"/>
            <a:ext cx="2754313" cy="2754312"/>
            <a:chOff x="817310" y="2201172"/>
            <a:chExt cx="3060000" cy="306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817310" y="2201172"/>
              <a:ext cx="3060000" cy="3060000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1051881" y="2435742"/>
              <a:ext cx="2590858" cy="259086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76200">
              <a:solidFill>
                <a:schemeClr val="tx1">
                  <a:lumMod val="65000"/>
                  <a:lumOff val="35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矩形 4"/>
          <p:cNvSpPr>
            <a:spLocks/>
          </p:cNvSpPr>
          <p:nvPr/>
        </p:nvSpPr>
        <p:spPr>
          <a:xfrm>
            <a:off x="3549650" y="3730625"/>
            <a:ext cx="4371975" cy="388938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 dirty="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4192588" y="2555875"/>
            <a:ext cx="3729037" cy="388938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 dirty="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0245" name="矩形 6"/>
          <p:cNvSpPr>
            <a:spLocks/>
          </p:cNvSpPr>
          <p:nvPr/>
        </p:nvSpPr>
        <p:spPr bwMode="auto">
          <a:xfrm>
            <a:off x="3549650" y="1390650"/>
            <a:ext cx="4371975" cy="388938"/>
          </a:xfrm>
          <a:prstGeom prst="rect">
            <a:avLst/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微软雅黑" pitchFamily="34" charset="-122"/>
            </a:endParaRPr>
          </a:p>
        </p:txBody>
      </p:sp>
      <p:grpSp>
        <p:nvGrpSpPr>
          <p:cNvPr id="10246" name="组合 7"/>
          <p:cNvGrpSpPr>
            <a:grpSpLocks/>
          </p:cNvGrpSpPr>
          <p:nvPr/>
        </p:nvGrpSpPr>
        <p:grpSpPr bwMode="auto">
          <a:xfrm>
            <a:off x="3584575" y="2381250"/>
            <a:ext cx="739775" cy="739775"/>
            <a:chOff x="4396580" y="2306605"/>
            <a:chExt cx="822211" cy="822211"/>
          </a:xfrm>
        </p:grpSpPr>
        <p:sp>
          <p:nvSpPr>
            <p:cNvPr id="10265" name="椭圆 8"/>
            <p:cNvSpPr>
              <a:spLocks noChangeAspect="1"/>
            </p:cNvSpPr>
            <p:nvPr/>
          </p:nvSpPr>
          <p:spPr bwMode="auto">
            <a:xfrm>
              <a:off x="4396580" y="2306605"/>
              <a:ext cx="822211" cy="822211"/>
            </a:xfrm>
            <a:prstGeom prst="ellipse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4447748" y="2357773"/>
              <a:ext cx="719876" cy="719876"/>
            </a:xfrm>
            <a:prstGeom prst="ellipse">
              <a:avLst/>
            </a:prstGeom>
            <a:solidFill>
              <a:schemeClr val="bg1">
                <a:lumMod val="50000"/>
                <a:alpha val="80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200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10247" name="组合 10"/>
          <p:cNvGrpSpPr>
            <a:grpSpLocks/>
          </p:cNvGrpSpPr>
          <p:nvPr/>
        </p:nvGrpSpPr>
        <p:grpSpPr bwMode="auto">
          <a:xfrm>
            <a:off x="2876550" y="1214438"/>
            <a:ext cx="741363" cy="741362"/>
            <a:chOff x="1026678" y="2401342"/>
            <a:chExt cx="823237" cy="823237"/>
          </a:xfrm>
        </p:grpSpPr>
        <p:sp>
          <p:nvSpPr>
            <p:cNvPr id="10263" name="椭圆 11"/>
            <p:cNvSpPr>
              <a:spLocks noChangeAspect="1"/>
            </p:cNvSpPr>
            <p:nvPr/>
          </p:nvSpPr>
          <p:spPr bwMode="auto">
            <a:xfrm>
              <a:off x="1026678" y="2401342"/>
              <a:ext cx="823237" cy="823237"/>
            </a:xfrm>
            <a:prstGeom prst="ellipse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0264" name="椭圆 12"/>
            <p:cNvSpPr>
              <a:spLocks noChangeAspect="1"/>
            </p:cNvSpPr>
            <p:nvPr/>
          </p:nvSpPr>
          <p:spPr bwMode="auto">
            <a:xfrm>
              <a:off x="1078298" y="2452963"/>
              <a:ext cx="720000" cy="720000"/>
            </a:xfrm>
            <a:prstGeom prst="ellipse">
              <a:avLst/>
            </a:prstGeom>
            <a:solidFill>
              <a:srgbClr val="1E8FB2">
                <a:alpha val="79999"/>
              </a:srgbClr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248" name="组合 13"/>
          <p:cNvGrpSpPr>
            <a:grpSpLocks/>
          </p:cNvGrpSpPr>
          <p:nvPr/>
        </p:nvGrpSpPr>
        <p:grpSpPr bwMode="auto">
          <a:xfrm>
            <a:off x="2878138" y="3556000"/>
            <a:ext cx="739775" cy="739775"/>
            <a:chOff x="4396507" y="3324383"/>
            <a:chExt cx="822355" cy="822355"/>
          </a:xfrm>
        </p:grpSpPr>
        <p:sp>
          <p:nvSpPr>
            <p:cNvPr id="10261" name="椭圆 14"/>
            <p:cNvSpPr>
              <a:spLocks noChangeAspect="1"/>
            </p:cNvSpPr>
            <p:nvPr/>
          </p:nvSpPr>
          <p:spPr bwMode="auto">
            <a:xfrm>
              <a:off x="4396507" y="3324383"/>
              <a:ext cx="822355" cy="822355"/>
            </a:xfrm>
            <a:prstGeom prst="ellipse">
              <a:avLst/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tx2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4447683" y="3375560"/>
              <a:ext cx="720002" cy="720002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200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10249" name="TextBox 146"/>
          <p:cNvSpPr txBox="1">
            <a:spLocks noChangeArrowheads="1"/>
          </p:cNvSpPr>
          <p:nvPr/>
        </p:nvSpPr>
        <p:spPr bwMode="auto">
          <a:xfrm>
            <a:off x="3743325" y="1446213"/>
            <a:ext cx="1911350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46"/>
          <p:cNvSpPr txBox="1">
            <a:spLocks noChangeArrowheads="1"/>
          </p:cNvSpPr>
          <p:nvPr/>
        </p:nvSpPr>
        <p:spPr bwMode="auto">
          <a:xfrm>
            <a:off x="3889375" y="1835150"/>
            <a:ext cx="4032250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sp>
        <p:nvSpPr>
          <p:cNvPr id="10251" name="TextBox 146"/>
          <p:cNvSpPr txBox="1">
            <a:spLocks noChangeArrowheads="1"/>
          </p:cNvSpPr>
          <p:nvPr/>
        </p:nvSpPr>
        <p:spPr bwMode="auto">
          <a:xfrm>
            <a:off x="4448175" y="2613025"/>
            <a:ext cx="19113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46"/>
          <p:cNvSpPr txBox="1">
            <a:spLocks noChangeArrowheads="1"/>
          </p:cNvSpPr>
          <p:nvPr/>
        </p:nvSpPr>
        <p:spPr bwMode="auto">
          <a:xfrm>
            <a:off x="4257675" y="2997200"/>
            <a:ext cx="36639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sp>
        <p:nvSpPr>
          <p:cNvPr id="10253" name="TextBox 146"/>
          <p:cNvSpPr txBox="1">
            <a:spLocks noChangeArrowheads="1"/>
          </p:cNvSpPr>
          <p:nvPr/>
        </p:nvSpPr>
        <p:spPr bwMode="auto">
          <a:xfrm>
            <a:off x="3743325" y="3787775"/>
            <a:ext cx="19113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46"/>
          <p:cNvSpPr txBox="1">
            <a:spLocks noChangeArrowheads="1"/>
          </p:cNvSpPr>
          <p:nvPr/>
        </p:nvSpPr>
        <p:spPr bwMode="auto">
          <a:xfrm>
            <a:off x="3743325" y="4176713"/>
            <a:ext cx="4030663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2873375" y="1384300"/>
            <a:ext cx="747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6" name="Rectangle 13"/>
          <p:cNvSpPr>
            <a:spLocks noChangeArrowheads="1"/>
          </p:cNvSpPr>
          <p:nvPr/>
        </p:nvSpPr>
        <p:spPr bwMode="auto">
          <a:xfrm>
            <a:off x="3581400" y="2551113"/>
            <a:ext cx="747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7" name="Rectangle 13"/>
          <p:cNvSpPr>
            <a:spLocks noChangeArrowheads="1"/>
          </p:cNvSpPr>
          <p:nvPr/>
        </p:nvSpPr>
        <p:spPr bwMode="auto">
          <a:xfrm>
            <a:off x="2873375" y="3725863"/>
            <a:ext cx="747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912938" y="2397125"/>
            <a:ext cx="1373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0259" name="TextBox 13"/>
          <p:cNvSpPr txBox="1">
            <a:spLocks noChangeArrowheads="1"/>
          </p:cNvSpPr>
          <p:nvPr/>
        </p:nvSpPr>
        <p:spPr bwMode="auto">
          <a:xfrm>
            <a:off x="3779838" y="90488"/>
            <a:ext cx="51133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0260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964363" y="5453063"/>
            <a:ext cx="1928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1675" y="1384300"/>
            <a:ext cx="7740650" cy="35988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solidFill>
              <a:schemeClr val="bg1">
                <a:lumMod val="50000"/>
                <a:alpha val="5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267" name="组合 2"/>
          <p:cNvGrpSpPr>
            <a:grpSpLocks/>
          </p:cNvGrpSpPr>
          <p:nvPr/>
        </p:nvGrpSpPr>
        <p:grpSpPr bwMode="auto">
          <a:xfrm>
            <a:off x="1376363" y="2787650"/>
            <a:ext cx="6610350" cy="306388"/>
            <a:chOff x="1376354" y="3463077"/>
            <a:chExt cx="6610627" cy="307777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gray">
            <a:xfrm>
              <a:off x="3038536" y="3463077"/>
              <a:ext cx="79219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2005</a:t>
              </a:r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gray">
            <a:xfrm>
              <a:off x="3870421" y="3463077"/>
              <a:ext cx="79219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2006</a:t>
              </a: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gray">
            <a:xfrm>
              <a:off x="4700718" y="3463077"/>
              <a:ext cx="792195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2007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gray">
            <a:xfrm>
              <a:off x="5532603" y="3463077"/>
              <a:ext cx="792195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2008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gray">
            <a:xfrm>
              <a:off x="6364488" y="3463077"/>
              <a:ext cx="7906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2009</a:t>
              </a: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gray">
            <a:xfrm>
              <a:off x="7194785" y="3463077"/>
              <a:ext cx="79219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2010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gray">
            <a:xfrm>
              <a:off x="1376354" y="3463077"/>
              <a:ext cx="792195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2003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gray">
            <a:xfrm>
              <a:off x="2208239" y="3463077"/>
              <a:ext cx="79060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2004</a:t>
              </a:r>
            </a:p>
          </p:txBody>
        </p:sp>
      </p:grpSp>
      <p:grpSp>
        <p:nvGrpSpPr>
          <p:cNvPr id="11268" name="组合 11"/>
          <p:cNvGrpSpPr>
            <a:grpSpLocks/>
          </p:cNvGrpSpPr>
          <p:nvPr/>
        </p:nvGrpSpPr>
        <p:grpSpPr bwMode="auto">
          <a:xfrm>
            <a:off x="835025" y="1612900"/>
            <a:ext cx="539750" cy="3352800"/>
            <a:chOff x="834752" y="2289367"/>
            <a:chExt cx="540000" cy="3352950"/>
          </a:xfrm>
        </p:grpSpPr>
        <p:sp>
          <p:nvSpPr>
            <p:cNvPr id="11314" name="Rectangle 12"/>
            <p:cNvSpPr>
              <a:spLocks noChangeArrowheads="1"/>
            </p:cNvSpPr>
            <p:nvPr/>
          </p:nvSpPr>
          <p:spPr bwMode="gray">
            <a:xfrm>
              <a:off x="834752" y="2797390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>
                <a:buClr>
                  <a:srgbClr val="1F3F5F"/>
                </a:buClr>
              </a:pPr>
              <a:r>
                <a:rPr lang="en-US" altLang="zh-CN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1315" name="Rectangle 12"/>
            <p:cNvSpPr>
              <a:spLocks noChangeArrowheads="1"/>
            </p:cNvSpPr>
            <p:nvPr/>
          </p:nvSpPr>
          <p:spPr bwMode="gray">
            <a:xfrm>
              <a:off x="834752" y="3051401"/>
              <a:ext cx="540000" cy="3064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>
                <a:buClr>
                  <a:srgbClr val="1F3F5F"/>
                </a:buClr>
              </a:pPr>
              <a:r>
                <a:rPr lang="en-US" altLang="zh-CN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316" name="Rectangle 12"/>
            <p:cNvSpPr>
              <a:spLocks noChangeArrowheads="1"/>
            </p:cNvSpPr>
            <p:nvPr/>
          </p:nvSpPr>
          <p:spPr bwMode="gray">
            <a:xfrm>
              <a:off x="834752" y="3303825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>
                <a:buClr>
                  <a:srgbClr val="1F3F5F"/>
                </a:buClr>
              </a:pPr>
              <a:r>
                <a:rPr lang="en-US" altLang="zh-CN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11317" name="Rectangle 12"/>
            <p:cNvSpPr>
              <a:spLocks noChangeArrowheads="1"/>
            </p:cNvSpPr>
            <p:nvPr/>
          </p:nvSpPr>
          <p:spPr bwMode="gray">
            <a:xfrm>
              <a:off x="834752" y="2543378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>
                <a:buClr>
                  <a:srgbClr val="1F3F5F"/>
                </a:buClr>
              </a:pPr>
              <a:r>
                <a:rPr lang="en-US" altLang="zh-CN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1318" name="Rectangle 12"/>
            <p:cNvSpPr>
              <a:spLocks noChangeArrowheads="1"/>
            </p:cNvSpPr>
            <p:nvPr/>
          </p:nvSpPr>
          <p:spPr bwMode="gray">
            <a:xfrm>
              <a:off x="834752" y="2289367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hangingPunct="1">
                <a:buClr>
                  <a:srgbClr val="1F3F5F"/>
                </a:buClr>
              </a:pPr>
              <a:r>
                <a:rPr lang="en-US" altLang="zh-CN" sz="140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gray">
            <a:xfrm>
              <a:off x="834752" y="3557837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-1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gray">
            <a:xfrm>
              <a:off x="834752" y="3811848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gray">
            <a:xfrm>
              <a:off x="834752" y="4065859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gray">
            <a:xfrm>
              <a:off x="834752" y="4319871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gray">
            <a:xfrm>
              <a:off x="834752" y="4573882"/>
              <a:ext cx="540000" cy="3064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gray">
            <a:xfrm>
              <a:off x="834752" y="4826305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gray">
            <a:xfrm>
              <a:off x="834752" y="5080317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gray">
            <a:xfrm>
              <a:off x="834752" y="5334328"/>
              <a:ext cx="540000" cy="3079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1F3F5F"/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</p:grpSp>
      <p:grpSp>
        <p:nvGrpSpPr>
          <p:cNvPr id="11269" name="组合 25"/>
          <p:cNvGrpSpPr>
            <a:grpSpLocks/>
          </p:cNvGrpSpPr>
          <p:nvPr/>
        </p:nvGrpSpPr>
        <p:grpSpPr bwMode="auto">
          <a:xfrm>
            <a:off x="1357313" y="1752600"/>
            <a:ext cx="6661150" cy="3060700"/>
            <a:chOff x="1357441" y="2428868"/>
            <a:chExt cx="6660562" cy="3060000"/>
          </a:xfrm>
        </p:grpSpPr>
        <p:cxnSp>
          <p:nvCxnSpPr>
            <p:cNvPr id="27" name="直接连接符 26"/>
            <p:cNvCxnSpPr/>
            <p:nvPr/>
          </p:nvCxnSpPr>
          <p:spPr>
            <a:xfrm rot="5400000">
              <a:off x="6298899" y="3503360"/>
              <a:ext cx="1079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 flipH="1" flipV="1">
              <a:off x="2968618" y="3503360"/>
              <a:ext cx="1079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3800395" y="3503360"/>
              <a:ext cx="1079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4633759" y="3503360"/>
              <a:ext cx="1079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 flipH="1" flipV="1">
              <a:off x="2135255" y="3503360"/>
              <a:ext cx="1079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357441" y="3449398"/>
              <a:ext cx="6660562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-172559" y="3958868"/>
              <a:ext cx="30600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357441" y="2684398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357441" y="3958868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57441" y="5482519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357441" y="2435217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357441" y="3703339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57441" y="2938339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357441" y="3193868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357441" y="4468339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57441" y="4214398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357441" y="5233339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57441" y="4723868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57441" y="4979398"/>
              <a:ext cx="1079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7957691" y="3503360"/>
              <a:ext cx="1079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5465536" y="3503360"/>
              <a:ext cx="1079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7130676" y="3503360"/>
              <a:ext cx="1079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任意多边形 48"/>
          <p:cNvSpPr/>
          <p:nvPr/>
        </p:nvSpPr>
        <p:spPr>
          <a:xfrm>
            <a:off x="1779588" y="1779588"/>
            <a:ext cx="2716212" cy="992187"/>
          </a:xfrm>
          <a:custGeom>
            <a:avLst/>
            <a:gdLst>
              <a:gd name="connsiteX0" fmla="*/ 0 w 2724150"/>
              <a:gd name="connsiteY0" fmla="*/ 0 h 1009650"/>
              <a:gd name="connsiteX1" fmla="*/ 847725 w 2724150"/>
              <a:gd name="connsiteY1" fmla="*/ 190500 h 1009650"/>
              <a:gd name="connsiteX2" fmla="*/ 1685925 w 2724150"/>
              <a:gd name="connsiteY2" fmla="*/ 581025 h 1009650"/>
              <a:gd name="connsiteX3" fmla="*/ 2524125 w 2724150"/>
              <a:gd name="connsiteY3" fmla="*/ 685800 h 1009650"/>
              <a:gd name="connsiteX4" fmla="*/ 2724150 w 2724150"/>
              <a:gd name="connsiteY4" fmla="*/ 1009650 h 1009650"/>
              <a:gd name="connsiteX0" fmla="*/ 0 w 2724150"/>
              <a:gd name="connsiteY0" fmla="*/ 0 h 1009650"/>
              <a:gd name="connsiteX1" fmla="*/ 847725 w 2724150"/>
              <a:gd name="connsiteY1" fmla="*/ 190500 h 1009650"/>
              <a:gd name="connsiteX2" fmla="*/ 1685925 w 2724150"/>
              <a:gd name="connsiteY2" fmla="*/ 581025 h 1009650"/>
              <a:gd name="connsiteX3" fmla="*/ 2512219 w 2724150"/>
              <a:gd name="connsiteY3" fmla="*/ 695325 h 1009650"/>
              <a:gd name="connsiteX4" fmla="*/ 2724150 w 2724150"/>
              <a:gd name="connsiteY4" fmla="*/ 1009650 h 1009650"/>
              <a:gd name="connsiteX0" fmla="*/ 0 w 2724150"/>
              <a:gd name="connsiteY0" fmla="*/ 0 h 1009650"/>
              <a:gd name="connsiteX1" fmla="*/ 847725 w 2724150"/>
              <a:gd name="connsiteY1" fmla="*/ 190500 h 1009650"/>
              <a:gd name="connsiteX2" fmla="*/ 1671637 w 2724150"/>
              <a:gd name="connsiteY2" fmla="*/ 592931 h 1009650"/>
              <a:gd name="connsiteX3" fmla="*/ 2512219 w 2724150"/>
              <a:gd name="connsiteY3" fmla="*/ 695325 h 1009650"/>
              <a:gd name="connsiteX4" fmla="*/ 2724150 w 2724150"/>
              <a:gd name="connsiteY4" fmla="*/ 1009650 h 1009650"/>
              <a:gd name="connsiteX0" fmla="*/ 0 w 2717006"/>
              <a:gd name="connsiteY0" fmla="*/ 0 h 992982"/>
              <a:gd name="connsiteX1" fmla="*/ 840581 w 2717006"/>
              <a:gd name="connsiteY1" fmla="*/ 173832 h 992982"/>
              <a:gd name="connsiteX2" fmla="*/ 1664493 w 2717006"/>
              <a:gd name="connsiteY2" fmla="*/ 576263 h 992982"/>
              <a:gd name="connsiteX3" fmla="*/ 2505075 w 2717006"/>
              <a:gd name="connsiteY3" fmla="*/ 678657 h 992982"/>
              <a:gd name="connsiteX4" fmla="*/ 2717006 w 2717006"/>
              <a:gd name="connsiteY4" fmla="*/ 992982 h 992982"/>
              <a:gd name="connsiteX0" fmla="*/ 0 w 2717006"/>
              <a:gd name="connsiteY0" fmla="*/ 0 h 992982"/>
              <a:gd name="connsiteX1" fmla="*/ 833437 w 2717006"/>
              <a:gd name="connsiteY1" fmla="*/ 190501 h 992982"/>
              <a:gd name="connsiteX2" fmla="*/ 1664493 w 2717006"/>
              <a:gd name="connsiteY2" fmla="*/ 576263 h 992982"/>
              <a:gd name="connsiteX3" fmla="*/ 2505075 w 2717006"/>
              <a:gd name="connsiteY3" fmla="*/ 678657 h 992982"/>
              <a:gd name="connsiteX4" fmla="*/ 2717006 w 2717006"/>
              <a:gd name="connsiteY4" fmla="*/ 992982 h 9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006" h="992982">
                <a:moveTo>
                  <a:pt x="0" y="0"/>
                </a:moveTo>
                <a:lnTo>
                  <a:pt x="833437" y="190501"/>
                </a:lnTo>
                <a:lnTo>
                  <a:pt x="1664493" y="576263"/>
                </a:lnTo>
                <a:lnTo>
                  <a:pt x="2505075" y="678657"/>
                </a:lnTo>
                <a:lnTo>
                  <a:pt x="2717006" y="992982"/>
                </a:lnTo>
              </a:path>
            </a:pathLst>
          </a:custGeom>
          <a:noFill/>
          <a:ln w="38100">
            <a:solidFill>
              <a:srgbClr val="1E8FB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4495800" y="2771775"/>
            <a:ext cx="3114675" cy="1643063"/>
          </a:xfrm>
          <a:custGeom>
            <a:avLst/>
            <a:gdLst>
              <a:gd name="connsiteX0" fmla="*/ 0 w 3152775"/>
              <a:gd name="connsiteY0" fmla="*/ 0 h 1657350"/>
              <a:gd name="connsiteX1" fmla="*/ 638175 w 3152775"/>
              <a:gd name="connsiteY1" fmla="*/ 1047750 h 1657350"/>
              <a:gd name="connsiteX2" fmla="*/ 1485900 w 3152775"/>
              <a:gd name="connsiteY2" fmla="*/ 523875 h 1657350"/>
              <a:gd name="connsiteX3" fmla="*/ 2314575 w 3152775"/>
              <a:gd name="connsiteY3" fmla="*/ 752475 h 1657350"/>
              <a:gd name="connsiteX4" fmla="*/ 3152775 w 3152775"/>
              <a:gd name="connsiteY4" fmla="*/ 1657350 h 1657350"/>
              <a:gd name="connsiteX0" fmla="*/ 0 w 3152775"/>
              <a:gd name="connsiteY0" fmla="*/ 0 h 1657350"/>
              <a:gd name="connsiteX1" fmla="*/ 638175 w 3152775"/>
              <a:gd name="connsiteY1" fmla="*/ 1047750 h 1657350"/>
              <a:gd name="connsiteX2" fmla="*/ 1445419 w 3152775"/>
              <a:gd name="connsiteY2" fmla="*/ 538163 h 1657350"/>
              <a:gd name="connsiteX3" fmla="*/ 2314575 w 3152775"/>
              <a:gd name="connsiteY3" fmla="*/ 752475 h 1657350"/>
              <a:gd name="connsiteX4" fmla="*/ 3152775 w 3152775"/>
              <a:gd name="connsiteY4" fmla="*/ 1657350 h 1657350"/>
              <a:gd name="connsiteX0" fmla="*/ 0 w 3152775"/>
              <a:gd name="connsiteY0" fmla="*/ 0 h 1657350"/>
              <a:gd name="connsiteX1" fmla="*/ 638175 w 3152775"/>
              <a:gd name="connsiteY1" fmla="*/ 1047750 h 1657350"/>
              <a:gd name="connsiteX2" fmla="*/ 1445419 w 3152775"/>
              <a:gd name="connsiteY2" fmla="*/ 538163 h 1657350"/>
              <a:gd name="connsiteX3" fmla="*/ 2274094 w 3152775"/>
              <a:gd name="connsiteY3" fmla="*/ 781050 h 1657350"/>
              <a:gd name="connsiteX4" fmla="*/ 3152775 w 3152775"/>
              <a:gd name="connsiteY4" fmla="*/ 1657350 h 1657350"/>
              <a:gd name="connsiteX0" fmla="*/ 0 w 3152775"/>
              <a:gd name="connsiteY0" fmla="*/ 0 h 1657350"/>
              <a:gd name="connsiteX1" fmla="*/ 611981 w 3152775"/>
              <a:gd name="connsiteY1" fmla="*/ 1052512 h 1657350"/>
              <a:gd name="connsiteX2" fmla="*/ 1445419 w 3152775"/>
              <a:gd name="connsiteY2" fmla="*/ 538163 h 1657350"/>
              <a:gd name="connsiteX3" fmla="*/ 2274094 w 3152775"/>
              <a:gd name="connsiteY3" fmla="*/ 781050 h 1657350"/>
              <a:gd name="connsiteX4" fmla="*/ 3152775 w 3152775"/>
              <a:gd name="connsiteY4" fmla="*/ 1657350 h 1657350"/>
              <a:gd name="connsiteX0" fmla="*/ 0 w 3114675"/>
              <a:gd name="connsiteY0" fmla="*/ 0 h 1643063"/>
              <a:gd name="connsiteX1" fmla="*/ 611981 w 3114675"/>
              <a:gd name="connsiteY1" fmla="*/ 1052512 h 1643063"/>
              <a:gd name="connsiteX2" fmla="*/ 1445419 w 3114675"/>
              <a:gd name="connsiteY2" fmla="*/ 538163 h 1643063"/>
              <a:gd name="connsiteX3" fmla="*/ 2274094 w 3114675"/>
              <a:gd name="connsiteY3" fmla="*/ 781050 h 1643063"/>
              <a:gd name="connsiteX4" fmla="*/ 3114675 w 3114675"/>
              <a:gd name="connsiteY4" fmla="*/ 1643063 h 164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675" h="1643063">
                <a:moveTo>
                  <a:pt x="0" y="0"/>
                </a:moveTo>
                <a:lnTo>
                  <a:pt x="611981" y="1052512"/>
                </a:lnTo>
                <a:lnTo>
                  <a:pt x="1445419" y="538163"/>
                </a:lnTo>
                <a:lnTo>
                  <a:pt x="2274094" y="781050"/>
                </a:lnTo>
                <a:lnTo>
                  <a:pt x="3114675" y="1643063"/>
                </a:lnTo>
              </a:path>
            </a:pathLst>
          </a:custGeom>
          <a:noFill/>
          <a:ln w="38100">
            <a:solidFill>
              <a:srgbClr val="595959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2" name="矩形 50"/>
          <p:cNvSpPr>
            <a:spLocks noChangeAspect="1"/>
          </p:cNvSpPr>
          <p:nvPr/>
        </p:nvSpPr>
        <p:spPr bwMode="auto">
          <a:xfrm>
            <a:off x="1701800" y="1703388"/>
            <a:ext cx="144463" cy="144462"/>
          </a:xfrm>
          <a:prstGeom prst="rect">
            <a:avLst/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52" name="矩形 51"/>
          <p:cNvSpPr>
            <a:spLocks noChangeAspect="1"/>
          </p:cNvSpPr>
          <p:nvPr/>
        </p:nvSpPr>
        <p:spPr>
          <a:xfrm>
            <a:off x="5864225" y="3235325"/>
            <a:ext cx="144463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1274" name="矩形 52"/>
          <p:cNvSpPr>
            <a:spLocks noChangeAspect="1"/>
          </p:cNvSpPr>
          <p:nvPr/>
        </p:nvSpPr>
        <p:spPr bwMode="auto">
          <a:xfrm>
            <a:off x="2533650" y="1895475"/>
            <a:ext cx="144463" cy="144463"/>
          </a:xfrm>
          <a:prstGeom prst="rect">
            <a:avLst/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11275" name="矩形 53"/>
          <p:cNvSpPr>
            <a:spLocks noChangeAspect="1"/>
          </p:cNvSpPr>
          <p:nvPr/>
        </p:nvSpPr>
        <p:spPr bwMode="auto">
          <a:xfrm>
            <a:off x="3367088" y="2276475"/>
            <a:ext cx="144462" cy="144463"/>
          </a:xfrm>
          <a:prstGeom prst="rect">
            <a:avLst/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11276" name="矩形 54"/>
          <p:cNvSpPr>
            <a:spLocks noChangeAspect="1"/>
          </p:cNvSpPr>
          <p:nvPr/>
        </p:nvSpPr>
        <p:spPr bwMode="auto">
          <a:xfrm>
            <a:off x="4198938" y="2382838"/>
            <a:ext cx="144462" cy="144462"/>
          </a:xfrm>
          <a:prstGeom prst="rect">
            <a:avLst/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 sz="200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56" name="矩形 55"/>
          <p:cNvSpPr>
            <a:spLocks noChangeAspect="1"/>
          </p:cNvSpPr>
          <p:nvPr/>
        </p:nvSpPr>
        <p:spPr>
          <a:xfrm>
            <a:off x="5032375" y="3744913"/>
            <a:ext cx="142875" cy="1444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7" name="矩形 56"/>
          <p:cNvSpPr>
            <a:spLocks noChangeAspect="1"/>
          </p:cNvSpPr>
          <p:nvPr/>
        </p:nvSpPr>
        <p:spPr>
          <a:xfrm>
            <a:off x="6697663" y="3471863"/>
            <a:ext cx="142875" cy="142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7529513" y="4340225"/>
            <a:ext cx="144462" cy="144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9" name="TextBox 146"/>
          <p:cNvSpPr txBox="1">
            <a:spLocks noChangeArrowheads="1"/>
          </p:cNvSpPr>
          <p:nvPr/>
        </p:nvSpPr>
        <p:spPr bwMode="auto">
          <a:xfrm>
            <a:off x="701675" y="952500"/>
            <a:ext cx="32496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146"/>
          <p:cNvSpPr txBox="1">
            <a:spLocks noChangeArrowheads="1"/>
          </p:cNvSpPr>
          <p:nvPr/>
        </p:nvSpPr>
        <p:spPr bwMode="auto">
          <a:xfrm>
            <a:off x="701675" y="5070475"/>
            <a:ext cx="7731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 单击添加文本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46"/>
          <p:cNvSpPr txBox="1">
            <a:spLocks noChangeArrowheads="1"/>
          </p:cNvSpPr>
          <p:nvPr/>
        </p:nvSpPr>
        <p:spPr bwMode="auto">
          <a:xfrm>
            <a:off x="4803775" y="3876675"/>
            <a:ext cx="619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146"/>
          <p:cNvSpPr txBox="1">
            <a:spLocks noChangeArrowheads="1"/>
          </p:cNvSpPr>
          <p:nvPr/>
        </p:nvSpPr>
        <p:spPr bwMode="auto">
          <a:xfrm>
            <a:off x="5629275" y="3355975"/>
            <a:ext cx="619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46"/>
          <p:cNvSpPr txBox="1">
            <a:spLocks noChangeArrowheads="1"/>
          </p:cNvSpPr>
          <p:nvPr/>
        </p:nvSpPr>
        <p:spPr bwMode="auto">
          <a:xfrm>
            <a:off x="6810375" y="3406775"/>
            <a:ext cx="619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146"/>
          <p:cNvSpPr txBox="1">
            <a:spLocks noChangeArrowheads="1"/>
          </p:cNvSpPr>
          <p:nvPr/>
        </p:nvSpPr>
        <p:spPr bwMode="auto">
          <a:xfrm>
            <a:off x="7292975" y="4448175"/>
            <a:ext cx="619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6" name="TextBox 146"/>
          <p:cNvSpPr txBox="1">
            <a:spLocks noChangeArrowheads="1"/>
          </p:cNvSpPr>
          <p:nvPr/>
        </p:nvSpPr>
        <p:spPr bwMode="auto">
          <a:xfrm>
            <a:off x="3965575" y="2111375"/>
            <a:ext cx="619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>
                <a:solidFill>
                  <a:srgbClr val="1E8FB2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>
              <a:solidFill>
                <a:srgbClr val="1E8F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7" name="TextBox 146"/>
          <p:cNvSpPr txBox="1">
            <a:spLocks noChangeArrowheads="1"/>
          </p:cNvSpPr>
          <p:nvPr/>
        </p:nvSpPr>
        <p:spPr bwMode="auto">
          <a:xfrm>
            <a:off x="3140075" y="2011363"/>
            <a:ext cx="619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>
                <a:solidFill>
                  <a:srgbClr val="1E8FB2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>
              <a:solidFill>
                <a:srgbClr val="1E8F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8" name="TextBox 146"/>
          <p:cNvSpPr txBox="1">
            <a:spLocks noChangeArrowheads="1"/>
          </p:cNvSpPr>
          <p:nvPr/>
        </p:nvSpPr>
        <p:spPr bwMode="auto">
          <a:xfrm>
            <a:off x="2301875" y="1616075"/>
            <a:ext cx="619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>
                <a:solidFill>
                  <a:srgbClr val="1E8FB2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>
              <a:solidFill>
                <a:srgbClr val="1E8F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9" name="TextBox 146"/>
          <p:cNvSpPr txBox="1">
            <a:spLocks noChangeArrowheads="1"/>
          </p:cNvSpPr>
          <p:nvPr/>
        </p:nvSpPr>
        <p:spPr bwMode="auto">
          <a:xfrm>
            <a:off x="1463675" y="1438275"/>
            <a:ext cx="6191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>
                <a:solidFill>
                  <a:srgbClr val="1E8FB2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>
              <a:solidFill>
                <a:srgbClr val="1E8F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90" name="TextBox 13"/>
          <p:cNvSpPr txBox="1">
            <a:spLocks noChangeArrowheads="1"/>
          </p:cNvSpPr>
          <p:nvPr/>
        </p:nvSpPr>
        <p:spPr bwMode="auto">
          <a:xfrm>
            <a:off x="3779838" y="90488"/>
            <a:ext cx="51133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1291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964363" y="5453063"/>
            <a:ext cx="1928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730500" y="2082800"/>
            <a:ext cx="1189038" cy="252413"/>
          </a:xfrm>
          <a:custGeom>
            <a:avLst/>
            <a:gdLst>
              <a:gd name="connsiteX0" fmla="*/ 1248228 w 1248228"/>
              <a:gd name="connsiteY0" fmla="*/ 0 h 290286"/>
              <a:gd name="connsiteX1" fmla="*/ 464457 w 1248228"/>
              <a:gd name="connsiteY1" fmla="*/ 0 h 290286"/>
              <a:gd name="connsiteX2" fmla="*/ 0 w 1248228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228" h="290286">
                <a:moveTo>
                  <a:pt x="1248228" y="0"/>
                </a:moveTo>
                <a:lnTo>
                  <a:pt x="464457" y="0"/>
                </a:lnTo>
                <a:lnTo>
                  <a:pt x="0" y="290286"/>
                </a:lnTo>
              </a:path>
            </a:pathLst>
          </a:cu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V="1">
            <a:off x="2730500" y="4038600"/>
            <a:ext cx="1189038" cy="250825"/>
          </a:xfrm>
          <a:custGeom>
            <a:avLst/>
            <a:gdLst>
              <a:gd name="connsiteX0" fmla="*/ 1248228 w 1248228"/>
              <a:gd name="connsiteY0" fmla="*/ 0 h 290286"/>
              <a:gd name="connsiteX1" fmla="*/ 464457 w 1248228"/>
              <a:gd name="connsiteY1" fmla="*/ 0 h 290286"/>
              <a:gd name="connsiteX2" fmla="*/ 0 w 1248228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228" h="290286">
                <a:moveTo>
                  <a:pt x="1248228" y="0"/>
                </a:moveTo>
                <a:lnTo>
                  <a:pt x="464457" y="0"/>
                </a:lnTo>
                <a:lnTo>
                  <a:pt x="0" y="290286"/>
                </a:lnTo>
              </a:path>
            </a:pathLst>
          </a:cu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H="1">
            <a:off x="5162550" y="1966913"/>
            <a:ext cx="1187450" cy="250825"/>
          </a:xfrm>
          <a:custGeom>
            <a:avLst/>
            <a:gdLst>
              <a:gd name="connsiteX0" fmla="*/ 1248228 w 1248228"/>
              <a:gd name="connsiteY0" fmla="*/ 0 h 290286"/>
              <a:gd name="connsiteX1" fmla="*/ 464457 w 1248228"/>
              <a:gd name="connsiteY1" fmla="*/ 0 h 290286"/>
              <a:gd name="connsiteX2" fmla="*/ 0 w 1248228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228" h="290286">
                <a:moveTo>
                  <a:pt x="1248228" y="0"/>
                </a:moveTo>
                <a:lnTo>
                  <a:pt x="464457" y="0"/>
                </a:lnTo>
                <a:lnTo>
                  <a:pt x="0" y="290286"/>
                </a:lnTo>
              </a:path>
            </a:pathLst>
          </a:custGeom>
          <a:ln w="25400">
            <a:solidFill>
              <a:srgbClr val="1E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1E8FB2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flipH="1" flipV="1">
            <a:off x="5162550" y="4081463"/>
            <a:ext cx="1187450" cy="252412"/>
          </a:xfrm>
          <a:custGeom>
            <a:avLst/>
            <a:gdLst>
              <a:gd name="connsiteX0" fmla="*/ 1248228 w 1248228"/>
              <a:gd name="connsiteY0" fmla="*/ 0 h 290286"/>
              <a:gd name="connsiteX1" fmla="*/ 464457 w 1248228"/>
              <a:gd name="connsiteY1" fmla="*/ 0 h 290286"/>
              <a:gd name="connsiteX2" fmla="*/ 0 w 1248228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228" h="290286">
                <a:moveTo>
                  <a:pt x="1248228" y="0"/>
                </a:moveTo>
                <a:lnTo>
                  <a:pt x="464457" y="0"/>
                </a:lnTo>
                <a:lnTo>
                  <a:pt x="0" y="290286"/>
                </a:lnTo>
              </a:path>
            </a:pathLst>
          </a:cu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rot="300000">
            <a:off x="5703888" y="2798763"/>
            <a:ext cx="647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21300000">
            <a:off x="5703888" y="3587750"/>
            <a:ext cx="647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30500" y="3338513"/>
            <a:ext cx="6477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TextBox 146"/>
          <p:cNvSpPr txBox="1">
            <a:spLocks noChangeArrowheads="1"/>
          </p:cNvSpPr>
          <p:nvPr/>
        </p:nvSpPr>
        <p:spPr bwMode="auto">
          <a:xfrm>
            <a:off x="6334125" y="2049463"/>
            <a:ext cx="2381250" cy="306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rgbClr val="1E8FB2"/>
                </a:solidFill>
                <a:latin typeface="微软雅黑" pitchFamily="34" charset="-122"/>
                <a:ea typeface="微软雅黑" pitchFamily="34" charset="-122"/>
              </a:rPr>
              <a:t>20% </a:t>
            </a:r>
            <a:r>
              <a:rPr lang="zh-CN" altLang="en-US" sz="1400">
                <a:solidFill>
                  <a:srgbClr val="1E8FB2"/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en-US" altLang="zh-CN" sz="1400">
              <a:solidFill>
                <a:srgbClr val="1E8F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46"/>
          <p:cNvSpPr txBox="1">
            <a:spLocks noChangeArrowheads="1"/>
          </p:cNvSpPr>
          <p:nvPr/>
        </p:nvSpPr>
        <p:spPr bwMode="auto">
          <a:xfrm>
            <a:off x="6334125" y="2673350"/>
            <a:ext cx="2381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6%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46"/>
          <p:cNvSpPr txBox="1">
            <a:spLocks noChangeArrowheads="1"/>
          </p:cNvSpPr>
          <p:nvPr/>
        </p:nvSpPr>
        <p:spPr bwMode="auto">
          <a:xfrm>
            <a:off x="6334125" y="3405188"/>
            <a:ext cx="2381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11%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46"/>
          <p:cNvSpPr txBox="1">
            <a:spLocks noChangeArrowheads="1"/>
          </p:cNvSpPr>
          <p:nvPr/>
        </p:nvSpPr>
        <p:spPr bwMode="auto">
          <a:xfrm>
            <a:off x="6334125" y="3938588"/>
            <a:ext cx="2381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12%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46"/>
          <p:cNvSpPr txBox="1">
            <a:spLocks noChangeArrowheads="1"/>
          </p:cNvSpPr>
          <p:nvPr/>
        </p:nvSpPr>
        <p:spPr bwMode="auto">
          <a:xfrm>
            <a:off x="357188" y="3879850"/>
            <a:ext cx="2363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14%</a:t>
            </a:r>
          </a:p>
        </p:txBody>
      </p:sp>
      <p:sp>
        <p:nvSpPr>
          <p:cNvPr id="14" name="TextBox 146"/>
          <p:cNvSpPr txBox="1">
            <a:spLocks noChangeArrowheads="1"/>
          </p:cNvSpPr>
          <p:nvPr/>
        </p:nvSpPr>
        <p:spPr bwMode="auto">
          <a:xfrm>
            <a:off x="357188" y="3184525"/>
            <a:ext cx="2363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14%</a:t>
            </a:r>
          </a:p>
        </p:txBody>
      </p:sp>
      <p:sp>
        <p:nvSpPr>
          <p:cNvPr id="15" name="TextBox 146"/>
          <p:cNvSpPr txBox="1">
            <a:spLocks noChangeArrowheads="1"/>
          </p:cNvSpPr>
          <p:nvPr/>
        </p:nvSpPr>
        <p:spPr bwMode="auto">
          <a:xfrm>
            <a:off x="357188" y="2166938"/>
            <a:ext cx="2363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单击添加文本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23%</a:t>
            </a:r>
          </a:p>
        </p:txBody>
      </p:sp>
      <p:sp>
        <p:nvSpPr>
          <p:cNvPr id="16" name="饼形 15"/>
          <p:cNvSpPr>
            <a:spLocks noChangeAspect="1"/>
          </p:cNvSpPr>
          <p:nvPr/>
        </p:nvSpPr>
        <p:spPr>
          <a:xfrm>
            <a:off x="3222625" y="1787525"/>
            <a:ext cx="2698750" cy="2698750"/>
          </a:xfrm>
          <a:prstGeom prst="pie">
            <a:avLst>
              <a:gd name="adj1" fmla="val 19849218"/>
              <a:gd name="adj2" fmla="val 21593211"/>
            </a:avLst>
          </a:prstGeom>
          <a:solidFill>
            <a:schemeClr val="bg1">
              <a:lumMod val="9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>
            <a:off x="3222625" y="1787525"/>
            <a:ext cx="2698750" cy="2698750"/>
          </a:xfrm>
          <a:prstGeom prst="pie">
            <a:avLst>
              <a:gd name="adj1" fmla="val 21593878"/>
              <a:gd name="adj2" fmla="val 2414004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>
            <a:off x="3222625" y="1787525"/>
            <a:ext cx="2698750" cy="2698750"/>
          </a:xfrm>
          <a:prstGeom prst="pie">
            <a:avLst>
              <a:gd name="adj1" fmla="val 2413806"/>
              <a:gd name="adj2" fmla="val 5423822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9" name="饼形 18"/>
          <p:cNvSpPr>
            <a:spLocks noChangeAspect="1"/>
          </p:cNvSpPr>
          <p:nvPr/>
        </p:nvSpPr>
        <p:spPr>
          <a:xfrm>
            <a:off x="3222625" y="1787525"/>
            <a:ext cx="2698750" cy="2698750"/>
          </a:xfrm>
          <a:prstGeom prst="pie">
            <a:avLst>
              <a:gd name="adj1" fmla="val 5415830"/>
              <a:gd name="adj2" fmla="val 8607566"/>
            </a:avLst>
          </a:prstGeom>
          <a:solidFill>
            <a:schemeClr val="bg1">
              <a:lumMod val="6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0" name="饼形 19"/>
          <p:cNvSpPr>
            <a:spLocks noChangeAspect="1"/>
          </p:cNvSpPr>
          <p:nvPr/>
        </p:nvSpPr>
        <p:spPr>
          <a:xfrm>
            <a:off x="3222625" y="1787525"/>
            <a:ext cx="2698750" cy="2698750"/>
          </a:xfrm>
          <a:prstGeom prst="pie">
            <a:avLst>
              <a:gd name="adj1" fmla="val 8591712"/>
              <a:gd name="adj2" fmla="val 11815002"/>
            </a:avLst>
          </a:prstGeom>
          <a:solidFill>
            <a:schemeClr val="bg1">
              <a:lumMod val="5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2000" dirty="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1" name="饼形 20"/>
          <p:cNvSpPr>
            <a:spLocks noChangeAspect="1"/>
          </p:cNvSpPr>
          <p:nvPr/>
        </p:nvSpPr>
        <p:spPr>
          <a:xfrm>
            <a:off x="3222625" y="1787525"/>
            <a:ext cx="2698750" cy="2698750"/>
          </a:xfrm>
          <a:prstGeom prst="pie">
            <a:avLst>
              <a:gd name="adj1" fmla="val 11829042"/>
              <a:gd name="adj2" fmla="val 16200000"/>
            </a:avLst>
          </a:prstGeom>
          <a:solidFill>
            <a:schemeClr val="tx1">
              <a:lumMod val="65000"/>
              <a:lumOff val="3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2" name="饼形 21"/>
          <p:cNvSpPr>
            <a:spLocks noChangeAspect="1"/>
          </p:cNvSpPr>
          <p:nvPr/>
        </p:nvSpPr>
        <p:spPr>
          <a:xfrm>
            <a:off x="3222625" y="1787525"/>
            <a:ext cx="2698750" cy="2698750"/>
          </a:xfrm>
          <a:prstGeom prst="pie">
            <a:avLst>
              <a:gd name="adj1" fmla="val 16196841"/>
              <a:gd name="adj2" fmla="val 19859257"/>
            </a:avLst>
          </a:prstGeom>
          <a:solidFill>
            <a:srgbClr val="1E8FB2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FF0000"/>
              </a:buClr>
              <a:buSzPct val="70000"/>
              <a:defRPr/>
            </a:pPr>
            <a:endParaRPr lang="zh-CN" altLang="en-US" sz="2000" dirty="0">
              <a:solidFill>
                <a:schemeClr val="tx2"/>
              </a:solidFill>
              <a:ea typeface="微软雅黑" pitchFamily="34" charset="-122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078163" y="1643063"/>
            <a:ext cx="2987675" cy="2987675"/>
          </a:xfrm>
          <a:prstGeom prst="ellipse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  <a:effectLst/>
        </p:spPr>
        <p:txBody>
          <a:bodyPr anchor="ctr"/>
          <a:lstStyle/>
          <a:p>
            <a:pPr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4" name="TextBox 146"/>
          <p:cNvSpPr txBox="1">
            <a:spLocks noChangeArrowheads="1"/>
          </p:cNvSpPr>
          <p:nvPr/>
        </p:nvSpPr>
        <p:spPr bwMode="auto">
          <a:xfrm>
            <a:off x="2947988" y="1000125"/>
            <a:ext cx="32480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13" name="TextBox 13"/>
          <p:cNvSpPr txBox="1">
            <a:spLocks noChangeArrowheads="1"/>
          </p:cNvSpPr>
          <p:nvPr/>
        </p:nvSpPr>
        <p:spPr bwMode="auto">
          <a:xfrm>
            <a:off x="3779838" y="90488"/>
            <a:ext cx="51133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2314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964363" y="5453063"/>
            <a:ext cx="1928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964363" y="5453063"/>
            <a:ext cx="19288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www.ppthi-hoo.com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F:\02 PPT相关收藏\下载图表\下载图表\5.19flickr\3778876854_bbe3360293_o.jpg"/>
          <p:cNvPicPr preferRelativeResize="0">
            <a:picLocks noChangeArrowheads="1"/>
          </p:cNvPicPr>
          <p:nvPr/>
        </p:nvPicPr>
        <p:blipFill>
          <a:blip r:embed="rId3"/>
          <a:srcRect t="6790"/>
          <a:stretch>
            <a:fillRect/>
          </a:stretch>
        </p:blipFill>
        <p:spPr bwMode="auto">
          <a:xfrm>
            <a:off x="714375" y="969963"/>
            <a:ext cx="2995613" cy="44069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906838" y="3327400"/>
            <a:ext cx="4643437" cy="212248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solidFill>
              <a:schemeClr val="bg1">
                <a:lumMod val="50000"/>
                <a:alpha val="5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049713" y="3398838"/>
            <a:ext cx="4357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Hi-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Hoo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瀚合网络科技有限公司，专注为客户提供高质量的服务，坚持创新，不断提升发展，形成了以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专业制作为中心的综合性服务的供应商，以国际化的设计观和实务运作享誉业界。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Hi-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hoo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目前的核心业务主要为： 专业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制作、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图表开发、动画演示开发和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设计、应用技能培训。</a:t>
            </a:r>
          </a:p>
        </p:txBody>
      </p:sp>
      <p:sp>
        <p:nvSpPr>
          <p:cNvPr id="13318" name="TextBox 146"/>
          <p:cNvSpPr txBox="1">
            <a:spLocks noChangeArrowheads="1"/>
          </p:cNvSpPr>
          <p:nvPr/>
        </p:nvSpPr>
        <p:spPr bwMode="auto">
          <a:xfrm>
            <a:off x="3835400" y="2898775"/>
            <a:ext cx="341471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1E8FB2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000">
              <a:solidFill>
                <a:srgbClr val="1E8F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9" name="TextBox 13"/>
          <p:cNvSpPr txBox="1">
            <a:spLocks noChangeArrowheads="1"/>
          </p:cNvSpPr>
          <p:nvPr/>
        </p:nvSpPr>
        <p:spPr bwMode="auto">
          <a:xfrm>
            <a:off x="3779838" y="90488"/>
            <a:ext cx="51133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621</Words>
  <Application>Microsoft Office PowerPoint</Application>
  <PresentationFormat>全屏显示(16:10)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Calibri</vt:lpstr>
      <vt:lpstr>微软雅黑</vt:lpstr>
      <vt:lpstr>黑体</vt:lpstr>
      <vt:lpstr>BatangChe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Chris</dc:creator>
  <cp:lastModifiedBy>Windows 用户</cp:lastModifiedBy>
  <cp:revision>39</cp:revision>
  <dcterms:created xsi:type="dcterms:W3CDTF">2010-06-08T02:33:18Z</dcterms:created>
  <dcterms:modified xsi:type="dcterms:W3CDTF">2015-10-28T09:41:01Z</dcterms:modified>
</cp:coreProperties>
</file>