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2" r:id="rId4"/>
    <p:sldId id="261" r:id="rId5"/>
    <p:sldId id="263" r:id="rId6"/>
    <p:sldId id="259" r:id="rId7"/>
    <p:sldId id="264" r:id="rId8"/>
    <p:sldId id="267" r:id="rId9"/>
    <p:sldId id="260" r:id="rId10"/>
    <p:sldId id="269" r:id="rId11"/>
    <p:sldId id="270" r:id="rId12"/>
    <p:sldId id="265" r:id="rId13"/>
    <p:sldId id="266" r:id="rId14"/>
    <p:sldId id="268" r:id="rId15"/>
    <p:sldId id="271" r:id="rId16"/>
    <p:sldId id="272" r:id="rId17"/>
    <p:sldId id="273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51" d="100"/>
          <a:sy n="151" d="100"/>
        </p:scale>
        <p:origin x="510" y="132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2A1F05D5-6AF2-485F-90D3-0D200AD3D2C8}"/>
              </a:ext>
            </a:extLst>
          </p:cNvPr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67B22CB-8808-414D-A143-BD5ED12B2D12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A7779CB-C061-4F57-9C73-4B712E01C6D3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>
                <a:extLst>
                  <a:ext uri="{FF2B5EF4-FFF2-40B4-BE49-F238E27FC236}">
                    <a16:creationId xmlns:a16="http://schemas.microsoft.com/office/drawing/2014/main" id="{A4EBCCF3-1011-4C4E-AC09-1FD950859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44">
                <a:extLst>
                  <a:ext uri="{FF2B5EF4-FFF2-40B4-BE49-F238E27FC236}">
                    <a16:creationId xmlns:a16="http://schemas.microsoft.com/office/drawing/2014/main" id="{5DEEC6ED-5F8A-497E-87B3-5EC42B6E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5">
                <a:extLst>
                  <a:ext uri="{FF2B5EF4-FFF2-40B4-BE49-F238E27FC236}">
                    <a16:creationId xmlns:a16="http://schemas.microsoft.com/office/drawing/2014/main" id="{EBCBDC78-519F-4DCF-9701-737C2E299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1901672" y="2439683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</a:rPr>
              <a:t>大气简约立体开题报告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141609" y="3999047"/>
            <a:ext cx="334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汇报人：优品</a:t>
            </a:r>
            <a:r>
              <a:rPr lang="en-US" altLang="zh-CN" sz="1400" dirty="0">
                <a:solidFill>
                  <a:schemeClr val="accent1"/>
                </a:solidFill>
              </a:rPr>
              <a:t>PPT</a:t>
            </a:r>
            <a:r>
              <a:rPr lang="zh-CN" altLang="en-US" sz="1400" dirty="0">
                <a:solidFill>
                  <a:schemeClr val="accent1"/>
                </a:solidFill>
              </a:rPr>
              <a:t>     汇报时间：</a:t>
            </a:r>
            <a:r>
              <a:rPr lang="en-US" altLang="zh-CN" sz="1400" dirty="0">
                <a:solidFill>
                  <a:schemeClr val="accent1"/>
                </a:solidFill>
              </a:rPr>
              <a:t>XX</a:t>
            </a:r>
            <a:r>
              <a:rPr lang="zh-CN" altLang="en-US" sz="1400" dirty="0">
                <a:solidFill>
                  <a:schemeClr val="accent1"/>
                </a:solidFill>
              </a:rPr>
              <a:t>年</a:t>
            </a:r>
            <a:r>
              <a:rPr lang="en-US" altLang="zh-CN" sz="1400" dirty="0">
                <a:solidFill>
                  <a:schemeClr val="accent1"/>
                </a:solidFill>
              </a:rPr>
              <a:t>XX</a:t>
            </a:r>
            <a:r>
              <a:rPr lang="zh-CN" altLang="en-US" sz="1400" dirty="0">
                <a:solidFill>
                  <a:schemeClr val="accent1"/>
                </a:solidFill>
              </a:rPr>
              <a:t>月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3321497" y="3676043"/>
            <a:ext cx="2501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accent1"/>
                </a:solidFill>
              </a:rPr>
              <a:t>信息工程学院</a:t>
            </a:r>
            <a:r>
              <a:rPr lang="en-US" altLang="zh-CN" sz="1400">
                <a:solidFill>
                  <a:schemeClr val="accent1"/>
                </a:solidFill>
              </a:rPr>
              <a:t>—</a:t>
            </a:r>
            <a:r>
              <a:rPr lang="zh-CN" altLang="en-US" sz="1400">
                <a:solidFill>
                  <a:schemeClr val="accent1"/>
                </a:solidFill>
              </a:rPr>
              <a:t>电子信息工程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1946748" y="3041891"/>
            <a:ext cx="52241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00">
                <a:solidFill>
                  <a:schemeClr val="accent1"/>
                </a:solidFill>
                <a:latin typeface="+mj-lt"/>
              </a:rPr>
              <a:t>Calm And Simple Thesis Proposal</a:t>
            </a:r>
            <a:endParaRPr lang="zh-CN" altLang="en-US" sz="260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研究分析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719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Analysis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研究条件</a:t>
            </a: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12164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4703344" y="301542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可能存在的问题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CB2E6AC-6FF4-4346-BF16-1B8A8397BE74}"/>
              </a:ext>
            </a:extLst>
          </p:cNvPr>
          <p:cNvGrpSpPr/>
          <p:nvPr/>
        </p:nvGrpSpPr>
        <p:grpSpPr>
          <a:xfrm>
            <a:off x="1548407" y="2075842"/>
            <a:ext cx="817965" cy="821648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BEF2943C-F723-43ED-953B-E9EA2D3D9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B140BC38-64A4-40FE-ABDB-5A79EE08B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5FAA2FD2-DA69-4B62-87A3-7F4E881A3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2C527C80-D330-45B8-83F5-C20387E95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4BAD4E87-877A-445E-9151-0AE7681EF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D69DBD67-18A2-4608-9A3E-E9F2B913A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83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研究条件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5295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Condition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10FB20D-028B-4C3E-8BFB-B3260BF28414}"/>
              </a:ext>
            </a:extLst>
          </p:cNvPr>
          <p:cNvSpPr/>
          <p:nvPr/>
        </p:nvSpPr>
        <p:spPr>
          <a:xfrm>
            <a:off x="908118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1F5834F-8005-4078-8809-02B7D37E3331}"/>
              </a:ext>
            </a:extLst>
          </p:cNvPr>
          <p:cNvSpPr/>
          <p:nvPr/>
        </p:nvSpPr>
        <p:spPr>
          <a:xfrm>
            <a:off x="3878746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78D40F1-EB22-460F-A891-F7D9B17B76B5}"/>
              </a:ext>
            </a:extLst>
          </p:cNvPr>
          <p:cNvSpPr/>
          <p:nvPr/>
        </p:nvSpPr>
        <p:spPr>
          <a:xfrm>
            <a:off x="7037448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87CF4BD-A4D2-437A-A8F3-93F91387E73C}"/>
              </a:ext>
            </a:extLst>
          </p:cNvPr>
          <p:cNvSpPr/>
          <p:nvPr/>
        </p:nvSpPr>
        <p:spPr>
          <a:xfrm>
            <a:off x="720805" y="3049057"/>
            <a:ext cx="1757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Condition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583D270-778A-4620-BB10-A936631F1B9A}"/>
              </a:ext>
            </a:extLst>
          </p:cNvPr>
          <p:cNvSpPr/>
          <p:nvPr/>
        </p:nvSpPr>
        <p:spPr>
          <a:xfrm>
            <a:off x="446800" y="3356834"/>
            <a:ext cx="230522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533A8C9-C0DD-4291-9553-5EB1CB8494F0}"/>
              </a:ext>
            </a:extLst>
          </p:cNvPr>
          <p:cNvSpPr/>
          <p:nvPr/>
        </p:nvSpPr>
        <p:spPr>
          <a:xfrm>
            <a:off x="3693394" y="3049057"/>
            <a:ext cx="1757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Condition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BB02169-9F6A-4235-B0CA-9BC2363AADBA}"/>
              </a:ext>
            </a:extLst>
          </p:cNvPr>
          <p:cNvSpPr/>
          <p:nvPr/>
        </p:nvSpPr>
        <p:spPr>
          <a:xfrm>
            <a:off x="3419389" y="3356834"/>
            <a:ext cx="230522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5E0D86B-CC83-4885-A6A1-FD121CE8D0D3}"/>
              </a:ext>
            </a:extLst>
          </p:cNvPr>
          <p:cNvSpPr/>
          <p:nvPr/>
        </p:nvSpPr>
        <p:spPr>
          <a:xfrm>
            <a:off x="6852097" y="3049057"/>
            <a:ext cx="1757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Condition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149B248-70BE-4D83-BE7E-1B9649610D59}"/>
              </a:ext>
            </a:extLst>
          </p:cNvPr>
          <p:cNvSpPr/>
          <p:nvPr/>
        </p:nvSpPr>
        <p:spPr>
          <a:xfrm>
            <a:off x="6578092" y="3356834"/>
            <a:ext cx="230522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grpSp>
        <p:nvGrpSpPr>
          <p:cNvPr id="14" name="Group 112">
            <a:extLst>
              <a:ext uri="{FF2B5EF4-FFF2-40B4-BE49-F238E27FC236}">
                <a16:creationId xmlns:a16="http://schemas.microsoft.com/office/drawing/2014/main" id="{613E52A4-EE4D-4CBB-8DE4-A4570FC801F6}"/>
              </a:ext>
            </a:extLst>
          </p:cNvPr>
          <p:cNvGrpSpPr/>
          <p:nvPr/>
        </p:nvGrpSpPr>
        <p:grpSpPr>
          <a:xfrm>
            <a:off x="4308930" y="1971606"/>
            <a:ext cx="526139" cy="492920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15" name="AutoShape 110">
              <a:extLst>
                <a:ext uri="{FF2B5EF4-FFF2-40B4-BE49-F238E27FC236}">
                  <a16:creationId xmlns:a16="http://schemas.microsoft.com/office/drawing/2014/main" id="{DE087891-21D7-4847-8863-D0AA10AD7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6" name="AutoShape 111">
              <a:extLst>
                <a:ext uri="{FF2B5EF4-FFF2-40B4-BE49-F238E27FC236}">
                  <a16:creationId xmlns:a16="http://schemas.microsoft.com/office/drawing/2014/main" id="{F70ACFE0-ADE2-4AC8-98BB-EFEDF1D75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17" name="AutoShape 112">
            <a:extLst>
              <a:ext uri="{FF2B5EF4-FFF2-40B4-BE49-F238E27FC236}">
                <a16:creationId xmlns:a16="http://schemas.microsoft.com/office/drawing/2014/main" id="{996C1251-FD47-4D40-A8AC-8D876AE3DD55}"/>
              </a:ext>
            </a:extLst>
          </p:cNvPr>
          <p:cNvSpPr>
            <a:spLocks/>
          </p:cNvSpPr>
          <p:nvPr/>
        </p:nvSpPr>
        <p:spPr bwMode="auto">
          <a:xfrm>
            <a:off x="7467427" y="1954792"/>
            <a:ext cx="526550" cy="526549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4C010D2-8141-42ED-81DA-6453F4965C10}"/>
              </a:ext>
            </a:extLst>
          </p:cNvPr>
          <p:cNvGrpSpPr/>
          <p:nvPr/>
        </p:nvGrpSpPr>
        <p:grpSpPr>
          <a:xfrm>
            <a:off x="1418943" y="1954997"/>
            <a:ext cx="360935" cy="526139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19" name="AutoShape 113">
              <a:extLst>
                <a:ext uri="{FF2B5EF4-FFF2-40B4-BE49-F238E27FC236}">
                  <a16:creationId xmlns:a16="http://schemas.microsoft.com/office/drawing/2014/main" id="{030F8972-9831-43BE-B4AA-A15345045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114">
              <a:extLst>
                <a:ext uri="{FF2B5EF4-FFF2-40B4-BE49-F238E27FC236}">
                  <a16:creationId xmlns:a16="http://schemas.microsoft.com/office/drawing/2014/main" id="{EF8DF06C-8B4A-4C60-B1B0-7914D1E6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427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可能存在的问题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54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Possible Problems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3D049B-D811-4E11-B8DF-4B291090D5B4}"/>
              </a:ext>
            </a:extLst>
          </p:cNvPr>
          <p:cNvSpPr/>
          <p:nvPr/>
        </p:nvSpPr>
        <p:spPr>
          <a:xfrm>
            <a:off x="575769" y="1633281"/>
            <a:ext cx="632599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Aenean commodo ligula eget dolor.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F95329-9BF8-4E46-9099-2AF9AFCA0714}"/>
              </a:ext>
            </a:extLst>
          </p:cNvPr>
          <p:cNvSpPr/>
          <p:nvPr/>
        </p:nvSpPr>
        <p:spPr>
          <a:xfrm>
            <a:off x="388823" y="1361478"/>
            <a:ext cx="8220486" cy="84426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DDD06C2-0A95-4B14-9E09-89CC4B302BB0}"/>
              </a:ext>
            </a:extLst>
          </p:cNvPr>
          <p:cNvSpPr/>
          <p:nvPr/>
        </p:nvSpPr>
        <p:spPr>
          <a:xfrm>
            <a:off x="656877" y="1127288"/>
            <a:ext cx="2363003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Possible Problem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C3E59D9-4D54-4962-99AE-28713C1797AD}"/>
              </a:ext>
            </a:extLst>
          </p:cNvPr>
          <p:cNvSpPr/>
          <p:nvPr/>
        </p:nvSpPr>
        <p:spPr>
          <a:xfrm>
            <a:off x="575769" y="2945928"/>
            <a:ext cx="632599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Aenean commodo ligula eget dolor. 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557A165-85FE-4CC6-B235-B9C3D2906292}"/>
              </a:ext>
            </a:extLst>
          </p:cNvPr>
          <p:cNvSpPr/>
          <p:nvPr/>
        </p:nvSpPr>
        <p:spPr>
          <a:xfrm>
            <a:off x="388823" y="2674125"/>
            <a:ext cx="8220486" cy="84426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CED1CF3-02E4-407A-8884-FCB793328894}"/>
              </a:ext>
            </a:extLst>
          </p:cNvPr>
          <p:cNvSpPr/>
          <p:nvPr/>
        </p:nvSpPr>
        <p:spPr>
          <a:xfrm>
            <a:off x="656877" y="2439935"/>
            <a:ext cx="2363003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Possible Problem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29F090B-35B3-44C9-8E41-3547F49F29ED}"/>
              </a:ext>
            </a:extLst>
          </p:cNvPr>
          <p:cNvSpPr/>
          <p:nvPr/>
        </p:nvSpPr>
        <p:spPr>
          <a:xfrm>
            <a:off x="575769" y="4244622"/>
            <a:ext cx="632599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Aenean commodo ligula eget dolor. 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E9D5E73-FF53-49F4-81C9-63307E8DF7C8}"/>
              </a:ext>
            </a:extLst>
          </p:cNvPr>
          <p:cNvSpPr/>
          <p:nvPr/>
        </p:nvSpPr>
        <p:spPr>
          <a:xfrm>
            <a:off x="388823" y="3972819"/>
            <a:ext cx="8220486" cy="84426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83C1B47-D9F8-463A-B46A-5CDACDCC81F4}"/>
              </a:ext>
            </a:extLst>
          </p:cNvPr>
          <p:cNvSpPr/>
          <p:nvPr/>
        </p:nvSpPr>
        <p:spPr>
          <a:xfrm>
            <a:off x="656877" y="3738629"/>
            <a:ext cx="2363003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Possible Problem</a:t>
            </a:r>
          </a:p>
        </p:txBody>
      </p:sp>
    </p:spTree>
    <p:extLst>
      <p:ext uri="{BB962C8B-B14F-4D97-AF65-F5344CB8AC3E}">
        <p14:creationId xmlns:p14="http://schemas.microsoft.com/office/powerpoint/2010/main" val="291972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2110758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预期的结果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144264" y="2733086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Expected Results</a:t>
            </a: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62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38200A38-7C1C-4B49-ACC0-4CFFD2730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2" y="376699"/>
            <a:ext cx="8647815" cy="250042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预期的结果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78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Expected Results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CF9059-DFCD-4124-B96A-B8AAC763B297}"/>
              </a:ext>
            </a:extLst>
          </p:cNvPr>
          <p:cNvSpPr/>
          <p:nvPr/>
        </p:nvSpPr>
        <p:spPr>
          <a:xfrm>
            <a:off x="819205" y="2033368"/>
            <a:ext cx="1210235" cy="121023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6688880-0542-4207-8A9B-98DDC0C850D9}"/>
              </a:ext>
            </a:extLst>
          </p:cNvPr>
          <p:cNvSpPr/>
          <p:nvPr/>
        </p:nvSpPr>
        <p:spPr>
          <a:xfrm>
            <a:off x="2923924" y="2033368"/>
            <a:ext cx="1210235" cy="121023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71F953D-40B0-4418-889E-104D28282010}"/>
              </a:ext>
            </a:extLst>
          </p:cNvPr>
          <p:cNvSpPr/>
          <p:nvPr/>
        </p:nvSpPr>
        <p:spPr>
          <a:xfrm>
            <a:off x="5028643" y="2033368"/>
            <a:ext cx="1210235" cy="121023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EB6275A-F332-4F3A-A2C1-DD2BEACC4A45}"/>
              </a:ext>
            </a:extLst>
          </p:cNvPr>
          <p:cNvSpPr/>
          <p:nvPr/>
        </p:nvSpPr>
        <p:spPr>
          <a:xfrm>
            <a:off x="7133361" y="2033368"/>
            <a:ext cx="1210235" cy="121023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8FED6F2E-B8A4-49B9-9689-D86A5F3D6816}"/>
              </a:ext>
            </a:extLst>
          </p:cNvPr>
          <p:cNvSpPr/>
          <p:nvPr/>
        </p:nvSpPr>
        <p:spPr>
          <a:xfrm>
            <a:off x="585951" y="3330749"/>
            <a:ext cx="17305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sem.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矩形 9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6A7B0D22-026C-494E-A479-70FC6AF63BD4}"/>
              </a:ext>
            </a:extLst>
          </p:cNvPr>
          <p:cNvSpPr/>
          <p:nvPr/>
        </p:nvSpPr>
        <p:spPr>
          <a:xfrm>
            <a:off x="2624011" y="3330749"/>
            <a:ext cx="17305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sem.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矩形 10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55148554-5F5A-4463-B305-91F966962652}"/>
              </a:ext>
            </a:extLst>
          </p:cNvPr>
          <p:cNvSpPr/>
          <p:nvPr/>
        </p:nvSpPr>
        <p:spPr>
          <a:xfrm>
            <a:off x="4795389" y="3330749"/>
            <a:ext cx="17305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sem.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74945902-6D7E-44B6-9796-5A7772D5B3E0}"/>
              </a:ext>
            </a:extLst>
          </p:cNvPr>
          <p:cNvSpPr/>
          <p:nvPr/>
        </p:nvSpPr>
        <p:spPr>
          <a:xfrm>
            <a:off x="6900107" y="3330749"/>
            <a:ext cx="17305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sem.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" name="Group 21">
            <a:extLst>
              <a:ext uri="{FF2B5EF4-FFF2-40B4-BE49-F238E27FC236}">
                <a16:creationId xmlns:a16="http://schemas.microsoft.com/office/drawing/2014/main" id="{2D2844CE-D33D-40FA-9067-6ADCF32134C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88780" y="2428725"/>
            <a:ext cx="499397" cy="429628"/>
            <a:chOff x="4731" y="799"/>
            <a:chExt cx="272" cy="234"/>
          </a:xfrm>
          <a:solidFill>
            <a:schemeClr val="bg1"/>
          </a:solidFill>
        </p:grpSpPr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6D9A4FC-03C9-4ACB-9184-1100E1DE3E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9" y="950"/>
              <a:ext cx="95" cy="27"/>
            </a:xfrm>
            <a:custGeom>
              <a:avLst/>
              <a:gdLst>
                <a:gd name="T0" fmla="*/ 91 w 95"/>
                <a:gd name="T1" fmla="*/ 27 h 27"/>
                <a:gd name="T2" fmla="*/ 95 w 95"/>
                <a:gd name="T3" fmla="*/ 27 h 27"/>
                <a:gd name="T4" fmla="*/ 91 w 95"/>
                <a:gd name="T5" fmla="*/ 27 h 27"/>
                <a:gd name="T6" fmla="*/ 91 w 95"/>
                <a:gd name="T7" fmla="*/ 27 h 27"/>
                <a:gd name="T8" fmla="*/ 95 w 95"/>
                <a:gd name="T9" fmla="*/ 27 h 27"/>
                <a:gd name="T10" fmla="*/ 91 w 95"/>
                <a:gd name="T11" fmla="*/ 27 h 27"/>
                <a:gd name="T12" fmla="*/ 0 w 95"/>
                <a:gd name="T13" fmla="*/ 0 h 27"/>
                <a:gd name="T14" fmla="*/ 3 w 95"/>
                <a:gd name="T15" fmla="*/ 0 h 27"/>
                <a:gd name="T16" fmla="*/ 0 w 95"/>
                <a:gd name="T17" fmla="*/ 0 h 27"/>
                <a:gd name="T18" fmla="*/ 0 w 95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7"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61A25A34-ECE0-4E65-9A3E-FC458F9CD9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31" y="799"/>
              <a:ext cx="272" cy="234"/>
            </a:xfrm>
            <a:custGeom>
              <a:avLst/>
              <a:gdLst>
                <a:gd name="T0" fmla="*/ 698 w 760"/>
                <a:gd name="T1" fmla="*/ 0 h 656"/>
                <a:gd name="T2" fmla="*/ 65 w 760"/>
                <a:gd name="T3" fmla="*/ 0 h 656"/>
                <a:gd name="T4" fmla="*/ 0 w 760"/>
                <a:gd name="T5" fmla="*/ 60 h 656"/>
                <a:gd name="T6" fmla="*/ 0 w 760"/>
                <a:gd name="T7" fmla="*/ 478 h 656"/>
                <a:gd name="T8" fmla="*/ 69 w 760"/>
                <a:gd name="T9" fmla="*/ 544 h 656"/>
                <a:gd name="T10" fmla="*/ 368 w 760"/>
                <a:gd name="T11" fmla="*/ 544 h 656"/>
                <a:gd name="T12" fmla="*/ 368 w 760"/>
                <a:gd name="T13" fmla="*/ 624 h 656"/>
                <a:gd name="T14" fmla="*/ 176 w 760"/>
                <a:gd name="T15" fmla="*/ 624 h 656"/>
                <a:gd name="T16" fmla="*/ 176 w 760"/>
                <a:gd name="T17" fmla="*/ 656 h 656"/>
                <a:gd name="T18" fmla="*/ 584 w 760"/>
                <a:gd name="T19" fmla="*/ 656 h 656"/>
                <a:gd name="T20" fmla="*/ 584 w 760"/>
                <a:gd name="T21" fmla="*/ 624 h 656"/>
                <a:gd name="T22" fmla="*/ 400 w 760"/>
                <a:gd name="T23" fmla="*/ 624 h 656"/>
                <a:gd name="T24" fmla="*/ 400 w 760"/>
                <a:gd name="T25" fmla="*/ 544 h 656"/>
                <a:gd name="T26" fmla="*/ 694 w 760"/>
                <a:gd name="T27" fmla="*/ 544 h 656"/>
                <a:gd name="T28" fmla="*/ 760 w 760"/>
                <a:gd name="T29" fmla="*/ 478 h 656"/>
                <a:gd name="T30" fmla="*/ 760 w 760"/>
                <a:gd name="T31" fmla="*/ 60 h 656"/>
                <a:gd name="T32" fmla="*/ 698 w 760"/>
                <a:gd name="T33" fmla="*/ 0 h 656"/>
                <a:gd name="T34" fmla="*/ 720 w 760"/>
                <a:gd name="T35" fmla="*/ 503 h 656"/>
                <a:gd name="T36" fmla="*/ 521 w 760"/>
                <a:gd name="T37" fmla="*/ 502 h 656"/>
                <a:gd name="T38" fmla="*/ 469 w 760"/>
                <a:gd name="T39" fmla="*/ 502 h 656"/>
                <a:gd name="T40" fmla="*/ 40 w 760"/>
                <a:gd name="T41" fmla="*/ 503 h 656"/>
                <a:gd name="T42" fmla="*/ 40 w 760"/>
                <a:gd name="T43" fmla="*/ 40 h 656"/>
                <a:gd name="T44" fmla="*/ 720 w 760"/>
                <a:gd name="T45" fmla="*/ 40 h 656"/>
                <a:gd name="T46" fmla="*/ 720 w 760"/>
                <a:gd name="T47" fmla="*/ 503 h 656"/>
                <a:gd name="T48" fmla="*/ 222 w 760"/>
                <a:gd name="T49" fmla="*/ 422 h 656"/>
                <a:gd name="T50" fmla="*/ 222 w 760"/>
                <a:gd name="T51" fmla="*/ 422 h 656"/>
                <a:gd name="T52" fmla="*/ 222 w 760"/>
                <a:gd name="T53" fmla="*/ 422 h 656"/>
                <a:gd name="T54" fmla="*/ 222 w 760"/>
                <a:gd name="T55" fmla="*/ 422 h 656"/>
                <a:gd name="T56" fmla="*/ 222 w 760"/>
                <a:gd name="T57" fmla="*/ 422 h 656"/>
                <a:gd name="T58" fmla="*/ 222 w 760"/>
                <a:gd name="T59" fmla="*/ 422 h 656"/>
                <a:gd name="T60" fmla="*/ 222 w 760"/>
                <a:gd name="T61" fmla="*/ 422 h 656"/>
                <a:gd name="T62" fmla="*/ 222 w 760"/>
                <a:gd name="T63" fmla="*/ 422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0" h="656">
                  <a:moveTo>
                    <a:pt x="698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30" y="0"/>
                    <a:pt x="0" y="25"/>
                    <a:pt x="0" y="6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512"/>
                    <a:pt x="34" y="544"/>
                    <a:pt x="69" y="544"/>
                  </a:cubicBezTo>
                  <a:cubicBezTo>
                    <a:pt x="368" y="544"/>
                    <a:pt x="368" y="544"/>
                    <a:pt x="368" y="544"/>
                  </a:cubicBezTo>
                  <a:cubicBezTo>
                    <a:pt x="368" y="624"/>
                    <a:pt x="368" y="624"/>
                    <a:pt x="368" y="624"/>
                  </a:cubicBezTo>
                  <a:cubicBezTo>
                    <a:pt x="176" y="624"/>
                    <a:pt x="176" y="624"/>
                    <a:pt x="176" y="624"/>
                  </a:cubicBezTo>
                  <a:cubicBezTo>
                    <a:pt x="176" y="656"/>
                    <a:pt x="176" y="656"/>
                    <a:pt x="176" y="656"/>
                  </a:cubicBezTo>
                  <a:cubicBezTo>
                    <a:pt x="584" y="656"/>
                    <a:pt x="584" y="656"/>
                    <a:pt x="584" y="656"/>
                  </a:cubicBezTo>
                  <a:cubicBezTo>
                    <a:pt x="584" y="624"/>
                    <a:pt x="584" y="624"/>
                    <a:pt x="584" y="624"/>
                  </a:cubicBezTo>
                  <a:cubicBezTo>
                    <a:pt x="400" y="624"/>
                    <a:pt x="400" y="624"/>
                    <a:pt x="400" y="624"/>
                  </a:cubicBezTo>
                  <a:cubicBezTo>
                    <a:pt x="400" y="544"/>
                    <a:pt x="400" y="544"/>
                    <a:pt x="400" y="544"/>
                  </a:cubicBezTo>
                  <a:cubicBezTo>
                    <a:pt x="694" y="544"/>
                    <a:pt x="694" y="544"/>
                    <a:pt x="694" y="544"/>
                  </a:cubicBezTo>
                  <a:cubicBezTo>
                    <a:pt x="728" y="544"/>
                    <a:pt x="760" y="512"/>
                    <a:pt x="760" y="478"/>
                  </a:cubicBezTo>
                  <a:cubicBezTo>
                    <a:pt x="760" y="60"/>
                    <a:pt x="760" y="60"/>
                    <a:pt x="760" y="60"/>
                  </a:cubicBezTo>
                  <a:cubicBezTo>
                    <a:pt x="760" y="25"/>
                    <a:pt x="732" y="0"/>
                    <a:pt x="698" y="0"/>
                  </a:cubicBezTo>
                  <a:close/>
                  <a:moveTo>
                    <a:pt x="720" y="503"/>
                  </a:moveTo>
                  <a:cubicBezTo>
                    <a:pt x="521" y="502"/>
                    <a:pt x="521" y="502"/>
                    <a:pt x="521" y="502"/>
                  </a:cubicBezTo>
                  <a:cubicBezTo>
                    <a:pt x="469" y="502"/>
                    <a:pt x="469" y="502"/>
                    <a:pt x="469" y="502"/>
                  </a:cubicBezTo>
                  <a:cubicBezTo>
                    <a:pt x="40" y="503"/>
                    <a:pt x="40" y="503"/>
                    <a:pt x="40" y="50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720" y="40"/>
                    <a:pt x="720" y="40"/>
                    <a:pt x="720" y="40"/>
                  </a:cubicBezTo>
                  <a:lnTo>
                    <a:pt x="720" y="503"/>
                  </a:ln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C8F4FA67-53E9-45EF-8B17-AB8C42F564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5" y="837"/>
              <a:ext cx="88" cy="117"/>
            </a:xfrm>
            <a:custGeom>
              <a:avLst/>
              <a:gdLst>
                <a:gd name="T0" fmla="*/ 5 w 247"/>
                <a:gd name="T1" fmla="*/ 288 h 328"/>
                <a:gd name="T2" fmla="*/ 5 w 247"/>
                <a:gd name="T3" fmla="*/ 288 h 328"/>
                <a:gd name="T4" fmla="*/ 5 w 247"/>
                <a:gd name="T5" fmla="*/ 288 h 328"/>
                <a:gd name="T6" fmla="*/ 5 w 247"/>
                <a:gd name="T7" fmla="*/ 288 h 328"/>
                <a:gd name="T8" fmla="*/ 5 w 247"/>
                <a:gd name="T9" fmla="*/ 288 h 328"/>
                <a:gd name="T10" fmla="*/ 5 w 247"/>
                <a:gd name="T11" fmla="*/ 288 h 328"/>
                <a:gd name="T12" fmla="*/ 227 w 247"/>
                <a:gd name="T13" fmla="*/ 197 h 328"/>
                <a:gd name="T14" fmla="*/ 224 w 247"/>
                <a:gd name="T15" fmla="*/ 195 h 328"/>
                <a:gd name="T16" fmla="*/ 212 w 247"/>
                <a:gd name="T17" fmla="*/ 188 h 328"/>
                <a:gd name="T18" fmla="*/ 206 w 247"/>
                <a:gd name="T19" fmla="*/ 185 h 328"/>
                <a:gd name="T20" fmla="*/ 211 w 247"/>
                <a:gd name="T21" fmla="*/ 180 h 328"/>
                <a:gd name="T22" fmla="*/ 247 w 247"/>
                <a:gd name="T23" fmla="*/ 101 h 328"/>
                <a:gd name="T24" fmla="*/ 148 w 247"/>
                <a:gd name="T25" fmla="*/ 0 h 328"/>
                <a:gd name="T26" fmla="*/ 48 w 247"/>
                <a:gd name="T27" fmla="*/ 101 h 328"/>
                <a:gd name="T28" fmla="*/ 83 w 247"/>
                <a:gd name="T29" fmla="*/ 181 h 328"/>
                <a:gd name="T30" fmla="*/ 89 w 247"/>
                <a:gd name="T31" fmla="*/ 185 h 328"/>
                <a:gd name="T32" fmla="*/ 83 w 247"/>
                <a:gd name="T33" fmla="*/ 189 h 328"/>
                <a:gd name="T34" fmla="*/ 0 w 247"/>
                <a:gd name="T35" fmla="*/ 313 h 328"/>
                <a:gd name="T36" fmla="*/ 15 w 247"/>
                <a:gd name="T37" fmla="*/ 328 h 328"/>
                <a:gd name="T38" fmla="*/ 31 w 247"/>
                <a:gd name="T39" fmla="*/ 318 h 328"/>
                <a:gd name="T40" fmla="*/ 31 w 247"/>
                <a:gd name="T41" fmla="*/ 318 h 328"/>
                <a:gd name="T42" fmla="*/ 147 w 247"/>
                <a:gd name="T43" fmla="*/ 209 h 328"/>
                <a:gd name="T44" fmla="*/ 202 w 247"/>
                <a:gd name="T45" fmla="*/ 219 h 328"/>
                <a:gd name="T46" fmla="*/ 209 w 247"/>
                <a:gd name="T47" fmla="*/ 223 h 328"/>
                <a:gd name="T48" fmla="*/ 221 w 247"/>
                <a:gd name="T49" fmla="*/ 227 h 328"/>
                <a:gd name="T50" fmla="*/ 235 w 247"/>
                <a:gd name="T51" fmla="*/ 211 h 328"/>
                <a:gd name="T52" fmla="*/ 227 w 247"/>
                <a:gd name="T53" fmla="*/ 197 h 328"/>
                <a:gd name="T54" fmla="*/ 147 w 247"/>
                <a:gd name="T55" fmla="*/ 173 h 328"/>
                <a:gd name="T56" fmla="*/ 79 w 247"/>
                <a:gd name="T57" fmla="*/ 102 h 328"/>
                <a:gd name="T58" fmla="*/ 147 w 247"/>
                <a:gd name="T59" fmla="*/ 32 h 328"/>
                <a:gd name="T60" fmla="*/ 216 w 247"/>
                <a:gd name="T61" fmla="*/ 102 h 328"/>
                <a:gd name="T62" fmla="*/ 147 w 247"/>
                <a:gd name="T63" fmla="*/ 17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7" h="328">
                  <a:moveTo>
                    <a:pt x="5" y="288"/>
                  </a:move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lose/>
                  <a:moveTo>
                    <a:pt x="5" y="288"/>
                  </a:moveTo>
                  <a:cubicBezTo>
                    <a:pt x="5" y="288"/>
                    <a:pt x="5" y="288"/>
                    <a:pt x="5" y="288"/>
                  </a:cubicBezTo>
                  <a:moveTo>
                    <a:pt x="227" y="197"/>
                  </a:moveTo>
                  <a:cubicBezTo>
                    <a:pt x="224" y="195"/>
                    <a:pt x="224" y="195"/>
                    <a:pt x="224" y="195"/>
                  </a:cubicBezTo>
                  <a:cubicBezTo>
                    <a:pt x="212" y="188"/>
                    <a:pt x="212" y="188"/>
                    <a:pt x="212" y="188"/>
                  </a:cubicBezTo>
                  <a:cubicBezTo>
                    <a:pt x="206" y="185"/>
                    <a:pt x="206" y="185"/>
                    <a:pt x="206" y="185"/>
                  </a:cubicBezTo>
                  <a:cubicBezTo>
                    <a:pt x="211" y="180"/>
                    <a:pt x="211" y="180"/>
                    <a:pt x="211" y="180"/>
                  </a:cubicBezTo>
                  <a:cubicBezTo>
                    <a:pt x="234" y="161"/>
                    <a:pt x="247" y="132"/>
                    <a:pt x="247" y="101"/>
                  </a:cubicBezTo>
                  <a:cubicBezTo>
                    <a:pt x="247" y="45"/>
                    <a:pt x="203" y="0"/>
                    <a:pt x="148" y="0"/>
                  </a:cubicBezTo>
                  <a:cubicBezTo>
                    <a:pt x="93" y="0"/>
                    <a:pt x="48" y="45"/>
                    <a:pt x="48" y="101"/>
                  </a:cubicBezTo>
                  <a:cubicBezTo>
                    <a:pt x="48" y="132"/>
                    <a:pt x="62" y="161"/>
                    <a:pt x="83" y="181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34" y="213"/>
                    <a:pt x="4" y="257"/>
                    <a:pt x="0" y="313"/>
                  </a:cubicBezTo>
                  <a:cubicBezTo>
                    <a:pt x="0" y="321"/>
                    <a:pt x="7" y="328"/>
                    <a:pt x="15" y="328"/>
                  </a:cubicBezTo>
                  <a:cubicBezTo>
                    <a:pt x="24" y="328"/>
                    <a:pt x="31" y="326"/>
                    <a:pt x="31" y="318"/>
                  </a:cubicBezTo>
                  <a:cubicBezTo>
                    <a:pt x="31" y="318"/>
                    <a:pt x="31" y="318"/>
                    <a:pt x="31" y="318"/>
                  </a:cubicBezTo>
                  <a:cubicBezTo>
                    <a:pt x="39" y="238"/>
                    <a:pt x="89" y="209"/>
                    <a:pt x="147" y="209"/>
                  </a:cubicBezTo>
                  <a:cubicBezTo>
                    <a:pt x="167" y="209"/>
                    <a:pt x="185" y="210"/>
                    <a:pt x="202" y="219"/>
                  </a:cubicBezTo>
                  <a:cubicBezTo>
                    <a:pt x="209" y="223"/>
                    <a:pt x="209" y="223"/>
                    <a:pt x="209" y="223"/>
                  </a:cubicBezTo>
                  <a:cubicBezTo>
                    <a:pt x="212" y="225"/>
                    <a:pt x="217" y="227"/>
                    <a:pt x="221" y="227"/>
                  </a:cubicBezTo>
                  <a:cubicBezTo>
                    <a:pt x="229" y="227"/>
                    <a:pt x="235" y="220"/>
                    <a:pt x="235" y="211"/>
                  </a:cubicBezTo>
                  <a:cubicBezTo>
                    <a:pt x="235" y="205"/>
                    <a:pt x="231" y="201"/>
                    <a:pt x="227" y="197"/>
                  </a:cubicBezTo>
                  <a:close/>
                  <a:moveTo>
                    <a:pt x="147" y="173"/>
                  </a:moveTo>
                  <a:cubicBezTo>
                    <a:pt x="109" y="173"/>
                    <a:pt x="79" y="141"/>
                    <a:pt x="79" y="102"/>
                  </a:cubicBezTo>
                  <a:cubicBezTo>
                    <a:pt x="79" y="63"/>
                    <a:pt x="110" y="32"/>
                    <a:pt x="147" y="32"/>
                  </a:cubicBezTo>
                  <a:cubicBezTo>
                    <a:pt x="186" y="32"/>
                    <a:pt x="216" y="64"/>
                    <a:pt x="216" y="102"/>
                  </a:cubicBezTo>
                  <a:cubicBezTo>
                    <a:pt x="216" y="141"/>
                    <a:pt x="185" y="173"/>
                    <a:pt x="147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9B29321A-875E-4F5A-9FFE-826A78D267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8" y="890"/>
              <a:ext cx="55" cy="60"/>
            </a:xfrm>
            <a:custGeom>
              <a:avLst/>
              <a:gdLst>
                <a:gd name="T0" fmla="*/ 94 w 154"/>
                <a:gd name="T1" fmla="*/ 147 h 171"/>
                <a:gd name="T2" fmla="*/ 78 w 154"/>
                <a:gd name="T3" fmla="*/ 141 h 171"/>
                <a:gd name="T4" fmla="*/ 58 w 154"/>
                <a:gd name="T5" fmla="*/ 147 h 171"/>
                <a:gd name="T6" fmla="*/ 46 w 154"/>
                <a:gd name="T7" fmla="*/ 161 h 171"/>
                <a:gd name="T8" fmla="*/ 46 w 154"/>
                <a:gd name="T9" fmla="*/ 171 h 171"/>
                <a:gd name="T10" fmla="*/ 102 w 154"/>
                <a:gd name="T11" fmla="*/ 171 h 171"/>
                <a:gd name="T12" fmla="*/ 102 w 154"/>
                <a:gd name="T13" fmla="*/ 161 h 171"/>
                <a:gd name="T14" fmla="*/ 94 w 154"/>
                <a:gd name="T15" fmla="*/ 147 h 171"/>
                <a:gd name="T16" fmla="*/ 139 w 154"/>
                <a:gd name="T17" fmla="*/ 2 h 171"/>
                <a:gd name="T18" fmla="*/ 132 w 154"/>
                <a:gd name="T19" fmla="*/ 0 h 171"/>
                <a:gd name="T20" fmla="*/ 124 w 154"/>
                <a:gd name="T21" fmla="*/ 3 h 171"/>
                <a:gd name="T22" fmla="*/ 17 w 154"/>
                <a:gd name="T23" fmla="*/ 112 h 171"/>
                <a:gd name="T24" fmla="*/ 0 w 154"/>
                <a:gd name="T25" fmla="*/ 153 h 171"/>
                <a:gd name="T26" fmla="*/ 41 w 154"/>
                <a:gd name="T27" fmla="*/ 135 h 171"/>
                <a:gd name="T28" fmla="*/ 148 w 154"/>
                <a:gd name="T29" fmla="*/ 27 h 171"/>
                <a:gd name="T30" fmla="*/ 148 w 154"/>
                <a:gd name="T31" fmla="*/ 11 h 171"/>
                <a:gd name="T32" fmla="*/ 144 w 154"/>
                <a:gd name="T33" fmla="*/ 9 h 171"/>
                <a:gd name="T34" fmla="*/ 139 w 154"/>
                <a:gd name="T35" fmla="*/ 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71">
                  <a:moveTo>
                    <a:pt x="94" y="147"/>
                  </a:moveTo>
                  <a:cubicBezTo>
                    <a:pt x="90" y="143"/>
                    <a:pt x="84" y="141"/>
                    <a:pt x="78" y="141"/>
                  </a:cubicBezTo>
                  <a:cubicBezTo>
                    <a:pt x="72" y="141"/>
                    <a:pt x="61" y="143"/>
                    <a:pt x="58" y="147"/>
                  </a:cubicBezTo>
                  <a:cubicBezTo>
                    <a:pt x="54" y="151"/>
                    <a:pt x="46" y="156"/>
                    <a:pt x="46" y="16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102" y="171"/>
                    <a:pt x="102" y="171"/>
                    <a:pt x="102" y="17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2" y="156"/>
                    <a:pt x="97" y="151"/>
                    <a:pt x="94" y="147"/>
                  </a:cubicBezTo>
                  <a:close/>
                  <a:moveTo>
                    <a:pt x="139" y="2"/>
                  </a:moveTo>
                  <a:cubicBezTo>
                    <a:pt x="137" y="1"/>
                    <a:pt x="135" y="0"/>
                    <a:pt x="132" y="0"/>
                  </a:cubicBezTo>
                  <a:cubicBezTo>
                    <a:pt x="130" y="0"/>
                    <a:pt x="126" y="1"/>
                    <a:pt x="124" y="3"/>
                  </a:cubicBezTo>
                  <a:cubicBezTo>
                    <a:pt x="117" y="9"/>
                    <a:pt x="26" y="103"/>
                    <a:pt x="17" y="112"/>
                  </a:cubicBezTo>
                  <a:cubicBezTo>
                    <a:pt x="15" y="117"/>
                    <a:pt x="4" y="142"/>
                    <a:pt x="0" y="153"/>
                  </a:cubicBezTo>
                  <a:cubicBezTo>
                    <a:pt x="11" y="148"/>
                    <a:pt x="36" y="137"/>
                    <a:pt x="41" y="135"/>
                  </a:cubicBezTo>
                  <a:cubicBezTo>
                    <a:pt x="51" y="126"/>
                    <a:pt x="140" y="35"/>
                    <a:pt x="148" y="27"/>
                  </a:cubicBezTo>
                  <a:cubicBezTo>
                    <a:pt x="154" y="21"/>
                    <a:pt x="150" y="13"/>
                    <a:pt x="148" y="11"/>
                  </a:cubicBezTo>
                  <a:cubicBezTo>
                    <a:pt x="144" y="9"/>
                    <a:pt x="144" y="9"/>
                    <a:pt x="144" y="9"/>
                  </a:cubicBezTo>
                  <a:lnTo>
                    <a:pt x="13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Freeform 21">
            <a:extLst>
              <a:ext uri="{FF2B5EF4-FFF2-40B4-BE49-F238E27FC236}">
                <a16:creationId xmlns:a16="http://schemas.microsoft.com/office/drawing/2014/main" id="{86FD6BE6-E832-4A70-857D-44E5A01C5DC1}"/>
              </a:ext>
            </a:extLst>
          </p:cNvPr>
          <p:cNvSpPr>
            <a:spLocks noEditPoints="1"/>
          </p:cNvSpPr>
          <p:nvPr/>
        </p:nvSpPr>
        <p:spPr bwMode="auto">
          <a:xfrm>
            <a:off x="5421831" y="2428725"/>
            <a:ext cx="423859" cy="419521"/>
          </a:xfrm>
          <a:custGeom>
            <a:avLst/>
            <a:gdLst>
              <a:gd name="T0" fmla="*/ 747 w 804"/>
              <a:gd name="T1" fmla="*/ 427 h 799"/>
              <a:gd name="T2" fmla="*/ 460 w 804"/>
              <a:gd name="T3" fmla="*/ 427 h 799"/>
              <a:gd name="T4" fmla="*/ 418 w 804"/>
              <a:gd name="T5" fmla="*/ 470 h 799"/>
              <a:gd name="T6" fmla="*/ 418 w 804"/>
              <a:gd name="T7" fmla="*/ 756 h 799"/>
              <a:gd name="T8" fmla="*/ 460 w 804"/>
              <a:gd name="T9" fmla="*/ 799 h 799"/>
              <a:gd name="T10" fmla="*/ 747 w 804"/>
              <a:gd name="T11" fmla="*/ 799 h 799"/>
              <a:gd name="T12" fmla="*/ 789 w 804"/>
              <a:gd name="T13" fmla="*/ 756 h 799"/>
              <a:gd name="T14" fmla="*/ 789 w 804"/>
              <a:gd name="T15" fmla="*/ 470 h 799"/>
              <a:gd name="T16" fmla="*/ 747 w 804"/>
              <a:gd name="T17" fmla="*/ 427 h 799"/>
              <a:gd name="T18" fmla="*/ 747 w 804"/>
              <a:gd name="T19" fmla="*/ 756 h 799"/>
              <a:gd name="T20" fmla="*/ 460 w 804"/>
              <a:gd name="T21" fmla="*/ 756 h 799"/>
              <a:gd name="T22" fmla="*/ 460 w 804"/>
              <a:gd name="T23" fmla="*/ 470 h 799"/>
              <a:gd name="T24" fmla="*/ 747 w 804"/>
              <a:gd name="T25" fmla="*/ 470 h 799"/>
              <a:gd name="T26" fmla="*/ 747 w 804"/>
              <a:gd name="T27" fmla="*/ 756 h 799"/>
              <a:gd name="T28" fmla="*/ 329 w 804"/>
              <a:gd name="T29" fmla="*/ 427 h 799"/>
              <a:gd name="T30" fmla="*/ 42 w 804"/>
              <a:gd name="T31" fmla="*/ 427 h 799"/>
              <a:gd name="T32" fmla="*/ 0 w 804"/>
              <a:gd name="T33" fmla="*/ 470 h 799"/>
              <a:gd name="T34" fmla="*/ 0 w 804"/>
              <a:gd name="T35" fmla="*/ 756 h 799"/>
              <a:gd name="T36" fmla="*/ 42 w 804"/>
              <a:gd name="T37" fmla="*/ 799 h 799"/>
              <a:gd name="T38" fmla="*/ 329 w 804"/>
              <a:gd name="T39" fmla="*/ 799 h 799"/>
              <a:gd name="T40" fmla="*/ 371 w 804"/>
              <a:gd name="T41" fmla="*/ 756 h 799"/>
              <a:gd name="T42" fmla="*/ 371 w 804"/>
              <a:gd name="T43" fmla="*/ 470 h 799"/>
              <a:gd name="T44" fmla="*/ 329 w 804"/>
              <a:gd name="T45" fmla="*/ 427 h 799"/>
              <a:gd name="T46" fmla="*/ 329 w 804"/>
              <a:gd name="T47" fmla="*/ 756 h 799"/>
              <a:gd name="T48" fmla="*/ 42 w 804"/>
              <a:gd name="T49" fmla="*/ 756 h 799"/>
              <a:gd name="T50" fmla="*/ 42 w 804"/>
              <a:gd name="T51" fmla="*/ 470 h 799"/>
              <a:gd name="T52" fmla="*/ 329 w 804"/>
              <a:gd name="T53" fmla="*/ 470 h 799"/>
              <a:gd name="T54" fmla="*/ 329 w 804"/>
              <a:gd name="T55" fmla="*/ 756 h 799"/>
              <a:gd name="T56" fmla="*/ 789 w 804"/>
              <a:gd name="T57" fmla="*/ 178 h 799"/>
              <a:gd name="T58" fmla="*/ 634 w 804"/>
              <a:gd name="T59" fmla="*/ 14 h 799"/>
              <a:gd name="T60" fmla="*/ 583 w 804"/>
              <a:gd name="T61" fmla="*/ 14 h 799"/>
              <a:gd name="T62" fmla="*/ 418 w 804"/>
              <a:gd name="T63" fmla="*/ 164 h 799"/>
              <a:gd name="T64" fmla="*/ 418 w 804"/>
              <a:gd name="T65" fmla="*/ 216 h 799"/>
              <a:gd name="T66" fmla="*/ 573 w 804"/>
              <a:gd name="T67" fmla="*/ 380 h 799"/>
              <a:gd name="T68" fmla="*/ 625 w 804"/>
              <a:gd name="T69" fmla="*/ 380 h 799"/>
              <a:gd name="T70" fmla="*/ 789 w 804"/>
              <a:gd name="T71" fmla="*/ 225 h 799"/>
              <a:gd name="T72" fmla="*/ 789 w 804"/>
              <a:gd name="T73" fmla="*/ 178 h 799"/>
              <a:gd name="T74" fmla="*/ 601 w 804"/>
              <a:gd name="T75" fmla="*/ 348 h 799"/>
              <a:gd name="T76" fmla="*/ 451 w 804"/>
              <a:gd name="T77" fmla="*/ 193 h 799"/>
              <a:gd name="T78" fmla="*/ 606 w 804"/>
              <a:gd name="T79" fmla="*/ 47 h 799"/>
              <a:gd name="T80" fmla="*/ 757 w 804"/>
              <a:gd name="T81" fmla="*/ 207 h 799"/>
              <a:gd name="T82" fmla="*/ 601 w 804"/>
              <a:gd name="T83" fmla="*/ 348 h 799"/>
              <a:gd name="T84" fmla="*/ 329 w 804"/>
              <a:gd name="T85" fmla="*/ 9 h 799"/>
              <a:gd name="T86" fmla="*/ 42 w 804"/>
              <a:gd name="T87" fmla="*/ 9 h 799"/>
              <a:gd name="T88" fmla="*/ 0 w 804"/>
              <a:gd name="T89" fmla="*/ 56 h 799"/>
              <a:gd name="T90" fmla="*/ 0 w 804"/>
              <a:gd name="T91" fmla="*/ 343 h 799"/>
              <a:gd name="T92" fmla="*/ 42 w 804"/>
              <a:gd name="T93" fmla="*/ 385 h 799"/>
              <a:gd name="T94" fmla="*/ 329 w 804"/>
              <a:gd name="T95" fmla="*/ 385 h 799"/>
              <a:gd name="T96" fmla="*/ 371 w 804"/>
              <a:gd name="T97" fmla="*/ 343 h 799"/>
              <a:gd name="T98" fmla="*/ 371 w 804"/>
              <a:gd name="T99" fmla="*/ 56 h 799"/>
              <a:gd name="T100" fmla="*/ 329 w 804"/>
              <a:gd name="T101" fmla="*/ 9 h 799"/>
              <a:gd name="T102" fmla="*/ 329 w 804"/>
              <a:gd name="T103" fmla="*/ 338 h 799"/>
              <a:gd name="T104" fmla="*/ 42 w 804"/>
              <a:gd name="T105" fmla="*/ 338 h 799"/>
              <a:gd name="T106" fmla="*/ 42 w 804"/>
              <a:gd name="T107" fmla="*/ 56 h 799"/>
              <a:gd name="T108" fmla="*/ 329 w 804"/>
              <a:gd name="T109" fmla="*/ 56 h 799"/>
              <a:gd name="T110" fmla="*/ 329 w 804"/>
              <a:gd name="T111" fmla="*/ 338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4" h="799">
                <a:moveTo>
                  <a:pt x="747" y="427"/>
                </a:moveTo>
                <a:cubicBezTo>
                  <a:pt x="460" y="427"/>
                  <a:pt x="460" y="427"/>
                  <a:pt x="460" y="427"/>
                </a:cubicBezTo>
                <a:cubicBezTo>
                  <a:pt x="437" y="427"/>
                  <a:pt x="418" y="446"/>
                  <a:pt x="418" y="470"/>
                </a:cubicBezTo>
                <a:cubicBezTo>
                  <a:pt x="418" y="756"/>
                  <a:pt x="418" y="756"/>
                  <a:pt x="418" y="756"/>
                </a:cubicBezTo>
                <a:cubicBezTo>
                  <a:pt x="418" y="780"/>
                  <a:pt x="437" y="799"/>
                  <a:pt x="460" y="799"/>
                </a:cubicBezTo>
                <a:cubicBezTo>
                  <a:pt x="747" y="799"/>
                  <a:pt x="747" y="799"/>
                  <a:pt x="747" y="799"/>
                </a:cubicBezTo>
                <a:cubicBezTo>
                  <a:pt x="771" y="799"/>
                  <a:pt x="789" y="780"/>
                  <a:pt x="789" y="756"/>
                </a:cubicBezTo>
                <a:cubicBezTo>
                  <a:pt x="789" y="470"/>
                  <a:pt x="789" y="470"/>
                  <a:pt x="789" y="470"/>
                </a:cubicBezTo>
                <a:cubicBezTo>
                  <a:pt x="789" y="446"/>
                  <a:pt x="771" y="427"/>
                  <a:pt x="747" y="427"/>
                </a:cubicBezTo>
                <a:close/>
                <a:moveTo>
                  <a:pt x="747" y="756"/>
                </a:moveTo>
                <a:cubicBezTo>
                  <a:pt x="460" y="756"/>
                  <a:pt x="460" y="756"/>
                  <a:pt x="460" y="756"/>
                </a:cubicBezTo>
                <a:cubicBezTo>
                  <a:pt x="460" y="470"/>
                  <a:pt x="460" y="470"/>
                  <a:pt x="460" y="470"/>
                </a:cubicBezTo>
                <a:cubicBezTo>
                  <a:pt x="747" y="470"/>
                  <a:pt x="747" y="470"/>
                  <a:pt x="747" y="470"/>
                </a:cubicBezTo>
                <a:cubicBezTo>
                  <a:pt x="747" y="756"/>
                  <a:pt x="747" y="756"/>
                  <a:pt x="747" y="756"/>
                </a:cubicBezTo>
                <a:close/>
                <a:moveTo>
                  <a:pt x="329" y="427"/>
                </a:moveTo>
                <a:cubicBezTo>
                  <a:pt x="42" y="427"/>
                  <a:pt x="42" y="427"/>
                  <a:pt x="42" y="427"/>
                </a:cubicBezTo>
                <a:cubicBezTo>
                  <a:pt x="19" y="427"/>
                  <a:pt x="0" y="446"/>
                  <a:pt x="0" y="470"/>
                </a:cubicBezTo>
                <a:cubicBezTo>
                  <a:pt x="0" y="756"/>
                  <a:pt x="0" y="756"/>
                  <a:pt x="0" y="756"/>
                </a:cubicBezTo>
                <a:cubicBezTo>
                  <a:pt x="0" y="780"/>
                  <a:pt x="19" y="799"/>
                  <a:pt x="42" y="799"/>
                </a:cubicBezTo>
                <a:cubicBezTo>
                  <a:pt x="329" y="799"/>
                  <a:pt x="329" y="799"/>
                  <a:pt x="329" y="799"/>
                </a:cubicBezTo>
                <a:cubicBezTo>
                  <a:pt x="352" y="799"/>
                  <a:pt x="371" y="780"/>
                  <a:pt x="371" y="756"/>
                </a:cubicBezTo>
                <a:cubicBezTo>
                  <a:pt x="371" y="470"/>
                  <a:pt x="371" y="470"/>
                  <a:pt x="371" y="470"/>
                </a:cubicBezTo>
                <a:cubicBezTo>
                  <a:pt x="371" y="446"/>
                  <a:pt x="352" y="427"/>
                  <a:pt x="329" y="427"/>
                </a:cubicBezTo>
                <a:close/>
                <a:moveTo>
                  <a:pt x="329" y="756"/>
                </a:moveTo>
                <a:cubicBezTo>
                  <a:pt x="42" y="756"/>
                  <a:pt x="42" y="756"/>
                  <a:pt x="42" y="756"/>
                </a:cubicBezTo>
                <a:cubicBezTo>
                  <a:pt x="42" y="470"/>
                  <a:pt x="42" y="470"/>
                  <a:pt x="42" y="470"/>
                </a:cubicBezTo>
                <a:cubicBezTo>
                  <a:pt x="329" y="470"/>
                  <a:pt x="329" y="470"/>
                  <a:pt x="329" y="470"/>
                </a:cubicBezTo>
                <a:lnTo>
                  <a:pt x="329" y="756"/>
                </a:lnTo>
                <a:close/>
                <a:moveTo>
                  <a:pt x="789" y="178"/>
                </a:moveTo>
                <a:cubicBezTo>
                  <a:pt x="634" y="14"/>
                  <a:pt x="634" y="14"/>
                  <a:pt x="634" y="14"/>
                </a:cubicBezTo>
                <a:cubicBezTo>
                  <a:pt x="620" y="0"/>
                  <a:pt x="597" y="0"/>
                  <a:pt x="583" y="14"/>
                </a:cubicBezTo>
                <a:cubicBezTo>
                  <a:pt x="418" y="164"/>
                  <a:pt x="418" y="164"/>
                  <a:pt x="418" y="164"/>
                </a:cubicBezTo>
                <a:cubicBezTo>
                  <a:pt x="404" y="178"/>
                  <a:pt x="404" y="202"/>
                  <a:pt x="418" y="216"/>
                </a:cubicBezTo>
                <a:cubicBezTo>
                  <a:pt x="573" y="380"/>
                  <a:pt x="573" y="380"/>
                  <a:pt x="573" y="380"/>
                </a:cubicBezTo>
                <a:cubicBezTo>
                  <a:pt x="587" y="395"/>
                  <a:pt x="611" y="395"/>
                  <a:pt x="625" y="380"/>
                </a:cubicBezTo>
                <a:cubicBezTo>
                  <a:pt x="789" y="225"/>
                  <a:pt x="789" y="225"/>
                  <a:pt x="789" y="225"/>
                </a:cubicBezTo>
                <a:cubicBezTo>
                  <a:pt x="804" y="211"/>
                  <a:pt x="804" y="193"/>
                  <a:pt x="789" y="178"/>
                </a:cubicBezTo>
                <a:close/>
                <a:moveTo>
                  <a:pt x="601" y="348"/>
                </a:moveTo>
                <a:cubicBezTo>
                  <a:pt x="451" y="193"/>
                  <a:pt x="451" y="193"/>
                  <a:pt x="451" y="193"/>
                </a:cubicBezTo>
                <a:cubicBezTo>
                  <a:pt x="606" y="47"/>
                  <a:pt x="606" y="47"/>
                  <a:pt x="606" y="47"/>
                </a:cubicBezTo>
                <a:cubicBezTo>
                  <a:pt x="757" y="207"/>
                  <a:pt x="757" y="207"/>
                  <a:pt x="757" y="207"/>
                </a:cubicBezTo>
                <a:lnTo>
                  <a:pt x="601" y="348"/>
                </a:lnTo>
                <a:close/>
                <a:moveTo>
                  <a:pt x="329" y="9"/>
                </a:moveTo>
                <a:cubicBezTo>
                  <a:pt x="42" y="9"/>
                  <a:pt x="42" y="9"/>
                  <a:pt x="42" y="9"/>
                </a:cubicBezTo>
                <a:cubicBezTo>
                  <a:pt x="19" y="9"/>
                  <a:pt x="0" y="28"/>
                  <a:pt x="0" y="56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366"/>
                  <a:pt x="19" y="385"/>
                  <a:pt x="42" y="385"/>
                </a:cubicBezTo>
                <a:cubicBezTo>
                  <a:pt x="329" y="385"/>
                  <a:pt x="329" y="385"/>
                  <a:pt x="329" y="385"/>
                </a:cubicBezTo>
                <a:cubicBezTo>
                  <a:pt x="352" y="385"/>
                  <a:pt x="371" y="366"/>
                  <a:pt x="371" y="343"/>
                </a:cubicBezTo>
                <a:cubicBezTo>
                  <a:pt x="371" y="56"/>
                  <a:pt x="371" y="56"/>
                  <a:pt x="371" y="56"/>
                </a:cubicBezTo>
                <a:cubicBezTo>
                  <a:pt x="371" y="28"/>
                  <a:pt x="352" y="9"/>
                  <a:pt x="329" y="9"/>
                </a:cubicBezTo>
                <a:close/>
                <a:moveTo>
                  <a:pt x="329" y="338"/>
                </a:moveTo>
                <a:cubicBezTo>
                  <a:pt x="42" y="338"/>
                  <a:pt x="42" y="338"/>
                  <a:pt x="42" y="338"/>
                </a:cubicBezTo>
                <a:cubicBezTo>
                  <a:pt x="42" y="56"/>
                  <a:pt x="42" y="56"/>
                  <a:pt x="42" y="56"/>
                </a:cubicBezTo>
                <a:cubicBezTo>
                  <a:pt x="329" y="56"/>
                  <a:pt x="329" y="56"/>
                  <a:pt x="329" y="56"/>
                </a:cubicBezTo>
                <a:lnTo>
                  <a:pt x="329" y="3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7A53962F-3837-4E00-AD41-FB87A0EBD497}"/>
              </a:ext>
            </a:extLst>
          </p:cNvPr>
          <p:cNvSpPr>
            <a:spLocks/>
          </p:cNvSpPr>
          <p:nvPr/>
        </p:nvSpPr>
        <p:spPr bwMode="auto">
          <a:xfrm>
            <a:off x="3273013" y="2376491"/>
            <a:ext cx="512057" cy="503151"/>
          </a:xfrm>
          <a:custGeom>
            <a:avLst/>
            <a:gdLst>
              <a:gd name="T0" fmla="*/ 697 w 713"/>
              <a:gd name="T1" fmla="*/ 10 h 700"/>
              <a:gd name="T2" fmla="*/ 655 w 713"/>
              <a:gd name="T3" fmla="*/ 16 h 700"/>
              <a:gd name="T4" fmla="*/ 15 w 713"/>
              <a:gd name="T5" fmla="*/ 381 h 700"/>
              <a:gd name="T6" fmla="*/ 11 w 713"/>
              <a:gd name="T7" fmla="*/ 383 h 700"/>
              <a:gd name="T8" fmla="*/ 1 w 713"/>
              <a:gd name="T9" fmla="*/ 411 h 700"/>
              <a:gd name="T10" fmla="*/ 28 w 713"/>
              <a:gd name="T11" fmla="*/ 442 h 700"/>
              <a:gd name="T12" fmla="*/ 209 w 713"/>
              <a:gd name="T13" fmla="*/ 505 h 700"/>
              <a:gd name="T14" fmla="*/ 221 w 713"/>
              <a:gd name="T15" fmla="*/ 470 h 700"/>
              <a:gd name="T16" fmla="*/ 41 w 713"/>
              <a:gd name="T17" fmla="*/ 408 h 700"/>
              <a:gd name="T18" fmla="*/ 610 w 713"/>
              <a:gd name="T19" fmla="*/ 84 h 700"/>
              <a:gd name="T20" fmla="*/ 282 w 713"/>
              <a:gd name="T21" fmla="*/ 486 h 700"/>
              <a:gd name="T22" fmla="*/ 282 w 713"/>
              <a:gd name="T23" fmla="*/ 700 h 700"/>
              <a:gd name="T24" fmla="*/ 327 w 713"/>
              <a:gd name="T25" fmla="*/ 700 h 700"/>
              <a:gd name="T26" fmla="*/ 327 w 713"/>
              <a:gd name="T27" fmla="*/ 503 h 700"/>
              <a:gd name="T28" fmla="*/ 669 w 713"/>
              <a:gd name="T29" fmla="*/ 84 h 700"/>
              <a:gd name="T30" fmla="*/ 581 w 713"/>
              <a:gd name="T31" fmla="*/ 588 h 700"/>
              <a:gd name="T32" fmla="*/ 581 w 713"/>
              <a:gd name="T33" fmla="*/ 590 h 700"/>
              <a:gd name="T34" fmla="*/ 577 w 713"/>
              <a:gd name="T35" fmla="*/ 599 h 700"/>
              <a:gd name="T36" fmla="*/ 569 w 713"/>
              <a:gd name="T37" fmla="*/ 600 h 700"/>
              <a:gd name="T38" fmla="*/ 372 w 713"/>
              <a:gd name="T39" fmla="*/ 533 h 700"/>
              <a:gd name="T40" fmla="*/ 361 w 713"/>
              <a:gd name="T41" fmla="*/ 567 h 700"/>
              <a:gd name="T42" fmla="*/ 559 w 713"/>
              <a:gd name="T43" fmla="*/ 635 h 700"/>
              <a:gd name="T44" fmla="*/ 561 w 713"/>
              <a:gd name="T45" fmla="*/ 636 h 700"/>
              <a:gd name="T46" fmla="*/ 572 w 713"/>
              <a:gd name="T47" fmla="*/ 637 h 700"/>
              <a:gd name="T48" fmla="*/ 599 w 713"/>
              <a:gd name="T49" fmla="*/ 627 h 700"/>
              <a:gd name="T50" fmla="*/ 616 w 713"/>
              <a:gd name="T51" fmla="*/ 594 h 700"/>
              <a:gd name="T52" fmla="*/ 711 w 713"/>
              <a:gd name="T53" fmla="*/ 46 h 700"/>
              <a:gd name="T54" fmla="*/ 712 w 713"/>
              <a:gd name="T55" fmla="*/ 43 h 700"/>
              <a:gd name="T56" fmla="*/ 697 w 713"/>
              <a:gd name="T57" fmla="*/ 1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13" h="700">
                <a:moveTo>
                  <a:pt x="697" y="10"/>
                </a:moveTo>
                <a:cubicBezTo>
                  <a:pt x="680" y="0"/>
                  <a:pt x="661" y="12"/>
                  <a:pt x="655" y="16"/>
                </a:cubicBezTo>
                <a:cubicBezTo>
                  <a:pt x="15" y="381"/>
                  <a:pt x="15" y="381"/>
                  <a:pt x="15" y="381"/>
                </a:cubicBezTo>
                <a:cubicBezTo>
                  <a:pt x="11" y="383"/>
                  <a:pt x="11" y="383"/>
                  <a:pt x="11" y="383"/>
                </a:cubicBezTo>
                <a:cubicBezTo>
                  <a:pt x="0" y="394"/>
                  <a:pt x="0" y="406"/>
                  <a:pt x="1" y="411"/>
                </a:cubicBezTo>
                <a:cubicBezTo>
                  <a:pt x="3" y="429"/>
                  <a:pt x="21" y="439"/>
                  <a:pt x="28" y="442"/>
                </a:cubicBezTo>
                <a:cubicBezTo>
                  <a:pt x="209" y="505"/>
                  <a:pt x="209" y="505"/>
                  <a:pt x="209" y="505"/>
                </a:cubicBezTo>
                <a:cubicBezTo>
                  <a:pt x="221" y="470"/>
                  <a:pt x="221" y="470"/>
                  <a:pt x="221" y="470"/>
                </a:cubicBezTo>
                <a:cubicBezTo>
                  <a:pt x="41" y="408"/>
                  <a:pt x="41" y="408"/>
                  <a:pt x="41" y="408"/>
                </a:cubicBezTo>
                <a:cubicBezTo>
                  <a:pt x="610" y="84"/>
                  <a:pt x="610" y="84"/>
                  <a:pt x="610" y="84"/>
                </a:cubicBezTo>
                <a:cubicBezTo>
                  <a:pt x="282" y="486"/>
                  <a:pt x="282" y="486"/>
                  <a:pt x="282" y="486"/>
                </a:cubicBezTo>
                <a:cubicBezTo>
                  <a:pt x="282" y="700"/>
                  <a:pt x="282" y="700"/>
                  <a:pt x="282" y="700"/>
                </a:cubicBezTo>
                <a:cubicBezTo>
                  <a:pt x="327" y="700"/>
                  <a:pt x="327" y="700"/>
                  <a:pt x="327" y="700"/>
                </a:cubicBezTo>
                <a:cubicBezTo>
                  <a:pt x="327" y="503"/>
                  <a:pt x="327" y="503"/>
                  <a:pt x="327" y="503"/>
                </a:cubicBezTo>
                <a:cubicBezTo>
                  <a:pt x="669" y="84"/>
                  <a:pt x="669" y="84"/>
                  <a:pt x="669" y="84"/>
                </a:cubicBezTo>
                <a:cubicBezTo>
                  <a:pt x="581" y="588"/>
                  <a:pt x="581" y="588"/>
                  <a:pt x="581" y="588"/>
                </a:cubicBezTo>
                <a:cubicBezTo>
                  <a:pt x="581" y="590"/>
                  <a:pt x="581" y="590"/>
                  <a:pt x="581" y="590"/>
                </a:cubicBezTo>
                <a:cubicBezTo>
                  <a:pt x="581" y="592"/>
                  <a:pt x="580" y="597"/>
                  <a:pt x="577" y="599"/>
                </a:cubicBezTo>
                <a:cubicBezTo>
                  <a:pt x="575" y="600"/>
                  <a:pt x="571" y="600"/>
                  <a:pt x="569" y="600"/>
                </a:cubicBezTo>
                <a:cubicBezTo>
                  <a:pt x="372" y="533"/>
                  <a:pt x="372" y="533"/>
                  <a:pt x="372" y="533"/>
                </a:cubicBezTo>
                <a:cubicBezTo>
                  <a:pt x="361" y="567"/>
                  <a:pt x="361" y="567"/>
                  <a:pt x="361" y="567"/>
                </a:cubicBezTo>
                <a:cubicBezTo>
                  <a:pt x="559" y="635"/>
                  <a:pt x="559" y="635"/>
                  <a:pt x="559" y="635"/>
                </a:cubicBezTo>
                <a:cubicBezTo>
                  <a:pt x="561" y="636"/>
                  <a:pt x="561" y="636"/>
                  <a:pt x="561" y="636"/>
                </a:cubicBezTo>
                <a:cubicBezTo>
                  <a:pt x="565" y="636"/>
                  <a:pt x="569" y="637"/>
                  <a:pt x="572" y="637"/>
                </a:cubicBezTo>
                <a:cubicBezTo>
                  <a:pt x="585" y="637"/>
                  <a:pt x="594" y="632"/>
                  <a:pt x="599" y="627"/>
                </a:cubicBezTo>
                <a:cubicBezTo>
                  <a:pt x="613" y="616"/>
                  <a:pt x="616" y="599"/>
                  <a:pt x="616" y="594"/>
                </a:cubicBezTo>
                <a:cubicBezTo>
                  <a:pt x="711" y="46"/>
                  <a:pt x="711" y="46"/>
                  <a:pt x="711" y="46"/>
                </a:cubicBezTo>
                <a:cubicBezTo>
                  <a:pt x="712" y="43"/>
                  <a:pt x="712" y="43"/>
                  <a:pt x="712" y="43"/>
                </a:cubicBezTo>
                <a:cubicBezTo>
                  <a:pt x="713" y="23"/>
                  <a:pt x="704" y="14"/>
                  <a:pt x="69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683318D5-7CEE-44D5-AE4C-A717B45683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68167" y="2406094"/>
            <a:ext cx="512310" cy="547211"/>
            <a:chOff x="1446" y="1923"/>
            <a:chExt cx="411" cy="439"/>
          </a:xfrm>
          <a:solidFill>
            <a:schemeClr val="bg1"/>
          </a:solidFill>
        </p:grpSpPr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6DD9C2A9-DE1C-46A8-B62A-77F27535A7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6" y="1923"/>
              <a:ext cx="411" cy="439"/>
            </a:xfrm>
            <a:custGeom>
              <a:avLst/>
              <a:gdLst>
                <a:gd name="T0" fmla="*/ 501 w 658"/>
                <a:gd name="T1" fmla="*/ 119 h 700"/>
                <a:gd name="T2" fmla="*/ 329 w 658"/>
                <a:gd name="T3" fmla="*/ 0 h 700"/>
                <a:gd name="T4" fmla="*/ 158 w 658"/>
                <a:gd name="T5" fmla="*/ 119 h 700"/>
                <a:gd name="T6" fmla="*/ 65 w 658"/>
                <a:gd name="T7" fmla="*/ 350 h 700"/>
                <a:gd name="T8" fmla="*/ 158 w 658"/>
                <a:gd name="T9" fmla="*/ 582 h 700"/>
                <a:gd name="T10" fmla="*/ 329 w 658"/>
                <a:gd name="T11" fmla="*/ 700 h 700"/>
                <a:gd name="T12" fmla="*/ 501 w 658"/>
                <a:gd name="T13" fmla="*/ 582 h 700"/>
                <a:gd name="T14" fmla="*/ 593 w 658"/>
                <a:gd name="T15" fmla="*/ 350 h 700"/>
                <a:gd name="T16" fmla="*/ 501 w 658"/>
                <a:gd name="T17" fmla="*/ 147 h 700"/>
                <a:gd name="T18" fmla="*/ 615 w 658"/>
                <a:gd name="T19" fmla="*/ 243 h 700"/>
                <a:gd name="T20" fmla="*/ 575 w 658"/>
                <a:gd name="T21" fmla="*/ 327 h 700"/>
                <a:gd name="T22" fmla="*/ 472 w 658"/>
                <a:gd name="T23" fmla="*/ 148 h 700"/>
                <a:gd name="T24" fmla="*/ 443 w 658"/>
                <a:gd name="T25" fmla="*/ 548 h 700"/>
                <a:gd name="T26" fmla="*/ 417 w 658"/>
                <a:gd name="T27" fmla="*/ 502 h 700"/>
                <a:gd name="T28" fmla="*/ 463 w 658"/>
                <a:gd name="T29" fmla="*/ 480 h 700"/>
                <a:gd name="T30" fmla="*/ 403 w 658"/>
                <a:gd name="T31" fmla="*/ 477 h 700"/>
                <a:gd name="T32" fmla="*/ 256 w 658"/>
                <a:gd name="T33" fmla="*/ 477 h 700"/>
                <a:gd name="T34" fmla="*/ 182 w 658"/>
                <a:gd name="T35" fmla="*/ 350 h 700"/>
                <a:gd name="T36" fmla="*/ 256 w 658"/>
                <a:gd name="T37" fmla="*/ 223 h 700"/>
                <a:gd name="T38" fmla="*/ 403 w 658"/>
                <a:gd name="T39" fmla="*/ 223 h 700"/>
                <a:gd name="T40" fmla="*/ 476 w 658"/>
                <a:gd name="T41" fmla="*/ 350 h 700"/>
                <a:gd name="T42" fmla="*/ 403 w 658"/>
                <a:gd name="T43" fmla="*/ 477 h 700"/>
                <a:gd name="T44" fmla="*/ 194 w 658"/>
                <a:gd name="T45" fmla="*/ 471 h 700"/>
                <a:gd name="T46" fmla="*/ 292 w 658"/>
                <a:gd name="T47" fmla="*/ 528 h 700"/>
                <a:gd name="T48" fmla="*/ 195 w 658"/>
                <a:gd name="T49" fmla="*/ 480 h 700"/>
                <a:gd name="T50" fmla="*/ 149 w 658"/>
                <a:gd name="T51" fmla="*/ 401 h 700"/>
                <a:gd name="T52" fmla="*/ 149 w 658"/>
                <a:gd name="T53" fmla="*/ 299 h 700"/>
                <a:gd name="T54" fmla="*/ 154 w 658"/>
                <a:gd name="T55" fmla="*/ 350 h 700"/>
                <a:gd name="T56" fmla="*/ 215 w 658"/>
                <a:gd name="T57" fmla="*/ 152 h 700"/>
                <a:gd name="T58" fmla="*/ 242 w 658"/>
                <a:gd name="T59" fmla="*/ 198 h 700"/>
                <a:gd name="T60" fmla="*/ 195 w 658"/>
                <a:gd name="T61" fmla="*/ 220 h 700"/>
                <a:gd name="T62" fmla="*/ 463 w 658"/>
                <a:gd name="T63" fmla="*/ 220 h 700"/>
                <a:gd name="T64" fmla="*/ 417 w 658"/>
                <a:gd name="T65" fmla="*/ 199 h 700"/>
                <a:gd name="T66" fmla="*/ 444 w 658"/>
                <a:gd name="T67" fmla="*/ 152 h 700"/>
                <a:gd name="T68" fmla="*/ 502 w 658"/>
                <a:gd name="T69" fmla="*/ 293 h 700"/>
                <a:gd name="T70" fmla="*/ 558 w 658"/>
                <a:gd name="T71" fmla="*/ 350 h 700"/>
                <a:gd name="T72" fmla="*/ 502 w 658"/>
                <a:gd name="T73" fmla="*/ 407 h 700"/>
                <a:gd name="T74" fmla="*/ 502 w 658"/>
                <a:gd name="T75" fmla="*/ 293 h 700"/>
                <a:gd name="T76" fmla="*/ 279 w 658"/>
                <a:gd name="T77" fmla="*/ 49 h 700"/>
                <a:gd name="T78" fmla="*/ 379 w 658"/>
                <a:gd name="T79" fmla="*/ 49 h 700"/>
                <a:gd name="T80" fmla="*/ 433 w 658"/>
                <a:gd name="T81" fmla="*/ 125 h 700"/>
                <a:gd name="T82" fmla="*/ 226 w 658"/>
                <a:gd name="T83" fmla="*/ 125 h 700"/>
                <a:gd name="T84" fmla="*/ 77 w 658"/>
                <a:gd name="T85" fmla="*/ 318 h 700"/>
                <a:gd name="T86" fmla="*/ 51 w 658"/>
                <a:gd name="T87" fmla="*/ 189 h 700"/>
                <a:gd name="T88" fmla="*/ 186 w 658"/>
                <a:gd name="T89" fmla="*/ 148 h 700"/>
                <a:gd name="T90" fmla="*/ 83 w 658"/>
                <a:gd name="T91" fmla="*/ 327 h 700"/>
                <a:gd name="T92" fmla="*/ 158 w 658"/>
                <a:gd name="T93" fmla="*/ 553 h 700"/>
                <a:gd name="T94" fmla="*/ 44 w 658"/>
                <a:gd name="T95" fmla="*/ 457 h 700"/>
                <a:gd name="T96" fmla="*/ 83 w 658"/>
                <a:gd name="T97" fmla="*/ 373 h 700"/>
                <a:gd name="T98" fmla="*/ 186 w 658"/>
                <a:gd name="T99" fmla="*/ 552 h 700"/>
                <a:gd name="T100" fmla="*/ 428 w 658"/>
                <a:gd name="T101" fmla="*/ 585 h 700"/>
                <a:gd name="T102" fmla="*/ 329 w 658"/>
                <a:gd name="T103" fmla="*/ 672 h 700"/>
                <a:gd name="T104" fmla="*/ 231 w 658"/>
                <a:gd name="T105" fmla="*/ 585 h 700"/>
                <a:gd name="T106" fmla="*/ 329 w 658"/>
                <a:gd name="T107" fmla="*/ 544 h 700"/>
                <a:gd name="T108" fmla="*/ 428 w 658"/>
                <a:gd name="T109" fmla="*/ 585 h 700"/>
                <a:gd name="T110" fmla="*/ 614 w 658"/>
                <a:gd name="T111" fmla="*/ 457 h 700"/>
                <a:gd name="T112" fmla="*/ 501 w 658"/>
                <a:gd name="T113" fmla="*/ 553 h 700"/>
                <a:gd name="T114" fmla="*/ 497 w 658"/>
                <a:gd name="T115" fmla="*/ 447 h 700"/>
                <a:gd name="T116" fmla="*/ 582 w 658"/>
                <a:gd name="T117" fmla="*/ 382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8" h="700">
                  <a:moveTo>
                    <a:pt x="632" y="175"/>
                  </a:moveTo>
                  <a:cubicBezTo>
                    <a:pt x="610" y="137"/>
                    <a:pt x="562" y="119"/>
                    <a:pt x="501" y="119"/>
                  </a:cubicBezTo>
                  <a:cubicBezTo>
                    <a:pt x="488" y="119"/>
                    <a:pt x="475" y="119"/>
                    <a:pt x="461" y="121"/>
                  </a:cubicBezTo>
                  <a:cubicBezTo>
                    <a:pt x="429" y="47"/>
                    <a:pt x="382" y="0"/>
                    <a:pt x="329" y="0"/>
                  </a:cubicBezTo>
                  <a:cubicBezTo>
                    <a:pt x="276" y="0"/>
                    <a:pt x="229" y="47"/>
                    <a:pt x="197" y="121"/>
                  </a:cubicBezTo>
                  <a:cubicBezTo>
                    <a:pt x="183" y="120"/>
                    <a:pt x="170" y="119"/>
                    <a:pt x="158" y="119"/>
                  </a:cubicBezTo>
                  <a:cubicBezTo>
                    <a:pt x="96" y="119"/>
                    <a:pt x="48" y="137"/>
                    <a:pt x="26" y="175"/>
                  </a:cubicBezTo>
                  <a:cubicBezTo>
                    <a:pt x="0" y="221"/>
                    <a:pt x="17" y="285"/>
                    <a:pt x="65" y="350"/>
                  </a:cubicBezTo>
                  <a:cubicBezTo>
                    <a:pt x="17" y="415"/>
                    <a:pt x="0" y="479"/>
                    <a:pt x="26" y="525"/>
                  </a:cubicBezTo>
                  <a:cubicBezTo>
                    <a:pt x="48" y="563"/>
                    <a:pt x="96" y="582"/>
                    <a:pt x="158" y="582"/>
                  </a:cubicBezTo>
                  <a:cubicBezTo>
                    <a:pt x="170" y="582"/>
                    <a:pt x="183" y="581"/>
                    <a:pt x="197" y="579"/>
                  </a:cubicBezTo>
                  <a:cubicBezTo>
                    <a:pt x="229" y="653"/>
                    <a:pt x="276" y="700"/>
                    <a:pt x="329" y="700"/>
                  </a:cubicBezTo>
                  <a:cubicBezTo>
                    <a:pt x="382" y="700"/>
                    <a:pt x="429" y="653"/>
                    <a:pt x="461" y="579"/>
                  </a:cubicBezTo>
                  <a:cubicBezTo>
                    <a:pt x="475" y="581"/>
                    <a:pt x="488" y="582"/>
                    <a:pt x="501" y="582"/>
                  </a:cubicBezTo>
                  <a:cubicBezTo>
                    <a:pt x="562" y="582"/>
                    <a:pt x="610" y="563"/>
                    <a:pt x="632" y="525"/>
                  </a:cubicBezTo>
                  <a:cubicBezTo>
                    <a:pt x="658" y="479"/>
                    <a:pt x="641" y="415"/>
                    <a:pt x="593" y="350"/>
                  </a:cubicBezTo>
                  <a:cubicBezTo>
                    <a:pt x="642" y="285"/>
                    <a:pt x="658" y="221"/>
                    <a:pt x="632" y="175"/>
                  </a:cubicBezTo>
                  <a:close/>
                  <a:moveTo>
                    <a:pt x="501" y="147"/>
                  </a:moveTo>
                  <a:cubicBezTo>
                    <a:pt x="554" y="147"/>
                    <a:pt x="592" y="162"/>
                    <a:pt x="608" y="189"/>
                  </a:cubicBezTo>
                  <a:cubicBezTo>
                    <a:pt x="616" y="204"/>
                    <a:pt x="618" y="222"/>
                    <a:pt x="615" y="243"/>
                  </a:cubicBezTo>
                  <a:cubicBezTo>
                    <a:pt x="610" y="266"/>
                    <a:pt x="599" y="292"/>
                    <a:pt x="582" y="318"/>
                  </a:cubicBezTo>
                  <a:cubicBezTo>
                    <a:pt x="580" y="321"/>
                    <a:pt x="578" y="324"/>
                    <a:pt x="575" y="327"/>
                  </a:cubicBezTo>
                  <a:cubicBezTo>
                    <a:pt x="554" y="302"/>
                    <a:pt x="527" y="277"/>
                    <a:pt x="497" y="253"/>
                  </a:cubicBezTo>
                  <a:cubicBezTo>
                    <a:pt x="492" y="215"/>
                    <a:pt x="483" y="180"/>
                    <a:pt x="472" y="148"/>
                  </a:cubicBezTo>
                  <a:cubicBezTo>
                    <a:pt x="482" y="147"/>
                    <a:pt x="491" y="147"/>
                    <a:pt x="501" y="147"/>
                  </a:cubicBezTo>
                  <a:close/>
                  <a:moveTo>
                    <a:pt x="443" y="548"/>
                  </a:moveTo>
                  <a:cubicBezTo>
                    <a:pt x="419" y="544"/>
                    <a:pt x="393" y="537"/>
                    <a:pt x="366" y="528"/>
                  </a:cubicBezTo>
                  <a:cubicBezTo>
                    <a:pt x="383" y="520"/>
                    <a:pt x="400" y="511"/>
                    <a:pt x="417" y="502"/>
                  </a:cubicBezTo>
                  <a:cubicBezTo>
                    <a:pt x="433" y="492"/>
                    <a:pt x="449" y="482"/>
                    <a:pt x="465" y="471"/>
                  </a:cubicBezTo>
                  <a:cubicBezTo>
                    <a:pt x="464" y="474"/>
                    <a:pt x="463" y="477"/>
                    <a:pt x="463" y="480"/>
                  </a:cubicBezTo>
                  <a:cubicBezTo>
                    <a:pt x="458" y="505"/>
                    <a:pt x="451" y="527"/>
                    <a:pt x="443" y="548"/>
                  </a:cubicBezTo>
                  <a:close/>
                  <a:moveTo>
                    <a:pt x="403" y="477"/>
                  </a:moveTo>
                  <a:cubicBezTo>
                    <a:pt x="378" y="491"/>
                    <a:pt x="354" y="503"/>
                    <a:pt x="329" y="514"/>
                  </a:cubicBezTo>
                  <a:cubicBezTo>
                    <a:pt x="305" y="503"/>
                    <a:pt x="280" y="491"/>
                    <a:pt x="256" y="477"/>
                  </a:cubicBezTo>
                  <a:cubicBezTo>
                    <a:pt x="232" y="463"/>
                    <a:pt x="209" y="448"/>
                    <a:pt x="187" y="432"/>
                  </a:cubicBezTo>
                  <a:cubicBezTo>
                    <a:pt x="184" y="405"/>
                    <a:pt x="182" y="378"/>
                    <a:pt x="182" y="350"/>
                  </a:cubicBezTo>
                  <a:cubicBezTo>
                    <a:pt x="182" y="322"/>
                    <a:pt x="184" y="295"/>
                    <a:pt x="187" y="268"/>
                  </a:cubicBezTo>
                  <a:cubicBezTo>
                    <a:pt x="209" y="252"/>
                    <a:pt x="232" y="237"/>
                    <a:pt x="256" y="223"/>
                  </a:cubicBezTo>
                  <a:cubicBezTo>
                    <a:pt x="280" y="209"/>
                    <a:pt x="305" y="197"/>
                    <a:pt x="329" y="186"/>
                  </a:cubicBezTo>
                  <a:cubicBezTo>
                    <a:pt x="354" y="197"/>
                    <a:pt x="378" y="209"/>
                    <a:pt x="403" y="223"/>
                  </a:cubicBezTo>
                  <a:cubicBezTo>
                    <a:pt x="427" y="237"/>
                    <a:pt x="450" y="252"/>
                    <a:pt x="471" y="268"/>
                  </a:cubicBezTo>
                  <a:cubicBezTo>
                    <a:pt x="474" y="295"/>
                    <a:pt x="476" y="322"/>
                    <a:pt x="476" y="350"/>
                  </a:cubicBezTo>
                  <a:cubicBezTo>
                    <a:pt x="476" y="378"/>
                    <a:pt x="474" y="405"/>
                    <a:pt x="471" y="432"/>
                  </a:cubicBezTo>
                  <a:cubicBezTo>
                    <a:pt x="450" y="448"/>
                    <a:pt x="427" y="463"/>
                    <a:pt x="403" y="477"/>
                  </a:cubicBezTo>
                  <a:close/>
                  <a:moveTo>
                    <a:pt x="195" y="480"/>
                  </a:moveTo>
                  <a:cubicBezTo>
                    <a:pt x="194" y="471"/>
                    <a:pt x="194" y="471"/>
                    <a:pt x="194" y="471"/>
                  </a:cubicBezTo>
                  <a:cubicBezTo>
                    <a:pt x="209" y="482"/>
                    <a:pt x="225" y="492"/>
                    <a:pt x="242" y="502"/>
                  </a:cubicBezTo>
                  <a:cubicBezTo>
                    <a:pt x="258" y="511"/>
                    <a:pt x="275" y="520"/>
                    <a:pt x="292" y="528"/>
                  </a:cubicBezTo>
                  <a:cubicBezTo>
                    <a:pt x="266" y="537"/>
                    <a:pt x="240" y="544"/>
                    <a:pt x="215" y="548"/>
                  </a:cubicBezTo>
                  <a:cubicBezTo>
                    <a:pt x="207" y="527"/>
                    <a:pt x="201" y="505"/>
                    <a:pt x="195" y="480"/>
                  </a:cubicBezTo>
                  <a:close/>
                  <a:moveTo>
                    <a:pt x="156" y="407"/>
                  </a:moveTo>
                  <a:cubicBezTo>
                    <a:pt x="154" y="405"/>
                    <a:pt x="152" y="403"/>
                    <a:pt x="149" y="401"/>
                  </a:cubicBezTo>
                  <a:cubicBezTo>
                    <a:pt x="131" y="384"/>
                    <a:pt x="115" y="367"/>
                    <a:pt x="100" y="350"/>
                  </a:cubicBezTo>
                  <a:cubicBezTo>
                    <a:pt x="115" y="333"/>
                    <a:pt x="131" y="316"/>
                    <a:pt x="149" y="299"/>
                  </a:cubicBezTo>
                  <a:cubicBezTo>
                    <a:pt x="152" y="297"/>
                    <a:pt x="154" y="295"/>
                    <a:pt x="156" y="293"/>
                  </a:cubicBezTo>
                  <a:cubicBezTo>
                    <a:pt x="155" y="312"/>
                    <a:pt x="154" y="331"/>
                    <a:pt x="154" y="350"/>
                  </a:cubicBezTo>
                  <a:cubicBezTo>
                    <a:pt x="154" y="369"/>
                    <a:pt x="155" y="388"/>
                    <a:pt x="156" y="407"/>
                  </a:cubicBezTo>
                  <a:close/>
                  <a:moveTo>
                    <a:pt x="215" y="152"/>
                  </a:moveTo>
                  <a:cubicBezTo>
                    <a:pt x="240" y="156"/>
                    <a:pt x="266" y="163"/>
                    <a:pt x="292" y="172"/>
                  </a:cubicBezTo>
                  <a:cubicBezTo>
                    <a:pt x="275" y="180"/>
                    <a:pt x="258" y="189"/>
                    <a:pt x="242" y="198"/>
                  </a:cubicBezTo>
                  <a:cubicBezTo>
                    <a:pt x="225" y="208"/>
                    <a:pt x="209" y="218"/>
                    <a:pt x="194" y="229"/>
                  </a:cubicBezTo>
                  <a:cubicBezTo>
                    <a:pt x="194" y="226"/>
                    <a:pt x="195" y="223"/>
                    <a:pt x="195" y="220"/>
                  </a:cubicBezTo>
                  <a:cubicBezTo>
                    <a:pt x="201" y="195"/>
                    <a:pt x="207" y="173"/>
                    <a:pt x="215" y="152"/>
                  </a:cubicBezTo>
                  <a:close/>
                  <a:moveTo>
                    <a:pt x="463" y="220"/>
                  </a:moveTo>
                  <a:cubicBezTo>
                    <a:pt x="465" y="229"/>
                    <a:pt x="465" y="229"/>
                    <a:pt x="465" y="229"/>
                  </a:cubicBezTo>
                  <a:cubicBezTo>
                    <a:pt x="449" y="218"/>
                    <a:pt x="433" y="208"/>
                    <a:pt x="417" y="199"/>
                  </a:cubicBezTo>
                  <a:cubicBezTo>
                    <a:pt x="400" y="189"/>
                    <a:pt x="383" y="180"/>
                    <a:pt x="366" y="172"/>
                  </a:cubicBezTo>
                  <a:cubicBezTo>
                    <a:pt x="393" y="163"/>
                    <a:pt x="419" y="156"/>
                    <a:pt x="444" y="152"/>
                  </a:cubicBezTo>
                  <a:cubicBezTo>
                    <a:pt x="451" y="173"/>
                    <a:pt x="458" y="195"/>
                    <a:pt x="463" y="220"/>
                  </a:cubicBezTo>
                  <a:close/>
                  <a:moveTo>
                    <a:pt x="502" y="293"/>
                  </a:moveTo>
                  <a:cubicBezTo>
                    <a:pt x="504" y="295"/>
                    <a:pt x="507" y="297"/>
                    <a:pt x="509" y="299"/>
                  </a:cubicBezTo>
                  <a:cubicBezTo>
                    <a:pt x="527" y="316"/>
                    <a:pt x="544" y="333"/>
                    <a:pt x="558" y="350"/>
                  </a:cubicBezTo>
                  <a:cubicBezTo>
                    <a:pt x="544" y="367"/>
                    <a:pt x="527" y="384"/>
                    <a:pt x="509" y="401"/>
                  </a:cubicBezTo>
                  <a:cubicBezTo>
                    <a:pt x="507" y="403"/>
                    <a:pt x="504" y="405"/>
                    <a:pt x="502" y="407"/>
                  </a:cubicBezTo>
                  <a:cubicBezTo>
                    <a:pt x="503" y="388"/>
                    <a:pt x="504" y="369"/>
                    <a:pt x="504" y="350"/>
                  </a:cubicBezTo>
                  <a:cubicBezTo>
                    <a:pt x="504" y="331"/>
                    <a:pt x="503" y="312"/>
                    <a:pt x="502" y="293"/>
                  </a:cubicBezTo>
                  <a:close/>
                  <a:moveTo>
                    <a:pt x="231" y="115"/>
                  </a:moveTo>
                  <a:cubicBezTo>
                    <a:pt x="245" y="87"/>
                    <a:pt x="262" y="64"/>
                    <a:pt x="279" y="49"/>
                  </a:cubicBezTo>
                  <a:cubicBezTo>
                    <a:pt x="295" y="36"/>
                    <a:pt x="312" y="29"/>
                    <a:pt x="329" y="29"/>
                  </a:cubicBezTo>
                  <a:cubicBezTo>
                    <a:pt x="346" y="29"/>
                    <a:pt x="363" y="36"/>
                    <a:pt x="379" y="49"/>
                  </a:cubicBezTo>
                  <a:cubicBezTo>
                    <a:pt x="397" y="64"/>
                    <a:pt x="414" y="87"/>
                    <a:pt x="428" y="115"/>
                  </a:cubicBezTo>
                  <a:cubicBezTo>
                    <a:pt x="429" y="119"/>
                    <a:pt x="431" y="122"/>
                    <a:pt x="433" y="125"/>
                  </a:cubicBezTo>
                  <a:cubicBezTo>
                    <a:pt x="400" y="131"/>
                    <a:pt x="365" y="142"/>
                    <a:pt x="329" y="156"/>
                  </a:cubicBezTo>
                  <a:cubicBezTo>
                    <a:pt x="294" y="142"/>
                    <a:pt x="259" y="131"/>
                    <a:pt x="226" y="125"/>
                  </a:cubicBezTo>
                  <a:cubicBezTo>
                    <a:pt x="227" y="122"/>
                    <a:pt x="229" y="119"/>
                    <a:pt x="231" y="115"/>
                  </a:cubicBezTo>
                  <a:close/>
                  <a:moveTo>
                    <a:pt x="77" y="318"/>
                  </a:moveTo>
                  <a:cubicBezTo>
                    <a:pt x="59" y="292"/>
                    <a:pt x="48" y="266"/>
                    <a:pt x="44" y="243"/>
                  </a:cubicBezTo>
                  <a:cubicBezTo>
                    <a:pt x="40" y="222"/>
                    <a:pt x="42" y="204"/>
                    <a:pt x="51" y="189"/>
                  </a:cubicBezTo>
                  <a:cubicBezTo>
                    <a:pt x="66" y="162"/>
                    <a:pt x="104" y="147"/>
                    <a:pt x="158" y="147"/>
                  </a:cubicBezTo>
                  <a:cubicBezTo>
                    <a:pt x="167" y="147"/>
                    <a:pt x="176" y="147"/>
                    <a:pt x="186" y="148"/>
                  </a:cubicBezTo>
                  <a:cubicBezTo>
                    <a:pt x="175" y="180"/>
                    <a:pt x="167" y="215"/>
                    <a:pt x="161" y="253"/>
                  </a:cubicBezTo>
                  <a:cubicBezTo>
                    <a:pt x="131" y="277"/>
                    <a:pt x="105" y="302"/>
                    <a:pt x="83" y="327"/>
                  </a:cubicBezTo>
                  <a:cubicBezTo>
                    <a:pt x="81" y="324"/>
                    <a:pt x="79" y="321"/>
                    <a:pt x="77" y="318"/>
                  </a:cubicBezTo>
                  <a:close/>
                  <a:moveTo>
                    <a:pt x="158" y="553"/>
                  </a:moveTo>
                  <a:cubicBezTo>
                    <a:pt x="104" y="553"/>
                    <a:pt x="67" y="538"/>
                    <a:pt x="51" y="511"/>
                  </a:cubicBezTo>
                  <a:cubicBezTo>
                    <a:pt x="42" y="496"/>
                    <a:pt x="40" y="478"/>
                    <a:pt x="44" y="457"/>
                  </a:cubicBezTo>
                  <a:cubicBezTo>
                    <a:pt x="48" y="434"/>
                    <a:pt x="59" y="408"/>
                    <a:pt x="77" y="382"/>
                  </a:cubicBezTo>
                  <a:cubicBezTo>
                    <a:pt x="79" y="379"/>
                    <a:pt x="81" y="376"/>
                    <a:pt x="83" y="373"/>
                  </a:cubicBezTo>
                  <a:cubicBezTo>
                    <a:pt x="104" y="398"/>
                    <a:pt x="131" y="423"/>
                    <a:pt x="161" y="447"/>
                  </a:cubicBezTo>
                  <a:cubicBezTo>
                    <a:pt x="166" y="485"/>
                    <a:pt x="175" y="520"/>
                    <a:pt x="186" y="552"/>
                  </a:cubicBezTo>
                  <a:cubicBezTo>
                    <a:pt x="176" y="553"/>
                    <a:pt x="167" y="553"/>
                    <a:pt x="158" y="553"/>
                  </a:cubicBezTo>
                  <a:close/>
                  <a:moveTo>
                    <a:pt x="428" y="585"/>
                  </a:moveTo>
                  <a:cubicBezTo>
                    <a:pt x="414" y="613"/>
                    <a:pt x="397" y="636"/>
                    <a:pt x="379" y="651"/>
                  </a:cubicBezTo>
                  <a:cubicBezTo>
                    <a:pt x="363" y="665"/>
                    <a:pt x="346" y="672"/>
                    <a:pt x="329" y="672"/>
                  </a:cubicBezTo>
                  <a:cubicBezTo>
                    <a:pt x="312" y="672"/>
                    <a:pt x="296" y="665"/>
                    <a:pt x="279" y="651"/>
                  </a:cubicBezTo>
                  <a:cubicBezTo>
                    <a:pt x="262" y="636"/>
                    <a:pt x="245" y="613"/>
                    <a:pt x="231" y="585"/>
                  </a:cubicBezTo>
                  <a:cubicBezTo>
                    <a:pt x="229" y="581"/>
                    <a:pt x="227" y="578"/>
                    <a:pt x="226" y="575"/>
                  </a:cubicBezTo>
                  <a:cubicBezTo>
                    <a:pt x="259" y="569"/>
                    <a:pt x="294" y="559"/>
                    <a:pt x="329" y="544"/>
                  </a:cubicBezTo>
                  <a:cubicBezTo>
                    <a:pt x="365" y="559"/>
                    <a:pt x="400" y="569"/>
                    <a:pt x="433" y="575"/>
                  </a:cubicBezTo>
                  <a:cubicBezTo>
                    <a:pt x="431" y="578"/>
                    <a:pt x="429" y="581"/>
                    <a:pt x="428" y="585"/>
                  </a:cubicBezTo>
                  <a:close/>
                  <a:moveTo>
                    <a:pt x="582" y="382"/>
                  </a:moveTo>
                  <a:cubicBezTo>
                    <a:pt x="599" y="408"/>
                    <a:pt x="610" y="434"/>
                    <a:pt x="614" y="457"/>
                  </a:cubicBezTo>
                  <a:cubicBezTo>
                    <a:pt x="618" y="478"/>
                    <a:pt x="616" y="496"/>
                    <a:pt x="608" y="511"/>
                  </a:cubicBezTo>
                  <a:cubicBezTo>
                    <a:pt x="592" y="538"/>
                    <a:pt x="554" y="553"/>
                    <a:pt x="501" y="553"/>
                  </a:cubicBezTo>
                  <a:cubicBezTo>
                    <a:pt x="491" y="553"/>
                    <a:pt x="482" y="553"/>
                    <a:pt x="472" y="552"/>
                  </a:cubicBezTo>
                  <a:cubicBezTo>
                    <a:pt x="483" y="520"/>
                    <a:pt x="492" y="485"/>
                    <a:pt x="497" y="447"/>
                  </a:cubicBezTo>
                  <a:cubicBezTo>
                    <a:pt x="527" y="423"/>
                    <a:pt x="554" y="398"/>
                    <a:pt x="575" y="373"/>
                  </a:cubicBezTo>
                  <a:cubicBezTo>
                    <a:pt x="578" y="376"/>
                    <a:pt x="580" y="379"/>
                    <a:pt x="582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C841C056-4395-43ED-AA5A-59E67BC7CD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0" y="2111"/>
              <a:ext cx="63" cy="63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72 h 100"/>
                <a:gd name="T12" fmla="*/ 28 w 100"/>
                <a:gd name="T13" fmla="*/ 50 h 100"/>
                <a:gd name="T14" fmla="*/ 50 w 100"/>
                <a:gd name="T15" fmla="*/ 28 h 100"/>
                <a:gd name="T16" fmla="*/ 72 w 100"/>
                <a:gd name="T17" fmla="*/ 50 h 100"/>
                <a:gd name="T18" fmla="*/ 50 w 100"/>
                <a:gd name="T19" fmla="*/ 7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72"/>
                  </a:moveTo>
                  <a:cubicBezTo>
                    <a:pt x="38" y="72"/>
                    <a:pt x="28" y="62"/>
                    <a:pt x="28" y="50"/>
                  </a:cubicBezTo>
                  <a:cubicBezTo>
                    <a:pt x="28" y="38"/>
                    <a:pt x="38" y="28"/>
                    <a:pt x="50" y="28"/>
                  </a:cubicBezTo>
                  <a:cubicBezTo>
                    <a:pt x="62" y="28"/>
                    <a:pt x="72" y="38"/>
                    <a:pt x="72" y="50"/>
                  </a:cubicBezTo>
                  <a:cubicBezTo>
                    <a:pt x="72" y="62"/>
                    <a:pt x="62" y="72"/>
                    <a:pt x="5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4922C03-0E1C-47AC-925C-1518123F30FE}"/>
              </a:ext>
            </a:extLst>
          </p:cNvPr>
          <p:cNvGrpSpPr/>
          <p:nvPr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30DD17F-1363-4414-AA42-72B7211CEC38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84345FC-9422-4E4C-B84D-4784040309A9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34" name="AutoShape 43">
                <a:extLst>
                  <a:ext uri="{FF2B5EF4-FFF2-40B4-BE49-F238E27FC236}">
                    <a16:creationId xmlns:a16="http://schemas.microsoft.com/office/drawing/2014/main" id="{6BEF50D8-583A-44F7-AC5C-2B7E097C5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35" name="AutoShape 44">
                <a:extLst>
                  <a:ext uri="{FF2B5EF4-FFF2-40B4-BE49-F238E27FC236}">
                    <a16:creationId xmlns:a16="http://schemas.microsoft.com/office/drawing/2014/main" id="{1B5FB801-B6DE-4A2E-93D7-867691CCB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36" name="AutoShape 45">
                <a:extLst>
                  <a:ext uri="{FF2B5EF4-FFF2-40B4-BE49-F238E27FC236}">
                    <a16:creationId xmlns:a16="http://schemas.microsoft.com/office/drawing/2014/main" id="{9B8D4ABD-004D-4FB7-A546-915F81B18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1581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2110758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进度安排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144264" y="2733086"/>
            <a:ext cx="1470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Schedule</a:t>
            </a: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608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进度安排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Schedule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76CCE28B-FAE8-4E45-B027-9AE0F6FDD740}"/>
              </a:ext>
            </a:extLst>
          </p:cNvPr>
          <p:cNvSpPr>
            <a:spLocks/>
          </p:cNvSpPr>
          <p:nvPr/>
        </p:nvSpPr>
        <p:spPr bwMode="auto">
          <a:xfrm>
            <a:off x="755338" y="2438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5E97AAEC-9069-437C-ADA1-E758369A72D8}"/>
              </a:ext>
            </a:extLst>
          </p:cNvPr>
          <p:cNvSpPr>
            <a:spLocks/>
          </p:cNvSpPr>
          <p:nvPr/>
        </p:nvSpPr>
        <p:spPr bwMode="auto">
          <a:xfrm>
            <a:off x="2676359" y="2519826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CE8F69A0-1FF3-485C-B278-BD033048388F}"/>
              </a:ext>
            </a:extLst>
          </p:cNvPr>
          <p:cNvSpPr>
            <a:spLocks/>
          </p:cNvSpPr>
          <p:nvPr/>
        </p:nvSpPr>
        <p:spPr bwMode="auto">
          <a:xfrm>
            <a:off x="4540208" y="2438124"/>
            <a:ext cx="2144813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C84D7587-7375-4AF9-92DE-AD9CF6E3DE57}"/>
              </a:ext>
            </a:extLst>
          </p:cNvPr>
          <p:cNvSpPr>
            <a:spLocks/>
          </p:cNvSpPr>
          <p:nvPr/>
        </p:nvSpPr>
        <p:spPr bwMode="auto">
          <a:xfrm>
            <a:off x="6462862" y="2519826"/>
            <a:ext cx="2146447" cy="517987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37959A-D7AD-41A7-A218-E549BB189D7E}"/>
              </a:ext>
            </a:extLst>
          </p:cNvPr>
          <p:cNvSpPr/>
          <p:nvPr/>
        </p:nvSpPr>
        <p:spPr>
          <a:xfrm>
            <a:off x="1258159" y="2533836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CE6AFD7-581C-4CD9-A78D-1F9FC6FE4AA5}"/>
              </a:ext>
            </a:extLst>
          </p:cNvPr>
          <p:cNvSpPr/>
          <p:nvPr/>
        </p:nvSpPr>
        <p:spPr>
          <a:xfrm>
            <a:off x="3179180" y="2533836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CB21E63-CDFF-451B-A815-DDF76A11D637}"/>
              </a:ext>
            </a:extLst>
          </p:cNvPr>
          <p:cNvSpPr/>
          <p:nvPr/>
        </p:nvSpPr>
        <p:spPr>
          <a:xfrm>
            <a:off x="5114231" y="2518184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Step3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2B6194-A170-463B-B6FA-7DDCBE954616}"/>
              </a:ext>
            </a:extLst>
          </p:cNvPr>
          <p:cNvSpPr/>
          <p:nvPr/>
        </p:nvSpPr>
        <p:spPr>
          <a:xfrm>
            <a:off x="7035252" y="2518184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Step4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850583" y="1336673"/>
            <a:ext cx="17305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sem.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16104896-CC54-4287-BC6F-037ACD09CF7F}"/>
              </a:ext>
            </a:extLst>
          </p:cNvPr>
          <p:cNvSpPr/>
          <p:nvPr/>
        </p:nvSpPr>
        <p:spPr>
          <a:xfrm>
            <a:off x="2771604" y="3257622"/>
            <a:ext cx="17305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sem.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矩形 24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12606651-715A-4752-AC34-42408296CB2C}"/>
              </a:ext>
            </a:extLst>
          </p:cNvPr>
          <p:cNvSpPr/>
          <p:nvPr/>
        </p:nvSpPr>
        <p:spPr>
          <a:xfrm>
            <a:off x="4642935" y="1275960"/>
            <a:ext cx="17305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sem.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矩形 25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ADB81C40-7FDD-427A-93E5-22D0D84A36E9}"/>
              </a:ext>
            </a:extLst>
          </p:cNvPr>
          <p:cNvSpPr/>
          <p:nvPr/>
        </p:nvSpPr>
        <p:spPr>
          <a:xfrm>
            <a:off x="6549441" y="3259365"/>
            <a:ext cx="17305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sem.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760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1901672" y="2439683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4000">
                <a:solidFill>
                  <a:srgbClr val="222B34"/>
                </a:solidFill>
              </a:rPr>
              <a:t>感谢各位专家批评指正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141609" y="3999047"/>
            <a:ext cx="334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400" dirty="0">
                <a:solidFill>
                  <a:srgbClr val="222B34"/>
                </a:solidFill>
              </a:rPr>
              <a:t>汇报人：优品</a:t>
            </a:r>
            <a:r>
              <a:rPr lang="en-US" altLang="zh-CN" sz="1400" dirty="0">
                <a:solidFill>
                  <a:srgbClr val="222B34"/>
                </a:solidFill>
              </a:rPr>
              <a:t>PPT</a:t>
            </a:r>
            <a:r>
              <a:rPr lang="zh-CN" altLang="en-US" sz="1400" dirty="0">
                <a:solidFill>
                  <a:srgbClr val="222B34"/>
                </a:solidFill>
              </a:rPr>
              <a:t>     汇报时间：</a:t>
            </a:r>
            <a:r>
              <a:rPr lang="en-US" altLang="zh-CN" sz="1400" dirty="0">
                <a:solidFill>
                  <a:srgbClr val="222B34"/>
                </a:solidFill>
              </a:rPr>
              <a:t>XX</a:t>
            </a:r>
            <a:r>
              <a:rPr lang="zh-CN" altLang="en-US" sz="1400" dirty="0">
                <a:solidFill>
                  <a:srgbClr val="222B34"/>
                </a:solidFill>
              </a:rPr>
              <a:t>年</a:t>
            </a:r>
            <a:r>
              <a:rPr lang="en-US" altLang="zh-CN" sz="1400" dirty="0">
                <a:solidFill>
                  <a:srgbClr val="222B34"/>
                </a:solidFill>
              </a:rPr>
              <a:t>XX</a:t>
            </a:r>
            <a:r>
              <a:rPr lang="zh-CN" altLang="en-US" sz="1400" dirty="0">
                <a:solidFill>
                  <a:srgbClr val="222B34"/>
                </a:solidFill>
              </a:rPr>
              <a:t>月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22B34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3321497" y="3676043"/>
            <a:ext cx="2501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22B34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信息工程学院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22B34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—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22B34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电子信息工程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>
                <a:solidFill>
                  <a:srgbClr val="222B34"/>
                </a:solidFill>
                <a:latin typeface="Arial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18191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A22EB-20CE-408C-85B4-8B6AF0706B36}"/>
              </a:ext>
            </a:extLst>
          </p:cNvPr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</a:rPr>
              <a:t>目录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A0F34D-04C9-4B6F-9537-C4B94B15C82E}"/>
              </a:ext>
            </a:extLst>
          </p:cNvPr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CB3FFBD-331E-42F6-83E7-4E7290D02507}"/>
              </a:ext>
            </a:extLst>
          </p:cNvPr>
          <p:cNvSpPr/>
          <p:nvPr/>
        </p:nvSpPr>
        <p:spPr>
          <a:xfrm>
            <a:off x="81532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832936" y="3069531"/>
            <a:ext cx="1005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sz="1600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目的意义</a:t>
            </a:r>
            <a:endParaRPr lang="en-US" altLang="zh-CN" sz="1600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1AD739D-6B1B-41EA-8079-419F27465730}"/>
              </a:ext>
            </a:extLst>
          </p:cNvPr>
          <p:cNvSpPr/>
          <p:nvPr/>
        </p:nvSpPr>
        <p:spPr>
          <a:xfrm>
            <a:off x="248816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39C0C3-772E-4B36-B074-9A7345360EAE}"/>
              </a:ext>
            </a:extLst>
          </p:cNvPr>
          <p:cNvSpPr/>
          <p:nvPr/>
        </p:nvSpPr>
        <p:spPr>
          <a:xfrm>
            <a:off x="2403184" y="3069531"/>
            <a:ext cx="1210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论文的概括</a:t>
            </a:r>
            <a:endParaRPr lang="zh-CN" altLang="zh-CN" sz="1100" kern="10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45FF37A-03C7-4681-8C7A-BB81B7A4E0AF}"/>
              </a:ext>
            </a:extLst>
          </p:cNvPr>
          <p:cNvSpPr/>
          <p:nvPr/>
        </p:nvSpPr>
        <p:spPr>
          <a:xfrm>
            <a:off x="4092097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E705C-613F-431D-9818-5CD0BE8539EB}"/>
              </a:ext>
            </a:extLst>
          </p:cNvPr>
          <p:cNvSpPr/>
          <p:nvPr/>
        </p:nvSpPr>
        <p:spPr>
          <a:xfrm>
            <a:off x="4109707" y="3069531"/>
            <a:ext cx="1005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研究分析</a:t>
            </a:r>
            <a:endParaRPr lang="zh-CN" altLang="zh-CN" sz="1100" kern="10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A9CD052-A7F1-4058-8F7A-03A277ACB590}"/>
              </a:ext>
            </a:extLst>
          </p:cNvPr>
          <p:cNvSpPr/>
          <p:nvPr/>
        </p:nvSpPr>
        <p:spPr>
          <a:xfrm>
            <a:off x="5716890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9E2613-AA62-40E9-A789-F6A2C1BFA7CA}"/>
              </a:ext>
            </a:extLst>
          </p:cNvPr>
          <p:cNvSpPr/>
          <p:nvPr/>
        </p:nvSpPr>
        <p:spPr>
          <a:xfrm>
            <a:off x="5631908" y="3069531"/>
            <a:ext cx="1210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预期的结果</a:t>
            </a:r>
            <a:endParaRPr lang="zh-CN" altLang="zh-CN" sz="1100" kern="10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20AB2B9-C84D-4831-B7F4-B6979398F0C3}"/>
              </a:ext>
            </a:extLst>
          </p:cNvPr>
          <p:cNvSpPr/>
          <p:nvPr/>
        </p:nvSpPr>
        <p:spPr>
          <a:xfrm>
            <a:off x="729118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3BB013-6740-498D-8F30-E109BBBB1D3F}"/>
              </a:ext>
            </a:extLst>
          </p:cNvPr>
          <p:cNvSpPr/>
          <p:nvPr/>
        </p:nvSpPr>
        <p:spPr>
          <a:xfrm>
            <a:off x="7308796" y="3069531"/>
            <a:ext cx="1005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进度安排</a:t>
            </a:r>
            <a:endParaRPr lang="zh-CN" altLang="zh-CN" sz="1100" kern="10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B809C4-5FEA-410E-B945-C8E99E3168E7}"/>
              </a:ext>
            </a:extLst>
          </p:cNvPr>
          <p:cNvSpPr txBox="1"/>
          <p:nvPr/>
        </p:nvSpPr>
        <p:spPr>
          <a:xfrm>
            <a:off x="938579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75C41DC-A784-4EED-9C7A-DDA83A9D9C79}"/>
              </a:ext>
            </a:extLst>
          </p:cNvPr>
          <p:cNvSpPr txBox="1"/>
          <p:nvPr/>
        </p:nvSpPr>
        <p:spPr>
          <a:xfrm>
            <a:off x="2630128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4B8F62E-2895-474D-8436-CCA11BEA2F3F}"/>
              </a:ext>
            </a:extLst>
          </p:cNvPr>
          <p:cNvSpPr txBox="1"/>
          <p:nvPr/>
        </p:nvSpPr>
        <p:spPr>
          <a:xfrm>
            <a:off x="4234742" y="201644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2226A0-E0FA-4B03-98BB-815BDC71D906}"/>
              </a:ext>
            </a:extLst>
          </p:cNvPr>
          <p:cNvSpPr txBox="1"/>
          <p:nvPr/>
        </p:nvSpPr>
        <p:spPr>
          <a:xfrm>
            <a:off x="5859534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04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12D664-4B09-4167-AF76-AAE290FDA9DB}"/>
              </a:ext>
            </a:extLst>
          </p:cNvPr>
          <p:cNvSpPr txBox="1"/>
          <p:nvPr/>
        </p:nvSpPr>
        <p:spPr>
          <a:xfrm>
            <a:off x="7433830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05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560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</a:t>
            </a:r>
            <a:r>
              <a:rPr lang="zh-CN" altLang="zh-CN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目的意义</a:t>
            </a:r>
            <a:endParaRPr lang="en-US" altLang="zh-CN" sz="36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3145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目的意义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31393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4722573" y="301542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ED84EDF-6D20-40CB-82F4-D0D8A54B63CC}"/>
              </a:ext>
            </a:extLst>
          </p:cNvPr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>
              <a:extLst>
                <a:ext uri="{FF2B5EF4-FFF2-40B4-BE49-F238E27FC236}">
                  <a16:creationId xmlns:a16="http://schemas.microsoft.com/office/drawing/2014/main" id="{47CF404B-B45D-4987-B666-AF99E1CE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127">
              <a:extLst>
                <a:ext uri="{FF2B5EF4-FFF2-40B4-BE49-F238E27FC236}">
                  <a16:creationId xmlns:a16="http://schemas.microsoft.com/office/drawing/2014/main" id="{C365FB4B-28E1-46C2-A223-FEF89539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27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</a:t>
            </a:r>
            <a:r>
              <a:rPr lang="zh-CN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目的意义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6610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10450C-9C9B-41A8-8B83-4C36E9532438}"/>
              </a:ext>
            </a:extLst>
          </p:cNvPr>
          <p:cNvSpPr/>
          <p:nvPr/>
        </p:nvSpPr>
        <p:spPr>
          <a:xfrm>
            <a:off x="495947" y="1449091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F9D752-0B17-4E23-9925-82839F70EC8D}"/>
              </a:ext>
            </a:extLst>
          </p:cNvPr>
          <p:cNvSpPr/>
          <p:nvPr/>
        </p:nvSpPr>
        <p:spPr>
          <a:xfrm>
            <a:off x="1738871" y="1484053"/>
            <a:ext cx="1906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860AC1-6E66-4E6F-87EF-D7AF0A0FADCB}"/>
              </a:ext>
            </a:extLst>
          </p:cNvPr>
          <p:cNvSpPr/>
          <p:nvPr/>
        </p:nvSpPr>
        <p:spPr>
          <a:xfrm>
            <a:off x="1738871" y="1728520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D3BA20D-4426-4E60-A325-7F7F52FC7B9E}"/>
              </a:ext>
            </a:extLst>
          </p:cNvPr>
          <p:cNvSpPr/>
          <p:nvPr/>
        </p:nvSpPr>
        <p:spPr>
          <a:xfrm>
            <a:off x="4592101" y="1449091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20253E-7BF7-408D-8FF2-DEC4CF1BE876}"/>
              </a:ext>
            </a:extLst>
          </p:cNvPr>
          <p:cNvSpPr/>
          <p:nvPr/>
        </p:nvSpPr>
        <p:spPr>
          <a:xfrm>
            <a:off x="5835025" y="1484053"/>
            <a:ext cx="1906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BF4AE5F-819F-4502-93E0-A5DCD044BD55}"/>
              </a:ext>
            </a:extLst>
          </p:cNvPr>
          <p:cNvSpPr/>
          <p:nvPr/>
        </p:nvSpPr>
        <p:spPr>
          <a:xfrm>
            <a:off x="5835025" y="1728520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2881E8-682A-44A4-AB1A-964E6ECCB854}"/>
              </a:ext>
            </a:extLst>
          </p:cNvPr>
          <p:cNvSpPr/>
          <p:nvPr/>
        </p:nvSpPr>
        <p:spPr>
          <a:xfrm>
            <a:off x="495947" y="3045204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7CE0687-0AC7-4615-90C3-01EC8259BB58}"/>
              </a:ext>
            </a:extLst>
          </p:cNvPr>
          <p:cNvSpPr/>
          <p:nvPr/>
        </p:nvSpPr>
        <p:spPr>
          <a:xfrm>
            <a:off x="1738871" y="3080166"/>
            <a:ext cx="1906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937DE2-2DC5-49C9-BCFF-F37C0430AAA1}"/>
              </a:ext>
            </a:extLst>
          </p:cNvPr>
          <p:cNvSpPr/>
          <p:nvPr/>
        </p:nvSpPr>
        <p:spPr>
          <a:xfrm>
            <a:off x="1738871" y="3324633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89C1E5-557C-4559-8ABD-87C8571668B2}"/>
              </a:ext>
            </a:extLst>
          </p:cNvPr>
          <p:cNvSpPr/>
          <p:nvPr/>
        </p:nvSpPr>
        <p:spPr>
          <a:xfrm>
            <a:off x="4592101" y="3045204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16859CB-8478-4DC1-92C5-7E7E7254BF5A}"/>
              </a:ext>
            </a:extLst>
          </p:cNvPr>
          <p:cNvSpPr/>
          <p:nvPr/>
        </p:nvSpPr>
        <p:spPr>
          <a:xfrm>
            <a:off x="5835025" y="3080166"/>
            <a:ext cx="1906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67A3DEB-B2D5-45F6-9291-2775B74701E5}"/>
              </a:ext>
            </a:extLst>
          </p:cNvPr>
          <p:cNvSpPr/>
          <p:nvPr/>
        </p:nvSpPr>
        <p:spPr>
          <a:xfrm>
            <a:off x="5835025" y="3324633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22" name="AutoShape 112">
            <a:extLst>
              <a:ext uri="{FF2B5EF4-FFF2-40B4-BE49-F238E27FC236}">
                <a16:creationId xmlns:a16="http://schemas.microsoft.com/office/drawing/2014/main" id="{8EACCD8E-F7F5-438A-8A22-7CC39479F4B3}"/>
              </a:ext>
            </a:extLst>
          </p:cNvPr>
          <p:cNvSpPr>
            <a:spLocks/>
          </p:cNvSpPr>
          <p:nvPr/>
        </p:nvSpPr>
        <p:spPr bwMode="auto">
          <a:xfrm>
            <a:off x="4751508" y="3234054"/>
            <a:ext cx="628124" cy="628122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8AF2725-52EC-4D91-9269-F7892BCC1FCA}"/>
              </a:ext>
            </a:extLst>
          </p:cNvPr>
          <p:cNvGrpSpPr/>
          <p:nvPr/>
        </p:nvGrpSpPr>
        <p:grpSpPr>
          <a:xfrm>
            <a:off x="812230" y="3242831"/>
            <a:ext cx="430561" cy="627634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24" name="AutoShape 113">
              <a:extLst>
                <a:ext uri="{FF2B5EF4-FFF2-40B4-BE49-F238E27FC236}">
                  <a16:creationId xmlns:a16="http://schemas.microsoft.com/office/drawing/2014/main" id="{72536BB5-E4FF-4F2C-9DD9-D1E912EF9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114">
              <a:extLst>
                <a:ext uri="{FF2B5EF4-FFF2-40B4-BE49-F238E27FC236}">
                  <a16:creationId xmlns:a16="http://schemas.microsoft.com/office/drawing/2014/main" id="{3AF59223-5E17-404B-984D-6280C14C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A2C3D01-B364-431C-AFBB-7DBDBA5D9D46}"/>
              </a:ext>
            </a:extLst>
          </p:cNvPr>
          <p:cNvGrpSpPr/>
          <p:nvPr/>
        </p:nvGrpSpPr>
        <p:grpSpPr>
          <a:xfrm>
            <a:off x="4790263" y="1637941"/>
            <a:ext cx="626564" cy="626564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27" name="AutoShape 123">
              <a:extLst>
                <a:ext uri="{FF2B5EF4-FFF2-40B4-BE49-F238E27FC236}">
                  <a16:creationId xmlns:a16="http://schemas.microsoft.com/office/drawing/2014/main" id="{8FFAAB3B-565B-4B6E-929B-C9DC1EA0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124">
              <a:extLst>
                <a:ext uri="{FF2B5EF4-FFF2-40B4-BE49-F238E27FC236}">
                  <a16:creationId xmlns:a16="http://schemas.microsoft.com/office/drawing/2014/main" id="{23EE37BC-E06F-46E0-9A58-B8E7E9453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125">
              <a:extLst>
                <a:ext uri="{FF2B5EF4-FFF2-40B4-BE49-F238E27FC236}">
                  <a16:creationId xmlns:a16="http://schemas.microsoft.com/office/drawing/2014/main" id="{D27CE1DF-9683-4F93-8892-ECF940291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1852231-DBA4-4459-A525-9D6F0328D398}"/>
              </a:ext>
            </a:extLst>
          </p:cNvPr>
          <p:cNvGrpSpPr/>
          <p:nvPr/>
        </p:nvGrpSpPr>
        <p:grpSpPr>
          <a:xfrm>
            <a:off x="699771" y="1647253"/>
            <a:ext cx="626564" cy="626564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31" name="AutoShape 126">
              <a:extLst>
                <a:ext uri="{FF2B5EF4-FFF2-40B4-BE49-F238E27FC236}">
                  <a16:creationId xmlns:a16="http://schemas.microsoft.com/office/drawing/2014/main" id="{3A999974-19D3-44F7-BF39-C052E0153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2" name="AutoShape 127">
              <a:extLst>
                <a:ext uri="{FF2B5EF4-FFF2-40B4-BE49-F238E27FC236}">
                  <a16:creationId xmlns:a16="http://schemas.microsoft.com/office/drawing/2014/main" id="{AA83F5E9-B885-450C-9308-5D18FF3B7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634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43472C6A-CD4B-4B7B-9F48-350D9E4EBCB3}"/>
              </a:ext>
            </a:extLst>
          </p:cNvPr>
          <p:cNvSpPr/>
          <p:nvPr/>
        </p:nvSpPr>
        <p:spPr>
          <a:xfrm>
            <a:off x="388822" y="1294108"/>
            <a:ext cx="7794281" cy="1138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DCC740-3811-46CA-A9AC-FB7445464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9" y="1298166"/>
            <a:ext cx="2344387" cy="311773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939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Situation At Home And Abroad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3D54D65-F68A-4145-AAEA-8CD320E0F3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224" y="897030"/>
            <a:ext cx="2789695" cy="3920002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B75F93CF-3DCA-4826-923A-B1601135DAD3}"/>
              </a:ext>
            </a:extLst>
          </p:cNvPr>
          <p:cNvSpPr/>
          <p:nvPr/>
        </p:nvSpPr>
        <p:spPr>
          <a:xfrm>
            <a:off x="450816" y="1425155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A7AE200-7CBF-47A8-BFC3-5EE3783AF59A}"/>
              </a:ext>
            </a:extLst>
          </p:cNvPr>
          <p:cNvSpPr/>
          <p:nvPr/>
        </p:nvSpPr>
        <p:spPr>
          <a:xfrm>
            <a:off x="469979" y="1771559"/>
            <a:ext cx="5217899" cy="55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amet, consectetuer adipiscing elit. Aenean commodo ligula eget dolor. Lorem ipsum dolor sit amet, consectetuer adipiscing elit. 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33AB898-91D3-49AF-BFAA-50C82A809FC9}"/>
              </a:ext>
            </a:extLst>
          </p:cNvPr>
          <p:cNvSpPr/>
          <p:nvPr/>
        </p:nvSpPr>
        <p:spPr>
          <a:xfrm>
            <a:off x="469979" y="2610060"/>
            <a:ext cx="681925" cy="681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122DECD-DE99-4981-844D-0E38BB114A8D}"/>
              </a:ext>
            </a:extLst>
          </p:cNvPr>
          <p:cNvSpPr/>
          <p:nvPr/>
        </p:nvSpPr>
        <p:spPr>
          <a:xfrm>
            <a:off x="450816" y="3694941"/>
            <a:ext cx="681925" cy="681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E72295C-1C6B-4477-BB61-51C9EAC2B8E8}"/>
              </a:ext>
            </a:extLst>
          </p:cNvPr>
          <p:cNvSpPr/>
          <p:nvPr/>
        </p:nvSpPr>
        <p:spPr>
          <a:xfrm>
            <a:off x="1283641" y="2731049"/>
            <a:ext cx="4280252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724EFDA-2C65-40C4-A4CD-545800692528}"/>
              </a:ext>
            </a:extLst>
          </p:cNvPr>
          <p:cNvSpPr/>
          <p:nvPr/>
        </p:nvSpPr>
        <p:spPr>
          <a:xfrm>
            <a:off x="1283641" y="3862173"/>
            <a:ext cx="4280252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40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论文的概括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494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Thesis Summary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论文的理论依据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85022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5376202" y="3015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研究方法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9" name="Group 13">
            <a:extLst>
              <a:ext uri="{FF2B5EF4-FFF2-40B4-BE49-F238E27FC236}">
                <a16:creationId xmlns:a16="http://schemas.microsoft.com/office/drawing/2014/main" id="{98064903-8138-4B9B-8F69-AA5FCB9849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80619" y="306812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DAFBBBDA-03A3-4E52-A19F-DB6E55F07C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35A49CD6-13AF-4131-82DB-6CFC45BBF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D88F91BD-50E5-454F-ACDA-28AE37927CF2}"/>
              </a:ext>
            </a:extLst>
          </p:cNvPr>
          <p:cNvSpPr/>
          <p:nvPr/>
        </p:nvSpPr>
        <p:spPr>
          <a:xfrm>
            <a:off x="6671799" y="300605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研究内容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8" name="Group 69">
            <a:extLst>
              <a:ext uri="{FF2B5EF4-FFF2-40B4-BE49-F238E27FC236}">
                <a16:creationId xmlns:a16="http://schemas.microsoft.com/office/drawing/2014/main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>
              <a:extLst>
                <a:ext uri="{FF2B5EF4-FFF2-40B4-BE49-F238E27FC236}">
                  <a16:creationId xmlns:a16="http://schemas.microsoft.com/office/drawing/2014/main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0">
              <a:extLst>
                <a:ext uri="{FF2B5EF4-FFF2-40B4-BE49-F238E27FC236}">
                  <a16:creationId xmlns:a16="http://schemas.microsoft.com/office/drawing/2014/main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1">
              <a:extLst>
                <a:ext uri="{FF2B5EF4-FFF2-40B4-BE49-F238E27FC236}">
                  <a16:creationId xmlns:a16="http://schemas.microsoft.com/office/drawing/2014/main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2">
              <a:extLst>
                <a:ext uri="{FF2B5EF4-FFF2-40B4-BE49-F238E27FC236}">
                  <a16:creationId xmlns:a16="http://schemas.microsoft.com/office/drawing/2014/main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73">
              <a:extLst>
                <a:ext uri="{FF2B5EF4-FFF2-40B4-BE49-F238E27FC236}">
                  <a16:creationId xmlns:a16="http://schemas.microsoft.com/office/drawing/2014/main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74">
              <a:extLst>
                <a:ext uri="{FF2B5EF4-FFF2-40B4-BE49-F238E27FC236}">
                  <a16:creationId xmlns:a16="http://schemas.microsoft.com/office/drawing/2014/main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6" name="AutoShape 75">
              <a:extLst>
                <a:ext uri="{FF2B5EF4-FFF2-40B4-BE49-F238E27FC236}">
                  <a16:creationId xmlns:a16="http://schemas.microsoft.com/office/drawing/2014/main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76">
              <a:extLst>
                <a:ext uri="{FF2B5EF4-FFF2-40B4-BE49-F238E27FC236}">
                  <a16:creationId xmlns:a16="http://schemas.microsoft.com/office/drawing/2014/main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77">
              <a:extLst>
                <a:ext uri="{FF2B5EF4-FFF2-40B4-BE49-F238E27FC236}">
                  <a16:creationId xmlns:a16="http://schemas.microsoft.com/office/drawing/2014/main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99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论文的理论依据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4625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The theoretical basis of the paper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F8E3B286-DAAA-4F07-A77A-092F9E165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24" y="1142940"/>
            <a:ext cx="8376036" cy="3048048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54AF0322-B4A2-40B1-9A55-B38BB637D31D}"/>
              </a:ext>
            </a:extLst>
          </p:cNvPr>
          <p:cNvSpPr/>
          <p:nvPr/>
        </p:nvSpPr>
        <p:spPr>
          <a:xfrm>
            <a:off x="546408" y="2410363"/>
            <a:ext cx="7924491" cy="20629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493C5D9-4D1D-43FC-8B4E-3EA5B187A304}"/>
              </a:ext>
            </a:extLst>
          </p:cNvPr>
          <p:cNvSpPr/>
          <p:nvPr/>
        </p:nvSpPr>
        <p:spPr>
          <a:xfrm>
            <a:off x="673099" y="289741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论文的理论依据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B81C827-0FE4-40E1-8D00-0959CC7BC2F9}"/>
              </a:ext>
            </a:extLst>
          </p:cNvPr>
          <p:cNvSpPr/>
          <p:nvPr/>
        </p:nvSpPr>
        <p:spPr>
          <a:xfrm>
            <a:off x="692263" y="3243822"/>
            <a:ext cx="3069164" cy="722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bg1"/>
                </a:solidFill>
              </a:rPr>
              <a:t>Lorem ipsum dolor sit amet, consectetuer adipiscing elit. Aenean commodo ligula eget dolor. Lorem ipsum dolor sit amet, consectetuer adipiscing elit. 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5869446-5A6C-4FEF-953E-E327B000A458}"/>
              </a:ext>
            </a:extLst>
          </p:cNvPr>
          <p:cNvSpPr/>
          <p:nvPr/>
        </p:nvSpPr>
        <p:spPr>
          <a:xfrm>
            <a:off x="4330460" y="2751520"/>
            <a:ext cx="483079" cy="4830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9775499-062C-4B20-A38F-156BBA604179}"/>
              </a:ext>
            </a:extLst>
          </p:cNvPr>
          <p:cNvSpPr/>
          <p:nvPr/>
        </p:nvSpPr>
        <p:spPr>
          <a:xfrm>
            <a:off x="4330460" y="3605075"/>
            <a:ext cx="483079" cy="4830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79A2B3F-B989-434C-BECD-EDE83906BD60}"/>
              </a:ext>
            </a:extLst>
          </p:cNvPr>
          <p:cNvSpPr/>
          <p:nvPr/>
        </p:nvSpPr>
        <p:spPr>
          <a:xfrm>
            <a:off x="4881467" y="2771539"/>
            <a:ext cx="3069164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bg1"/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7E57A3C-8443-49FF-9826-9C5E2E058FD6}"/>
              </a:ext>
            </a:extLst>
          </p:cNvPr>
          <p:cNvSpPr/>
          <p:nvPr/>
        </p:nvSpPr>
        <p:spPr>
          <a:xfrm>
            <a:off x="4923204" y="3605074"/>
            <a:ext cx="3069164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bg1"/>
                </a:solidFill>
              </a:rPr>
              <a:t>Lorem ipsum dolor sit amet, consectetuer adipiscing elit. Aenean commodo ligula eget dolor. </a:t>
            </a:r>
          </a:p>
        </p:txBody>
      </p:sp>
      <p:grpSp>
        <p:nvGrpSpPr>
          <p:cNvPr id="13" name="Group 69">
            <a:extLst>
              <a:ext uri="{FF2B5EF4-FFF2-40B4-BE49-F238E27FC236}">
                <a16:creationId xmlns:a16="http://schemas.microsoft.com/office/drawing/2014/main" id="{AB4DA541-D62E-4DEA-AA34-72DECD7657D7}"/>
              </a:ext>
            </a:extLst>
          </p:cNvPr>
          <p:cNvGrpSpPr/>
          <p:nvPr/>
        </p:nvGrpSpPr>
        <p:grpSpPr>
          <a:xfrm>
            <a:off x="4413544" y="3708577"/>
            <a:ext cx="325471" cy="305442"/>
            <a:chOff x="10074275" y="1647825"/>
            <a:chExt cx="464344" cy="435769"/>
          </a:xfrm>
          <a:solidFill>
            <a:srgbClr val="222B34"/>
          </a:solidFill>
        </p:grpSpPr>
        <p:sp>
          <p:nvSpPr>
            <p:cNvPr id="14" name="AutoShape 69">
              <a:extLst>
                <a:ext uri="{FF2B5EF4-FFF2-40B4-BE49-F238E27FC236}">
                  <a16:creationId xmlns:a16="http://schemas.microsoft.com/office/drawing/2014/main" id="{E15ABEED-E4CA-4CED-9584-EA4288A74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5" name="AutoShape 70">
              <a:extLst>
                <a:ext uri="{FF2B5EF4-FFF2-40B4-BE49-F238E27FC236}">
                  <a16:creationId xmlns:a16="http://schemas.microsoft.com/office/drawing/2014/main" id="{1D907B55-E7F0-4E9F-A792-4B98F318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6" name="AutoShape 71">
              <a:extLst>
                <a:ext uri="{FF2B5EF4-FFF2-40B4-BE49-F238E27FC236}">
                  <a16:creationId xmlns:a16="http://schemas.microsoft.com/office/drawing/2014/main" id="{14B073FD-8752-4152-B96B-CA2AA8BD8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72">
              <a:extLst>
                <a:ext uri="{FF2B5EF4-FFF2-40B4-BE49-F238E27FC236}">
                  <a16:creationId xmlns:a16="http://schemas.microsoft.com/office/drawing/2014/main" id="{09A1A286-01FD-4F8A-AEAE-00E63A586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73">
              <a:extLst>
                <a:ext uri="{FF2B5EF4-FFF2-40B4-BE49-F238E27FC236}">
                  <a16:creationId xmlns:a16="http://schemas.microsoft.com/office/drawing/2014/main" id="{97AC18C2-BE5B-42A9-AA93-3E9879DE6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74">
              <a:extLst>
                <a:ext uri="{FF2B5EF4-FFF2-40B4-BE49-F238E27FC236}">
                  <a16:creationId xmlns:a16="http://schemas.microsoft.com/office/drawing/2014/main" id="{43A4495B-4792-4837-8303-5ADDACB3D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5">
              <a:extLst>
                <a:ext uri="{FF2B5EF4-FFF2-40B4-BE49-F238E27FC236}">
                  <a16:creationId xmlns:a16="http://schemas.microsoft.com/office/drawing/2014/main" id="{ACD6B7AE-6181-402C-BB49-48E26BC67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6">
              <a:extLst>
                <a:ext uri="{FF2B5EF4-FFF2-40B4-BE49-F238E27FC236}">
                  <a16:creationId xmlns:a16="http://schemas.microsoft.com/office/drawing/2014/main" id="{555AF690-63F9-4CED-A41F-BDA23C51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7">
              <a:extLst>
                <a:ext uri="{FF2B5EF4-FFF2-40B4-BE49-F238E27FC236}">
                  <a16:creationId xmlns:a16="http://schemas.microsoft.com/office/drawing/2014/main" id="{BA5691DF-DA2B-4244-A123-6AF505ACC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3" name="AutoShape 112">
            <a:extLst>
              <a:ext uri="{FF2B5EF4-FFF2-40B4-BE49-F238E27FC236}">
                <a16:creationId xmlns:a16="http://schemas.microsoft.com/office/drawing/2014/main" id="{DD39E160-5434-464B-907D-F3ADCFBAAD93}"/>
              </a:ext>
            </a:extLst>
          </p:cNvPr>
          <p:cNvSpPr>
            <a:spLocks/>
          </p:cNvSpPr>
          <p:nvPr/>
        </p:nvSpPr>
        <p:spPr bwMode="auto">
          <a:xfrm>
            <a:off x="4408859" y="2819305"/>
            <a:ext cx="326281" cy="32628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222B34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1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949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Method</a:t>
            </a:r>
          </a:p>
        </p:txBody>
      </p:sp>
      <p:grpSp>
        <p:nvGrpSpPr>
          <p:cNvPr id="42" name="Group 34">
            <a:extLst>
              <a:ext uri="{FF2B5EF4-FFF2-40B4-BE49-F238E27FC236}">
                <a16:creationId xmlns:a16="http://schemas.microsoft.com/office/drawing/2014/main" id="{30FDCFE4-D1B5-478F-9C8E-DFEC078CB627}"/>
              </a:ext>
            </a:extLst>
          </p:cNvPr>
          <p:cNvGrpSpPr>
            <a:grpSpLocks/>
          </p:cNvGrpSpPr>
          <p:nvPr/>
        </p:nvGrpSpPr>
        <p:grpSpPr bwMode="auto">
          <a:xfrm>
            <a:off x="3014056" y="1468668"/>
            <a:ext cx="1545277" cy="1390468"/>
            <a:chOff x="1776" y="838"/>
            <a:chExt cx="1098" cy="988"/>
          </a:xfrm>
          <a:solidFill>
            <a:srgbClr val="EE4037"/>
          </a:solidFill>
        </p:grpSpPr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F499029D-15B2-45BF-B68F-6D3611654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BA3997CB-B10A-4373-8F94-20C998446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" y="838"/>
              <a:ext cx="110" cy="988"/>
            </a:xfrm>
            <a:custGeom>
              <a:avLst/>
              <a:gdLst>
                <a:gd name="T0" fmla="*/ 118 w 118"/>
                <a:gd name="T1" fmla="*/ 912 h 1058"/>
                <a:gd name="T2" fmla="*/ 0 w 118"/>
                <a:gd name="T3" fmla="*/ 1058 h 1058"/>
                <a:gd name="T4" fmla="*/ 0 w 118"/>
                <a:gd name="T5" fmla="*/ 0 h 1058"/>
                <a:gd name="T6" fmla="*/ 118 w 118"/>
                <a:gd name="T7" fmla="*/ 151 h 1058"/>
                <a:gd name="T8" fmla="*/ 118 w 118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58">
                  <a:moveTo>
                    <a:pt x="118" y="912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18" y="151"/>
                  </a:lnTo>
                  <a:lnTo>
                    <a:pt x="118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5" name="Group 35">
            <a:extLst>
              <a:ext uri="{FF2B5EF4-FFF2-40B4-BE49-F238E27FC236}">
                <a16:creationId xmlns:a16="http://schemas.microsoft.com/office/drawing/2014/main" id="{4C13581F-D7D9-49B8-972E-2761F606FF36}"/>
              </a:ext>
            </a:extLst>
          </p:cNvPr>
          <p:cNvGrpSpPr>
            <a:grpSpLocks/>
          </p:cNvGrpSpPr>
          <p:nvPr/>
        </p:nvGrpSpPr>
        <p:grpSpPr bwMode="auto">
          <a:xfrm>
            <a:off x="4573407" y="1468668"/>
            <a:ext cx="1548092" cy="1390468"/>
            <a:chOff x="2884" y="838"/>
            <a:chExt cx="1100" cy="988"/>
          </a:xfrm>
          <a:solidFill>
            <a:srgbClr val="F89520"/>
          </a:solidFill>
        </p:grpSpPr>
        <p:sp>
          <p:nvSpPr>
            <p:cNvPr id="46" name="Rectangle 24">
              <a:extLst>
                <a:ext uri="{FF2B5EF4-FFF2-40B4-BE49-F238E27FC236}">
                  <a16:creationId xmlns:a16="http://schemas.microsoft.com/office/drawing/2014/main" id="{1EE99D02-BAC0-4FB2-9821-BA3A85C33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D105B37C-FD1B-4E6D-8C31-ECBE31198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838"/>
              <a:ext cx="112" cy="988"/>
            </a:xfrm>
            <a:custGeom>
              <a:avLst/>
              <a:gdLst>
                <a:gd name="T0" fmla="*/ 0 w 120"/>
                <a:gd name="T1" fmla="*/ 912 h 1058"/>
                <a:gd name="T2" fmla="*/ 120 w 120"/>
                <a:gd name="T3" fmla="*/ 1058 h 1058"/>
                <a:gd name="T4" fmla="*/ 120 w 120"/>
                <a:gd name="T5" fmla="*/ 0 h 1058"/>
                <a:gd name="T6" fmla="*/ 0 w 120"/>
                <a:gd name="T7" fmla="*/ 151 h 1058"/>
                <a:gd name="T8" fmla="*/ 0 w 120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58">
                  <a:moveTo>
                    <a:pt x="0" y="912"/>
                  </a:moveTo>
                  <a:lnTo>
                    <a:pt x="120" y="1058"/>
                  </a:lnTo>
                  <a:lnTo>
                    <a:pt x="120" y="0"/>
                  </a:lnTo>
                  <a:lnTo>
                    <a:pt x="0" y="15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8" name="Group 34">
            <a:extLst>
              <a:ext uri="{FF2B5EF4-FFF2-40B4-BE49-F238E27FC236}">
                <a16:creationId xmlns:a16="http://schemas.microsoft.com/office/drawing/2014/main" id="{1BBCCD85-7885-4F4B-9662-535ABCEEE453}"/>
              </a:ext>
            </a:extLst>
          </p:cNvPr>
          <p:cNvGrpSpPr>
            <a:grpSpLocks/>
          </p:cNvGrpSpPr>
          <p:nvPr/>
        </p:nvGrpSpPr>
        <p:grpSpPr bwMode="auto">
          <a:xfrm>
            <a:off x="3010308" y="2883599"/>
            <a:ext cx="1545277" cy="1390468"/>
            <a:chOff x="1776" y="838"/>
            <a:chExt cx="1098" cy="988"/>
          </a:xfrm>
          <a:solidFill>
            <a:srgbClr val="EE4037"/>
          </a:solidFill>
        </p:grpSpPr>
        <p:sp>
          <p:nvSpPr>
            <p:cNvPr id="49" name="Rectangle 20">
              <a:extLst>
                <a:ext uri="{FF2B5EF4-FFF2-40B4-BE49-F238E27FC236}">
                  <a16:creationId xmlns:a16="http://schemas.microsoft.com/office/drawing/2014/main" id="{63E57EFB-604B-4359-8F08-9AF5C1545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E87CA9D2-BFCC-431E-9466-A41326FE2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" y="838"/>
              <a:ext cx="110" cy="988"/>
            </a:xfrm>
            <a:custGeom>
              <a:avLst/>
              <a:gdLst>
                <a:gd name="T0" fmla="*/ 118 w 118"/>
                <a:gd name="T1" fmla="*/ 912 h 1058"/>
                <a:gd name="T2" fmla="*/ 0 w 118"/>
                <a:gd name="T3" fmla="*/ 1058 h 1058"/>
                <a:gd name="T4" fmla="*/ 0 w 118"/>
                <a:gd name="T5" fmla="*/ 0 h 1058"/>
                <a:gd name="T6" fmla="*/ 118 w 118"/>
                <a:gd name="T7" fmla="*/ 151 h 1058"/>
                <a:gd name="T8" fmla="*/ 118 w 118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58">
                  <a:moveTo>
                    <a:pt x="118" y="912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18" y="151"/>
                  </a:lnTo>
                  <a:lnTo>
                    <a:pt x="118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51" name="Group 35">
            <a:extLst>
              <a:ext uri="{FF2B5EF4-FFF2-40B4-BE49-F238E27FC236}">
                <a16:creationId xmlns:a16="http://schemas.microsoft.com/office/drawing/2014/main" id="{FD003959-85C7-4EAF-ABDB-194B44EECA54}"/>
              </a:ext>
            </a:extLst>
          </p:cNvPr>
          <p:cNvGrpSpPr>
            <a:grpSpLocks/>
          </p:cNvGrpSpPr>
          <p:nvPr/>
        </p:nvGrpSpPr>
        <p:grpSpPr bwMode="auto">
          <a:xfrm>
            <a:off x="4573407" y="2888745"/>
            <a:ext cx="1548092" cy="1390468"/>
            <a:chOff x="2884" y="838"/>
            <a:chExt cx="1100" cy="988"/>
          </a:xfrm>
          <a:solidFill>
            <a:srgbClr val="F89520"/>
          </a:solidFill>
        </p:grpSpPr>
        <p:sp>
          <p:nvSpPr>
            <p:cNvPr id="52" name="Rectangle 24">
              <a:extLst>
                <a:ext uri="{FF2B5EF4-FFF2-40B4-BE49-F238E27FC236}">
                  <a16:creationId xmlns:a16="http://schemas.microsoft.com/office/drawing/2014/main" id="{EB8560F1-358F-4D0D-8ECF-E911B946C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Freeform 26">
              <a:extLst>
                <a:ext uri="{FF2B5EF4-FFF2-40B4-BE49-F238E27FC236}">
                  <a16:creationId xmlns:a16="http://schemas.microsoft.com/office/drawing/2014/main" id="{6961FAAA-AEE7-4D48-9EE1-330403005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838"/>
              <a:ext cx="112" cy="988"/>
            </a:xfrm>
            <a:custGeom>
              <a:avLst/>
              <a:gdLst>
                <a:gd name="T0" fmla="*/ 0 w 120"/>
                <a:gd name="T1" fmla="*/ 912 h 1058"/>
                <a:gd name="T2" fmla="*/ 120 w 120"/>
                <a:gd name="T3" fmla="*/ 1058 h 1058"/>
                <a:gd name="T4" fmla="*/ 120 w 120"/>
                <a:gd name="T5" fmla="*/ 0 h 1058"/>
                <a:gd name="T6" fmla="*/ 0 w 120"/>
                <a:gd name="T7" fmla="*/ 151 h 1058"/>
                <a:gd name="T8" fmla="*/ 0 w 120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58">
                  <a:moveTo>
                    <a:pt x="0" y="912"/>
                  </a:moveTo>
                  <a:lnTo>
                    <a:pt x="120" y="1058"/>
                  </a:lnTo>
                  <a:lnTo>
                    <a:pt x="120" y="0"/>
                  </a:lnTo>
                  <a:lnTo>
                    <a:pt x="0" y="15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EC5FE752-016E-46FC-A498-3EF5413EDD87}"/>
              </a:ext>
            </a:extLst>
          </p:cNvPr>
          <p:cNvSpPr/>
          <p:nvPr/>
        </p:nvSpPr>
        <p:spPr>
          <a:xfrm>
            <a:off x="6190101" y="1694710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Method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CC3500D-29BB-472C-8039-AF934D6DDC8C}"/>
              </a:ext>
            </a:extLst>
          </p:cNvPr>
          <p:cNvSpPr/>
          <p:nvPr/>
        </p:nvSpPr>
        <p:spPr>
          <a:xfrm>
            <a:off x="6190101" y="1939177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17C7266-0F9C-4729-A9C3-08616C2F864D}"/>
              </a:ext>
            </a:extLst>
          </p:cNvPr>
          <p:cNvSpPr/>
          <p:nvPr/>
        </p:nvSpPr>
        <p:spPr>
          <a:xfrm>
            <a:off x="6279123" y="3051725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Method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9A154E0-3D28-435F-A44C-5F5A5D519612}"/>
              </a:ext>
            </a:extLst>
          </p:cNvPr>
          <p:cNvSpPr/>
          <p:nvPr/>
        </p:nvSpPr>
        <p:spPr>
          <a:xfrm>
            <a:off x="6279123" y="3296192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1334584" y="3051725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Method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304E729-9160-42FE-AEE2-D03656DB4BEF}"/>
              </a:ext>
            </a:extLst>
          </p:cNvPr>
          <p:cNvSpPr/>
          <p:nvPr/>
        </p:nvSpPr>
        <p:spPr>
          <a:xfrm>
            <a:off x="78266" y="3296192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CA34843-8553-49BB-A034-183FE338DA49}"/>
              </a:ext>
            </a:extLst>
          </p:cNvPr>
          <p:cNvSpPr/>
          <p:nvPr/>
        </p:nvSpPr>
        <p:spPr>
          <a:xfrm>
            <a:off x="1256318" y="1694710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Method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7670E7A-6ACE-4FE0-B9F9-B2D7BB1EFE48}"/>
              </a:ext>
            </a:extLst>
          </p:cNvPr>
          <p:cNvSpPr/>
          <p:nvPr/>
        </p:nvSpPr>
        <p:spPr>
          <a:xfrm>
            <a:off x="0" y="1939177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BAED922-E63C-46C2-B1C7-2E52EC108F8E}"/>
              </a:ext>
            </a:extLst>
          </p:cNvPr>
          <p:cNvGrpSpPr/>
          <p:nvPr/>
        </p:nvGrpSpPr>
        <p:grpSpPr>
          <a:xfrm>
            <a:off x="6314891" y="2604384"/>
            <a:ext cx="576046" cy="578640"/>
            <a:chOff x="5478463" y="2630488"/>
            <a:chExt cx="352425" cy="354012"/>
          </a:xfrm>
        </p:grpSpPr>
        <p:sp>
          <p:nvSpPr>
            <p:cNvPr id="26" name="AutoShape 37">
              <a:extLst>
                <a:ext uri="{FF2B5EF4-FFF2-40B4-BE49-F238E27FC236}">
                  <a16:creationId xmlns:a16="http://schemas.microsoft.com/office/drawing/2014/main" id="{F8912B70-C572-4F1E-8116-6D7470321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38">
              <a:extLst>
                <a:ext uri="{FF2B5EF4-FFF2-40B4-BE49-F238E27FC236}">
                  <a16:creationId xmlns:a16="http://schemas.microsoft.com/office/drawing/2014/main" id="{12213540-F2C2-4A1F-A9D8-0FCEE264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39">
              <a:extLst>
                <a:ext uri="{FF2B5EF4-FFF2-40B4-BE49-F238E27FC236}">
                  <a16:creationId xmlns:a16="http://schemas.microsoft.com/office/drawing/2014/main" id="{DD694D6A-D53F-4A81-B5DD-85325CAF9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40">
              <a:extLst>
                <a:ext uri="{FF2B5EF4-FFF2-40B4-BE49-F238E27FC236}">
                  <a16:creationId xmlns:a16="http://schemas.microsoft.com/office/drawing/2014/main" id="{E745A55B-5663-4625-8A34-BD390F3CD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0" name="AutoShape 41">
              <a:extLst>
                <a:ext uri="{FF2B5EF4-FFF2-40B4-BE49-F238E27FC236}">
                  <a16:creationId xmlns:a16="http://schemas.microsoft.com/office/drawing/2014/main" id="{CDD39492-16F5-4AA4-A6D4-2165C6A4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1" name="AutoShape 42">
              <a:extLst>
                <a:ext uri="{FF2B5EF4-FFF2-40B4-BE49-F238E27FC236}">
                  <a16:creationId xmlns:a16="http://schemas.microsoft.com/office/drawing/2014/main" id="{3EE6F70D-063E-4507-AD67-824E64863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2" name="Group 112">
            <a:extLst>
              <a:ext uri="{FF2B5EF4-FFF2-40B4-BE49-F238E27FC236}">
                <a16:creationId xmlns:a16="http://schemas.microsoft.com/office/drawing/2014/main" id="{6C6539DA-33B8-4461-B4BE-A2FF6A63FEF1}"/>
              </a:ext>
            </a:extLst>
          </p:cNvPr>
          <p:cNvGrpSpPr/>
          <p:nvPr/>
        </p:nvGrpSpPr>
        <p:grpSpPr>
          <a:xfrm>
            <a:off x="5120738" y="1939177"/>
            <a:ext cx="578191" cy="541686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33" name="AutoShape 110">
              <a:extLst>
                <a:ext uri="{FF2B5EF4-FFF2-40B4-BE49-F238E27FC236}">
                  <a16:creationId xmlns:a16="http://schemas.microsoft.com/office/drawing/2014/main" id="{21CC8C20-00DB-4966-957E-474009EF9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4" name="AutoShape 111">
              <a:extLst>
                <a:ext uri="{FF2B5EF4-FFF2-40B4-BE49-F238E27FC236}">
                  <a16:creationId xmlns:a16="http://schemas.microsoft.com/office/drawing/2014/main" id="{F2AAF580-60AB-4324-A7CF-E71970AEB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35" name="AutoShape 112">
            <a:extLst>
              <a:ext uri="{FF2B5EF4-FFF2-40B4-BE49-F238E27FC236}">
                <a16:creationId xmlns:a16="http://schemas.microsoft.com/office/drawing/2014/main" id="{11B5B3C5-DA4B-4987-943B-00AC63452F74}"/>
              </a:ext>
            </a:extLst>
          </p:cNvPr>
          <p:cNvSpPr>
            <a:spLocks/>
          </p:cNvSpPr>
          <p:nvPr/>
        </p:nvSpPr>
        <p:spPr bwMode="auto">
          <a:xfrm>
            <a:off x="3474713" y="3289513"/>
            <a:ext cx="578642" cy="57864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396ABCB-037B-45E6-B476-EC4AAEBA6BE9}"/>
              </a:ext>
            </a:extLst>
          </p:cNvPr>
          <p:cNvGrpSpPr/>
          <p:nvPr/>
        </p:nvGrpSpPr>
        <p:grpSpPr>
          <a:xfrm>
            <a:off x="3442161" y="1902519"/>
            <a:ext cx="577205" cy="577205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37" name="AutoShape 126">
              <a:extLst>
                <a:ext uri="{FF2B5EF4-FFF2-40B4-BE49-F238E27FC236}">
                  <a16:creationId xmlns:a16="http://schemas.microsoft.com/office/drawing/2014/main" id="{229E0467-131D-4D7A-AC25-BE1E0DF02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8" name="AutoShape 127">
              <a:extLst>
                <a:ext uri="{FF2B5EF4-FFF2-40B4-BE49-F238E27FC236}">
                  <a16:creationId xmlns:a16="http://schemas.microsoft.com/office/drawing/2014/main" id="{93F1E1C3-B84F-46C0-A0DC-E04C20477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9" name="Group 69">
            <a:extLst>
              <a:ext uri="{FF2B5EF4-FFF2-40B4-BE49-F238E27FC236}">
                <a16:creationId xmlns:a16="http://schemas.microsoft.com/office/drawing/2014/main" id="{232ED120-9D12-4BDD-8323-1BFD28B4CF4A}"/>
              </a:ext>
            </a:extLst>
          </p:cNvPr>
          <p:cNvGrpSpPr/>
          <p:nvPr/>
        </p:nvGrpSpPr>
        <p:grpSpPr>
          <a:xfrm>
            <a:off x="5139840" y="3329645"/>
            <a:ext cx="486074" cy="456162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40" name="AutoShape 69">
              <a:extLst>
                <a:ext uri="{FF2B5EF4-FFF2-40B4-BE49-F238E27FC236}">
                  <a16:creationId xmlns:a16="http://schemas.microsoft.com/office/drawing/2014/main" id="{75D291D9-C0F3-4CC9-B1CE-4CD854200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41" name="AutoShape 70">
              <a:extLst>
                <a:ext uri="{FF2B5EF4-FFF2-40B4-BE49-F238E27FC236}">
                  <a16:creationId xmlns:a16="http://schemas.microsoft.com/office/drawing/2014/main" id="{F2DCDD8E-17FA-4A58-A06B-5FE6C22DC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2" name="AutoShape 71">
              <a:extLst>
                <a:ext uri="{FF2B5EF4-FFF2-40B4-BE49-F238E27FC236}">
                  <a16:creationId xmlns:a16="http://schemas.microsoft.com/office/drawing/2014/main" id="{6F803A87-E556-4EBE-A896-2D3E35FE9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3" name="AutoShape 72">
              <a:extLst>
                <a:ext uri="{FF2B5EF4-FFF2-40B4-BE49-F238E27FC236}">
                  <a16:creationId xmlns:a16="http://schemas.microsoft.com/office/drawing/2014/main" id="{22CB086E-2902-4900-AE74-21C496048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4" name="AutoShape 73">
              <a:extLst>
                <a:ext uri="{FF2B5EF4-FFF2-40B4-BE49-F238E27FC236}">
                  <a16:creationId xmlns:a16="http://schemas.microsoft.com/office/drawing/2014/main" id="{5E30E518-CE9D-40E7-A7A2-DBB6C614D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5" name="AutoShape 74">
              <a:extLst>
                <a:ext uri="{FF2B5EF4-FFF2-40B4-BE49-F238E27FC236}">
                  <a16:creationId xmlns:a16="http://schemas.microsoft.com/office/drawing/2014/main" id="{A6D08C1E-C6EF-4C4F-8788-B0D9205C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6" name="AutoShape 75">
              <a:extLst>
                <a:ext uri="{FF2B5EF4-FFF2-40B4-BE49-F238E27FC236}">
                  <a16:creationId xmlns:a16="http://schemas.microsoft.com/office/drawing/2014/main" id="{63F3693E-89E1-460F-B7F7-1F085EEB4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7" name="AutoShape 76">
              <a:extLst>
                <a:ext uri="{FF2B5EF4-FFF2-40B4-BE49-F238E27FC236}">
                  <a16:creationId xmlns:a16="http://schemas.microsoft.com/office/drawing/2014/main" id="{66B97C9D-865D-445D-A689-40EA1D6EF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8" name="AutoShape 77">
              <a:extLst>
                <a:ext uri="{FF2B5EF4-FFF2-40B4-BE49-F238E27FC236}">
                  <a16:creationId xmlns:a16="http://schemas.microsoft.com/office/drawing/2014/main" id="{117D4320-2CB4-477E-B4AD-93BD1ABDE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61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97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Contents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73084343-2799-445B-B759-EFC6EAE38533}"/>
              </a:ext>
            </a:extLst>
          </p:cNvPr>
          <p:cNvSpPr/>
          <p:nvPr/>
        </p:nvSpPr>
        <p:spPr>
          <a:xfrm>
            <a:off x="917249" y="1168071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CD2B3CC-3858-4463-8607-1A02323512F4}"/>
              </a:ext>
            </a:extLst>
          </p:cNvPr>
          <p:cNvSpPr/>
          <p:nvPr/>
        </p:nvSpPr>
        <p:spPr>
          <a:xfrm>
            <a:off x="781195" y="1070730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46AEE037-07A3-4383-9253-AE0E904AF3D5}"/>
              </a:ext>
            </a:extLst>
          </p:cNvPr>
          <p:cNvSpPr/>
          <p:nvPr/>
        </p:nvSpPr>
        <p:spPr>
          <a:xfrm>
            <a:off x="916744" y="2446227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AB0588ED-15DA-4F08-9A76-591E697396C3}"/>
              </a:ext>
            </a:extLst>
          </p:cNvPr>
          <p:cNvSpPr/>
          <p:nvPr/>
        </p:nvSpPr>
        <p:spPr>
          <a:xfrm>
            <a:off x="780690" y="2348886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DF635A64-F7E9-418B-8EA0-610EA9677B25}"/>
              </a:ext>
            </a:extLst>
          </p:cNvPr>
          <p:cNvSpPr/>
          <p:nvPr/>
        </p:nvSpPr>
        <p:spPr>
          <a:xfrm>
            <a:off x="916744" y="3721513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D1F0660-E0E6-4D1E-A789-BD9C75548B2C}"/>
              </a:ext>
            </a:extLst>
          </p:cNvPr>
          <p:cNvSpPr/>
          <p:nvPr/>
        </p:nvSpPr>
        <p:spPr>
          <a:xfrm>
            <a:off x="780690" y="3624172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7DE5808-A425-4D3A-8D7F-57C5727C7CE5}"/>
              </a:ext>
            </a:extLst>
          </p:cNvPr>
          <p:cNvSpPr/>
          <p:nvPr/>
        </p:nvSpPr>
        <p:spPr>
          <a:xfrm>
            <a:off x="1886349" y="1198889"/>
            <a:ext cx="1717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Contents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C89490A-C4C2-490E-B13A-DB5F6B556A95}"/>
              </a:ext>
            </a:extLst>
          </p:cNvPr>
          <p:cNvSpPr/>
          <p:nvPr/>
        </p:nvSpPr>
        <p:spPr>
          <a:xfrm>
            <a:off x="1886349" y="1443356"/>
            <a:ext cx="632599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Aenean commodo ligula eget dolor. 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4A89255-24BC-4C07-9332-1BE68FD832A8}"/>
              </a:ext>
            </a:extLst>
          </p:cNvPr>
          <p:cNvSpPr/>
          <p:nvPr/>
        </p:nvSpPr>
        <p:spPr>
          <a:xfrm>
            <a:off x="1954331" y="2483106"/>
            <a:ext cx="1717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Contents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2D435E7-C670-4529-A477-208C9BA3B11C}"/>
              </a:ext>
            </a:extLst>
          </p:cNvPr>
          <p:cNvSpPr/>
          <p:nvPr/>
        </p:nvSpPr>
        <p:spPr>
          <a:xfrm>
            <a:off x="1954331" y="2727573"/>
            <a:ext cx="632599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Aenean commodo ligula eget dolor. 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8C1606B-8340-408E-82FE-AFC6D58E2694}"/>
              </a:ext>
            </a:extLst>
          </p:cNvPr>
          <p:cNvSpPr/>
          <p:nvPr/>
        </p:nvSpPr>
        <p:spPr>
          <a:xfrm>
            <a:off x="1954331" y="3721513"/>
            <a:ext cx="1717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Contents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9DAC4F0-6E8E-4F95-94DF-12FA19568EBA}"/>
              </a:ext>
            </a:extLst>
          </p:cNvPr>
          <p:cNvSpPr/>
          <p:nvPr/>
        </p:nvSpPr>
        <p:spPr>
          <a:xfrm>
            <a:off x="1954331" y="3965980"/>
            <a:ext cx="632599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Aenean commodo ligula eget dolor. 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268C00B-C550-43A8-8221-CE3043975857}"/>
              </a:ext>
            </a:extLst>
          </p:cNvPr>
          <p:cNvGrpSpPr/>
          <p:nvPr/>
        </p:nvGrpSpPr>
        <p:grpSpPr>
          <a:xfrm>
            <a:off x="1111507" y="3915124"/>
            <a:ext cx="512006" cy="514311"/>
            <a:chOff x="1087405" y="3965980"/>
            <a:chExt cx="512006" cy="514311"/>
          </a:xfrm>
        </p:grpSpPr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id="{74083B93-C861-47B2-A496-902183DA6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405" y="4014412"/>
              <a:ext cx="465879" cy="465879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id="{3804F3A3-3344-4186-85CB-4B9416469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1119" y="4224289"/>
              <a:ext cx="78415" cy="784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id="{3ED7E510-32D2-4877-B62F-F6E46E89D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689" y="3965980"/>
              <a:ext cx="80722" cy="807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0625BF7F-7AF3-42F2-922D-D3C280D5D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53" y="4208144"/>
              <a:ext cx="64577" cy="645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id="{285195EF-4998-4546-BA92-667A207A7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830" y="4318848"/>
              <a:ext cx="32289" cy="322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id="{7BFA8423-2259-47E3-B8D4-CDA59CA1A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834" y="4078989"/>
              <a:ext cx="32289" cy="322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6" name="AutoShape 112">
            <a:extLst>
              <a:ext uri="{FF2B5EF4-FFF2-40B4-BE49-F238E27FC236}">
                <a16:creationId xmlns:a16="http://schemas.microsoft.com/office/drawing/2014/main" id="{8B441F98-36FF-4C34-AFD5-99EDAC0C86C8}"/>
              </a:ext>
            </a:extLst>
          </p:cNvPr>
          <p:cNvSpPr>
            <a:spLocks/>
          </p:cNvSpPr>
          <p:nvPr/>
        </p:nvSpPr>
        <p:spPr bwMode="auto">
          <a:xfrm>
            <a:off x="1135013" y="2624964"/>
            <a:ext cx="514313" cy="514311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69654B9-54B0-48E4-A873-115B1E6B084A}"/>
              </a:ext>
            </a:extLst>
          </p:cNvPr>
          <p:cNvGrpSpPr/>
          <p:nvPr/>
        </p:nvGrpSpPr>
        <p:grpSpPr>
          <a:xfrm>
            <a:off x="1171453" y="1361625"/>
            <a:ext cx="352547" cy="513912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28" name="AutoShape 113">
              <a:extLst>
                <a:ext uri="{FF2B5EF4-FFF2-40B4-BE49-F238E27FC236}">
                  <a16:creationId xmlns:a16="http://schemas.microsoft.com/office/drawing/2014/main" id="{762A4469-ED62-403E-BACD-2BFF1C474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114">
              <a:extLst>
                <a:ext uri="{FF2B5EF4-FFF2-40B4-BE49-F238E27FC236}">
                  <a16:creationId xmlns:a16="http://schemas.microsoft.com/office/drawing/2014/main" id="{C7427E8C-4C72-4C41-A4D8-8C831C0A6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421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854</Words>
  <Application>Microsoft Office PowerPoint</Application>
  <PresentationFormat>全屏显示(16:9)</PresentationFormat>
  <Paragraphs>109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Gill Sans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任 强</cp:lastModifiedBy>
  <cp:revision>86</cp:revision>
  <dcterms:created xsi:type="dcterms:W3CDTF">2017-10-30T02:36:03Z</dcterms:created>
  <dcterms:modified xsi:type="dcterms:W3CDTF">2019-09-18T00:51:34Z</dcterms:modified>
</cp:coreProperties>
</file>